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7" r:id="rId3"/>
    <p:sldId id="259" r:id="rId4"/>
    <p:sldId id="290" r:id="rId5"/>
    <p:sldId id="270" r:id="rId6"/>
    <p:sldId id="271" r:id="rId7"/>
    <p:sldId id="272" r:id="rId8"/>
    <p:sldId id="273" r:id="rId9"/>
    <p:sldId id="277" r:id="rId10"/>
    <p:sldId id="276" r:id="rId11"/>
    <p:sldId id="275" r:id="rId12"/>
    <p:sldId id="269" r:id="rId13"/>
    <p:sldId id="278" r:id="rId14"/>
    <p:sldId id="280" r:id="rId15"/>
    <p:sldId id="281" r:id="rId16"/>
    <p:sldId id="283" r:id="rId17"/>
    <p:sldId id="284" r:id="rId18"/>
    <p:sldId id="287" r:id="rId19"/>
    <p:sldId id="289" r:id="rId20"/>
    <p:sldId id="286" r:id="rId21"/>
    <p:sldId id="28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D82"/>
    <a:srgbClr val="0CB692"/>
    <a:srgbClr val="F4E49E"/>
    <a:srgbClr val="4FC7AD"/>
    <a:srgbClr val="BED181"/>
    <a:srgbClr val="EEEEEE"/>
    <a:srgbClr val="EED66F"/>
    <a:srgbClr val="8094A2"/>
    <a:srgbClr val="EEDD95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EB35-B05C-4838-9605-E9254F6FC123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48706-114D-4E9D-B2EF-912E94D09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7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48706-114D-4E9D-B2EF-912E94D09E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6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4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58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9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6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9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2014/11/29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4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 userDrawn="1"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 userDrawn="1"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80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10800000">
            <a:off x="3570515" y="1970314"/>
            <a:ext cx="5007428" cy="4316748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2576577" y="2838169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2777453" y="3667859"/>
            <a:ext cx="2759746" cy="2379091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4942113" y="6131971"/>
            <a:ext cx="413658" cy="399457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6241435" y="4266573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3425920" y="4188494"/>
            <a:ext cx="1462810" cy="1337820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9044306">
            <a:off x="7702701" y="4970516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9044306">
            <a:off x="8781152" y="4441543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9044306">
            <a:off x="9477480" y="4816199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4836188">
            <a:off x="10837507" y="3432430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836188">
            <a:off x="9590855" y="3674266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4836188">
            <a:off x="10203478" y="3886219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38400" y="1509485"/>
            <a:ext cx="5007428" cy="4316748"/>
            <a:chOff x="2438400" y="1509485"/>
            <a:chExt cx="5007428" cy="4316748"/>
          </a:xfrm>
        </p:grpSpPr>
        <p:grpSp>
          <p:nvGrpSpPr>
            <p:cNvPr id="3" name="组合 2"/>
            <p:cNvGrpSpPr/>
            <p:nvPr/>
          </p:nvGrpSpPr>
          <p:grpSpPr>
            <a:xfrm>
              <a:off x="2438400" y="1509485"/>
              <a:ext cx="5007428" cy="4316748"/>
              <a:chOff x="2438400" y="1509485"/>
              <a:chExt cx="5007428" cy="4316748"/>
            </a:xfrm>
          </p:grpSpPr>
          <p:sp>
            <p:nvSpPr>
              <p:cNvPr id="13" name="等腰三角形 12"/>
              <p:cNvSpPr/>
              <p:nvPr/>
            </p:nvSpPr>
            <p:spPr>
              <a:xfrm rot="10800000">
                <a:off x="2438400" y="1509485"/>
                <a:ext cx="5007428" cy="4316748"/>
              </a:xfrm>
              <a:prstGeom prst="triangle">
                <a:avLst/>
              </a:prstGeom>
              <a:solidFill>
                <a:srgbClr val="0CB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625513" y="1913701"/>
                <a:ext cx="310694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逼格</a:t>
                </a:r>
                <a:r>
                  <a:rPr lang="en-US" altLang="zh-CN" sz="6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endPara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000988" y="2780866"/>
              <a:ext cx="2026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www.tretars.com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901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58333E-6 -1.48148E-6 C 0.01185 0.00023 0.02175 0.00463 0.02696 0.01088 L 0.03894 0.02523 C 0.04154 0.02847 0.04545 0.02986 0.05066 0.02986 C 0.05795 0.02986 0.06407 0.0257 0.06472 0.01945 C 0.06407 0.01458 0.05795 0.00996 0.05066 0.00996 C 0.04545 0.00996 0.04154 0.01181 0.03894 0.01458 L 0.02696 0.02871 C 0.02175 0.03496 0.01185 0.03912 -4.58333E-6 0.03982 C -0.01184 0.03912 -0.02174 0.03496 -0.02695 0.02871 L -0.03867 0.01458 C -0.04153 0.01181 -0.04544 0.00996 -0.05065 0.00996 C -0.05794 0.00996 -0.06406 0.01458 -0.06458 0.01945 C -0.06406 0.0257 -0.05794 0.02986 -0.05065 0.02986 C -0.04544 0.02986 -0.04153 0.02847 -0.03867 0.02523 L -0.02695 0.01088 C -0.02174 0.00463 -0.01184 0.00023 -4.58333E-6 -1.48148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79167E-6 2.22045E-16 C 0.01823 0.00023 0.0336 0.00694 0.04167 0.01667 L 0.06016 0.03889 C 0.0642 0.04398 0.07032 0.04606 0.07826 0.04606 C 0.08959 0.04606 0.09909 0.03958 0.10014 0.02986 C 0.09909 0.02245 0.08959 0.01528 0.07826 0.01528 C 0.07032 0.01528 0.0642 0.01806 0.06016 0.02245 L 0.04167 0.04421 C 0.0336 0.05394 0.01823 0.06042 -4.79167E-6 0.06157 C -0.01835 0.06042 -0.03372 0.05394 -0.04166 0.04421 L -0.05989 0.02245 C -0.06432 0.01806 -0.07031 0.01528 -0.07838 0.01528 C -0.08971 0.01528 -0.09908 0.02245 -0.09986 0.02986 C -0.09908 0.03958 -0.08971 0.04606 -0.07838 0.04606 C -0.07031 0.04606 -0.06432 0.04398 -0.05989 0.03889 L -0.04166 0.01667 C -0.03372 0.00694 -0.01835 0.00023 -4.79167E-6 2.22045E-1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79167E-6 2.22045E-16 C 0.01823 0.00023 0.0336 0.00694 0.04167 0.01667 L 0.06016 0.03889 C 0.0642 0.04398 0.07032 0.04606 0.07826 0.04606 C 0.08959 0.04606 0.09909 0.03958 0.10014 0.02986 C 0.09909 0.02245 0.08959 0.01528 0.07826 0.01528 C 0.07032 0.01528 0.0642 0.01806 0.06016 0.02245 L 0.04167 0.04421 C 0.0336 0.05394 0.01823 0.06042 -4.79167E-6 0.06157 C -0.01835 0.06042 -0.03372 0.05394 -0.04166 0.04421 L -0.05989 0.02245 C -0.06432 0.01806 -0.07031 0.01528 -0.07838 0.01528 C -0.08971 0.01528 -0.09908 0.02245 -0.09986 0.02986 C -0.09908 0.03958 -0.08971 0.04606 -0.07838 0.04606 C -0.07031 0.04606 -0.06432 0.04398 -0.05989 0.03889 L -0.04166 0.01667 C -0.03372 0.00694 -0.01835 0.00023 -4.79167E-6 2.22045E-1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0 C 0.01185 0.00023 0.02175 0.00463 0.02695 0.01088 L 0.03893 0.02523 C 0.04154 0.02847 0.04544 0.02986 0.05065 0.02986 C 0.05794 0.02986 0.06406 0.02569 0.06472 0.01944 C 0.06406 0.01458 0.05794 0.00995 0.05065 0.00995 C 0.04544 0.00995 0.04154 0.01181 0.03893 0.01458 L 0.02695 0.0287 C 0.02175 0.03495 0.01185 0.03912 -1.66667E-6 0.03981 C -0.01185 0.03912 -0.02174 0.03495 -0.02695 0.0287 L -0.03867 0.01458 C -0.04153 0.01181 -0.04544 0.00995 -0.05065 0.00995 C -0.05794 0.00995 -0.06406 0.01458 -0.06458 0.01944 C -0.06406 0.02569 -0.05794 0.02986 -0.05065 0.02986 C -0.04544 0.02986 -0.04153 0.02847 -0.03867 0.02523 L -0.02695 0.01088 C -0.02174 0.00463 -0.01185 0.00023 -1.66667E-6 0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54" dur="4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59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64" dur="4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4" presetClass="path" presetSubtype="0" repeatCount="indefinite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69" dur="4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-890519" y="2310547"/>
            <a:ext cx="5639493" cy="5639493"/>
          </a:xfrm>
          <a:prstGeom prst="ellipse">
            <a:avLst/>
          </a:prstGeom>
          <a:solidFill>
            <a:srgbClr val="0CB69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377838" y="2823228"/>
            <a:ext cx="4614131" cy="4614131"/>
          </a:xfrm>
          <a:prstGeom prst="ellipse">
            <a:avLst/>
          </a:prstGeom>
          <a:solidFill>
            <a:srgbClr val="516D8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4843" y="3335909"/>
            <a:ext cx="3588768" cy="3588768"/>
          </a:xfrm>
          <a:prstGeom prst="ellipse">
            <a:avLst/>
          </a:prstGeom>
          <a:solidFill>
            <a:srgbClr val="BED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47524" y="3848590"/>
            <a:ext cx="2563406" cy="2563406"/>
          </a:xfrm>
          <a:prstGeom prst="ellipse">
            <a:avLst/>
          </a:prstGeom>
          <a:solidFill>
            <a:srgbClr val="4FC7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60205" y="4361271"/>
            <a:ext cx="1538044" cy="1538044"/>
          </a:xfrm>
          <a:prstGeom prst="ellipse">
            <a:avLst/>
          </a:prstGeom>
          <a:solidFill>
            <a:srgbClr val="F4E4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4236293" y="3938565"/>
            <a:ext cx="3613637" cy="0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773290" y="4476123"/>
            <a:ext cx="4076639" cy="0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319135" y="5053503"/>
            <a:ext cx="4530794" cy="0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858890" y="5623936"/>
            <a:ext cx="4991039" cy="0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419643" y="6204455"/>
            <a:ext cx="5430286" cy="0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987627" y="5117987"/>
            <a:ext cx="432016" cy="1086468"/>
          </a:xfrm>
          <a:prstGeom prst="line">
            <a:avLst/>
          </a:prstGeom>
          <a:ln>
            <a:solidFill>
              <a:srgbClr val="516D82"/>
            </a:solidFill>
            <a:prstDash val="sysDash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958134" y="4748043"/>
            <a:ext cx="2966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516D82"/>
                </a:solidFill>
                <a:latin typeface="Century Gothic" panose="020B0502020202020204" pitchFamily="34" charset="0"/>
              </a:rPr>
              <a:t>ppt</a:t>
            </a:r>
            <a:r>
              <a:rPr lang="en-US" altLang="zh-CN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 should be </a:t>
            </a:r>
            <a:r>
              <a:rPr lang="en-US" altLang="zh-CN" dirty="0">
                <a:solidFill>
                  <a:srgbClr val="516D82"/>
                </a:solidFill>
                <a:latin typeface="Century Gothic" panose="020B0502020202020204" pitchFamily="34" charset="0"/>
              </a:rPr>
              <a:t>clean, creative, </a:t>
            </a:r>
            <a:r>
              <a:rPr lang="en-US" altLang="zh-CN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simple……</a:t>
            </a:r>
            <a:r>
              <a:rPr lang="en-US" altLang="zh-CN" dirty="0">
                <a:solidFill>
                  <a:srgbClr val="516D82"/>
                </a:solidFill>
                <a:latin typeface="Century Gothic" panose="020B0502020202020204" pitchFamily="34" charset="0"/>
              </a:rPr>
              <a:t> </a:t>
            </a:r>
            <a:endParaRPr lang="zh-CN" altLang="en-US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958134" y="5467728"/>
            <a:ext cx="296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And that is </a:t>
            </a:r>
            <a:r>
              <a:rPr lang="en-US" altLang="zh-CN" dirty="0" err="1" smtClean="0">
                <a:solidFill>
                  <a:srgbClr val="516D82"/>
                </a:solidFill>
                <a:latin typeface="Century Gothic" panose="020B0502020202020204" pitchFamily="34" charset="0"/>
              </a:rPr>
              <a:t>bige</a:t>
            </a:r>
            <a:r>
              <a:rPr lang="en-US" altLang="zh-CN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 PPT</a:t>
            </a:r>
            <a:endParaRPr lang="zh-CN" altLang="en-US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958134" y="5910414"/>
            <a:ext cx="3265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516D82"/>
                </a:solidFill>
                <a:latin typeface="Century Gothic" panose="020B0502020202020204" pitchFamily="34" charset="0"/>
              </a:rPr>
              <a:t>Website:www.tretars.com</a:t>
            </a:r>
            <a:endParaRPr lang="zh-CN" altLang="en-US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958133" y="4291457"/>
            <a:ext cx="296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And that is </a:t>
            </a:r>
            <a:r>
              <a:rPr lang="en-US" altLang="zh-CN" dirty="0" err="1" smtClean="0">
                <a:solidFill>
                  <a:srgbClr val="516D82"/>
                </a:solidFill>
                <a:latin typeface="Century Gothic" panose="020B0502020202020204" pitchFamily="34" charset="0"/>
              </a:rPr>
              <a:t>bige</a:t>
            </a:r>
            <a:r>
              <a:rPr lang="en-US" altLang="zh-CN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 PPT</a:t>
            </a:r>
            <a:endParaRPr lang="zh-CN" altLang="en-US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58133" y="3753899"/>
            <a:ext cx="296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And that is </a:t>
            </a:r>
            <a:r>
              <a:rPr lang="en-US" altLang="zh-CN" dirty="0" err="1" smtClean="0">
                <a:solidFill>
                  <a:srgbClr val="516D82"/>
                </a:solidFill>
                <a:latin typeface="Century Gothic" panose="020B0502020202020204" pitchFamily="34" charset="0"/>
              </a:rPr>
              <a:t>bige</a:t>
            </a:r>
            <a:r>
              <a:rPr lang="en-US" altLang="zh-CN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 PPT</a:t>
            </a:r>
            <a:endParaRPr lang="zh-CN" altLang="en-US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567483" y="323373"/>
            <a:ext cx="2991880" cy="1273348"/>
            <a:chOff x="6002381" y="2782669"/>
            <a:chExt cx="2991880" cy="1273348"/>
          </a:xfrm>
        </p:grpSpPr>
        <p:sp>
          <p:nvSpPr>
            <p:cNvPr id="58" name="文本框 57"/>
            <p:cNvSpPr txBox="1"/>
            <p:nvPr/>
          </p:nvSpPr>
          <p:spPr>
            <a:xfrm>
              <a:off x="6002381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2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ntr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8" grpId="0" animBg="1"/>
      <p:bldP spid="16" grpId="0" animBg="1"/>
      <p:bldP spid="7" grpId="0" animBg="1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72148" y="1979969"/>
            <a:ext cx="2078187" cy="2078187"/>
            <a:chOff x="1472149" y="4652214"/>
            <a:chExt cx="1412482" cy="1412482"/>
          </a:xfrm>
        </p:grpSpPr>
        <p:sp>
          <p:nvSpPr>
            <p:cNvPr id="5" name="饼形 4"/>
            <p:cNvSpPr/>
            <p:nvPr/>
          </p:nvSpPr>
          <p:spPr>
            <a:xfrm rot="13074065">
              <a:off x="1472149" y="4652214"/>
              <a:ext cx="1412482" cy="1412482"/>
            </a:xfrm>
            <a:prstGeom prst="pie">
              <a:avLst>
                <a:gd name="adj1" fmla="val 3031097"/>
                <a:gd name="adj2" fmla="val 13907497"/>
              </a:avLst>
            </a:prstGeom>
            <a:solidFill>
              <a:srgbClr val="0CB69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637944" y="4848029"/>
              <a:ext cx="1042365" cy="10423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6"/>
            <p:cNvSpPr txBox="1"/>
            <p:nvPr/>
          </p:nvSpPr>
          <p:spPr>
            <a:xfrm>
              <a:off x="1841788" y="5118359"/>
              <a:ext cx="838521" cy="4811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Century Gothic" panose="020B0502020202020204" pitchFamily="34" charset="0"/>
                  <a:ea typeface="微软雅黑" panose="020B0503020204020204" pitchFamily="34" charset="-122"/>
                </a:rPr>
                <a:t>50</a:t>
              </a:r>
              <a:r>
                <a:rPr lang="en-US" altLang="zh-CN" sz="2000" dirty="0" smtClean="0">
                  <a:latin typeface="Century Gothic" panose="020B0502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2000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465083" y="1970348"/>
            <a:ext cx="2097429" cy="2097429"/>
            <a:chOff x="3986782" y="4662970"/>
            <a:chExt cx="1412482" cy="1412482"/>
          </a:xfrm>
        </p:grpSpPr>
        <p:sp>
          <p:nvSpPr>
            <p:cNvPr id="9" name="饼形 8"/>
            <p:cNvSpPr/>
            <p:nvPr/>
          </p:nvSpPr>
          <p:spPr>
            <a:xfrm rot="13074065">
              <a:off x="3986782" y="4662970"/>
              <a:ext cx="1412482" cy="1412482"/>
            </a:xfrm>
            <a:prstGeom prst="pie">
              <a:avLst>
                <a:gd name="adj1" fmla="val 3031097"/>
                <a:gd name="adj2" fmla="val 19153394"/>
              </a:avLst>
            </a:prstGeom>
            <a:solidFill>
              <a:srgbClr val="EED66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171842" y="4848030"/>
              <a:ext cx="1042365" cy="10423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67"/>
            <p:cNvSpPr txBox="1"/>
            <p:nvPr/>
          </p:nvSpPr>
          <p:spPr>
            <a:xfrm>
              <a:off x="4450976" y="5129450"/>
              <a:ext cx="838521" cy="47671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Century Gothic" panose="020B0502020202020204" pitchFamily="34" charset="0"/>
                  <a:ea typeface="微软雅黑" panose="020B0503020204020204" pitchFamily="34" charset="-122"/>
                </a:rPr>
                <a:t>75</a:t>
              </a:r>
              <a:r>
                <a:rPr lang="en-US" altLang="zh-CN" sz="2000" dirty="0" smtClean="0">
                  <a:latin typeface="Century Gothic" panose="020B0502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2000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36828" y="1966269"/>
            <a:ext cx="2105586" cy="2105586"/>
            <a:chOff x="6448405" y="4652214"/>
            <a:chExt cx="1412482" cy="1412482"/>
          </a:xfrm>
        </p:grpSpPr>
        <p:sp>
          <p:nvSpPr>
            <p:cNvPr id="13" name="饼形 12"/>
            <p:cNvSpPr/>
            <p:nvPr/>
          </p:nvSpPr>
          <p:spPr>
            <a:xfrm rot="13074065">
              <a:off x="6448405" y="4652214"/>
              <a:ext cx="1412482" cy="1412482"/>
            </a:xfrm>
            <a:prstGeom prst="pie">
              <a:avLst>
                <a:gd name="adj1" fmla="val 3031097"/>
                <a:gd name="adj2" fmla="val 17212140"/>
              </a:avLst>
            </a:prstGeom>
            <a:solidFill>
              <a:srgbClr val="516D8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644413" y="4837271"/>
              <a:ext cx="1042365" cy="104236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68"/>
            <p:cNvSpPr txBox="1"/>
            <p:nvPr/>
          </p:nvSpPr>
          <p:spPr>
            <a:xfrm>
              <a:off x="6859878" y="5129117"/>
              <a:ext cx="838521" cy="47486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Century Gothic" panose="020B0502020202020204" pitchFamily="34" charset="0"/>
                  <a:ea typeface="微软雅黑" panose="020B0503020204020204" pitchFamily="34" charset="-122"/>
                </a:rPr>
                <a:t>65</a:t>
              </a:r>
              <a:r>
                <a:rPr lang="en-US" altLang="zh-CN" sz="2000" dirty="0" smtClean="0">
                  <a:latin typeface="Century Gothic" panose="020B0502020202020204" pitchFamily="34" charset="0"/>
                  <a:ea typeface="微软雅黑" panose="020B0503020204020204" pitchFamily="34" charset="-122"/>
                </a:rPr>
                <a:t>%</a:t>
              </a:r>
              <a:endParaRPr lang="zh-CN" altLang="en-US" sz="2000" dirty="0">
                <a:latin typeface="Century Gothic" panose="020B0502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29017" y="4177531"/>
            <a:ext cx="2071361" cy="2121669"/>
            <a:chOff x="9434538" y="4177531"/>
            <a:chExt cx="2071361" cy="2121669"/>
          </a:xfrm>
        </p:grpSpPr>
        <p:sp>
          <p:nvSpPr>
            <p:cNvPr id="25" name="矩形 24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59569" y="4177531"/>
            <a:ext cx="2071361" cy="2121669"/>
            <a:chOff x="9434538" y="4177531"/>
            <a:chExt cx="2071361" cy="2121669"/>
          </a:xfrm>
        </p:grpSpPr>
        <p:sp>
          <p:nvSpPr>
            <p:cNvPr id="29" name="矩形 28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67483" y="4177531"/>
            <a:ext cx="2071361" cy="2121669"/>
            <a:chOff x="9434538" y="4177531"/>
            <a:chExt cx="2071361" cy="2121669"/>
          </a:xfrm>
        </p:grpSpPr>
        <p:sp>
          <p:nvSpPr>
            <p:cNvPr id="33" name="矩形 32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567483" y="323373"/>
            <a:ext cx="2991880" cy="1273348"/>
            <a:chOff x="6002381" y="2782669"/>
            <a:chExt cx="2991880" cy="1273348"/>
          </a:xfrm>
        </p:grpSpPr>
        <p:sp>
          <p:nvSpPr>
            <p:cNvPr id="37" name="文本框 36"/>
            <p:cNvSpPr txBox="1"/>
            <p:nvPr/>
          </p:nvSpPr>
          <p:spPr>
            <a:xfrm>
              <a:off x="6002381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75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390650" y="3429000"/>
            <a:ext cx="9410700" cy="0"/>
          </a:xfrm>
          <a:prstGeom prst="line">
            <a:avLst/>
          </a:prstGeom>
          <a:ln>
            <a:solidFill>
              <a:srgbClr val="516D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730717" y="3276600"/>
            <a:ext cx="304800" cy="304800"/>
            <a:chOff x="1955800" y="3276600"/>
            <a:chExt cx="304800" cy="304800"/>
          </a:xfrm>
        </p:grpSpPr>
        <p:sp>
          <p:nvSpPr>
            <p:cNvPr id="6" name="椭圆 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40417" y="3276600"/>
            <a:ext cx="304800" cy="304800"/>
            <a:chOff x="1955800" y="3276600"/>
            <a:chExt cx="304800" cy="304800"/>
          </a:xfrm>
        </p:grpSpPr>
        <p:sp>
          <p:nvSpPr>
            <p:cNvPr id="11" name="椭圆 10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50117" y="3276600"/>
            <a:ext cx="304800" cy="304800"/>
            <a:chOff x="1955800" y="3276600"/>
            <a:chExt cx="304800" cy="304800"/>
          </a:xfrm>
        </p:grpSpPr>
        <p:sp>
          <p:nvSpPr>
            <p:cNvPr id="14" name="椭圆 13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59817" y="3276600"/>
            <a:ext cx="304800" cy="304800"/>
            <a:chOff x="1955800" y="3276600"/>
            <a:chExt cx="304800" cy="304800"/>
          </a:xfrm>
        </p:grpSpPr>
        <p:sp>
          <p:nvSpPr>
            <p:cNvPr id="17" name="椭圆 16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02523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369517" y="3276600"/>
            <a:ext cx="304800" cy="304800"/>
            <a:chOff x="1955800" y="3276600"/>
            <a:chExt cx="304800" cy="304800"/>
          </a:xfrm>
        </p:grpSpPr>
        <p:sp>
          <p:nvSpPr>
            <p:cNvPr id="20" name="椭圆 1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779217" y="3276600"/>
            <a:ext cx="304800" cy="304800"/>
            <a:chOff x="1955800" y="3276600"/>
            <a:chExt cx="304800" cy="304800"/>
          </a:xfrm>
        </p:grpSpPr>
        <p:sp>
          <p:nvSpPr>
            <p:cNvPr id="23" name="椭圆 22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188917" y="3276600"/>
            <a:ext cx="304800" cy="304800"/>
            <a:chOff x="1955800" y="3276600"/>
            <a:chExt cx="304800" cy="304800"/>
          </a:xfrm>
        </p:grpSpPr>
        <p:sp>
          <p:nvSpPr>
            <p:cNvPr id="26" name="椭圆 2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48572" y="1332152"/>
            <a:ext cx="1888490" cy="1754327"/>
            <a:chOff x="3054912" y="917109"/>
            <a:chExt cx="1888490" cy="1754327"/>
          </a:xfrm>
        </p:grpSpPr>
        <p:sp>
          <p:nvSpPr>
            <p:cNvPr id="32" name="文本框 31"/>
            <p:cNvSpPr txBox="1"/>
            <p:nvPr/>
          </p:nvSpPr>
          <p:spPr>
            <a:xfrm>
              <a:off x="3065647" y="230210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54912" y="917109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38872" y="3810768"/>
            <a:ext cx="1888490" cy="1754826"/>
            <a:chOff x="901509" y="4794289"/>
            <a:chExt cx="1888490" cy="1754826"/>
          </a:xfrm>
        </p:grpSpPr>
        <p:sp>
          <p:nvSpPr>
            <p:cNvPr id="35" name="文本框 34"/>
            <p:cNvSpPr txBox="1"/>
            <p:nvPr/>
          </p:nvSpPr>
          <p:spPr>
            <a:xfrm>
              <a:off x="915194" y="4794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01509" y="51641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181620" y="1328523"/>
            <a:ext cx="1888490" cy="1754327"/>
            <a:chOff x="3054912" y="917109"/>
            <a:chExt cx="1888490" cy="1754327"/>
          </a:xfrm>
        </p:grpSpPr>
        <p:sp>
          <p:nvSpPr>
            <p:cNvPr id="38" name="文本框 37"/>
            <p:cNvSpPr txBox="1"/>
            <p:nvPr/>
          </p:nvSpPr>
          <p:spPr>
            <a:xfrm>
              <a:off x="3065647" y="230210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54912" y="917109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758272" y="3785113"/>
            <a:ext cx="1888490" cy="1754826"/>
            <a:chOff x="901509" y="4794289"/>
            <a:chExt cx="1888490" cy="1754826"/>
          </a:xfrm>
        </p:grpSpPr>
        <p:sp>
          <p:nvSpPr>
            <p:cNvPr id="41" name="文本框 40"/>
            <p:cNvSpPr txBox="1"/>
            <p:nvPr/>
          </p:nvSpPr>
          <p:spPr>
            <a:xfrm>
              <a:off x="915194" y="4794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01509" y="51641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005709" y="3810768"/>
            <a:ext cx="1888490" cy="1754826"/>
            <a:chOff x="901509" y="4794289"/>
            <a:chExt cx="1888490" cy="1754826"/>
          </a:xfrm>
        </p:grpSpPr>
        <p:sp>
          <p:nvSpPr>
            <p:cNvPr id="44" name="文本框 43"/>
            <p:cNvSpPr txBox="1"/>
            <p:nvPr/>
          </p:nvSpPr>
          <p:spPr>
            <a:xfrm>
              <a:off x="915194" y="4794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01509" y="51641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987372" y="1327839"/>
            <a:ext cx="1888490" cy="1754327"/>
            <a:chOff x="3054912" y="917109"/>
            <a:chExt cx="1888490" cy="1754327"/>
          </a:xfrm>
        </p:grpSpPr>
        <p:sp>
          <p:nvSpPr>
            <p:cNvPr id="47" name="文本框 46"/>
            <p:cNvSpPr txBox="1"/>
            <p:nvPr/>
          </p:nvSpPr>
          <p:spPr>
            <a:xfrm>
              <a:off x="3065647" y="230210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054912" y="917109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397072" y="3784636"/>
            <a:ext cx="1888490" cy="1754826"/>
            <a:chOff x="901509" y="4794289"/>
            <a:chExt cx="1888490" cy="1754826"/>
          </a:xfrm>
        </p:grpSpPr>
        <p:sp>
          <p:nvSpPr>
            <p:cNvPr id="50" name="文本框 49"/>
            <p:cNvSpPr txBox="1"/>
            <p:nvPr/>
          </p:nvSpPr>
          <p:spPr>
            <a:xfrm>
              <a:off x="915194" y="4794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01509" y="51641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3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0"/>
                            </p:stCondLst>
                            <p:childTnLst>
                              <p:par>
                                <p:cTn id="1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10"/>
                            </p:stCondLst>
                            <p:childTnLst>
                              <p:par>
                                <p:cTn id="1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1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1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1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1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10"/>
                            </p:stCondLst>
                            <p:childTnLst>
                              <p:par>
                                <p:cTn id="4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10"/>
                            </p:stCondLst>
                            <p:childTnLst>
                              <p:par>
                                <p:cTn id="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1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61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10"/>
                            </p:stCondLst>
                            <p:childTnLst>
                              <p:par>
                                <p:cTn id="5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1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10"/>
                            </p:stCondLst>
                            <p:childTnLst>
                              <p:par>
                                <p:cTn id="6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410"/>
                            </p:stCondLst>
                            <p:childTnLst>
                              <p:par>
                                <p:cTn id="7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10"/>
                            </p:stCondLst>
                            <p:childTnLst>
                              <p:par>
                                <p:cTn id="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10"/>
                            </p:stCondLst>
                            <p:childTnLst>
                              <p:par>
                                <p:cTn id="8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110"/>
                            </p:stCondLst>
                            <p:childTnLst>
                              <p:par>
                                <p:cTn id="8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10"/>
                            </p:stCondLst>
                            <p:childTnLst>
                              <p:par>
                                <p:cTn id="8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10"/>
                            </p:stCondLst>
                            <p:childTnLst>
                              <p:par>
                                <p:cTn id="9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810"/>
                            </p:stCondLst>
                            <p:childTnLst>
                              <p:par>
                                <p:cTn id="10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910"/>
                            </p:stCondLst>
                            <p:childTnLst>
                              <p:par>
                                <p:cTn id="10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0" y="1352550"/>
            <a:ext cx="2295525" cy="819150"/>
            <a:chOff x="0" y="1352550"/>
            <a:chExt cx="2295525" cy="81915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1352550"/>
              <a:ext cx="2295525" cy="819150"/>
              <a:chOff x="0" y="5391150"/>
              <a:chExt cx="2295525" cy="81915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0" y="5391150"/>
                <a:ext cx="1885950" cy="819150"/>
              </a:xfrm>
              <a:prstGeom prst="rect">
                <a:avLst/>
              </a:prstGeom>
              <a:solidFill>
                <a:srgbClr val="0CB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476375" y="5391150"/>
                <a:ext cx="819150" cy="819150"/>
              </a:xfrm>
              <a:prstGeom prst="ellipse">
                <a:avLst/>
              </a:prstGeom>
              <a:solidFill>
                <a:srgbClr val="0CB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980751" y="1485586"/>
              <a:ext cx="13147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</a:t>
              </a:r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Presentation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3371850"/>
            <a:ext cx="4975117" cy="819150"/>
            <a:chOff x="0" y="3371850"/>
            <a:chExt cx="4975117" cy="819150"/>
          </a:xfrm>
        </p:grpSpPr>
        <p:grpSp>
          <p:nvGrpSpPr>
            <p:cNvPr id="10" name="组合 9"/>
            <p:cNvGrpSpPr/>
            <p:nvPr/>
          </p:nvGrpSpPr>
          <p:grpSpPr>
            <a:xfrm>
              <a:off x="0" y="3371850"/>
              <a:ext cx="4657725" cy="819150"/>
              <a:chOff x="0" y="5391150"/>
              <a:chExt cx="4657725" cy="81915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5391150"/>
                <a:ext cx="4248150" cy="819150"/>
              </a:xfrm>
              <a:prstGeom prst="rect">
                <a:avLst/>
              </a:prstGeom>
              <a:solidFill>
                <a:srgbClr val="0CB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838575" y="5391150"/>
                <a:ext cx="819150" cy="819150"/>
              </a:xfrm>
              <a:prstGeom prst="ellipse">
                <a:avLst/>
              </a:prstGeom>
              <a:solidFill>
                <a:srgbClr val="0CB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80750" y="3458259"/>
              <a:ext cx="3994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0" y="2362200"/>
            <a:ext cx="3305175" cy="819150"/>
            <a:chOff x="0" y="2362200"/>
            <a:chExt cx="3305175" cy="819150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2362200"/>
              <a:ext cx="3305175" cy="819150"/>
              <a:chOff x="0" y="5391150"/>
              <a:chExt cx="3305175" cy="819150"/>
            </a:xfrm>
            <a:solidFill>
              <a:srgbClr val="F4E49E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0" y="5391150"/>
                <a:ext cx="2895600" cy="819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2486025" y="5391150"/>
                <a:ext cx="819150" cy="819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980751" y="2498287"/>
              <a:ext cx="2181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</a:t>
              </a:r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,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0" y="4381500"/>
            <a:ext cx="5667375" cy="819150"/>
            <a:chOff x="0" y="4381500"/>
            <a:chExt cx="5667375" cy="81915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4381500"/>
              <a:ext cx="5667375" cy="819150"/>
              <a:chOff x="0" y="5391150"/>
              <a:chExt cx="5667375" cy="819150"/>
            </a:xfrm>
            <a:solidFill>
              <a:srgbClr val="F4E49E"/>
            </a:solidFill>
          </p:grpSpPr>
          <p:sp>
            <p:nvSpPr>
              <p:cNvPr id="8" name="矩形 7"/>
              <p:cNvSpPr/>
              <p:nvPr/>
            </p:nvSpPr>
            <p:spPr>
              <a:xfrm>
                <a:off x="0" y="5391150"/>
                <a:ext cx="5257800" cy="8191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848225" y="5391150"/>
                <a:ext cx="819150" cy="8191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980750" y="4467909"/>
              <a:ext cx="3994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0" y="5391150"/>
            <a:ext cx="6762750" cy="819150"/>
            <a:chOff x="0" y="5391150"/>
            <a:chExt cx="6762750" cy="81915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5391150"/>
              <a:ext cx="6762750" cy="819150"/>
              <a:chOff x="0" y="5391150"/>
              <a:chExt cx="6762750" cy="81915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0" y="5391150"/>
                <a:ext cx="6343650" cy="819150"/>
              </a:xfrm>
              <a:prstGeom prst="rect">
                <a:avLst/>
              </a:prstGeom>
              <a:solidFill>
                <a:srgbClr val="0CB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5943600" y="5391150"/>
                <a:ext cx="819150" cy="819150"/>
              </a:xfrm>
              <a:prstGeom prst="ellipse">
                <a:avLst/>
              </a:prstGeom>
              <a:solidFill>
                <a:srgbClr val="0CB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980750" y="5477559"/>
              <a:ext cx="3994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0" y="1352550"/>
            <a:ext cx="819150" cy="819150"/>
          </a:xfrm>
          <a:prstGeom prst="ellipse">
            <a:avLst/>
          </a:prstGeom>
          <a:solidFill>
            <a:srgbClr val="0CB692"/>
          </a:solidFill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entury Gothic" panose="020B0502020202020204" pitchFamily="34" charset="0"/>
              </a:rPr>
              <a:t>1</a:t>
            </a:r>
            <a:endParaRPr lang="zh-CN" altLang="en-US" sz="4000" dirty="0">
              <a:latin typeface="Century Gothic" panose="020B0502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0" y="2362200"/>
            <a:ext cx="819150" cy="819150"/>
          </a:xfrm>
          <a:prstGeom prst="ellipse">
            <a:avLst/>
          </a:prstGeom>
          <a:solidFill>
            <a:srgbClr val="F4E49E"/>
          </a:solidFill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entury Gothic" panose="020B0502020202020204" pitchFamily="34" charset="0"/>
              </a:rPr>
              <a:t>2</a:t>
            </a:r>
            <a:endParaRPr lang="zh-CN" altLang="en-US" sz="4000" dirty="0">
              <a:latin typeface="Century Gothic" panose="020B0502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0" y="3371850"/>
            <a:ext cx="819150" cy="819150"/>
          </a:xfrm>
          <a:prstGeom prst="ellipse">
            <a:avLst/>
          </a:prstGeom>
          <a:solidFill>
            <a:srgbClr val="0CB692"/>
          </a:solidFill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entury Gothic" panose="020B0502020202020204" pitchFamily="34" charset="0"/>
              </a:rPr>
              <a:t>3</a:t>
            </a:r>
            <a:endParaRPr lang="zh-CN" altLang="en-US" sz="4000" dirty="0">
              <a:latin typeface="Century Gothic" panose="020B050202020202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0" y="4381500"/>
            <a:ext cx="819150" cy="819150"/>
          </a:xfrm>
          <a:prstGeom prst="ellipse">
            <a:avLst/>
          </a:prstGeom>
          <a:solidFill>
            <a:srgbClr val="F4E49E"/>
          </a:solidFill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entury Gothic" panose="020B0502020202020204" pitchFamily="34" charset="0"/>
              </a:rPr>
              <a:t>4</a:t>
            </a:r>
            <a:endParaRPr lang="zh-CN" altLang="en-US" sz="4000" dirty="0">
              <a:latin typeface="Century Gothic" panose="020B0502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0" y="5391150"/>
            <a:ext cx="819150" cy="819150"/>
          </a:xfrm>
          <a:prstGeom prst="ellipse">
            <a:avLst/>
          </a:prstGeom>
          <a:solidFill>
            <a:srgbClr val="0CB692"/>
          </a:solidFill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latin typeface="Century Gothic" panose="020B0502020202020204" pitchFamily="34" charset="0"/>
              </a:rPr>
              <a:t>5</a:t>
            </a:r>
            <a:endParaRPr lang="zh-CN" altLang="en-US" sz="4000" dirty="0">
              <a:latin typeface="Century Gothic" panose="020B0502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513033" y="2200671"/>
            <a:ext cx="4541033" cy="1309678"/>
            <a:chOff x="4513033" y="2200671"/>
            <a:chExt cx="4541033" cy="1309678"/>
          </a:xfrm>
        </p:grpSpPr>
        <p:sp>
          <p:nvSpPr>
            <p:cNvPr id="39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8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/>
          <p:cNvSpPr/>
          <p:nvPr/>
        </p:nvSpPr>
        <p:spPr>
          <a:xfrm>
            <a:off x="3727246" y="4781550"/>
            <a:ext cx="4810125" cy="990300"/>
          </a:xfrm>
          <a:prstGeom prst="trapezoid">
            <a:avLst>
              <a:gd name="adj" fmla="val 70161"/>
            </a:avLst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>
            <a:off x="5314950" y="2171550"/>
            <a:ext cx="1579358" cy="1123950"/>
          </a:xfrm>
          <a:prstGeom prst="trapezoid">
            <a:avLst>
              <a:gd name="adj" fmla="val 73484"/>
            </a:avLst>
          </a:prstGeom>
          <a:solidFill>
            <a:srgbClr val="F4E49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4533900" y="3524100"/>
            <a:ext cx="3181350" cy="990750"/>
          </a:xfrm>
          <a:prstGeom prst="trapezoid">
            <a:avLst>
              <a:gd name="adj" fmla="val 68548"/>
            </a:avLst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7715250" y="4514850"/>
            <a:ext cx="4541033" cy="1309678"/>
            <a:chOff x="4513033" y="2200671"/>
            <a:chExt cx="4541033" cy="1309678"/>
          </a:xfrm>
        </p:grpSpPr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-1" y="4476750"/>
            <a:ext cx="4489020" cy="1309678"/>
            <a:chOff x="4513033" y="2200671"/>
            <a:chExt cx="4541033" cy="1309678"/>
          </a:xfrm>
        </p:grpSpPr>
        <p:sp>
          <p:nvSpPr>
            <p:cNvPr id="13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15250" y="2896621"/>
            <a:ext cx="4541033" cy="1309678"/>
            <a:chOff x="4513033" y="2200671"/>
            <a:chExt cx="4541033" cy="1309678"/>
          </a:xfrm>
        </p:grpSpPr>
        <p:sp>
          <p:nvSpPr>
            <p:cNvPr id="17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 flipH="1">
            <a:off x="-1" y="2858521"/>
            <a:ext cx="4489020" cy="1309678"/>
            <a:chOff x="4513033" y="2200671"/>
            <a:chExt cx="4541033" cy="1309678"/>
          </a:xfrm>
        </p:grpSpPr>
        <p:sp>
          <p:nvSpPr>
            <p:cNvPr id="21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15250" y="1547190"/>
            <a:ext cx="4541033" cy="1309678"/>
            <a:chOff x="4513033" y="2200671"/>
            <a:chExt cx="4541033" cy="1309678"/>
          </a:xfrm>
        </p:grpSpPr>
        <p:sp>
          <p:nvSpPr>
            <p:cNvPr id="25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flipH="1">
            <a:off x="-1" y="1509090"/>
            <a:ext cx="4489020" cy="1309678"/>
            <a:chOff x="4513033" y="2200671"/>
            <a:chExt cx="4541033" cy="1309678"/>
          </a:xfrm>
        </p:grpSpPr>
        <p:sp>
          <p:nvSpPr>
            <p:cNvPr id="29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68138" y="323373"/>
            <a:ext cx="2991880" cy="1273348"/>
            <a:chOff x="6002381" y="2782669"/>
            <a:chExt cx="2991880" cy="1273348"/>
          </a:xfrm>
        </p:grpSpPr>
        <p:sp>
          <p:nvSpPr>
            <p:cNvPr id="33" name="文本框 32"/>
            <p:cNvSpPr txBox="1"/>
            <p:nvPr/>
          </p:nvSpPr>
          <p:spPr>
            <a:xfrm>
              <a:off x="6790484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5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1222480" y="2118819"/>
            <a:ext cx="2258446" cy="316545"/>
            <a:chOff x="1222480" y="2118819"/>
            <a:chExt cx="2258446" cy="316545"/>
          </a:xfrm>
        </p:grpSpPr>
        <p:sp>
          <p:nvSpPr>
            <p:cNvPr id="17" name="文本框 16"/>
            <p:cNvSpPr txBox="1"/>
            <p:nvPr/>
          </p:nvSpPr>
          <p:spPr>
            <a:xfrm>
              <a:off x="1592436" y="2126186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A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222480" y="2118819"/>
              <a:ext cx="316545" cy="316545"/>
            </a:xfrm>
            <a:prstGeom prst="ellips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26848" y="2626905"/>
            <a:ext cx="2254078" cy="316800"/>
            <a:chOff x="1226848" y="2626905"/>
            <a:chExt cx="2254078" cy="316800"/>
          </a:xfrm>
        </p:grpSpPr>
        <p:sp>
          <p:nvSpPr>
            <p:cNvPr id="18" name="文本框 17"/>
            <p:cNvSpPr txBox="1"/>
            <p:nvPr/>
          </p:nvSpPr>
          <p:spPr>
            <a:xfrm>
              <a:off x="1592436" y="2659323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B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26848" y="2626905"/>
              <a:ext cx="316800" cy="316800"/>
            </a:xfrm>
            <a:prstGeom prst="ellipse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218112" y="3137215"/>
            <a:ext cx="2262814" cy="320885"/>
            <a:chOff x="1218112" y="3137215"/>
            <a:chExt cx="2262814" cy="320885"/>
          </a:xfrm>
        </p:grpSpPr>
        <p:sp>
          <p:nvSpPr>
            <p:cNvPr id="16" name="文本框 15"/>
            <p:cNvSpPr txBox="1"/>
            <p:nvPr/>
          </p:nvSpPr>
          <p:spPr>
            <a:xfrm>
              <a:off x="1592436" y="3137215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C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218112" y="3141555"/>
              <a:ext cx="316545" cy="316545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222480" y="3649641"/>
            <a:ext cx="2258446" cy="316800"/>
            <a:chOff x="1222480" y="3649641"/>
            <a:chExt cx="2258446" cy="316800"/>
          </a:xfrm>
        </p:grpSpPr>
        <p:sp>
          <p:nvSpPr>
            <p:cNvPr id="19" name="文本框 18"/>
            <p:cNvSpPr txBox="1"/>
            <p:nvPr/>
          </p:nvSpPr>
          <p:spPr>
            <a:xfrm>
              <a:off x="1592436" y="3670352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D 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222480" y="3649641"/>
              <a:ext cx="316800" cy="316800"/>
            </a:xfrm>
            <a:prstGeom prst="ellipse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133925" y="61759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A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5419" y="61759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entury Gothic" panose="020B0502020202020204" pitchFamily="34" charset="0"/>
              </a:rPr>
              <a:t>B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25397" y="617594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C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08410" y="61759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D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17597" y="61759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E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587575" y="6175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entury Gothic" panose="020B0502020202020204" pitchFamily="34" charset="0"/>
              </a:rPr>
              <a:t>F</a:t>
            </a:r>
            <a:endParaRPr lang="zh-CN" altLang="en-US" dirty="0">
              <a:latin typeface="Century Gothic" panose="020B0502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720135" y="799901"/>
            <a:ext cx="5788934" cy="5259705"/>
            <a:chOff x="3720135" y="799901"/>
            <a:chExt cx="5788934" cy="5259705"/>
          </a:xfrm>
        </p:grpSpPr>
        <p:grpSp>
          <p:nvGrpSpPr>
            <p:cNvPr id="40" name="组合 39"/>
            <p:cNvGrpSpPr/>
            <p:nvPr/>
          </p:nvGrpSpPr>
          <p:grpSpPr>
            <a:xfrm>
              <a:off x="3720135" y="1169233"/>
              <a:ext cx="5788934" cy="4890373"/>
              <a:chOff x="3720135" y="1169233"/>
              <a:chExt cx="5788934" cy="4890373"/>
            </a:xfrm>
          </p:grpSpPr>
          <p:sp>
            <p:nvSpPr>
              <p:cNvPr id="10" name="等腰三角形 9"/>
              <p:cNvSpPr/>
              <p:nvPr/>
            </p:nvSpPr>
            <p:spPr>
              <a:xfrm>
                <a:off x="4490113" y="2634018"/>
                <a:ext cx="1487606" cy="3425588"/>
              </a:xfrm>
              <a:prstGeom prst="triangle">
                <a:avLst/>
              </a:prstGeom>
              <a:solidFill>
                <a:srgbClr val="0CB692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5260091" y="1169233"/>
                <a:ext cx="1486800" cy="4890373"/>
              </a:xfrm>
              <a:prstGeom prst="triangle">
                <a:avLst/>
              </a:prstGeom>
              <a:solidFill>
                <a:srgbClr val="0CB692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6243104" y="4182256"/>
                <a:ext cx="1486800" cy="1877350"/>
              </a:xfrm>
              <a:prstGeom prst="triangle">
                <a:avLst/>
              </a:prstGeom>
              <a:solidFill>
                <a:srgbClr val="0CB692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>
                <a:off x="7252291" y="1888761"/>
                <a:ext cx="1486800" cy="4170845"/>
              </a:xfrm>
              <a:prstGeom prst="triangle">
                <a:avLst/>
              </a:prstGeom>
              <a:solidFill>
                <a:srgbClr val="0CB692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>
                <a:off x="8022269" y="3522688"/>
                <a:ext cx="1486800" cy="2536917"/>
              </a:xfrm>
              <a:prstGeom prst="triangle">
                <a:avLst/>
              </a:prstGeom>
              <a:solidFill>
                <a:srgbClr val="0CB692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3720135" y="3522687"/>
                <a:ext cx="1486800" cy="2536917"/>
              </a:xfrm>
              <a:prstGeom prst="triangle">
                <a:avLst/>
              </a:prstGeom>
              <a:solidFill>
                <a:srgbClr val="0CB692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4148974" y="315335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40%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899906" y="2264686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50%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01164" y="79990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65%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46891" y="3812924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32%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85349" y="151942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58%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55327" y="3142738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entury Gothic" panose="020B0502020202020204" pitchFamily="34" charset="0"/>
                </a:rPr>
                <a:t>47%</a:t>
              </a:r>
              <a:endParaRPr lang="zh-CN" alt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215427" y="4160346"/>
            <a:ext cx="2266644" cy="316545"/>
            <a:chOff x="1215427" y="4160346"/>
            <a:chExt cx="2266644" cy="316545"/>
          </a:xfrm>
        </p:grpSpPr>
        <p:sp>
          <p:nvSpPr>
            <p:cNvPr id="36" name="椭圆 35"/>
            <p:cNvSpPr/>
            <p:nvPr/>
          </p:nvSpPr>
          <p:spPr>
            <a:xfrm>
              <a:off x="1215427" y="4160346"/>
              <a:ext cx="316545" cy="316545"/>
            </a:xfrm>
            <a:prstGeom prst="ellips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93581" y="4180118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E </a:t>
              </a:r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212922" y="4671338"/>
            <a:ext cx="2268004" cy="316545"/>
            <a:chOff x="1212922" y="4671338"/>
            <a:chExt cx="2268004" cy="316545"/>
          </a:xfrm>
        </p:grpSpPr>
        <p:sp>
          <p:nvSpPr>
            <p:cNvPr id="37" name="椭圆 36"/>
            <p:cNvSpPr/>
            <p:nvPr/>
          </p:nvSpPr>
          <p:spPr>
            <a:xfrm>
              <a:off x="1212922" y="4671338"/>
              <a:ext cx="316545" cy="316545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92436" y="4691110"/>
              <a:ext cx="18884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F </a:t>
              </a:r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example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5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632138" y="1815654"/>
            <a:ext cx="2430780" cy="2095500"/>
            <a:chOff x="4977814" y="1664607"/>
            <a:chExt cx="2430780" cy="2095500"/>
          </a:xfrm>
          <a:solidFill>
            <a:srgbClr val="516D82"/>
          </a:solidFill>
        </p:grpSpPr>
        <p:sp>
          <p:nvSpPr>
            <p:cNvPr id="4" name="等腰三角形 3"/>
            <p:cNvSpPr/>
            <p:nvPr/>
          </p:nvSpPr>
          <p:spPr>
            <a:xfrm rot="10800000">
              <a:off x="4977814" y="1664607"/>
              <a:ext cx="2430780" cy="20955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2215" y="2060756"/>
              <a:ext cx="651600" cy="651600"/>
            </a:xfrm>
            <a:prstGeom prst="rect">
              <a:avLst/>
            </a:prstGeom>
            <a:grpFill/>
          </p:spPr>
        </p:pic>
      </p:grpSp>
      <p:grpSp>
        <p:nvGrpSpPr>
          <p:cNvPr id="3" name="组合 2"/>
          <p:cNvGrpSpPr/>
          <p:nvPr/>
        </p:nvGrpSpPr>
        <p:grpSpPr>
          <a:xfrm>
            <a:off x="5130213" y="1817005"/>
            <a:ext cx="2430780" cy="2095500"/>
            <a:chOff x="3665800" y="1664607"/>
            <a:chExt cx="2430780" cy="2095500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3665800" y="1664607"/>
              <a:ext cx="2430780" cy="2095500"/>
            </a:xfrm>
            <a:prstGeom prst="triangle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390" y="2060756"/>
              <a:ext cx="651600" cy="65160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3734431" y="1815654"/>
            <a:ext cx="2430780" cy="2095500"/>
            <a:chOff x="2033175" y="1664607"/>
            <a:chExt cx="2430780" cy="2095500"/>
          </a:xfrm>
        </p:grpSpPr>
        <p:sp>
          <p:nvSpPr>
            <p:cNvPr id="8" name="等腰三角形 7"/>
            <p:cNvSpPr/>
            <p:nvPr/>
          </p:nvSpPr>
          <p:spPr>
            <a:xfrm rot="10800000">
              <a:off x="2033175" y="1664607"/>
              <a:ext cx="2430780" cy="2095500"/>
            </a:xfrm>
            <a:prstGeom prst="triangle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765" y="2060756"/>
              <a:ext cx="651600" cy="65160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130213" y="1817005"/>
            <a:ext cx="2430780" cy="2095500"/>
            <a:chOff x="6479738" y="1664607"/>
            <a:chExt cx="2430780" cy="2095500"/>
          </a:xfrm>
          <a:solidFill>
            <a:srgbClr val="516D82"/>
          </a:solidFill>
        </p:grpSpPr>
        <p:sp>
          <p:nvSpPr>
            <p:cNvPr id="9" name="等腰三角形 8"/>
            <p:cNvSpPr/>
            <p:nvPr/>
          </p:nvSpPr>
          <p:spPr>
            <a:xfrm rot="10800000">
              <a:off x="6479738" y="1664607"/>
              <a:ext cx="2430780" cy="20955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003" y="2060756"/>
              <a:ext cx="650250" cy="650250"/>
            </a:xfrm>
            <a:prstGeom prst="rect">
              <a:avLst/>
            </a:prstGeom>
            <a:grpFill/>
          </p:spPr>
        </p:pic>
      </p:grpSp>
      <p:grpSp>
        <p:nvGrpSpPr>
          <p:cNvPr id="11" name="组合 10"/>
          <p:cNvGrpSpPr/>
          <p:nvPr/>
        </p:nvGrpSpPr>
        <p:grpSpPr>
          <a:xfrm>
            <a:off x="3754074" y="4271874"/>
            <a:ext cx="2071361" cy="2121669"/>
            <a:chOff x="9434538" y="4177531"/>
            <a:chExt cx="2071361" cy="2121669"/>
          </a:xfrm>
        </p:grpSpPr>
        <p:sp>
          <p:nvSpPr>
            <p:cNvPr id="12" name="矩形 11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3678" y="4271874"/>
            <a:ext cx="2071361" cy="2121669"/>
            <a:chOff x="9434538" y="4177531"/>
            <a:chExt cx="2071361" cy="2121669"/>
          </a:xfrm>
        </p:grpSpPr>
        <p:sp>
          <p:nvSpPr>
            <p:cNvPr id="16" name="矩形 15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59447" y="4271874"/>
            <a:ext cx="2071361" cy="2121669"/>
            <a:chOff x="9434538" y="4177531"/>
            <a:chExt cx="2071361" cy="2121669"/>
          </a:xfrm>
        </p:grpSpPr>
        <p:sp>
          <p:nvSpPr>
            <p:cNvPr id="20" name="矩形 19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495345" y="4271874"/>
            <a:ext cx="2071361" cy="2121669"/>
            <a:chOff x="9434538" y="4177531"/>
            <a:chExt cx="2071361" cy="2121669"/>
          </a:xfrm>
        </p:grpSpPr>
        <p:sp>
          <p:nvSpPr>
            <p:cNvPr id="24" name="矩形 23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768138" y="323373"/>
            <a:ext cx="2991880" cy="1273348"/>
            <a:chOff x="6002381" y="2782669"/>
            <a:chExt cx="2991880" cy="1273348"/>
          </a:xfrm>
        </p:grpSpPr>
        <p:sp>
          <p:nvSpPr>
            <p:cNvPr id="41" name="文本框 40"/>
            <p:cNvSpPr txBox="1"/>
            <p:nvPr/>
          </p:nvSpPr>
          <p:spPr>
            <a:xfrm>
              <a:off x="6790484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9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1151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0.12279 -4.07407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23711 -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0.22839 -2.59259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组合 416"/>
          <p:cNvGrpSpPr/>
          <p:nvPr/>
        </p:nvGrpSpPr>
        <p:grpSpPr>
          <a:xfrm>
            <a:off x="1880521" y="1142835"/>
            <a:ext cx="8388677" cy="5069410"/>
            <a:chOff x="353795" y="1475618"/>
            <a:chExt cx="8388677" cy="5069410"/>
          </a:xfrm>
        </p:grpSpPr>
        <p:sp>
          <p:nvSpPr>
            <p:cNvPr id="418" name="Freeform 375"/>
            <p:cNvSpPr>
              <a:spLocks/>
            </p:cNvSpPr>
            <p:nvPr/>
          </p:nvSpPr>
          <p:spPr bwMode="gray">
            <a:xfrm>
              <a:off x="2171866" y="1964058"/>
              <a:ext cx="155517" cy="344128"/>
            </a:xfrm>
            <a:custGeom>
              <a:avLst/>
              <a:gdLst>
                <a:gd name="T0" fmla="*/ 76 w 84"/>
                <a:gd name="T1" fmla="*/ 8 h 186"/>
                <a:gd name="T2" fmla="*/ 74 w 84"/>
                <a:gd name="T3" fmla="*/ 4 h 186"/>
                <a:gd name="T4" fmla="*/ 74 w 84"/>
                <a:gd name="T5" fmla="*/ 0 h 186"/>
                <a:gd name="T6" fmla="*/ 70 w 84"/>
                <a:gd name="T7" fmla="*/ 0 h 186"/>
                <a:gd name="T8" fmla="*/ 64 w 84"/>
                <a:gd name="T9" fmla="*/ 8 h 186"/>
                <a:gd name="T10" fmla="*/ 50 w 84"/>
                <a:gd name="T11" fmla="*/ 22 h 186"/>
                <a:gd name="T12" fmla="*/ 38 w 84"/>
                <a:gd name="T13" fmla="*/ 30 h 186"/>
                <a:gd name="T14" fmla="*/ 34 w 84"/>
                <a:gd name="T15" fmla="*/ 32 h 186"/>
                <a:gd name="T16" fmla="*/ 2 w 84"/>
                <a:gd name="T17" fmla="*/ 116 h 186"/>
                <a:gd name="T18" fmla="*/ 0 w 84"/>
                <a:gd name="T19" fmla="*/ 148 h 186"/>
                <a:gd name="T20" fmla="*/ 2 w 84"/>
                <a:gd name="T21" fmla="*/ 148 h 186"/>
                <a:gd name="T22" fmla="*/ 6 w 84"/>
                <a:gd name="T23" fmla="*/ 150 h 186"/>
                <a:gd name="T24" fmla="*/ 4 w 84"/>
                <a:gd name="T25" fmla="*/ 158 h 186"/>
                <a:gd name="T26" fmla="*/ 4 w 84"/>
                <a:gd name="T27" fmla="*/ 168 h 186"/>
                <a:gd name="T28" fmla="*/ 6 w 84"/>
                <a:gd name="T29" fmla="*/ 176 h 186"/>
                <a:gd name="T30" fmla="*/ 14 w 84"/>
                <a:gd name="T31" fmla="*/ 178 h 186"/>
                <a:gd name="T32" fmla="*/ 24 w 84"/>
                <a:gd name="T33" fmla="*/ 180 h 186"/>
                <a:gd name="T34" fmla="*/ 28 w 84"/>
                <a:gd name="T35" fmla="*/ 184 h 186"/>
                <a:gd name="T36" fmla="*/ 40 w 84"/>
                <a:gd name="T37" fmla="*/ 186 h 186"/>
                <a:gd name="T38" fmla="*/ 44 w 84"/>
                <a:gd name="T39" fmla="*/ 184 h 186"/>
                <a:gd name="T40" fmla="*/ 48 w 84"/>
                <a:gd name="T41" fmla="*/ 180 h 186"/>
                <a:gd name="T42" fmla="*/ 48 w 84"/>
                <a:gd name="T43" fmla="*/ 174 h 186"/>
                <a:gd name="T44" fmla="*/ 44 w 84"/>
                <a:gd name="T45" fmla="*/ 170 h 186"/>
                <a:gd name="T46" fmla="*/ 40 w 84"/>
                <a:gd name="T47" fmla="*/ 170 h 186"/>
                <a:gd name="T48" fmla="*/ 30 w 84"/>
                <a:gd name="T49" fmla="*/ 154 h 186"/>
                <a:gd name="T50" fmla="*/ 26 w 84"/>
                <a:gd name="T51" fmla="*/ 128 h 186"/>
                <a:gd name="T52" fmla="*/ 34 w 84"/>
                <a:gd name="T53" fmla="*/ 100 h 186"/>
                <a:gd name="T54" fmla="*/ 32 w 84"/>
                <a:gd name="T55" fmla="*/ 96 h 186"/>
                <a:gd name="T56" fmla="*/ 34 w 84"/>
                <a:gd name="T57" fmla="*/ 86 h 186"/>
                <a:gd name="T58" fmla="*/ 40 w 84"/>
                <a:gd name="T59" fmla="*/ 76 h 186"/>
                <a:gd name="T60" fmla="*/ 56 w 84"/>
                <a:gd name="T61" fmla="*/ 50 h 186"/>
                <a:gd name="T62" fmla="*/ 84 w 84"/>
                <a:gd name="T63" fmla="*/ 2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" h="186">
                  <a:moveTo>
                    <a:pt x="76" y="8"/>
                  </a:moveTo>
                  <a:lnTo>
                    <a:pt x="76" y="8"/>
                  </a:lnTo>
                  <a:lnTo>
                    <a:pt x="76" y="6"/>
                  </a:lnTo>
                  <a:lnTo>
                    <a:pt x="74" y="4"/>
                  </a:lnTo>
                  <a:lnTo>
                    <a:pt x="74" y="2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6" y="2"/>
                  </a:lnTo>
                  <a:lnTo>
                    <a:pt x="64" y="8"/>
                  </a:lnTo>
                  <a:lnTo>
                    <a:pt x="56" y="16"/>
                  </a:lnTo>
                  <a:lnTo>
                    <a:pt x="50" y="22"/>
                  </a:lnTo>
                  <a:lnTo>
                    <a:pt x="44" y="28"/>
                  </a:lnTo>
                  <a:lnTo>
                    <a:pt x="38" y="30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8" y="88"/>
                  </a:lnTo>
                  <a:lnTo>
                    <a:pt x="2" y="116"/>
                  </a:lnTo>
                  <a:lnTo>
                    <a:pt x="2" y="124"/>
                  </a:lnTo>
                  <a:lnTo>
                    <a:pt x="0" y="148"/>
                  </a:lnTo>
                  <a:lnTo>
                    <a:pt x="2" y="148"/>
                  </a:lnTo>
                  <a:lnTo>
                    <a:pt x="2" y="148"/>
                  </a:lnTo>
                  <a:lnTo>
                    <a:pt x="4" y="148"/>
                  </a:lnTo>
                  <a:lnTo>
                    <a:pt x="6" y="150"/>
                  </a:lnTo>
                  <a:lnTo>
                    <a:pt x="6" y="154"/>
                  </a:lnTo>
                  <a:lnTo>
                    <a:pt x="4" y="158"/>
                  </a:lnTo>
                  <a:lnTo>
                    <a:pt x="4" y="162"/>
                  </a:lnTo>
                  <a:lnTo>
                    <a:pt x="4" y="168"/>
                  </a:lnTo>
                  <a:lnTo>
                    <a:pt x="4" y="172"/>
                  </a:lnTo>
                  <a:lnTo>
                    <a:pt x="6" y="176"/>
                  </a:lnTo>
                  <a:lnTo>
                    <a:pt x="8" y="178"/>
                  </a:lnTo>
                  <a:lnTo>
                    <a:pt x="14" y="178"/>
                  </a:lnTo>
                  <a:lnTo>
                    <a:pt x="20" y="178"/>
                  </a:lnTo>
                  <a:lnTo>
                    <a:pt x="24" y="180"/>
                  </a:lnTo>
                  <a:lnTo>
                    <a:pt x="26" y="182"/>
                  </a:lnTo>
                  <a:lnTo>
                    <a:pt x="28" y="184"/>
                  </a:lnTo>
                  <a:lnTo>
                    <a:pt x="28" y="184"/>
                  </a:lnTo>
                  <a:lnTo>
                    <a:pt x="40" y="186"/>
                  </a:lnTo>
                  <a:lnTo>
                    <a:pt x="42" y="186"/>
                  </a:lnTo>
                  <a:lnTo>
                    <a:pt x="44" y="184"/>
                  </a:lnTo>
                  <a:lnTo>
                    <a:pt x="46" y="184"/>
                  </a:lnTo>
                  <a:lnTo>
                    <a:pt x="48" y="180"/>
                  </a:lnTo>
                  <a:lnTo>
                    <a:pt x="50" y="178"/>
                  </a:lnTo>
                  <a:lnTo>
                    <a:pt x="48" y="174"/>
                  </a:lnTo>
                  <a:lnTo>
                    <a:pt x="46" y="172"/>
                  </a:lnTo>
                  <a:lnTo>
                    <a:pt x="44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26" y="142"/>
                  </a:lnTo>
                  <a:lnTo>
                    <a:pt x="26" y="128"/>
                  </a:lnTo>
                  <a:lnTo>
                    <a:pt x="26" y="112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4" y="86"/>
                  </a:lnTo>
                  <a:lnTo>
                    <a:pt x="36" y="82"/>
                  </a:lnTo>
                  <a:lnTo>
                    <a:pt x="40" y="76"/>
                  </a:lnTo>
                  <a:lnTo>
                    <a:pt x="48" y="66"/>
                  </a:lnTo>
                  <a:lnTo>
                    <a:pt x="56" y="50"/>
                  </a:lnTo>
                  <a:lnTo>
                    <a:pt x="66" y="36"/>
                  </a:lnTo>
                  <a:lnTo>
                    <a:pt x="84" y="22"/>
                  </a:lnTo>
                  <a:lnTo>
                    <a:pt x="76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Freeform 376"/>
            <p:cNvSpPr>
              <a:spLocks/>
            </p:cNvSpPr>
            <p:nvPr/>
          </p:nvSpPr>
          <p:spPr bwMode="gray">
            <a:xfrm>
              <a:off x="1842318" y="1675434"/>
              <a:ext cx="203654" cy="129510"/>
            </a:xfrm>
            <a:custGeom>
              <a:avLst/>
              <a:gdLst>
                <a:gd name="T0" fmla="*/ 26 w 110"/>
                <a:gd name="T1" fmla="*/ 10 h 70"/>
                <a:gd name="T2" fmla="*/ 26 w 110"/>
                <a:gd name="T3" fmla="*/ 10 h 70"/>
                <a:gd name="T4" fmla="*/ 26 w 110"/>
                <a:gd name="T5" fmla="*/ 12 h 70"/>
                <a:gd name="T6" fmla="*/ 24 w 110"/>
                <a:gd name="T7" fmla="*/ 16 h 70"/>
                <a:gd name="T8" fmla="*/ 22 w 110"/>
                <a:gd name="T9" fmla="*/ 18 h 70"/>
                <a:gd name="T10" fmla="*/ 20 w 110"/>
                <a:gd name="T11" fmla="*/ 20 h 70"/>
                <a:gd name="T12" fmla="*/ 14 w 110"/>
                <a:gd name="T13" fmla="*/ 22 h 70"/>
                <a:gd name="T14" fmla="*/ 10 w 110"/>
                <a:gd name="T15" fmla="*/ 24 h 70"/>
                <a:gd name="T16" fmla="*/ 4 w 110"/>
                <a:gd name="T17" fmla="*/ 24 h 70"/>
                <a:gd name="T18" fmla="*/ 2 w 110"/>
                <a:gd name="T19" fmla="*/ 28 h 70"/>
                <a:gd name="T20" fmla="*/ 0 w 110"/>
                <a:gd name="T21" fmla="*/ 30 h 70"/>
                <a:gd name="T22" fmla="*/ 0 w 110"/>
                <a:gd name="T23" fmla="*/ 32 h 70"/>
                <a:gd name="T24" fmla="*/ 2 w 110"/>
                <a:gd name="T25" fmla="*/ 34 h 70"/>
                <a:gd name="T26" fmla="*/ 8 w 110"/>
                <a:gd name="T27" fmla="*/ 38 h 70"/>
                <a:gd name="T28" fmla="*/ 22 w 110"/>
                <a:gd name="T29" fmla="*/ 42 h 70"/>
                <a:gd name="T30" fmla="*/ 34 w 110"/>
                <a:gd name="T31" fmla="*/ 44 h 70"/>
                <a:gd name="T32" fmla="*/ 46 w 110"/>
                <a:gd name="T33" fmla="*/ 44 h 70"/>
                <a:gd name="T34" fmla="*/ 50 w 110"/>
                <a:gd name="T35" fmla="*/ 44 h 70"/>
                <a:gd name="T36" fmla="*/ 68 w 110"/>
                <a:gd name="T37" fmla="*/ 70 h 70"/>
                <a:gd name="T38" fmla="*/ 86 w 110"/>
                <a:gd name="T39" fmla="*/ 56 h 70"/>
                <a:gd name="T40" fmla="*/ 88 w 110"/>
                <a:gd name="T41" fmla="*/ 44 h 70"/>
                <a:gd name="T42" fmla="*/ 88 w 110"/>
                <a:gd name="T43" fmla="*/ 44 h 70"/>
                <a:gd name="T44" fmla="*/ 92 w 110"/>
                <a:gd name="T45" fmla="*/ 42 h 70"/>
                <a:gd name="T46" fmla="*/ 96 w 110"/>
                <a:gd name="T47" fmla="*/ 40 h 70"/>
                <a:gd name="T48" fmla="*/ 100 w 110"/>
                <a:gd name="T49" fmla="*/ 36 h 70"/>
                <a:gd name="T50" fmla="*/ 104 w 110"/>
                <a:gd name="T51" fmla="*/ 32 h 70"/>
                <a:gd name="T52" fmla="*/ 108 w 110"/>
                <a:gd name="T53" fmla="*/ 28 h 70"/>
                <a:gd name="T54" fmla="*/ 110 w 110"/>
                <a:gd name="T55" fmla="*/ 22 h 70"/>
                <a:gd name="T56" fmla="*/ 110 w 110"/>
                <a:gd name="T57" fmla="*/ 18 h 70"/>
                <a:gd name="T58" fmla="*/ 110 w 110"/>
                <a:gd name="T59" fmla="*/ 16 h 70"/>
                <a:gd name="T60" fmla="*/ 108 w 110"/>
                <a:gd name="T61" fmla="*/ 16 h 70"/>
                <a:gd name="T62" fmla="*/ 106 w 110"/>
                <a:gd name="T63" fmla="*/ 16 h 70"/>
                <a:gd name="T64" fmla="*/ 104 w 110"/>
                <a:gd name="T65" fmla="*/ 18 h 70"/>
                <a:gd name="T66" fmla="*/ 102 w 110"/>
                <a:gd name="T67" fmla="*/ 18 h 70"/>
                <a:gd name="T68" fmla="*/ 100 w 110"/>
                <a:gd name="T69" fmla="*/ 20 h 70"/>
                <a:gd name="T70" fmla="*/ 98 w 110"/>
                <a:gd name="T71" fmla="*/ 22 h 70"/>
                <a:gd name="T72" fmla="*/ 98 w 110"/>
                <a:gd name="T73" fmla="*/ 22 h 70"/>
                <a:gd name="T74" fmla="*/ 80 w 110"/>
                <a:gd name="T75" fmla="*/ 32 h 70"/>
                <a:gd name="T76" fmla="*/ 62 w 110"/>
                <a:gd name="T77" fmla="*/ 30 h 70"/>
                <a:gd name="T78" fmla="*/ 60 w 110"/>
                <a:gd name="T79" fmla="*/ 28 h 70"/>
                <a:gd name="T80" fmla="*/ 58 w 110"/>
                <a:gd name="T81" fmla="*/ 28 h 70"/>
                <a:gd name="T82" fmla="*/ 56 w 110"/>
                <a:gd name="T83" fmla="*/ 24 h 70"/>
                <a:gd name="T84" fmla="*/ 56 w 110"/>
                <a:gd name="T85" fmla="*/ 22 h 70"/>
                <a:gd name="T86" fmla="*/ 56 w 110"/>
                <a:gd name="T87" fmla="*/ 18 h 70"/>
                <a:gd name="T88" fmla="*/ 58 w 110"/>
                <a:gd name="T89" fmla="*/ 14 h 70"/>
                <a:gd name="T90" fmla="*/ 62 w 110"/>
                <a:gd name="T91" fmla="*/ 10 h 70"/>
                <a:gd name="T92" fmla="*/ 64 w 110"/>
                <a:gd name="T93" fmla="*/ 6 h 70"/>
                <a:gd name="T94" fmla="*/ 66 w 110"/>
                <a:gd name="T95" fmla="*/ 4 h 70"/>
                <a:gd name="T96" fmla="*/ 66 w 110"/>
                <a:gd name="T97" fmla="*/ 4 h 70"/>
                <a:gd name="T98" fmla="*/ 62 w 110"/>
                <a:gd name="T99" fmla="*/ 2 h 70"/>
                <a:gd name="T100" fmla="*/ 54 w 110"/>
                <a:gd name="T101" fmla="*/ 2 h 70"/>
                <a:gd name="T102" fmla="*/ 44 w 110"/>
                <a:gd name="T103" fmla="*/ 0 h 70"/>
                <a:gd name="T104" fmla="*/ 34 w 110"/>
                <a:gd name="T105" fmla="*/ 4 h 70"/>
                <a:gd name="T106" fmla="*/ 26 w 110"/>
                <a:gd name="T107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70">
                  <a:moveTo>
                    <a:pt x="26" y="10"/>
                  </a:moveTo>
                  <a:lnTo>
                    <a:pt x="26" y="10"/>
                  </a:lnTo>
                  <a:lnTo>
                    <a:pt x="26" y="12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4" y="22"/>
                  </a:lnTo>
                  <a:lnTo>
                    <a:pt x="10" y="24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8" y="38"/>
                  </a:lnTo>
                  <a:lnTo>
                    <a:pt x="22" y="42"/>
                  </a:lnTo>
                  <a:lnTo>
                    <a:pt x="34" y="44"/>
                  </a:lnTo>
                  <a:lnTo>
                    <a:pt x="46" y="44"/>
                  </a:lnTo>
                  <a:lnTo>
                    <a:pt x="50" y="44"/>
                  </a:lnTo>
                  <a:lnTo>
                    <a:pt x="68" y="70"/>
                  </a:lnTo>
                  <a:lnTo>
                    <a:pt x="86" y="56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92" y="42"/>
                  </a:lnTo>
                  <a:lnTo>
                    <a:pt x="96" y="40"/>
                  </a:lnTo>
                  <a:lnTo>
                    <a:pt x="100" y="36"/>
                  </a:lnTo>
                  <a:lnTo>
                    <a:pt x="104" y="32"/>
                  </a:lnTo>
                  <a:lnTo>
                    <a:pt x="108" y="28"/>
                  </a:lnTo>
                  <a:lnTo>
                    <a:pt x="110" y="22"/>
                  </a:lnTo>
                  <a:lnTo>
                    <a:pt x="110" y="18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6" y="16"/>
                  </a:lnTo>
                  <a:lnTo>
                    <a:pt x="104" y="18"/>
                  </a:lnTo>
                  <a:lnTo>
                    <a:pt x="102" y="18"/>
                  </a:lnTo>
                  <a:lnTo>
                    <a:pt x="100" y="20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80" y="32"/>
                  </a:lnTo>
                  <a:lnTo>
                    <a:pt x="62" y="30"/>
                  </a:lnTo>
                  <a:lnTo>
                    <a:pt x="60" y="28"/>
                  </a:lnTo>
                  <a:lnTo>
                    <a:pt x="58" y="28"/>
                  </a:lnTo>
                  <a:lnTo>
                    <a:pt x="56" y="24"/>
                  </a:lnTo>
                  <a:lnTo>
                    <a:pt x="56" y="22"/>
                  </a:lnTo>
                  <a:lnTo>
                    <a:pt x="56" y="18"/>
                  </a:lnTo>
                  <a:lnTo>
                    <a:pt x="58" y="14"/>
                  </a:lnTo>
                  <a:lnTo>
                    <a:pt x="62" y="10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2" y="2"/>
                  </a:lnTo>
                  <a:lnTo>
                    <a:pt x="54" y="2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26" y="1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Freeform 377"/>
            <p:cNvSpPr>
              <a:spLocks/>
            </p:cNvSpPr>
            <p:nvPr/>
          </p:nvSpPr>
          <p:spPr bwMode="gray">
            <a:xfrm>
              <a:off x="1157301" y="1705037"/>
              <a:ext cx="203654" cy="407033"/>
            </a:xfrm>
            <a:custGeom>
              <a:avLst/>
              <a:gdLst>
                <a:gd name="T0" fmla="*/ 44 w 110"/>
                <a:gd name="T1" fmla="*/ 20 h 220"/>
                <a:gd name="T2" fmla="*/ 40 w 110"/>
                <a:gd name="T3" fmla="*/ 20 h 220"/>
                <a:gd name="T4" fmla="*/ 36 w 110"/>
                <a:gd name="T5" fmla="*/ 20 h 220"/>
                <a:gd name="T6" fmla="*/ 34 w 110"/>
                <a:gd name="T7" fmla="*/ 26 h 220"/>
                <a:gd name="T8" fmla="*/ 32 w 110"/>
                <a:gd name="T9" fmla="*/ 32 h 220"/>
                <a:gd name="T10" fmla="*/ 28 w 110"/>
                <a:gd name="T11" fmla="*/ 34 h 220"/>
                <a:gd name="T12" fmla="*/ 24 w 110"/>
                <a:gd name="T13" fmla="*/ 34 h 220"/>
                <a:gd name="T14" fmla="*/ 24 w 110"/>
                <a:gd name="T15" fmla="*/ 34 h 220"/>
                <a:gd name="T16" fmla="*/ 20 w 110"/>
                <a:gd name="T17" fmla="*/ 26 h 220"/>
                <a:gd name="T18" fmla="*/ 12 w 110"/>
                <a:gd name="T19" fmla="*/ 18 h 220"/>
                <a:gd name="T20" fmla="*/ 2 w 110"/>
                <a:gd name="T21" fmla="*/ 16 h 220"/>
                <a:gd name="T22" fmla="*/ 0 w 110"/>
                <a:gd name="T23" fmla="*/ 60 h 220"/>
                <a:gd name="T24" fmla="*/ 4 w 110"/>
                <a:gd name="T25" fmla="*/ 72 h 220"/>
                <a:gd name="T26" fmla="*/ 14 w 110"/>
                <a:gd name="T27" fmla="*/ 94 h 220"/>
                <a:gd name="T28" fmla="*/ 42 w 110"/>
                <a:gd name="T29" fmla="*/ 106 h 220"/>
                <a:gd name="T30" fmla="*/ 58 w 110"/>
                <a:gd name="T31" fmla="*/ 94 h 220"/>
                <a:gd name="T32" fmla="*/ 60 w 110"/>
                <a:gd name="T33" fmla="*/ 96 h 220"/>
                <a:gd name="T34" fmla="*/ 66 w 110"/>
                <a:gd name="T35" fmla="*/ 100 h 220"/>
                <a:gd name="T36" fmla="*/ 68 w 110"/>
                <a:gd name="T37" fmla="*/ 106 h 220"/>
                <a:gd name="T38" fmla="*/ 62 w 110"/>
                <a:gd name="T39" fmla="*/ 114 h 220"/>
                <a:gd name="T40" fmla="*/ 46 w 110"/>
                <a:gd name="T41" fmla="*/ 126 h 220"/>
                <a:gd name="T42" fmla="*/ 38 w 110"/>
                <a:gd name="T43" fmla="*/ 130 h 220"/>
                <a:gd name="T44" fmla="*/ 36 w 110"/>
                <a:gd name="T45" fmla="*/ 144 h 220"/>
                <a:gd name="T46" fmla="*/ 36 w 110"/>
                <a:gd name="T47" fmla="*/ 166 h 220"/>
                <a:gd name="T48" fmla="*/ 38 w 110"/>
                <a:gd name="T49" fmla="*/ 170 h 220"/>
                <a:gd name="T50" fmla="*/ 42 w 110"/>
                <a:gd name="T51" fmla="*/ 182 h 220"/>
                <a:gd name="T52" fmla="*/ 48 w 110"/>
                <a:gd name="T53" fmla="*/ 192 h 220"/>
                <a:gd name="T54" fmla="*/ 56 w 110"/>
                <a:gd name="T55" fmla="*/ 202 h 220"/>
                <a:gd name="T56" fmla="*/ 62 w 110"/>
                <a:gd name="T57" fmla="*/ 212 h 220"/>
                <a:gd name="T58" fmla="*/ 66 w 110"/>
                <a:gd name="T59" fmla="*/ 220 h 220"/>
                <a:gd name="T60" fmla="*/ 74 w 110"/>
                <a:gd name="T61" fmla="*/ 212 h 220"/>
                <a:gd name="T62" fmla="*/ 90 w 110"/>
                <a:gd name="T63" fmla="*/ 154 h 220"/>
                <a:gd name="T64" fmla="*/ 104 w 110"/>
                <a:gd name="T65" fmla="*/ 98 h 220"/>
                <a:gd name="T66" fmla="*/ 108 w 110"/>
                <a:gd name="T67" fmla="*/ 88 h 220"/>
                <a:gd name="T68" fmla="*/ 108 w 110"/>
                <a:gd name="T69" fmla="*/ 66 h 220"/>
                <a:gd name="T70" fmla="*/ 102 w 110"/>
                <a:gd name="T71" fmla="*/ 22 h 220"/>
                <a:gd name="T72" fmla="*/ 70 w 110"/>
                <a:gd name="T73" fmla="*/ 2 h 220"/>
                <a:gd name="T74" fmla="*/ 64 w 110"/>
                <a:gd name="T75" fmla="*/ 4 h 220"/>
                <a:gd name="T76" fmla="*/ 58 w 110"/>
                <a:gd name="T77" fmla="*/ 8 h 220"/>
                <a:gd name="T78" fmla="*/ 58 w 110"/>
                <a:gd name="T79" fmla="*/ 14 h 220"/>
                <a:gd name="T80" fmla="*/ 56 w 110"/>
                <a:gd name="T81" fmla="*/ 24 h 220"/>
                <a:gd name="T82" fmla="*/ 54 w 110"/>
                <a:gd name="T83" fmla="*/ 30 h 220"/>
                <a:gd name="T84" fmla="*/ 44 w 110"/>
                <a:gd name="T85" fmla="*/ 2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" h="220">
                  <a:moveTo>
                    <a:pt x="44" y="22"/>
                  </a:moveTo>
                  <a:lnTo>
                    <a:pt x="44" y="20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4" y="22"/>
                  </a:lnTo>
                  <a:lnTo>
                    <a:pt x="34" y="26"/>
                  </a:lnTo>
                  <a:lnTo>
                    <a:pt x="34" y="28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2" y="30"/>
                  </a:lnTo>
                  <a:lnTo>
                    <a:pt x="20" y="26"/>
                  </a:lnTo>
                  <a:lnTo>
                    <a:pt x="16" y="22"/>
                  </a:lnTo>
                  <a:lnTo>
                    <a:pt x="12" y="18"/>
                  </a:lnTo>
                  <a:lnTo>
                    <a:pt x="8" y="16"/>
                  </a:lnTo>
                  <a:lnTo>
                    <a:pt x="2" y="16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4" y="72"/>
                  </a:lnTo>
                  <a:lnTo>
                    <a:pt x="8" y="84"/>
                  </a:lnTo>
                  <a:lnTo>
                    <a:pt x="14" y="94"/>
                  </a:lnTo>
                  <a:lnTo>
                    <a:pt x="28" y="114"/>
                  </a:lnTo>
                  <a:lnTo>
                    <a:pt x="42" y="106"/>
                  </a:lnTo>
                  <a:lnTo>
                    <a:pt x="44" y="94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60" y="96"/>
                  </a:lnTo>
                  <a:lnTo>
                    <a:pt x="64" y="98"/>
                  </a:lnTo>
                  <a:lnTo>
                    <a:pt x="66" y="100"/>
                  </a:lnTo>
                  <a:lnTo>
                    <a:pt x="68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2" y="114"/>
                  </a:lnTo>
                  <a:lnTo>
                    <a:pt x="54" y="122"/>
                  </a:lnTo>
                  <a:lnTo>
                    <a:pt x="46" y="126"/>
                  </a:lnTo>
                  <a:lnTo>
                    <a:pt x="40" y="128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6" y="144"/>
                  </a:lnTo>
                  <a:lnTo>
                    <a:pt x="46" y="152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8" y="170"/>
                  </a:lnTo>
                  <a:lnTo>
                    <a:pt x="40" y="176"/>
                  </a:lnTo>
                  <a:lnTo>
                    <a:pt x="42" y="182"/>
                  </a:lnTo>
                  <a:lnTo>
                    <a:pt x="44" y="188"/>
                  </a:lnTo>
                  <a:lnTo>
                    <a:pt x="48" y="192"/>
                  </a:lnTo>
                  <a:lnTo>
                    <a:pt x="52" y="196"/>
                  </a:lnTo>
                  <a:lnTo>
                    <a:pt x="56" y="202"/>
                  </a:lnTo>
                  <a:lnTo>
                    <a:pt x="58" y="208"/>
                  </a:lnTo>
                  <a:lnTo>
                    <a:pt x="62" y="212"/>
                  </a:lnTo>
                  <a:lnTo>
                    <a:pt x="64" y="216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4" y="212"/>
                  </a:lnTo>
                  <a:lnTo>
                    <a:pt x="84" y="172"/>
                  </a:lnTo>
                  <a:lnTo>
                    <a:pt x="90" y="154"/>
                  </a:lnTo>
                  <a:lnTo>
                    <a:pt x="94" y="132"/>
                  </a:lnTo>
                  <a:lnTo>
                    <a:pt x="104" y="98"/>
                  </a:lnTo>
                  <a:lnTo>
                    <a:pt x="106" y="96"/>
                  </a:lnTo>
                  <a:lnTo>
                    <a:pt x="108" y="88"/>
                  </a:lnTo>
                  <a:lnTo>
                    <a:pt x="110" y="76"/>
                  </a:lnTo>
                  <a:lnTo>
                    <a:pt x="108" y="66"/>
                  </a:lnTo>
                  <a:lnTo>
                    <a:pt x="98" y="46"/>
                  </a:lnTo>
                  <a:lnTo>
                    <a:pt x="102" y="22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8" y="10"/>
                  </a:lnTo>
                  <a:lnTo>
                    <a:pt x="58" y="14"/>
                  </a:lnTo>
                  <a:lnTo>
                    <a:pt x="58" y="18"/>
                  </a:lnTo>
                  <a:lnTo>
                    <a:pt x="56" y="24"/>
                  </a:lnTo>
                  <a:lnTo>
                    <a:pt x="56" y="26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2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Freeform 378"/>
            <p:cNvSpPr>
              <a:spLocks/>
            </p:cNvSpPr>
            <p:nvPr/>
          </p:nvSpPr>
          <p:spPr bwMode="gray">
            <a:xfrm>
              <a:off x="1320224" y="1631031"/>
              <a:ext cx="225870" cy="173914"/>
            </a:xfrm>
            <a:custGeom>
              <a:avLst/>
              <a:gdLst>
                <a:gd name="T0" fmla="*/ 22 w 122"/>
                <a:gd name="T1" fmla="*/ 0 h 94"/>
                <a:gd name="T2" fmla="*/ 14 w 122"/>
                <a:gd name="T3" fmla="*/ 20 h 94"/>
                <a:gd name="T4" fmla="*/ 0 w 122"/>
                <a:gd name="T5" fmla="*/ 32 h 94"/>
                <a:gd name="T6" fmla="*/ 0 w 122"/>
                <a:gd name="T7" fmla="*/ 32 h 94"/>
                <a:gd name="T8" fmla="*/ 2 w 122"/>
                <a:gd name="T9" fmla="*/ 36 h 94"/>
                <a:gd name="T10" fmla="*/ 4 w 122"/>
                <a:gd name="T11" fmla="*/ 40 h 94"/>
                <a:gd name="T12" fmla="*/ 6 w 122"/>
                <a:gd name="T13" fmla="*/ 46 h 94"/>
                <a:gd name="T14" fmla="*/ 10 w 122"/>
                <a:gd name="T15" fmla="*/ 50 h 94"/>
                <a:gd name="T16" fmla="*/ 12 w 122"/>
                <a:gd name="T17" fmla="*/ 52 h 94"/>
                <a:gd name="T18" fmla="*/ 14 w 122"/>
                <a:gd name="T19" fmla="*/ 54 h 94"/>
                <a:gd name="T20" fmla="*/ 18 w 122"/>
                <a:gd name="T21" fmla="*/ 54 h 94"/>
                <a:gd name="T22" fmla="*/ 22 w 122"/>
                <a:gd name="T23" fmla="*/ 56 h 94"/>
                <a:gd name="T24" fmla="*/ 26 w 122"/>
                <a:gd name="T25" fmla="*/ 56 h 94"/>
                <a:gd name="T26" fmla="*/ 28 w 122"/>
                <a:gd name="T27" fmla="*/ 56 h 94"/>
                <a:gd name="T28" fmla="*/ 30 w 122"/>
                <a:gd name="T29" fmla="*/ 58 h 94"/>
                <a:gd name="T30" fmla="*/ 32 w 122"/>
                <a:gd name="T31" fmla="*/ 60 h 94"/>
                <a:gd name="T32" fmla="*/ 30 w 122"/>
                <a:gd name="T33" fmla="*/ 62 h 94"/>
                <a:gd name="T34" fmla="*/ 28 w 122"/>
                <a:gd name="T35" fmla="*/ 66 h 94"/>
                <a:gd name="T36" fmla="*/ 24 w 122"/>
                <a:gd name="T37" fmla="*/ 70 h 94"/>
                <a:gd name="T38" fmla="*/ 24 w 122"/>
                <a:gd name="T39" fmla="*/ 74 h 94"/>
                <a:gd name="T40" fmla="*/ 26 w 122"/>
                <a:gd name="T41" fmla="*/ 80 h 94"/>
                <a:gd name="T42" fmla="*/ 28 w 122"/>
                <a:gd name="T43" fmla="*/ 82 h 94"/>
                <a:gd name="T44" fmla="*/ 32 w 122"/>
                <a:gd name="T45" fmla="*/ 86 h 94"/>
                <a:gd name="T46" fmla="*/ 36 w 122"/>
                <a:gd name="T47" fmla="*/ 88 h 94"/>
                <a:gd name="T48" fmla="*/ 40 w 122"/>
                <a:gd name="T49" fmla="*/ 88 h 94"/>
                <a:gd name="T50" fmla="*/ 50 w 122"/>
                <a:gd name="T51" fmla="*/ 88 h 94"/>
                <a:gd name="T52" fmla="*/ 64 w 122"/>
                <a:gd name="T53" fmla="*/ 88 h 94"/>
                <a:gd name="T54" fmla="*/ 80 w 122"/>
                <a:gd name="T55" fmla="*/ 94 h 94"/>
                <a:gd name="T56" fmla="*/ 122 w 122"/>
                <a:gd name="T57" fmla="*/ 42 h 94"/>
                <a:gd name="T58" fmla="*/ 114 w 122"/>
                <a:gd name="T59" fmla="*/ 24 h 94"/>
                <a:gd name="T60" fmla="*/ 92 w 122"/>
                <a:gd name="T61" fmla="*/ 20 h 94"/>
                <a:gd name="T62" fmla="*/ 56 w 122"/>
                <a:gd name="T63" fmla="*/ 0 h 94"/>
                <a:gd name="T64" fmla="*/ 54 w 122"/>
                <a:gd name="T65" fmla="*/ 12 h 94"/>
                <a:gd name="T66" fmla="*/ 40 w 122"/>
                <a:gd name="T67" fmla="*/ 10 h 94"/>
                <a:gd name="T68" fmla="*/ 22 w 122"/>
                <a:gd name="T6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94">
                  <a:moveTo>
                    <a:pt x="22" y="0"/>
                  </a:moveTo>
                  <a:lnTo>
                    <a:pt x="14" y="2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6" y="46"/>
                  </a:lnTo>
                  <a:lnTo>
                    <a:pt x="10" y="50"/>
                  </a:lnTo>
                  <a:lnTo>
                    <a:pt x="12" y="52"/>
                  </a:lnTo>
                  <a:lnTo>
                    <a:pt x="14" y="54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0" y="58"/>
                  </a:lnTo>
                  <a:lnTo>
                    <a:pt x="32" y="60"/>
                  </a:lnTo>
                  <a:lnTo>
                    <a:pt x="30" y="62"/>
                  </a:lnTo>
                  <a:lnTo>
                    <a:pt x="28" y="66"/>
                  </a:lnTo>
                  <a:lnTo>
                    <a:pt x="24" y="70"/>
                  </a:lnTo>
                  <a:lnTo>
                    <a:pt x="24" y="74"/>
                  </a:lnTo>
                  <a:lnTo>
                    <a:pt x="26" y="80"/>
                  </a:lnTo>
                  <a:lnTo>
                    <a:pt x="28" y="82"/>
                  </a:lnTo>
                  <a:lnTo>
                    <a:pt x="32" y="86"/>
                  </a:lnTo>
                  <a:lnTo>
                    <a:pt x="36" y="88"/>
                  </a:lnTo>
                  <a:lnTo>
                    <a:pt x="40" y="88"/>
                  </a:lnTo>
                  <a:lnTo>
                    <a:pt x="50" y="88"/>
                  </a:lnTo>
                  <a:lnTo>
                    <a:pt x="64" y="88"/>
                  </a:lnTo>
                  <a:lnTo>
                    <a:pt x="80" y="94"/>
                  </a:lnTo>
                  <a:lnTo>
                    <a:pt x="122" y="42"/>
                  </a:lnTo>
                  <a:lnTo>
                    <a:pt x="114" y="24"/>
                  </a:lnTo>
                  <a:lnTo>
                    <a:pt x="92" y="20"/>
                  </a:lnTo>
                  <a:lnTo>
                    <a:pt x="56" y="0"/>
                  </a:lnTo>
                  <a:lnTo>
                    <a:pt x="54" y="12"/>
                  </a:lnTo>
                  <a:lnTo>
                    <a:pt x="40" y="10"/>
                  </a:lnTo>
                  <a:lnTo>
                    <a:pt x="2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Freeform 379"/>
            <p:cNvSpPr>
              <a:spLocks/>
            </p:cNvSpPr>
            <p:nvPr/>
          </p:nvSpPr>
          <p:spPr bwMode="gray">
            <a:xfrm>
              <a:off x="1372063" y="1934455"/>
              <a:ext cx="85164" cy="85107"/>
            </a:xfrm>
            <a:custGeom>
              <a:avLst/>
              <a:gdLst>
                <a:gd name="T0" fmla="*/ 28 w 46"/>
                <a:gd name="T1" fmla="*/ 8 h 46"/>
                <a:gd name="T2" fmla="*/ 28 w 46"/>
                <a:gd name="T3" fmla="*/ 6 h 46"/>
                <a:gd name="T4" fmla="*/ 26 w 46"/>
                <a:gd name="T5" fmla="*/ 4 h 46"/>
                <a:gd name="T6" fmla="*/ 22 w 46"/>
                <a:gd name="T7" fmla="*/ 2 h 46"/>
                <a:gd name="T8" fmla="*/ 20 w 46"/>
                <a:gd name="T9" fmla="*/ 0 h 46"/>
                <a:gd name="T10" fmla="*/ 16 w 46"/>
                <a:gd name="T11" fmla="*/ 0 h 46"/>
                <a:gd name="T12" fmla="*/ 12 w 46"/>
                <a:gd name="T13" fmla="*/ 0 h 46"/>
                <a:gd name="T14" fmla="*/ 10 w 46"/>
                <a:gd name="T15" fmla="*/ 0 h 46"/>
                <a:gd name="T16" fmla="*/ 8 w 46"/>
                <a:gd name="T17" fmla="*/ 4 h 46"/>
                <a:gd name="T18" fmla="*/ 4 w 46"/>
                <a:gd name="T19" fmla="*/ 8 h 46"/>
                <a:gd name="T20" fmla="*/ 2 w 46"/>
                <a:gd name="T21" fmla="*/ 12 h 46"/>
                <a:gd name="T22" fmla="*/ 2 w 46"/>
                <a:gd name="T23" fmla="*/ 16 h 46"/>
                <a:gd name="T24" fmla="*/ 0 w 46"/>
                <a:gd name="T25" fmla="*/ 20 h 46"/>
                <a:gd name="T26" fmla="*/ 2 w 46"/>
                <a:gd name="T27" fmla="*/ 24 h 46"/>
                <a:gd name="T28" fmla="*/ 4 w 46"/>
                <a:gd name="T29" fmla="*/ 26 h 46"/>
                <a:gd name="T30" fmla="*/ 8 w 46"/>
                <a:gd name="T31" fmla="*/ 30 h 46"/>
                <a:gd name="T32" fmla="*/ 12 w 46"/>
                <a:gd name="T33" fmla="*/ 34 h 46"/>
                <a:gd name="T34" fmla="*/ 16 w 46"/>
                <a:gd name="T35" fmla="*/ 36 h 46"/>
                <a:gd name="T36" fmla="*/ 20 w 46"/>
                <a:gd name="T37" fmla="*/ 40 h 46"/>
                <a:gd name="T38" fmla="*/ 24 w 46"/>
                <a:gd name="T39" fmla="*/ 42 h 46"/>
                <a:gd name="T40" fmla="*/ 28 w 46"/>
                <a:gd name="T41" fmla="*/ 44 h 46"/>
                <a:gd name="T42" fmla="*/ 28 w 46"/>
                <a:gd name="T43" fmla="*/ 46 h 46"/>
                <a:gd name="T44" fmla="*/ 28 w 46"/>
                <a:gd name="T45" fmla="*/ 44 h 46"/>
                <a:gd name="T46" fmla="*/ 32 w 46"/>
                <a:gd name="T47" fmla="*/ 44 h 46"/>
                <a:gd name="T48" fmla="*/ 36 w 46"/>
                <a:gd name="T49" fmla="*/ 40 h 46"/>
                <a:gd name="T50" fmla="*/ 40 w 46"/>
                <a:gd name="T51" fmla="*/ 38 h 46"/>
                <a:gd name="T52" fmla="*/ 42 w 46"/>
                <a:gd name="T53" fmla="*/ 34 h 46"/>
                <a:gd name="T54" fmla="*/ 46 w 46"/>
                <a:gd name="T55" fmla="*/ 32 h 46"/>
                <a:gd name="T56" fmla="*/ 46 w 46"/>
                <a:gd name="T57" fmla="*/ 28 h 46"/>
                <a:gd name="T58" fmla="*/ 46 w 46"/>
                <a:gd name="T59" fmla="*/ 24 h 46"/>
                <a:gd name="T60" fmla="*/ 42 w 46"/>
                <a:gd name="T61" fmla="*/ 20 h 46"/>
                <a:gd name="T62" fmla="*/ 38 w 46"/>
                <a:gd name="T63" fmla="*/ 16 h 46"/>
                <a:gd name="T64" fmla="*/ 34 w 46"/>
                <a:gd name="T65" fmla="*/ 12 h 46"/>
                <a:gd name="T66" fmla="*/ 32 w 46"/>
                <a:gd name="T67" fmla="*/ 10 h 46"/>
                <a:gd name="T68" fmla="*/ 28 w 46"/>
                <a:gd name="T69" fmla="*/ 8 h 46"/>
                <a:gd name="T70" fmla="*/ 28 w 46"/>
                <a:gd name="T7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6">
                  <a:moveTo>
                    <a:pt x="28" y="8"/>
                  </a:move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8" y="30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0" y="40"/>
                  </a:lnTo>
                  <a:lnTo>
                    <a:pt x="24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32" y="44"/>
                  </a:lnTo>
                  <a:lnTo>
                    <a:pt x="36" y="40"/>
                  </a:lnTo>
                  <a:lnTo>
                    <a:pt x="40" y="38"/>
                  </a:lnTo>
                  <a:lnTo>
                    <a:pt x="42" y="34"/>
                  </a:lnTo>
                  <a:lnTo>
                    <a:pt x="46" y="32"/>
                  </a:lnTo>
                  <a:lnTo>
                    <a:pt x="46" y="28"/>
                  </a:lnTo>
                  <a:lnTo>
                    <a:pt x="46" y="24"/>
                  </a:lnTo>
                  <a:lnTo>
                    <a:pt x="42" y="20"/>
                  </a:lnTo>
                  <a:lnTo>
                    <a:pt x="38" y="16"/>
                  </a:lnTo>
                  <a:lnTo>
                    <a:pt x="34" y="12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8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Freeform 380"/>
            <p:cNvSpPr>
              <a:spLocks/>
            </p:cNvSpPr>
            <p:nvPr/>
          </p:nvSpPr>
          <p:spPr bwMode="gray">
            <a:xfrm>
              <a:off x="4101021" y="3155554"/>
              <a:ext cx="59245" cy="303425"/>
            </a:xfrm>
            <a:custGeom>
              <a:avLst/>
              <a:gdLst>
                <a:gd name="T0" fmla="*/ 26 w 32"/>
                <a:gd name="T1" fmla="*/ 8 h 164"/>
                <a:gd name="T2" fmla="*/ 26 w 32"/>
                <a:gd name="T3" fmla="*/ 6 h 164"/>
                <a:gd name="T4" fmla="*/ 24 w 32"/>
                <a:gd name="T5" fmla="*/ 6 h 164"/>
                <a:gd name="T6" fmla="*/ 22 w 32"/>
                <a:gd name="T7" fmla="*/ 2 h 164"/>
                <a:gd name="T8" fmla="*/ 20 w 32"/>
                <a:gd name="T9" fmla="*/ 2 h 164"/>
                <a:gd name="T10" fmla="*/ 18 w 32"/>
                <a:gd name="T11" fmla="*/ 0 h 164"/>
                <a:gd name="T12" fmla="*/ 16 w 32"/>
                <a:gd name="T13" fmla="*/ 2 h 164"/>
                <a:gd name="T14" fmla="*/ 14 w 32"/>
                <a:gd name="T15" fmla="*/ 6 h 164"/>
                <a:gd name="T16" fmla="*/ 12 w 32"/>
                <a:gd name="T17" fmla="*/ 10 h 164"/>
                <a:gd name="T18" fmla="*/ 10 w 32"/>
                <a:gd name="T19" fmla="*/ 14 h 164"/>
                <a:gd name="T20" fmla="*/ 8 w 32"/>
                <a:gd name="T21" fmla="*/ 18 h 164"/>
                <a:gd name="T22" fmla="*/ 8 w 32"/>
                <a:gd name="T23" fmla="*/ 22 h 164"/>
                <a:gd name="T24" fmla="*/ 8 w 32"/>
                <a:gd name="T25" fmla="*/ 22 h 164"/>
                <a:gd name="T26" fmla="*/ 2 w 32"/>
                <a:gd name="T27" fmla="*/ 42 h 164"/>
                <a:gd name="T28" fmla="*/ 2 w 32"/>
                <a:gd name="T29" fmla="*/ 44 h 164"/>
                <a:gd name="T30" fmla="*/ 2 w 32"/>
                <a:gd name="T31" fmla="*/ 46 h 164"/>
                <a:gd name="T32" fmla="*/ 4 w 32"/>
                <a:gd name="T33" fmla="*/ 52 h 164"/>
                <a:gd name="T34" fmla="*/ 4 w 32"/>
                <a:gd name="T35" fmla="*/ 56 h 164"/>
                <a:gd name="T36" fmla="*/ 6 w 32"/>
                <a:gd name="T37" fmla="*/ 60 h 164"/>
                <a:gd name="T38" fmla="*/ 6 w 32"/>
                <a:gd name="T39" fmla="*/ 66 h 164"/>
                <a:gd name="T40" fmla="*/ 8 w 32"/>
                <a:gd name="T41" fmla="*/ 82 h 164"/>
                <a:gd name="T42" fmla="*/ 6 w 32"/>
                <a:gd name="T43" fmla="*/ 100 h 164"/>
                <a:gd name="T44" fmla="*/ 6 w 32"/>
                <a:gd name="T45" fmla="*/ 118 h 164"/>
                <a:gd name="T46" fmla="*/ 6 w 32"/>
                <a:gd name="T47" fmla="*/ 132 h 164"/>
                <a:gd name="T48" fmla="*/ 6 w 32"/>
                <a:gd name="T49" fmla="*/ 140 h 164"/>
                <a:gd name="T50" fmla="*/ 6 w 32"/>
                <a:gd name="T51" fmla="*/ 142 h 164"/>
                <a:gd name="T52" fmla="*/ 4 w 32"/>
                <a:gd name="T53" fmla="*/ 146 h 164"/>
                <a:gd name="T54" fmla="*/ 2 w 32"/>
                <a:gd name="T55" fmla="*/ 150 h 164"/>
                <a:gd name="T56" fmla="*/ 0 w 32"/>
                <a:gd name="T57" fmla="*/ 156 h 164"/>
                <a:gd name="T58" fmla="*/ 0 w 32"/>
                <a:gd name="T59" fmla="*/ 158 h 164"/>
                <a:gd name="T60" fmla="*/ 0 w 32"/>
                <a:gd name="T61" fmla="*/ 160 h 164"/>
                <a:gd name="T62" fmla="*/ 8 w 32"/>
                <a:gd name="T63" fmla="*/ 164 h 164"/>
                <a:gd name="T64" fmla="*/ 12 w 32"/>
                <a:gd name="T65" fmla="*/ 152 h 164"/>
                <a:gd name="T66" fmla="*/ 22 w 32"/>
                <a:gd name="T67" fmla="*/ 162 h 164"/>
                <a:gd name="T68" fmla="*/ 22 w 32"/>
                <a:gd name="T69" fmla="*/ 160 h 164"/>
                <a:gd name="T70" fmla="*/ 22 w 32"/>
                <a:gd name="T71" fmla="*/ 158 h 164"/>
                <a:gd name="T72" fmla="*/ 22 w 32"/>
                <a:gd name="T73" fmla="*/ 152 h 164"/>
                <a:gd name="T74" fmla="*/ 22 w 32"/>
                <a:gd name="T75" fmla="*/ 146 h 164"/>
                <a:gd name="T76" fmla="*/ 20 w 32"/>
                <a:gd name="T77" fmla="*/ 140 h 164"/>
                <a:gd name="T78" fmla="*/ 16 w 32"/>
                <a:gd name="T79" fmla="*/ 130 h 164"/>
                <a:gd name="T80" fmla="*/ 16 w 32"/>
                <a:gd name="T81" fmla="*/ 118 h 164"/>
                <a:gd name="T82" fmla="*/ 24 w 32"/>
                <a:gd name="T83" fmla="*/ 106 h 164"/>
                <a:gd name="T84" fmla="*/ 28 w 32"/>
                <a:gd name="T85" fmla="*/ 102 h 164"/>
                <a:gd name="T86" fmla="*/ 32 w 32"/>
                <a:gd name="T87" fmla="*/ 96 h 164"/>
                <a:gd name="T88" fmla="*/ 32 w 32"/>
                <a:gd name="T89" fmla="*/ 92 h 164"/>
                <a:gd name="T90" fmla="*/ 32 w 32"/>
                <a:gd name="T91" fmla="*/ 88 h 164"/>
                <a:gd name="T92" fmla="*/ 30 w 32"/>
                <a:gd name="T93" fmla="*/ 84 h 164"/>
                <a:gd name="T94" fmla="*/ 30 w 32"/>
                <a:gd name="T95" fmla="*/ 80 h 164"/>
                <a:gd name="T96" fmla="*/ 30 w 32"/>
                <a:gd name="T97" fmla="*/ 74 h 164"/>
                <a:gd name="T98" fmla="*/ 28 w 32"/>
                <a:gd name="T99" fmla="*/ 62 h 164"/>
                <a:gd name="T100" fmla="*/ 26 w 32"/>
                <a:gd name="T101" fmla="*/ 50 h 164"/>
                <a:gd name="T102" fmla="*/ 24 w 32"/>
                <a:gd name="T103" fmla="*/ 40 h 164"/>
                <a:gd name="T104" fmla="*/ 24 w 32"/>
                <a:gd name="T105" fmla="*/ 36 h 164"/>
                <a:gd name="T106" fmla="*/ 24 w 32"/>
                <a:gd name="T107" fmla="*/ 36 h 164"/>
                <a:gd name="T108" fmla="*/ 22 w 32"/>
                <a:gd name="T109" fmla="*/ 32 h 164"/>
                <a:gd name="T110" fmla="*/ 22 w 32"/>
                <a:gd name="T111" fmla="*/ 28 h 164"/>
                <a:gd name="T112" fmla="*/ 22 w 32"/>
                <a:gd name="T113" fmla="*/ 22 h 164"/>
                <a:gd name="T114" fmla="*/ 22 w 32"/>
                <a:gd name="T115" fmla="*/ 16 h 164"/>
                <a:gd name="T116" fmla="*/ 24 w 32"/>
                <a:gd name="T117" fmla="*/ 12 h 164"/>
                <a:gd name="T118" fmla="*/ 26 w 32"/>
                <a:gd name="T119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" h="164">
                  <a:moveTo>
                    <a:pt x="26" y="8"/>
                  </a:moveTo>
                  <a:lnTo>
                    <a:pt x="26" y="6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2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8" y="82"/>
                  </a:lnTo>
                  <a:lnTo>
                    <a:pt x="6" y="100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0"/>
                  </a:lnTo>
                  <a:lnTo>
                    <a:pt x="6" y="142"/>
                  </a:lnTo>
                  <a:lnTo>
                    <a:pt x="4" y="146"/>
                  </a:lnTo>
                  <a:lnTo>
                    <a:pt x="2" y="150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8" y="164"/>
                  </a:lnTo>
                  <a:lnTo>
                    <a:pt x="12" y="152"/>
                  </a:lnTo>
                  <a:lnTo>
                    <a:pt x="22" y="162"/>
                  </a:lnTo>
                  <a:lnTo>
                    <a:pt x="22" y="160"/>
                  </a:lnTo>
                  <a:lnTo>
                    <a:pt x="22" y="158"/>
                  </a:lnTo>
                  <a:lnTo>
                    <a:pt x="22" y="152"/>
                  </a:lnTo>
                  <a:lnTo>
                    <a:pt x="22" y="146"/>
                  </a:lnTo>
                  <a:lnTo>
                    <a:pt x="20" y="140"/>
                  </a:lnTo>
                  <a:lnTo>
                    <a:pt x="16" y="130"/>
                  </a:lnTo>
                  <a:lnTo>
                    <a:pt x="16" y="118"/>
                  </a:lnTo>
                  <a:lnTo>
                    <a:pt x="24" y="106"/>
                  </a:lnTo>
                  <a:lnTo>
                    <a:pt x="28" y="102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2" y="88"/>
                  </a:lnTo>
                  <a:lnTo>
                    <a:pt x="30" y="84"/>
                  </a:lnTo>
                  <a:lnTo>
                    <a:pt x="30" y="80"/>
                  </a:lnTo>
                  <a:lnTo>
                    <a:pt x="30" y="74"/>
                  </a:lnTo>
                  <a:lnTo>
                    <a:pt x="28" y="62"/>
                  </a:lnTo>
                  <a:lnTo>
                    <a:pt x="26" y="50"/>
                  </a:lnTo>
                  <a:lnTo>
                    <a:pt x="24" y="40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22" y="22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6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Freeform 381"/>
            <p:cNvSpPr>
              <a:spLocks/>
            </p:cNvSpPr>
            <p:nvPr/>
          </p:nvSpPr>
          <p:spPr bwMode="gray">
            <a:xfrm>
              <a:off x="1286899" y="1664333"/>
              <a:ext cx="3947177" cy="2146174"/>
            </a:xfrm>
            <a:custGeom>
              <a:avLst/>
              <a:gdLst>
                <a:gd name="T0" fmla="*/ 1494 w 2132"/>
                <a:gd name="T1" fmla="*/ 916 h 1160"/>
                <a:gd name="T2" fmla="*/ 1558 w 2132"/>
                <a:gd name="T3" fmla="*/ 688 h 1160"/>
                <a:gd name="T4" fmla="*/ 1762 w 2132"/>
                <a:gd name="T5" fmla="*/ 626 h 1160"/>
                <a:gd name="T6" fmla="*/ 1698 w 2132"/>
                <a:gd name="T7" fmla="*/ 776 h 1160"/>
                <a:gd name="T8" fmla="*/ 1790 w 2132"/>
                <a:gd name="T9" fmla="*/ 726 h 1160"/>
                <a:gd name="T10" fmla="*/ 1876 w 2132"/>
                <a:gd name="T11" fmla="*/ 654 h 1160"/>
                <a:gd name="T12" fmla="*/ 1998 w 2132"/>
                <a:gd name="T13" fmla="*/ 586 h 1160"/>
                <a:gd name="T14" fmla="*/ 2084 w 2132"/>
                <a:gd name="T15" fmla="*/ 548 h 1160"/>
                <a:gd name="T16" fmla="*/ 2074 w 2132"/>
                <a:gd name="T17" fmla="*/ 480 h 1160"/>
                <a:gd name="T18" fmla="*/ 1880 w 2132"/>
                <a:gd name="T19" fmla="*/ 370 h 1160"/>
                <a:gd name="T20" fmla="*/ 1640 w 2132"/>
                <a:gd name="T21" fmla="*/ 308 h 1160"/>
                <a:gd name="T22" fmla="*/ 1578 w 2132"/>
                <a:gd name="T23" fmla="*/ 268 h 1160"/>
                <a:gd name="T24" fmla="*/ 1412 w 2132"/>
                <a:gd name="T25" fmla="*/ 308 h 1160"/>
                <a:gd name="T26" fmla="*/ 1338 w 2132"/>
                <a:gd name="T27" fmla="*/ 230 h 1160"/>
                <a:gd name="T28" fmla="*/ 1160 w 2132"/>
                <a:gd name="T29" fmla="*/ 170 h 1160"/>
                <a:gd name="T30" fmla="*/ 1134 w 2132"/>
                <a:gd name="T31" fmla="*/ 160 h 1160"/>
                <a:gd name="T32" fmla="*/ 1086 w 2132"/>
                <a:gd name="T33" fmla="*/ 8 h 1160"/>
                <a:gd name="T34" fmla="*/ 1020 w 2132"/>
                <a:gd name="T35" fmla="*/ 108 h 1160"/>
                <a:gd name="T36" fmla="*/ 906 w 2132"/>
                <a:gd name="T37" fmla="*/ 98 h 1160"/>
                <a:gd name="T38" fmla="*/ 764 w 2132"/>
                <a:gd name="T39" fmla="*/ 244 h 1160"/>
                <a:gd name="T40" fmla="*/ 812 w 2132"/>
                <a:gd name="T41" fmla="*/ 382 h 1160"/>
                <a:gd name="T42" fmla="*/ 778 w 2132"/>
                <a:gd name="T43" fmla="*/ 298 h 1160"/>
                <a:gd name="T44" fmla="*/ 706 w 2132"/>
                <a:gd name="T45" fmla="*/ 244 h 1160"/>
                <a:gd name="T46" fmla="*/ 670 w 2132"/>
                <a:gd name="T47" fmla="*/ 318 h 1160"/>
                <a:gd name="T48" fmla="*/ 726 w 2132"/>
                <a:gd name="T49" fmla="*/ 416 h 1160"/>
                <a:gd name="T50" fmla="*/ 756 w 2132"/>
                <a:gd name="T51" fmla="*/ 470 h 1160"/>
                <a:gd name="T52" fmla="*/ 712 w 2132"/>
                <a:gd name="T53" fmla="*/ 492 h 1160"/>
                <a:gd name="T54" fmla="*/ 676 w 2132"/>
                <a:gd name="T55" fmla="*/ 424 h 1160"/>
                <a:gd name="T56" fmla="*/ 648 w 2132"/>
                <a:gd name="T57" fmla="*/ 466 h 1160"/>
                <a:gd name="T58" fmla="*/ 656 w 2132"/>
                <a:gd name="T59" fmla="*/ 368 h 1160"/>
                <a:gd name="T60" fmla="*/ 610 w 2132"/>
                <a:gd name="T61" fmla="*/ 280 h 1160"/>
                <a:gd name="T62" fmla="*/ 552 w 2132"/>
                <a:gd name="T63" fmla="*/ 374 h 1160"/>
                <a:gd name="T64" fmla="*/ 390 w 2132"/>
                <a:gd name="T65" fmla="*/ 422 h 1160"/>
                <a:gd name="T66" fmla="*/ 328 w 2132"/>
                <a:gd name="T67" fmla="*/ 410 h 1160"/>
                <a:gd name="T68" fmla="*/ 302 w 2132"/>
                <a:gd name="T69" fmla="*/ 490 h 1160"/>
                <a:gd name="T70" fmla="*/ 208 w 2132"/>
                <a:gd name="T71" fmla="*/ 560 h 1160"/>
                <a:gd name="T72" fmla="*/ 258 w 2132"/>
                <a:gd name="T73" fmla="*/ 480 h 1160"/>
                <a:gd name="T74" fmla="*/ 162 w 2132"/>
                <a:gd name="T75" fmla="*/ 368 h 1160"/>
                <a:gd name="T76" fmla="*/ 134 w 2132"/>
                <a:gd name="T77" fmla="*/ 606 h 1160"/>
                <a:gd name="T78" fmla="*/ 54 w 2132"/>
                <a:gd name="T79" fmla="*/ 674 h 1160"/>
                <a:gd name="T80" fmla="*/ 28 w 2132"/>
                <a:gd name="T81" fmla="*/ 730 h 1160"/>
                <a:gd name="T82" fmla="*/ 42 w 2132"/>
                <a:gd name="T83" fmla="*/ 810 h 1160"/>
                <a:gd name="T84" fmla="*/ 38 w 2132"/>
                <a:gd name="T85" fmla="*/ 892 h 1160"/>
                <a:gd name="T86" fmla="*/ 60 w 2132"/>
                <a:gd name="T87" fmla="*/ 918 h 1160"/>
                <a:gd name="T88" fmla="*/ 114 w 2132"/>
                <a:gd name="T89" fmla="*/ 970 h 1160"/>
                <a:gd name="T90" fmla="*/ 174 w 2132"/>
                <a:gd name="T91" fmla="*/ 998 h 1160"/>
                <a:gd name="T92" fmla="*/ 212 w 2132"/>
                <a:gd name="T93" fmla="*/ 974 h 1160"/>
                <a:gd name="T94" fmla="*/ 236 w 2132"/>
                <a:gd name="T95" fmla="*/ 1020 h 1160"/>
                <a:gd name="T96" fmla="*/ 316 w 2132"/>
                <a:gd name="T97" fmla="*/ 1092 h 1160"/>
                <a:gd name="T98" fmla="*/ 348 w 2132"/>
                <a:gd name="T99" fmla="*/ 1034 h 1160"/>
                <a:gd name="T100" fmla="*/ 390 w 2132"/>
                <a:gd name="T101" fmla="*/ 992 h 1160"/>
                <a:gd name="T102" fmla="*/ 410 w 2132"/>
                <a:gd name="T103" fmla="*/ 1058 h 1160"/>
                <a:gd name="T104" fmla="*/ 452 w 2132"/>
                <a:gd name="T105" fmla="*/ 1122 h 1160"/>
                <a:gd name="T106" fmla="*/ 560 w 2132"/>
                <a:gd name="T107" fmla="*/ 1128 h 1160"/>
                <a:gd name="T108" fmla="*/ 660 w 2132"/>
                <a:gd name="T109" fmla="*/ 1104 h 1160"/>
                <a:gd name="T110" fmla="*/ 732 w 2132"/>
                <a:gd name="T111" fmla="*/ 1050 h 1160"/>
                <a:gd name="T112" fmla="*/ 752 w 2132"/>
                <a:gd name="T113" fmla="*/ 994 h 1160"/>
                <a:gd name="T114" fmla="*/ 834 w 2132"/>
                <a:gd name="T115" fmla="*/ 912 h 1160"/>
                <a:gd name="T116" fmla="*/ 964 w 2132"/>
                <a:gd name="T117" fmla="*/ 912 h 1160"/>
                <a:gd name="T118" fmla="*/ 1168 w 2132"/>
                <a:gd name="T119" fmla="*/ 880 h 1160"/>
                <a:gd name="T120" fmla="*/ 1354 w 2132"/>
                <a:gd name="T121" fmla="*/ 904 h 1160"/>
                <a:gd name="T122" fmla="*/ 1432 w 2132"/>
                <a:gd name="T123" fmla="*/ 908 h 1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32" h="1160">
                  <a:moveTo>
                    <a:pt x="1396" y="998"/>
                  </a:moveTo>
                  <a:lnTo>
                    <a:pt x="1398" y="994"/>
                  </a:lnTo>
                  <a:lnTo>
                    <a:pt x="1398" y="994"/>
                  </a:lnTo>
                  <a:lnTo>
                    <a:pt x="1398" y="994"/>
                  </a:lnTo>
                  <a:lnTo>
                    <a:pt x="1398" y="996"/>
                  </a:lnTo>
                  <a:lnTo>
                    <a:pt x="1396" y="1000"/>
                  </a:lnTo>
                  <a:lnTo>
                    <a:pt x="1396" y="1002"/>
                  </a:lnTo>
                  <a:lnTo>
                    <a:pt x="1394" y="1006"/>
                  </a:lnTo>
                  <a:lnTo>
                    <a:pt x="1394" y="1010"/>
                  </a:lnTo>
                  <a:lnTo>
                    <a:pt x="1394" y="1012"/>
                  </a:lnTo>
                  <a:lnTo>
                    <a:pt x="1392" y="1012"/>
                  </a:lnTo>
                  <a:lnTo>
                    <a:pt x="1394" y="1018"/>
                  </a:lnTo>
                  <a:lnTo>
                    <a:pt x="1398" y="1024"/>
                  </a:lnTo>
                  <a:lnTo>
                    <a:pt x="1402" y="1028"/>
                  </a:lnTo>
                  <a:lnTo>
                    <a:pt x="1406" y="1030"/>
                  </a:lnTo>
                  <a:lnTo>
                    <a:pt x="1410" y="1032"/>
                  </a:lnTo>
                  <a:lnTo>
                    <a:pt x="1412" y="1034"/>
                  </a:lnTo>
                  <a:lnTo>
                    <a:pt x="1414" y="1034"/>
                  </a:lnTo>
                  <a:lnTo>
                    <a:pt x="1424" y="1026"/>
                  </a:lnTo>
                  <a:lnTo>
                    <a:pt x="1436" y="1010"/>
                  </a:lnTo>
                  <a:lnTo>
                    <a:pt x="1450" y="992"/>
                  </a:lnTo>
                  <a:lnTo>
                    <a:pt x="1464" y="970"/>
                  </a:lnTo>
                  <a:lnTo>
                    <a:pt x="1476" y="950"/>
                  </a:lnTo>
                  <a:lnTo>
                    <a:pt x="1486" y="932"/>
                  </a:lnTo>
                  <a:lnTo>
                    <a:pt x="1492" y="920"/>
                  </a:lnTo>
                  <a:lnTo>
                    <a:pt x="1494" y="916"/>
                  </a:lnTo>
                  <a:lnTo>
                    <a:pt x="1496" y="898"/>
                  </a:lnTo>
                  <a:lnTo>
                    <a:pt x="1502" y="884"/>
                  </a:lnTo>
                  <a:lnTo>
                    <a:pt x="1506" y="876"/>
                  </a:lnTo>
                  <a:lnTo>
                    <a:pt x="1510" y="872"/>
                  </a:lnTo>
                  <a:lnTo>
                    <a:pt x="1512" y="846"/>
                  </a:lnTo>
                  <a:lnTo>
                    <a:pt x="1514" y="842"/>
                  </a:lnTo>
                  <a:lnTo>
                    <a:pt x="1516" y="830"/>
                  </a:lnTo>
                  <a:lnTo>
                    <a:pt x="1514" y="818"/>
                  </a:lnTo>
                  <a:lnTo>
                    <a:pt x="1510" y="808"/>
                  </a:lnTo>
                  <a:lnTo>
                    <a:pt x="1500" y="804"/>
                  </a:lnTo>
                  <a:lnTo>
                    <a:pt x="1494" y="804"/>
                  </a:lnTo>
                  <a:lnTo>
                    <a:pt x="1486" y="806"/>
                  </a:lnTo>
                  <a:lnTo>
                    <a:pt x="1478" y="808"/>
                  </a:lnTo>
                  <a:lnTo>
                    <a:pt x="1472" y="808"/>
                  </a:lnTo>
                  <a:lnTo>
                    <a:pt x="1466" y="806"/>
                  </a:lnTo>
                  <a:lnTo>
                    <a:pt x="1462" y="802"/>
                  </a:lnTo>
                  <a:lnTo>
                    <a:pt x="1460" y="800"/>
                  </a:lnTo>
                  <a:lnTo>
                    <a:pt x="1458" y="798"/>
                  </a:lnTo>
                  <a:lnTo>
                    <a:pt x="1456" y="798"/>
                  </a:lnTo>
                  <a:lnTo>
                    <a:pt x="1444" y="794"/>
                  </a:lnTo>
                  <a:lnTo>
                    <a:pt x="1470" y="770"/>
                  </a:lnTo>
                  <a:lnTo>
                    <a:pt x="1472" y="762"/>
                  </a:lnTo>
                  <a:lnTo>
                    <a:pt x="1494" y="738"/>
                  </a:lnTo>
                  <a:lnTo>
                    <a:pt x="1542" y="686"/>
                  </a:lnTo>
                  <a:lnTo>
                    <a:pt x="1546" y="686"/>
                  </a:lnTo>
                  <a:lnTo>
                    <a:pt x="1558" y="688"/>
                  </a:lnTo>
                  <a:lnTo>
                    <a:pt x="1572" y="692"/>
                  </a:lnTo>
                  <a:lnTo>
                    <a:pt x="1588" y="694"/>
                  </a:lnTo>
                  <a:lnTo>
                    <a:pt x="1602" y="698"/>
                  </a:lnTo>
                  <a:lnTo>
                    <a:pt x="1608" y="698"/>
                  </a:lnTo>
                  <a:lnTo>
                    <a:pt x="1612" y="698"/>
                  </a:lnTo>
                  <a:lnTo>
                    <a:pt x="1612" y="694"/>
                  </a:lnTo>
                  <a:lnTo>
                    <a:pt x="1612" y="692"/>
                  </a:lnTo>
                  <a:lnTo>
                    <a:pt x="1612" y="688"/>
                  </a:lnTo>
                  <a:lnTo>
                    <a:pt x="1612" y="686"/>
                  </a:lnTo>
                  <a:lnTo>
                    <a:pt x="1612" y="686"/>
                  </a:lnTo>
                  <a:lnTo>
                    <a:pt x="1622" y="680"/>
                  </a:lnTo>
                  <a:lnTo>
                    <a:pt x="1634" y="682"/>
                  </a:lnTo>
                  <a:lnTo>
                    <a:pt x="1642" y="682"/>
                  </a:lnTo>
                  <a:lnTo>
                    <a:pt x="1650" y="700"/>
                  </a:lnTo>
                  <a:lnTo>
                    <a:pt x="1694" y="686"/>
                  </a:lnTo>
                  <a:lnTo>
                    <a:pt x="1694" y="676"/>
                  </a:lnTo>
                  <a:lnTo>
                    <a:pt x="1732" y="642"/>
                  </a:lnTo>
                  <a:lnTo>
                    <a:pt x="1734" y="642"/>
                  </a:lnTo>
                  <a:lnTo>
                    <a:pt x="1736" y="640"/>
                  </a:lnTo>
                  <a:lnTo>
                    <a:pt x="1738" y="636"/>
                  </a:lnTo>
                  <a:lnTo>
                    <a:pt x="1742" y="634"/>
                  </a:lnTo>
                  <a:lnTo>
                    <a:pt x="1746" y="630"/>
                  </a:lnTo>
                  <a:lnTo>
                    <a:pt x="1750" y="628"/>
                  </a:lnTo>
                  <a:lnTo>
                    <a:pt x="1756" y="626"/>
                  </a:lnTo>
                  <a:lnTo>
                    <a:pt x="1760" y="624"/>
                  </a:lnTo>
                  <a:lnTo>
                    <a:pt x="1762" y="626"/>
                  </a:lnTo>
                  <a:lnTo>
                    <a:pt x="1764" y="628"/>
                  </a:lnTo>
                  <a:lnTo>
                    <a:pt x="1764" y="632"/>
                  </a:lnTo>
                  <a:lnTo>
                    <a:pt x="1760" y="638"/>
                  </a:lnTo>
                  <a:lnTo>
                    <a:pt x="1758" y="644"/>
                  </a:lnTo>
                  <a:lnTo>
                    <a:pt x="1754" y="648"/>
                  </a:lnTo>
                  <a:lnTo>
                    <a:pt x="1754" y="652"/>
                  </a:lnTo>
                  <a:lnTo>
                    <a:pt x="1754" y="654"/>
                  </a:lnTo>
                  <a:lnTo>
                    <a:pt x="1758" y="654"/>
                  </a:lnTo>
                  <a:lnTo>
                    <a:pt x="1760" y="654"/>
                  </a:lnTo>
                  <a:lnTo>
                    <a:pt x="1764" y="654"/>
                  </a:lnTo>
                  <a:lnTo>
                    <a:pt x="1768" y="652"/>
                  </a:lnTo>
                  <a:lnTo>
                    <a:pt x="1770" y="650"/>
                  </a:lnTo>
                  <a:lnTo>
                    <a:pt x="1776" y="644"/>
                  </a:lnTo>
                  <a:lnTo>
                    <a:pt x="1784" y="634"/>
                  </a:lnTo>
                  <a:lnTo>
                    <a:pt x="1790" y="624"/>
                  </a:lnTo>
                  <a:lnTo>
                    <a:pt x="1796" y="616"/>
                  </a:lnTo>
                  <a:lnTo>
                    <a:pt x="1798" y="614"/>
                  </a:lnTo>
                  <a:lnTo>
                    <a:pt x="1792" y="626"/>
                  </a:lnTo>
                  <a:lnTo>
                    <a:pt x="1792" y="638"/>
                  </a:lnTo>
                  <a:lnTo>
                    <a:pt x="1794" y="648"/>
                  </a:lnTo>
                  <a:lnTo>
                    <a:pt x="1796" y="652"/>
                  </a:lnTo>
                  <a:lnTo>
                    <a:pt x="1762" y="676"/>
                  </a:lnTo>
                  <a:lnTo>
                    <a:pt x="1752" y="706"/>
                  </a:lnTo>
                  <a:lnTo>
                    <a:pt x="1714" y="736"/>
                  </a:lnTo>
                  <a:lnTo>
                    <a:pt x="1698" y="776"/>
                  </a:lnTo>
                  <a:lnTo>
                    <a:pt x="1698" y="776"/>
                  </a:lnTo>
                  <a:lnTo>
                    <a:pt x="1696" y="780"/>
                  </a:lnTo>
                  <a:lnTo>
                    <a:pt x="1696" y="784"/>
                  </a:lnTo>
                  <a:lnTo>
                    <a:pt x="1694" y="790"/>
                  </a:lnTo>
                  <a:lnTo>
                    <a:pt x="1696" y="798"/>
                  </a:lnTo>
                  <a:lnTo>
                    <a:pt x="1698" y="806"/>
                  </a:lnTo>
                  <a:lnTo>
                    <a:pt x="1702" y="820"/>
                  </a:lnTo>
                  <a:lnTo>
                    <a:pt x="1708" y="838"/>
                  </a:lnTo>
                  <a:lnTo>
                    <a:pt x="1712" y="854"/>
                  </a:lnTo>
                  <a:lnTo>
                    <a:pt x="1718" y="868"/>
                  </a:lnTo>
                  <a:lnTo>
                    <a:pt x="1718" y="874"/>
                  </a:lnTo>
                  <a:lnTo>
                    <a:pt x="1736" y="848"/>
                  </a:lnTo>
                  <a:lnTo>
                    <a:pt x="1766" y="802"/>
                  </a:lnTo>
                  <a:lnTo>
                    <a:pt x="1782" y="798"/>
                  </a:lnTo>
                  <a:lnTo>
                    <a:pt x="1780" y="794"/>
                  </a:lnTo>
                  <a:lnTo>
                    <a:pt x="1780" y="784"/>
                  </a:lnTo>
                  <a:lnTo>
                    <a:pt x="1782" y="772"/>
                  </a:lnTo>
                  <a:lnTo>
                    <a:pt x="1786" y="758"/>
                  </a:lnTo>
                  <a:lnTo>
                    <a:pt x="1790" y="750"/>
                  </a:lnTo>
                  <a:lnTo>
                    <a:pt x="1792" y="744"/>
                  </a:lnTo>
                  <a:lnTo>
                    <a:pt x="1792" y="740"/>
                  </a:lnTo>
                  <a:lnTo>
                    <a:pt x="1792" y="736"/>
                  </a:lnTo>
                  <a:lnTo>
                    <a:pt x="1792" y="732"/>
                  </a:lnTo>
                  <a:lnTo>
                    <a:pt x="1792" y="730"/>
                  </a:lnTo>
                  <a:lnTo>
                    <a:pt x="1790" y="730"/>
                  </a:lnTo>
                  <a:lnTo>
                    <a:pt x="1790" y="728"/>
                  </a:lnTo>
                  <a:lnTo>
                    <a:pt x="1790" y="726"/>
                  </a:lnTo>
                  <a:lnTo>
                    <a:pt x="1788" y="724"/>
                  </a:lnTo>
                  <a:lnTo>
                    <a:pt x="1786" y="720"/>
                  </a:lnTo>
                  <a:lnTo>
                    <a:pt x="1786" y="716"/>
                  </a:lnTo>
                  <a:lnTo>
                    <a:pt x="1786" y="712"/>
                  </a:lnTo>
                  <a:lnTo>
                    <a:pt x="1790" y="708"/>
                  </a:lnTo>
                  <a:lnTo>
                    <a:pt x="1792" y="704"/>
                  </a:lnTo>
                  <a:lnTo>
                    <a:pt x="1796" y="702"/>
                  </a:lnTo>
                  <a:lnTo>
                    <a:pt x="1802" y="702"/>
                  </a:lnTo>
                  <a:lnTo>
                    <a:pt x="1812" y="700"/>
                  </a:lnTo>
                  <a:lnTo>
                    <a:pt x="1816" y="698"/>
                  </a:lnTo>
                  <a:lnTo>
                    <a:pt x="1818" y="696"/>
                  </a:lnTo>
                  <a:lnTo>
                    <a:pt x="1820" y="692"/>
                  </a:lnTo>
                  <a:lnTo>
                    <a:pt x="1820" y="688"/>
                  </a:lnTo>
                  <a:lnTo>
                    <a:pt x="1820" y="684"/>
                  </a:lnTo>
                  <a:lnTo>
                    <a:pt x="1820" y="680"/>
                  </a:lnTo>
                  <a:lnTo>
                    <a:pt x="1820" y="678"/>
                  </a:lnTo>
                  <a:lnTo>
                    <a:pt x="1822" y="676"/>
                  </a:lnTo>
                  <a:lnTo>
                    <a:pt x="1824" y="676"/>
                  </a:lnTo>
                  <a:lnTo>
                    <a:pt x="1832" y="676"/>
                  </a:lnTo>
                  <a:lnTo>
                    <a:pt x="1838" y="674"/>
                  </a:lnTo>
                  <a:lnTo>
                    <a:pt x="1846" y="670"/>
                  </a:lnTo>
                  <a:lnTo>
                    <a:pt x="1858" y="660"/>
                  </a:lnTo>
                  <a:lnTo>
                    <a:pt x="1862" y="656"/>
                  </a:lnTo>
                  <a:lnTo>
                    <a:pt x="1868" y="654"/>
                  </a:lnTo>
                  <a:lnTo>
                    <a:pt x="1872" y="654"/>
                  </a:lnTo>
                  <a:lnTo>
                    <a:pt x="1876" y="654"/>
                  </a:lnTo>
                  <a:lnTo>
                    <a:pt x="1880" y="656"/>
                  </a:lnTo>
                  <a:lnTo>
                    <a:pt x="1882" y="660"/>
                  </a:lnTo>
                  <a:lnTo>
                    <a:pt x="1884" y="662"/>
                  </a:lnTo>
                  <a:lnTo>
                    <a:pt x="1884" y="664"/>
                  </a:lnTo>
                  <a:lnTo>
                    <a:pt x="1884" y="664"/>
                  </a:lnTo>
                  <a:lnTo>
                    <a:pt x="1906" y="656"/>
                  </a:lnTo>
                  <a:lnTo>
                    <a:pt x="1914" y="642"/>
                  </a:lnTo>
                  <a:lnTo>
                    <a:pt x="1926" y="630"/>
                  </a:lnTo>
                  <a:lnTo>
                    <a:pt x="1944" y="622"/>
                  </a:lnTo>
                  <a:lnTo>
                    <a:pt x="1948" y="610"/>
                  </a:lnTo>
                  <a:lnTo>
                    <a:pt x="1964" y="610"/>
                  </a:lnTo>
                  <a:lnTo>
                    <a:pt x="1966" y="610"/>
                  </a:lnTo>
                  <a:lnTo>
                    <a:pt x="1970" y="610"/>
                  </a:lnTo>
                  <a:lnTo>
                    <a:pt x="1974" y="610"/>
                  </a:lnTo>
                  <a:lnTo>
                    <a:pt x="1978" y="610"/>
                  </a:lnTo>
                  <a:lnTo>
                    <a:pt x="1982" y="612"/>
                  </a:lnTo>
                  <a:lnTo>
                    <a:pt x="1986" y="612"/>
                  </a:lnTo>
                  <a:lnTo>
                    <a:pt x="1988" y="610"/>
                  </a:lnTo>
                  <a:lnTo>
                    <a:pt x="1992" y="608"/>
                  </a:lnTo>
                  <a:lnTo>
                    <a:pt x="1996" y="604"/>
                  </a:lnTo>
                  <a:lnTo>
                    <a:pt x="2000" y="602"/>
                  </a:lnTo>
                  <a:lnTo>
                    <a:pt x="2002" y="598"/>
                  </a:lnTo>
                  <a:lnTo>
                    <a:pt x="2004" y="596"/>
                  </a:lnTo>
                  <a:lnTo>
                    <a:pt x="2006" y="596"/>
                  </a:lnTo>
                  <a:lnTo>
                    <a:pt x="2004" y="592"/>
                  </a:lnTo>
                  <a:lnTo>
                    <a:pt x="1998" y="586"/>
                  </a:lnTo>
                  <a:lnTo>
                    <a:pt x="1990" y="576"/>
                  </a:lnTo>
                  <a:lnTo>
                    <a:pt x="1984" y="568"/>
                  </a:lnTo>
                  <a:lnTo>
                    <a:pt x="1978" y="562"/>
                  </a:lnTo>
                  <a:lnTo>
                    <a:pt x="1974" y="560"/>
                  </a:lnTo>
                  <a:lnTo>
                    <a:pt x="1972" y="556"/>
                  </a:lnTo>
                  <a:lnTo>
                    <a:pt x="1972" y="552"/>
                  </a:lnTo>
                  <a:lnTo>
                    <a:pt x="1972" y="550"/>
                  </a:lnTo>
                  <a:lnTo>
                    <a:pt x="1972" y="546"/>
                  </a:lnTo>
                  <a:lnTo>
                    <a:pt x="1974" y="546"/>
                  </a:lnTo>
                  <a:lnTo>
                    <a:pt x="1978" y="546"/>
                  </a:lnTo>
                  <a:lnTo>
                    <a:pt x="1982" y="546"/>
                  </a:lnTo>
                  <a:lnTo>
                    <a:pt x="1986" y="546"/>
                  </a:lnTo>
                  <a:lnTo>
                    <a:pt x="1988" y="544"/>
                  </a:lnTo>
                  <a:lnTo>
                    <a:pt x="1992" y="542"/>
                  </a:lnTo>
                  <a:lnTo>
                    <a:pt x="1994" y="540"/>
                  </a:lnTo>
                  <a:lnTo>
                    <a:pt x="1994" y="540"/>
                  </a:lnTo>
                  <a:lnTo>
                    <a:pt x="2016" y="518"/>
                  </a:lnTo>
                  <a:lnTo>
                    <a:pt x="2014" y="502"/>
                  </a:lnTo>
                  <a:lnTo>
                    <a:pt x="2024" y="494"/>
                  </a:lnTo>
                  <a:lnTo>
                    <a:pt x="2032" y="512"/>
                  </a:lnTo>
                  <a:lnTo>
                    <a:pt x="2050" y="518"/>
                  </a:lnTo>
                  <a:lnTo>
                    <a:pt x="2054" y="520"/>
                  </a:lnTo>
                  <a:lnTo>
                    <a:pt x="2060" y="526"/>
                  </a:lnTo>
                  <a:lnTo>
                    <a:pt x="2068" y="534"/>
                  </a:lnTo>
                  <a:lnTo>
                    <a:pt x="2076" y="542"/>
                  </a:lnTo>
                  <a:lnTo>
                    <a:pt x="2084" y="548"/>
                  </a:lnTo>
                  <a:lnTo>
                    <a:pt x="2088" y="550"/>
                  </a:lnTo>
                  <a:lnTo>
                    <a:pt x="2090" y="552"/>
                  </a:lnTo>
                  <a:lnTo>
                    <a:pt x="2094" y="550"/>
                  </a:lnTo>
                  <a:lnTo>
                    <a:pt x="2094" y="550"/>
                  </a:lnTo>
                  <a:lnTo>
                    <a:pt x="2096" y="550"/>
                  </a:lnTo>
                  <a:lnTo>
                    <a:pt x="2100" y="524"/>
                  </a:lnTo>
                  <a:lnTo>
                    <a:pt x="2100" y="518"/>
                  </a:lnTo>
                  <a:lnTo>
                    <a:pt x="2102" y="518"/>
                  </a:lnTo>
                  <a:lnTo>
                    <a:pt x="2106" y="518"/>
                  </a:lnTo>
                  <a:lnTo>
                    <a:pt x="2110" y="518"/>
                  </a:lnTo>
                  <a:lnTo>
                    <a:pt x="2116" y="518"/>
                  </a:lnTo>
                  <a:lnTo>
                    <a:pt x="2122" y="516"/>
                  </a:lnTo>
                  <a:lnTo>
                    <a:pt x="2126" y="512"/>
                  </a:lnTo>
                  <a:lnTo>
                    <a:pt x="2130" y="508"/>
                  </a:lnTo>
                  <a:lnTo>
                    <a:pt x="2132" y="500"/>
                  </a:lnTo>
                  <a:lnTo>
                    <a:pt x="2124" y="494"/>
                  </a:lnTo>
                  <a:lnTo>
                    <a:pt x="2114" y="488"/>
                  </a:lnTo>
                  <a:lnTo>
                    <a:pt x="2102" y="482"/>
                  </a:lnTo>
                  <a:lnTo>
                    <a:pt x="2092" y="476"/>
                  </a:lnTo>
                  <a:lnTo>
                    <a:pt x="2088" y="472"/>
                  </a:lnTo>
                  <a:lnTo>
                    <a:pt x="2084" y="472"/>
                  </a:lnTo>
                  <a:lnTo>
                    <a:pt x="2080" y="474"/>
                  </a:lnTo>
                  <a:lnTo>
                    <a:pt x="2078" y="474"/>
                  </a:lnTo>
                  <a:lnTo>
                    <a:pt x="2076" y="478"/>
                  </a:lnTo>
                  <a:lnTo>
                    <a:pt x="2074" y="478"/>
                  </a:lnTo>
                  <a:lnTo>
                    <a:pt x="2074" y="480"/>
                  </a:lnTo>
                  <a:lnTo>
                    <a:pt x="2066" y="464"/>
                  </a:lnTo>
                  <a:lnTo>
                    <a:pt x="2054" y="446"/>
                  </a:lnTo>
                  <a:lnTo>
                    <a:pt x="2040" y="432"/>
                  </a:lnTo>
                  <a:lnTo>
                    <a:pt x="2024" y="420"/>
                  </a:lnTo>
                  <a:lnTo>
                    <a:pt x="2010" y="412"/>
                  </a:lnTo>
                  <a:lnTo>
                    <a:pt x="1998" y="408"/>
                  </a:lnTo>
                  <a:lnTo>
                    <a:pt x="1994" y="406"/>
                  </a:lnTo>
                  <a:lnTo>
                    <a:pt x="1960" y="376"/>
                  </a:lnTo>
                  <a:lnTo>
                    <a:pt x="1954" y="376"/>
                  </a:lnTo>
                  <a:lnTo>
                    <a:pt x="1942" y="376"/>
                  </a:lnTo>
                  <a:lnTo>
                    <a:pt x="1930" y="374"/>
                  </a:lnTo>
                  <a:lnTo>
                    <a:pt x="1922" y="372"/>
                  </a:lnTo>
                  <a:lnTo>
                    <a:pt x="1920" y="370"/>
                  </a:lnTo>
                  <a:lnTo>
                    <a:pt x="1916" y="366"/>
                  </a:lnTo>
                  <a:lnTo>
                    <a:pt x="1910" y="366"/>
                  </a:lnTo>
                  <a:lnTo>
                    <a:pt x="1906" y="364"/>
                  </a:lnTo>
                  <a:lnTo>
                    <a:pt x="1902" y="364"/>
                  </a:lnTo>
                  <a:lnTo>
                    <a:pt x="1902" y="364"/>
                  </a:lnTo>
                  <a:lnTo>
                    <a:pt x="1900" y="388"/>
                  </a:lnTo>
                  <a:lnTo>
                    <a:pt x="1900" y="406"/>
                  </a:lnTo>
                  <a:lnTo>
                    <a:pt x="1896" y="414"/>
                  </a:lnTo>
                  <a:lnTo>
                    <a:pt x="1884" y="416"/>
                  </a:lnTo>
                  <a:lnTo>
                    <a:pt x="1884" y="408"/>
                  </a:lnTo>
                  <a:lnTo>
                    <a:pt x="1866" y="386"/>
                  </a:lnTo>
                  <a:lnTo>
                    <a:pt x="1880" y="376"/>
                  </a:lnTo>
                  <a:lnTo>
                    <a:pt x="1880" y="370"/>
                  </a:lnTo>
                  <a:lnTo>
                    <a:pt x="1842" y="386"/>
                  </a:lnTo>
                  <a:lnTo>
                    <a:pt x="1834" y="382"/>
                  </a:lnTo>
                  <a:lnTo>
                    <a:pt x="1790" y="378"/>
                  </a:lnTo>
                  <a:lnTo>
                    <a:pt x="1774" y="398"/>
                  </a:lnTo>
                  <a:lnTo>
                    <a:pt x="1762" y="380"/>
                  </a:lnTo>
                  <a:lnTo>
                    <a:pt x="1762" y="378"/>
                  </a:lnTo>
                  <a:lnTo>
                    <a:pt x="1764" y="370"/>
                  </a:lnTo>
                  <a:lnTo>
                    <a:pt x="1762" y="358"/>
                  </a:lnTo>
                  <a:lnTo>
                    <a:pt x="1758" y="342"/>
                  </a:lnTo>
                  <a:lnTo>
                    <a:pt x="1748" y="332"/>
                  </a:lnTo>
                  <a:lnTo>
                    <a:pt x="1734" y="326"/>
                  </a:lnTo>
                  <a:lnTo>
                    <a:pt x="1722" y="326"/>
                  </a:lnTo>
                  <a:lnTo>
                    <a:pt x="1712" y="326"/>
                  </a:lnTo>
                  <a:lnTo>
                    <a:pt x="1710" y="328"/>
                  </a:lnTo>
                  <a:lnTo>
                    <a:pt x="1704" y="328"/>
                  </a:lnTo>
                  <a:lnTo>
                    <a:pt x="1690" y="330"/>
                  </a:lnTo>
                  <a:lnTo>
                    <a:pt x="1676" y="330"/>
                  </a:lnTo>
                  <a:lnTo>
                    <a:pt x="1664" y="328"/>
                  </a:lnTo>
                  <a:lnTo>
                    <a:pt x="1660" y="324"/>
                  </a:lnTo>
                  <a:lnTo>
                    <a:pt x="1654" y="322"/>
                  </a:lnTo>
                  <a:lnTo>
                    <a:pt x="1650" y="322"/>
                  </a:lnTo>
                  <a:lnTo>
                    <a:pt x="1648" y="324"/>
                  </a:lnTo>
                  <a:lnTo>
                    <a:pt x="1646" y="324"/>
                  </a:lnTo>
                  <a:lnTo>
                    <a:pt x="1646" y="314"/>
                  </a:lnTo>
                  <a:lnTo>
                    <a:pt x="1638" y="310"/>
                  </a:lnTo>
                  <a:lnTo>
                    <a:pt x="1640" y="308"/>
                  </a:lnTo>
                  <a:lnTo>
                    <a:pt x="1640" y="304"/>
                  </a:lnTo>
                  <a:lnTo>
                    <a:pt x="1638" y="298"/>
                  </a:lnTo>
                  <a:lnTo>
                    <a:pt x="1636" y="290"/>
                  </a:lnTo>
                  <a:lnTo>
                    <a:pt x="1634" y="282"/>
                  </a:lnTo>
                  <a:lnTo>
                    <a:pt x="1630" y="278"/>
                  </a:lnTo>
                  <a:lnTo>
                    <a:pt x="1626" y="276"/>
                  </a:lnTo>
                  <a:lnTo>
                    <a:pt x="1622" y="276"/>
                  </a:lnTo>
                  <a:lnTo>
                    <a:pt x="1618" y="278"/>
                  </a:lnTo>
                  <a:lnTo>
                    <a:pt x="1614" y="280"/>
                  </a:lnTo>
                  <a:lnTo>
                    <a:pt x="1610" y="282"/>
                  </a:lnTo>
                  <a:lnTo>
                    <a:pt x="1606" y="286"/>
                  </a:lnTo>
                  <a:lnTo>
                    <a:pt x="1604" y="288"/>
                  </a:lnTo>
                  <a:lnTo>
                    <a:pt x="1604" y="288"/>
                  </a:lnTo>
                  <a:lnTo>
                    <a:pt x="1602" y="288"/>
                  </a:lnTo>
                  <a:lnTo>
                    <a:pt x="1600" y="288"/>
                  </a:lnTo>
                  <a:lnTo>
                    <a:pt x="1598" y="290"/>
                  </a:lnTo>
                  <a:lnTo>
                    <a:pt x="1596" y="288"/>
                  </a:lnTo>
                  <a:lnTo>
                    <a:pt x="1594" y="288"/>
                  </a:lnTo>
                  <a:lnTo>
                    <a:pt x="1592" y="286"/>
                  </a:lnTo>
                  <a:lnTo>
                    <a:pt x="1592" y="282"/>
                  </a:lnTo>
                  <a:lnTo>
                    <a:pt x="1592" y="280"/>
                  </a:lnTo>
                  <a:lnTo>
                    <a:pt x="1592" y="276"/>
                  </a:lnTo>
                  <a:lnTo>
                    <a:pt x="1590" y="272"/>
                  </a:lnTo>
                  <a:lnTo>
                    <a:pt x="1588" y="270"/>
                  </a:lnTo>
                  <a:lnTo>
                    <a:pt x="1584" y="268"/>
                  </a:lnTo>
                  <a:lnTo>
                    <a:pt x="1578" y="268"/>
                  </a:lnTo>
                  <a:lnTo>
                    <a:pt x="1566" y="266"/>
                  </a:lnTo>
                  <a:lnTo>
                    <a:pt x="1552" y="264"/>
                  </a:lnTo>
                  <a:lnTo>
                    <a:pt x="1538" y="260"/>
                  </a:lnTo>
                  <a:lnTo>
                    <a:pt x="1528" y="256"/>
                  </a:lnTo>
                  <a:lnTo>
                    <a:pt x="1524" y="256"/>
                  </a:lnTo>
                  <a:lnTo>
                    <a:pt x="1528" y="260"/>
                  </a:lnTo>
                  <a:lnTo>
                    <a:pt x="1526" y="264"/>
                  </a:lnTo>
                  <a:lnTo>
                    <a:pt x="1524" y="268"/>
                  </a:lnTo>
                  <a:lnTo>
                    <a:pt x="1518" y="270"/>
                  </a:lnTo>
                  <a:lnTo>
                    <a:pt x="1512" y="272"/>
                  </a:lnTo>
                  <a:lnTo>
                    <a:pt x="1504" y="276"/>
                  </a:lnTo>
                  <a:lnTo>
                    <a:pt x="1502" y="286"/>
                  </a:lnTo>
                  <a:lnTo>
                    <a:pt x="1502" y="296"/>
                  </a:lnTo>
                  <a:lnTo>
                    <a:pt x="1502" y="306"/>
                  </a:lnTo>
                  <a:lnTo>
                    <a:pt x="1502" y="310"/>
                  </a:lnTo>
                  <a:lnTo>
                    <a:pt x="1494" y="312"/>
                  </a:lnTo>
                  <a:lnTo>
                    <a:pt x="1482" y="318"/>
                  </a:lnTo>
                  <a:lnTo>
                    <a:pt x="1460" y="304"/>
                  </a:lnTo>
                  <a:lnTo>
                    <a:pt x="1452" y="310"/>
                  </a:lnTo>
                  <a:lnTo>
                    <a:pt x="1438" y="310"/>
                  </a:lnTo>
                  <a:lnTo>
                    <a:pt x="1422" y="294"/>
                  </a:lnTo>
                  <a:lnTo>
                    <a:pt x="1422" y="294"/>
                  </a:lnTo>
                  <a:lnTo>
                    <a:pt x="1420" y="296"/>
                  </a:lnTo>
                  <a:lnTo>
                    <a:pt x="1418" y="300"/>
                  </a:lnTo>
                  <a:lnTo>
                    <a:pt x="1416" y="304"/>
                  </a:lnTo>
                  <a:lnTo>
                    <a:pt x="1412" y="308"/>
                  </a:lnTo>
                  <a:lnTo>
                    <a:pt x="1410" y="312"/>
                  </a:lnTo>
                  <a:lnTo>
                    <a:pt x="1410" y="316"/>
                  </a:lnTo>
                  <a:lnTo>
                    <a:pt x="1408" y="320"/>
                  </a:lnTo>
                  <a:lnTo>
                    <a:pt x="1404" y="324"/>
                  </a:lnTo>
                  <a:lnTo>
                    <a:pt x="1402" y="328"/>
                  </a:lnTo>
                  <a:lnTo>
                    <a:pt x="1398" y="330"/>
                  </a:lnTo>
                  <a:lnTo>
                    <a:pt x="1396" y="334"/>
                  </a:lnTo>
                  <a:lnTo>
                    <a:pt x="1396" y="334"/>
                  </a:lnTo>
                  <a:lnTo>
                    <a:pt x="1392" y="320"/>
                  </a:lnTo>
                  <a:lnTo>
                    <a:pt x="1384" y="304"/>
                  </a:lnTo>
                  <a:lnTo>
                    <a:pt x="1384" y="274"/>
                  </a:lnTo>
                  <a:lnTo>
                    <a:pt x="1388" y="254"/>
                  </a:lnTo>
                  <a:lnTo>
                    <a:pt x="1386" y="248"/>
                  </a:lnTo>
                  <a:lnTo>
                    <a:pt x="1384" y="246"/>
                  </a:lnTo>
                  <a:lnTo>
                    <a:pt x="1382" y="244"/>
                  </a:lnTo>
                  <a:lnTo>
                    <a:pt x="1378" y="242"/>
                  </a:lnTo>
                  <a:lnTo>
                    <a:pt x="1374" y="242"/>
                  </a:lnTo>
                  <a:lnTo>
                    <a:pt x="1372" y="244"/>
                  </a:lnTo>
                  <a:lnTo>
                    <a:pt x="1370" y="244"/>
                  </a:lnTo>
                  <a:lnTo>
                    <a:pt x="1368" y="244"/>
                  </a:lnTo>
                  <a:lnTo>
                    <a:pt x="1368" y="244"/>
                  </a:lnTo>
                  <a:lnTo>
                    <a:pt x="1366" y="240"/>
                  </a:lnTo>
                  <a:lnTo>
                    <a:pt x="1362" y="238"/>
                  </a:lnTo>
                  <a:lnTo>
                    <a:pt x="1356" y="234"/>
                  </a:lnTo>
                  <a:lnTo>
                    <a:pt x="1348" y="232"/>
                  </a:lnTo>
                  <a:lnTo>
                    <a:pt x="1338" y="230"/>
                  </a:lnTo>
                  <a:lnTo>
                    <a:pt x="1332" y="230"/>
                  </a:lnTo>
                  <a:lnTo>
                    <a:pt x="1326" y="228"/>
                  </a:lnTo>
                  <a:lnTo>
                    <a:pt x="1322" y="228"/>
                  </a:lnTo>
                  <a:lnTo>
                    <a:pt x="1320" y="230"/>
                  </a:lnTo>
                  <a:lnTo>
                    <a:pt x="1316" y="232"/>
                  </a:lnTo>
                  <a:lnTo>
                    <a:pt x="1312" y="234"/>
                  </a:lnTo>
                  <a:lnTo>
                    <a:pt x="1308" y="238"/>
                  </a:lnTo>
                  <a:lnTo>
                    <a:pt x="1296" y="242"/>
                  </a:lnTo>
                  <a:lnTo>
                    <a:pt x="1284" y="240"/>
                  </a:lnTo>
                  <a:lnTo>
                    <a:pt x="1272" y="238"/>
                  </a:lnTo>
                  <a:lnTo>
                    <a:pt x="1262" y="236"/>
                  </a:lnTo>
                  <a:lnTo>
                    <a:pt x="1258" y="234"/>
                  </a:lnTo>
                  <a:lnTo>
                    <a:pt x="1224" y="216"/>
                  </a:lnTo>
                  <a:lnTo>
                    <a:pt x="1210" y="216"/>
                  </a:lnTo>
                  <a:lnTo>
                    <a:pt x="1194" y="214"/>
                  </a:lnTo>
                  <a:lnTo>
                    <a:pt x="1182" y="208"/>
                  </a:lnTo>
                  <a:lnTo>
                    <a:pt x="1172" y="204"/>
                  </a:lnTo>
                  <a:lnTo>
                    <a:pt x="1168" y="202"/>
                  </a:lnTo>
                  <a:lnTo>
                    <a:pt x="1160" y="196"/>
                  </a:lnTo>
                  <a:lnTo>
                    <a:pt x="1156" y="190"/>
                  </a:lnTo>
                  <a:lnTo>
                    <a:pt x="1164" y="186"/>
                  </a:lnTo>
                  <a:lnTo>
                    <a:pt x="1166" y="184"/>
                  </a:lnTo>
                  <a:lnTo>
                    <a:pt x="1166" y="182"/>
                  </a:lnTo>
                  <a:lnTo>
                    <a:pt x="1166" y="178"/>
                  </a:lnTo>
                  <a:lnTo>
                    <a:pt x="1164" y="172"/>
                  </a:lnTo>
                  <a:lnTo>
                    <a:pt x="1160" y="170"/>
                  </a:lnTo>
                  <a:lnTo>
                    <a:pt x="1158" y="168"/>
                  </a:lnTo>
                  <a:lnTo>
                    <a:pt x="1156" y="168"/>
                  </a:lnTo>
                  <a:lnTo>
                    <a:pt x="1152" y="170"/>
                  </a:lnTo>
                  <a:lnTo>
                    <a:pt x="1150" y="170"/>
                  </a:lnTo>
                  <a:lnTo>
                    <a:pt x="1148" y="172"/>
                  </a:lnTo>
                  <a:lnTo>
                    <a:pt x="1148" y="172"/>
                  </a:lnTo>
                  <a:lnTo>
                    <a:pt x="1146" y="174"/>
                  </a:lnTo>
                  <a:lnTo>
                    <a:pt x="1144" y="176"/>
                  </a:lnTo>
                  <a:lnTo>
                    <a:pt x="1142" y="180"/>
                  </a:lnTo>
                  <a:lnTo>
                    <a:pt x="1140" y="184"/>
                  </a:lnTo>
                  <a:lnTo>
                    <a:pt x="1136" y="190"/>
                  </a:lnTo>
                  <a:lnTo>
                    <a:pt x="1132" y="194"/>
                  </a:lnTo>
                  <a:lnTo>
                    <a:pt x="1128" y="198"/>
                  </a:lnTo>
                  <a:lnTo>
                    <a:pt x="1126" y="200"/>
                  </a:lnTo>
                  <a:lnTo>
                    <a:pt x="1120" y="202"/>
                  </a:lnTo>
                  <a:lnTo>
                    <a:pt x="1116" y="206"/>
                  </a:lnTo>
                  <a:lnTo>
                    <a:pt x="1112" y="210"/>
                  </a:lnTo>
                  <a:lnTo>
                    <a:pt x="1110" y="216"/>
                  </a:lnTo>
                  <a:lnTo>
                    <a:pt x="1108" y="220"/>
                  </a:lnTo>
                  <a:lnTo>
                    <a:pt x="1106" y="222"/>
                  </a:lnTo>
                  <a:lnTo>
                    <a:pt x="1104" y="224"/>
                  </a:lnTo>
                  <a:lnTo>
                    <a:pt x="1096" y="224"/>
                  </a:lnTo>
                  <a:lnTo>
                    <a:pt x="1092" y="204"/>
                  </a:lnTo>
                  <a:lnTo>
                    <a:pt x="1084" y="194"/>
                  </a:lnTo>
                  <a:lnTo>
                    <a:pt x="1108" y="192"/>
                  </a:lnTo>
                  <a:lnTo>
                    <a:pt x="1134" y="160"/>
                  </a:lnTo>
                  <a:lnTo>
                    <a:pt x="1150" y="144"/>
                  </a:lnTo>
                  <a:lnTo>
                    <a:pt x="1158" y="130"/>
                  </a:lnTo>
                  <a:lnTo>
                    <a:pt x="1162" y="122"/>
                  </a:lnTo>
                  <a:lnTo>
                    <a:pt x="1164" y="120"/>
                  </a:lnTo>
                  <a:lnTo>
                    <a:pt x="1164" y="96"/>
                  </a:lnTo>
                  <a:lnTo>
                    <a:pt x="1166" y="78"/>
                  </a:lnTo>
                  <a:lnTo>
                    <a:pt x="1160" y="64"/>
                  </a:lnTo>
                  <a:lnTo>
                    <a:pt x="1148" y="54"/>
                  </a:lnTo>
                  <a:lnTo>
                    <a:pt x="1134" y="52"/>
                  </a:lnTo>
                  <a:lnTo>
                    <a:pt x="1122" y="56"/>
                  </a:lnTo>
                  <a:lnTo>
                    <a:pt x="1108" y="64"/>
                  </a:lnTo>
                  <a:lnTo>
                    <a:pt x="1098" y="68"/>
                  </a:lnTo>
                  <a:lnTo>
                    <a:pt x="1090" y="70"/>
                  </a:lnTo>
                  <a:lnTo>
                    <a:pt x="1084" y="70"/>
                  </a:lnTo>
                  <a:lnTo>
                    <a:pt x="1080" y="70"/>
                  </a:lnTo>
                  <a:lnTo>
                    <a:pt x="1080" y="70"/>
                  </a:lnTo>
                  <a:lnTo>
                    <a:pt x="1078" y="52"/>
                  </a:lnTo>
                  <a:lnTo>
                    <a:pt x="1070" y="46"/>
                  </a:lnTo>
                  <a:lnTo>
                    <a:pt x="1080" y="20"/>
                  </a:lnTo>
                  <a:lnTo>
                    <a:pt x="1082" y="20"/>
                  </a:lnTo>
                  <a:lnTo>
                    <a:pt x="1084" y="18"/>
                  </a:lnTo>
                  <a:lnTo>
                    <a:pt x="1086" y="18"/>
                  </a:lnTo>
                  <a:lnTo>
                    <a:pt x="1088" y="16"/>
                  </a:lnTo>
                  <a:lnTo>
                    <a:pt x="1088" y="14"/>
                  </a:lnTo>
                  <a:lnTo>
                    <a:pt x="1088" y="10"/>
                  </a:lnTo>
                  <a:lnTo>
                    <a:pt x="1086" y="8"/>
                  </a:lnTo>
                  <a:lnTo>
                    <a:pt x="1080" y="4"/>
                  </a:lnTo>
                  <a:lnTo>
                    <a:pt x="1068" y="0"/>
                  </a:lnTo>
                  <a:lnTo>
                    <a:pt x="1056" y="4"/>
                  </a:lnTo>
                  <a:lnTo>
                    <a:pt x="1048" y="10"/>
                  </a:lnTo>
                  <a:lnTo>
                    <a:pt x="1042" y="16"/>
                  </a:lnTo>
                  <a:lnTo>
                    <a:pt x="1038" y="22"/>
                  </a:lnTo>
                  <a:lnTo>
                    <a:pt x="1030" y="32"/>
                  </a:lnTo>
                  <a:lnTo>
                    <a:pt x="1022" y="42"/>
                  </a:lnTo>
                  <a:lnTo>
                    <a:pt x="1016" y="50"/>
                  </a:lnTo>
                  <a:lnTo>
                    <a:pt x="1012" y="54"/>
                  </a:lnTo>
                  <a:lnTo>
                    <a:pt x="1016" y="62"/>
                  </a:lnTo>
                  <a:lnTo>
                    <a:pt x="1008" y="76"/>
                  </a:lnTo>
                  <a:lnTo>
                    <a:pt x="990" y="68"/>
                  </a:lnTo>
                  <a:lnTo>
                    <a:pt x="988" y="68"/>
                  </a:lnTo>
                  <a:lnTo>
                    <a:pt x="986" y="68"/>
                  </a:lnTo>
                  <a:lnTo>
                    <a:pt x="986" y="68"/>
                  </a:lnTo>
                  <a:lnTo>
                    <a:pt x="986" y="70"/>
                  </a:lnTo>
                  <a:lnTo>
                    <a:pt x="988" y="72"/>
                  </a:lnTo>
                  <a:lnTo>
                    <a:pt x="990" y="74"/>
                  </a:lnTo>
                  <a:lnTo>
                    <a:pt x="992" y="76"/>
                  </a:lnTo>
                  <a:lnTo>
                    <a:pt x="992" y="78"/>
                  </a:lnTo>
                  <a:lnTo>
                    <a:pt x="994" y="78"/>
                  </a:lnTo>
                  <a:lnTo>
                    <a:pt x="1020" y="98"/>
                  </a:lnTo>
                  <a:lnTo>
                    <a:pt x="1020" y="100"/>
                  </a:lnTo>
                  <a:lnTo>
                    <a:pt x="1020" y="102"/>
                  </a:lnTo>
                  <a:lnTo>
                    <a:pt x="1020" y="108"/>
                  </a:lnTo>
                  <a:lnTo>
                    <a:pt x="1020" y="114"/>
                  </a:lnTo>
                  <a:lnTo>
                    <a:pt x="1020" y="122"/>
                  </a:lnTo>
                  <a:lnTo>
                    <a:pt x="1018" y="126"/>
                  </a:lnTo>
                  <a:lnTo>
                    <a:pt x="1014" y="130"/>
                  </a:lnTo>
                  <a:lnTo>
                    <a:pt x="1010" y="128"/>
                  </a:lnTo>
                  <a:lnTo>
                    <a:pt x="1006" y="126"/>
                  </a:lnTo>
                  <a:lnTo>
                    <a:pt x="1002" y="120"/>
                  </a:lnTo>
                  <a:lnTo>
                    <a:pt x="998" y="112"/>
                  </a:lnTo>
                  <a:lnTo>
                    <a:pt x="992" y="100"/>
                  </a:lnTo>
                  <a:lnTo>
                    <a:pt x="980" y="92"/>
                  </a:lnTo>
                  <a:lnTo>
                    <a:pt x="966" y="90"/>
                  </a:lnTo>
                  <a:lnTo>
                    <a:pt x="952" y="92"/>
                  </a:lnTo>
                  <a:lnTo>
                    <a:pt x="944" y="92"/>
                  </a:lnTo>
                  <a:lnTo>
                    <a:pt x="940" y="92"/>
                  </a:lnTo>
                  <a:lnTo>
                    <a:pt x="936" y="92"/>
                  </a:lnTo>
                  <a:lnTo>
                    <a:pt x="932" y="90"/>
                  </a:lnTo>
                  <a:lnTo>
                    <a:pt x="930" y="88"/>
                  </a:lnTo>
                  <a:lnTo>
                    <a:pt x="930" y="86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28" y="84"/>
                  </a:lnTo>
                  <a:lnTo>
                    <a:pt x="924" y="86"/>
                  </a:lnTo>
                  <a:lnTo>
                    <a:pt x="920" y="88"/>
                  </a:lnTo>
                  <a:lnTo>
                    <a:pt x="914" y="92"/>
                  </a:lnTo>
                  <a:lnTo>
                    <a:pt x="910" y="94"/>
                  </a:lnTo>
                  <a:lnTo>
                    <a:pt x="906" y="98"/>
                  </a:lnTo>
                  <a:lnTo>
                    <a:pt x="902" y="100"/>
                  </a:lnTo>
                  <a:lnTo>
                    <a:pt x="898" y="104"/>
                  </a:lnTo>
                  <a:lnTo>
                    <a:pt x="892" y="110"/>
                  </a:lnTo>
                  <a:lnTo>
                    <a:pt x="884" y="114"/>
                  </a:lnTo>
                  <a:lnTo>
                    <a:pt x="872" y="116"/>
                  </a:lnTo>
                  <a:lnTo>
                    <a:pt x="864" y="122"/>
                  </a:lnTo>
                  <a:lnTo>
                    <a:pt x="856" y="132"/>
                  </a:lnTo>
                  <a:lnTo>
                    <a:pt x="850" y="146"/>
                  </a:lnTo>
                  <a:lnTo>
                    <a:pt x="846" y="158"/>
                  </a:lnTo>
                  <a:lnTo>
                    <a:pt x="844" y="162"/>
                  </a:lnTo>
                  <a:lnTo>
                    <a:pt x="842" y="168"/>
                  </a:lnTo>
                  <a:lnTo>
                    <a:pt x="836" y="172"/>
                  </a:lnTo>
                  <a:lnTo>
                    <a:pt x="830" y="176"/>
                  </a:lnTo>
                  <a:lnTo>
                    <a:pt x="826" y="180"/>
                  </a:lnTo>
                  <a:lnTo>
                    <a:pt x="822" y="182"/>
                  </a:lnTo>
                  <a:lnTo>
                    <a:pt x="818" y="184"/>
                  </a:lnTo>
                  <a:lnTo>
                    <a:pt x="818" y="188"/>
                  </a:lnTo>
                  <a:lnTo>
                    <a:pt x="820" y="190"/>
                  </a:lnTo>
                  <a:lnTo>
                    <a:pt x="822" y="192"/>
                  </a:lnTo>
                  <a:lnTo>
                    <a:pt x="822" y="196"/>
                  </a:lnTo>
                  <a:lnTo>
                    <a:pt x="818" y="202"/>
                  </a:lnTo>
                  <a:lnTo>
                    <a:pt x="804" y="208"/>
                  </a:lnTo>
                  <a:lnTo>
                    <a:pt x="782" y="214"/>
                  </a:lnTo>
                  <a:lnTo>
                    <a:pt x="772" y="220"/>
                  </a:lnTo>
                  <a:lnTo>
                    <a:pt x="768" y="232"/>
                  </a:lnTo>
                  <a:lnTo>
                    <a:pt x="764" y="244"/>
                  </a:lnTo>
                  <a:lnTo>
                    <a:pt x="766" y="256"/>
                  </a:lnTo>
                  <a:lnTo>
                    <a:pt x="766" y="266"/>
                  </a:lnTo>
                  <a:lnTo>
                    <a:pt x="766" y="272"/>
                  </a:lnTo>
                  <a:lnTo>
                    <a:pt x="768" y="276"/>
                  </a:lnTo>
                  <a:lnTo>
                    <a:pt x="772" y="276"/>
                  </a:lnTo>
                  <a:lnTo>
                    <a:pt x="776" y="278"/>
                  </a:lnTo>
                  <a:lnTo>
                    <a:pt x="782" y="278"/>
                  </a:lnTo>
                  <a:lnTo>
                    <a:pt x="784" y="278"/>
                  </a:lnTo>
                  <a:lnTo>
                    <a:pt x="786" y="278"/>
                  </a:lnTo>
                  <a:lnTo>
                    <a:pt x="786" y="282"/>
                  </a:lnTo>
                  <a:lnTo>
                    <a:pt x="788" y="284"/>
                  </a:lnTo>
                  <a:lnTo>
                    <a:pt x="792" y="288"/>
                  </a:lnTo>
                  <a:lnTo>
                    <a:pt x="796" y="292"/>
                  </a:lnTo>
                  <a:lnTo>
                    <a:pt x="800" y="294"/>
                  </a:lnTo>
                  <a:lnTo>
                    <a:pt x="802" y="296"/>
                  </a:lnTo>
                  <a:lnTo>
                    <a:pt x="804" y="298"/>
                  </a:lnTo>
                  <a:lnTo>
                    <a:pt x="804" y="344"/>
                  </a:lnTo>
                  <a:lnTo>
                    <a:pt x="800" y="352"/>
                  </a:lnTo>
                  <a:lnTo>
                    <a:pt x="800" y="358"/>
                  </a:lnTo>
                  <a:lnTo>
                    <a:pt x="800" y="364"/>
                  </a:lnTo>
                  <a:lnTo>
                    <a:pt x="802" y="368"/>
                  </a:lnTo>
                  <a:lnTo>
                    <a:pt x="806" y="372"/>
                  </a:lnTo>
                  <a:lnTo>
                    <a:pt x="808" y="374"/>
                  </a:lnTo>
                  <a:lnTo>
                    <a:pt x="810" y="376"/>
                  </a:lnTo>
                  <a:lnTo>
                    <a:pt x="812" y="376"/>
                  </a:lnTo>
                  <a:lnTo>
                    <a:pt x="812" y="382"/>
                  </a:lnTo>
                  <a:lnTo>
                    <a:pt x="800" y="380"/>
                  </a:lnTo>
                  <a:lnTo>
                    <a:pt x="796" y="378"/>
                  </a:lnTo>
                  <a:lnTo>
                    <a:pt x="792" y="374"/>
                  </a:lnTo>
                  <a:lnTo>
                    <a:pt x="788" y="370"/>
                  </a:lnTo>
                  <a:lnTo>
                    <a:pt x="784" y="366"/>
                  </a:lnTo>
                  <a:lnTo>
                    <a:pt x="782" y="360"/>
                  </a:lnTo>
                  <a:lnTo>
                    <a:pt x="782" y="356"/>
                  </a:lnTo>
                  <a:lnTo>
                    <a:pt x="782" y="352"/>
                  </a:lnTo>
                  <a:lnTo>
                    <a:pt x="784" y="348"/>
                  </a:lnTo>
                  <a:lnTo>
                    <a:pt x="784" y="344"/>
                  </a:lnTo>
                  <a:lnTo>
                    <a:pt x="782" y="340"/>
                  </a:lnTo>
                  <a:lnTo>
                    <a:pt x="778" y="338"/>
                  </a:lnTo>
                  <a:lnTo>
                    <a:pt x="776" y="338"/>
                  </a:lnTo>
                  <a:lnTo>
                    <a:pt x="776" y="336"/>
                  </a:lnTo>
                  <a:lnTo>
                    <a:pt x="776" y="334"/>
                  </a:lnTo>
                  <a:lnTo>
                    <a:pt x="778" y="332"/>
                  </a:lnTo>
                  <a:lnTo>
                    <a:pt x="782" y="326"/>
                  </a:lnTo>
                  <a:lnTo>
                    <a:pt x="784" y="322"/>
                  </a:lnTo>
                  <a:lnTo>
                    <a:pt x="788" y="316"/>
                  </a:lnTo>
                  <a:lnTo>
                    <a:pt x="790" y="308"/>
                  </a:lnTo>
                  <a:lnTo>
                    <a:pt x="790" y="304"/>
                  </a:lnTo>
                  <a:lnTo>
                    <a:pt x="788" y="300"/>
                  </a:lnTo>
                  <a:lnTo>
                    <a:pt x="788" y="298"/>
                  </a:lnTo>
                  <a:lnTo>
                    <a:pt x="786" y="298"/>
                  </a:lnTo>
                  <a:lnTo>
                    <a:pt x="782" y="298"/>
                  </a:lnTo>
                  <a:lnTo>
                    <a:pt x="778" y="298"/>
                  </a:lnTo>
                  <a:lnTo>
                    <a:pt x="774" y="298"/>
                  </a:lnTo>
                  <a:lnTo>
                    <a:pt x="768" y="296"/>
                  </a:lnTo>
                  <a:lnTo>
                    <a:pt x="766" y="294"/>
                  </a:lnTo>
                  <a:lnTo>
                    <a:pt x="764" y="292"/>
                  </a:lnTo>
                  <a:lnTo>
                    <a:pt x="762" y="290"/>
                  </a:lnTo>
                  <a:lnTo>
                    <a:pt x="762" y="290"/>
                  </a:lnTo>
                  <a:lnTo>
                    <a:pt x="758" y="290"/>
                  </a:lnTo>
                  <a:lnTo>
                    <a:pt x="754" y="290"/>
                  </a:lnTo>
                  <a:lnTo>
                    <a:pt x="750" y="288"/>
                  </a:lnTo>
                  <a:lnTo>
                    <a:pt x="744" y="286"/>
                  </a:lnTo>
                  <a:lnTo>
                    <a:pt x="738" y="284"/>
                  </a:lnTo>
                  <a:lnTo>
                    <a:pt x="732" y="280"/>
                  </a:lnTo>
                  <a:lnTo>
                    <a:pt x="728" y="276"/>
                  </a:lnTo>
                  <a:lnTo>
                    <a:pt x="726" y="276"/>
                  </a:lnTo>
                  <a:lnTo>
                    <a:pt x="724" y="274"/>
                  </a:lnTo>
                  <a:lnTo>
                    <a:pt x="722" y="276"/>
                  </a:lnTo>
                  <a:lnTo>
                    <a:pt x="720" y="278"/>
                  </a:lnTo>
                  <a:lnTo>
                    <a:pt x="718" y="280"/>
                  </a:lnTo>
                  <a:lnTo>
                    <a:pt x="718" y="282"/>
                  </a:lnTo>
                  <a:lnTo>
                    <a:pt x="716" y="282"/>
                  </a:lnTo>
                  <a:lnTo>
                    <a:pt x="712" y="278"/>
                  </a:lnTo>
                  <a:lnTo>
                    <a:pt x="710" y="270"/>
                  </a:lnTo>
                  <a:lnTo>
                    <a:pt x="710" y="260"/>
                  </a:lnTo>
                  <a:lnTo>
                    <a:pt x="710" y="250"/>
                  </a:lnTo>
                  <a:lnTo>
                    <a:pt x="708" y="246"/>
                  </a:lnTo>
                  <a:lnTo>
                    <a:pt x="706" y="244"/>
                  </a:lnTo>
                  <a:lnTo>
                    <a:pt x="704" y="244"/>
                  </a:lnTo>
                  <a:lnTo>
                    <a:pt x="700" y="242"/>
                  </a:lnTo>
                  <a:lnTo>
                    <a:pt x="696" y="242"/>
                  </a:lnTo>
                  <a:lnTo>
                    <a:pt x="694" y="244"/>
                  </a:lnTo>
                  <a:lnTo>
                    <a:pt x="692" y="244"/>
                  </a:lnTo>
                  <a:lnTo>
                    <a:pt x="690" y="244"/>
                  </a:lnTo>
                  <a:lnTo>
                    <a:pt x="688" y="246"/>
                  </a:lnTo>
                  <a:lnTo>
                    <a:pt x="684" y="248"/>
                  </a:lnTo>
                  <a:lnTo>
                    <a:pt x="684" y="250"/>
                  </a:lnTo>
                  <a:lnTo>
                    <a:pt x="684" y="254"/>
                  </a:lnTo>
                  <a:lnTo>
                    <a:pt x="684" y="258"/>
                  </a:lnTo>
                  <a:lnTo>
                    <a:pt x="686" y="262"/>
                  </a:lnTo>
                  <a:lnTo>
                    <a:pt x="686" y="266"/>
                  </a:lnTo>
                  <a:lnTo>
                    <a:pt x="688" y="270"/>
                  </a:lnTo>
                  <a:lnTo>
                    <a:pt x="690" y="274"/>
                  </a:lnTo>
                  <a:lnTo>
                    <a:pt x="690" y="278"/>
                  </a:lnTo>
                  <a:lnTo>
                    <a:pt x="690" y="282"/>
                  </a:lnTo>
                  <a:lnTo>
                    <a:pt x="690" y="284"/>
                  </a:lnTo>
                  <a:lnTo>
                    <a:pt x="686" y="288"/>
                  </a:lnTo>
                  <a:lnTo>
                    <a:pt x="682" y="290"/>
                  </a:lnTo>
                  <a:lnTo>
                    <a:pt x="676" y="292"/>
                  </a:lnTo>
                  <a:lnTo>
                    <a:pt x="672" y="298"/>
                  </a:lnTo>
                  <a:lnTo>
                    <a:pt x="670" y="304"/>
                  </a:lnTo>
                  <a:lnTo>
                    <a:pt x="668" y="308"/>
                  </a:lnTo>
                  <a:lnTo>
                    <a:pt x="670" y="314"/>
                  </a:lnTo>
                  <a:lnTo>
                    <a:pt x="670" y="318"/>
                  </a:lnTo>
                  <a:lnTo>
                    <a:pt x="672" y="320"/>
                  </a:lnTo>
                  <a:lnTo>
                    <a:pt x="674" y="322"/>
                  </a:lnTo>
                  <a:lnTo>
                    <a:pt x="678" y="324"/>
                  </a:lnTo>
                  <a:lnTo>
                    <a:pt x="680" y="326"/>
                  </a:lnTo>
                  <a:lnTo>
                    <a:pt x="680" y="330"/>
                  </a:lnTo>
                  <a:lnTo>
                    <a:pt x="682" y="332"/>
                  </a:lnTo>
                  <a:lnTo>
                    <a:pt x="680" y="338"/>
                  </a:lnTo>
                  <a:lnTo>
                    <a:pt x="680" y="344"/>
                  </a:lnTo>
                  <a:lnTo>
                    <a:pt x="678" y="350"/>
                  </a:lnTo>
                  <a:lnTo>
                    <a:pt x="674" y="354"/>
                  </a:lnTo>
                  <a:lnTo>
                    <a:pt x="670" y="364"/>
                  </a:lnTo>
                  <a:lnTo>
                    <a:pt x="670" y="378"/>
                  </a:lnTo>
                  <a:lnTo>
                    <a:pt x="668" y="392"/>
                  </a:lnTo>
                  <a:lnTo>
                    <a:pt x="668" y="398"/>
                  </a:lnTo>
                  <a:lnTo>
                    <a:pt x="684" y="400"/>
                  </a:lnTo>
                  <a:lnTo>
                    <a:pt x="698" y="390"/>
                  </a:lnTo>
                  <a:lnTo>
                    <a:pt x="704" y="390"/>
                  </a:lnTo>
                  <a:lnTo>
                    <a:pt x="710" y="390"/>
                  </a:lnTo>
                  <a:lnTo>
                    <a:pt x="714" y="392"/>
                  </a:lnTo>
                  <a:lnTo>
                    <a:pt x="716" y="394"/>
                  </a:lnTo>
                  <a:lnTo>
                    <a:pt x="718" y="398"/>
                  </a:lnTo>
                  <a:lnTo>
                    <a:pt x="720" y="400"/>
                  </a:lnTo>
                  <a:lnTo>
                    <a:pt x="722" y="402"/>
                  </a:lnTo>
                  <a:lnTo>
                    <a:pt x="722" y="404"/>
                  </a:lnTo>
                  <a:lnTo>
                    <a:pt x="724" y="406"/>
                  </a:lnTo>
                  <a:lnTo>
                    <a:pt x="726" y="416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4"/>
                  </a:lnTo>
                  <a:lnTo>
                    <a:pt x="734" y="446"/>
                  </a:lnTo>
                  <a:lnTo>
                    <a:pt x="736" y="448"/>
                  </a:lnTo>
                  <a:lnTo>
                    <a:pt x="738" y="450"/>
                  </a:lnTo>
                  <a:lnTo>
                    <a:pt x="740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2" y="450"/>
                  </a:lnTo>
                  <a:lnTo>
                    <a:pt x="746" y="448"/>
                  </a:lnTo>
                  <a:lnTo>
                    <a:pt x="748" y="448"/>
                  </a:lnTo>
                  <a:lnTo>
                    <a:pt x="752" y="448"/>
                  </a:lnTo>
                  <a:lnTo>
                    <a:pt x="754" y="450"/>
                  </a:lnTo>
                  <a:lnTo>
                    <a:pt x="758" y="452"/>
                  </a:lnTo>
                  <a:lnTo>
                    <a:pt x="760" y="454"/>
                  </a:lnTo>
                  <a:lnTo>
                    <a:pt x="766" y="456"/>
                  </a:lnTo>
                  <a:lnTo>
                    <a:pt x="770" y="458"/>
                  </a:lnTo>
                  <a:lnTo>
                    <a:pt x="774" y="458"/>
                  </a:lnTo>
                  <a:lnTo>
                    <a:pt x="774" y="458"/>
                  </a:lnTo>
                  <a:lnTo>
                    <a:pt x="772" y="462"/>
                  </a:lnTo>
                  <a:lnTo>
                    <a:pt x="768" y="466"/>
                  </a:lnTo>
                  <a:lnTo>
                    <a:pt x="764" y="468"/>
                  </a:lnTo>
                  <a:lnTo>
                    <a:pt x="760" y="468"/>
                  </a:lnTo>
                  <a:lnTo>
                    <a:pt x="758" y="470"/>
                  </a:lnTo>
                  <a:lnTo>
                    <a:pt x="756" y="470"/>
                  </a:lnTo>
                  <a:lnTo>
                    <a:pt x="752" y="470"/>
                  </a:lnTo>
                  <a:lnTo>
                    <a:pt x="750" y="472"/>
                  </a:lnTo>
                  <a:lnTo>
                    <a:pt x="748" y="476"/>
                  </a:lnTo>
                  <a:lnTo>
                    <a:pt x="746" y="480"/>
                  </a:lnTo>
                  <a:lnTo>
                    <a:pt x="746" y="484"/>
                  </a:lnTo>
                  <a:lnTo>
                    <a:pt x="748" y="486"/>
                  </a:lnTo>
                  <a:lnTo>
                    <a:pt x="752" y="496"/>
                  </a:lnTo>
                  <a:lnTo>
                    <a:pt x="752" y="510"/>
                  </a:lnTo>
                  <a:lnTo>
                    <a:pt x="752" y="520"/>
                  </a:lnTo>
                  <a:lnTo>
                    <a:pt x="750" y="522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0" y="520"/>
                  </a:lnTo>
                  <a:lnTo>
                    <a:pt x="738" y="516"/>
                  </a:lnTo>
                  <a:lnTo>
                    <a:pt x="738" y="510"/>
                  </a:lnTo>
                  <a:lnTo>
                    <a:pt x="736" y="498"/>
                  </a:lnTo>
                  <a:lnTo>
                    <a:pt x="730" y="484"/>
                  </a:lnTo>
                  <a:lnTo>
                    <a:pt x="726" y="476"/>
                  </a:lnTo>
                  <a:lnTo>
                    <a:pt x="724" y="474"/>
                  </a:lnTo>
                  <a:lnTo>
                    <a:pt x="722" y="474"/>
                  </a:lnTo>
                  <a:lnTo>
                    <a:pt x="720" y="476"/>
                  </a:lnTo>
                  <a:lnTo>
                    <a:pt x="718" y="480"/>
                  </a:lnTo>
                  <a:lnTo>
                    <a:pt x="716" y="482"/>
                  </a:lnTo>
                  <a:lnTo>
                    <a:pt x="716" y="484"/>
                  </a:lnTo>
                  <a:lnTo>
                    <a:pt x="714" y="488"/>
                  </a:lnTo>
                  <a:lnTo>
                    <a:pt x="712" y="492"/>
                  </a:lnTo>
                  <a:lnTo>
                    <a:pt x="710" y="494"/>
                  </a:lnTo>
                  <a:lnTo>
                    <a:pt x="706" y="494"/>
                  </a:lnTo>
                  <a:lnTo>
                    <a:pt x="704" y="494"/>
                  </a:lnTo>
                  <a:lnTo>
                    <a:pt x="704" y="492"/>
                  </a:lnTo>
                  <a:lnTo>
                    <a:pt x="704" y="490"/>
                  </a:lnTo>
                  <a:lnTo>
                    <a:pt x="704" y="488"/>
                  </a:lnTo>
                  <a:lnTo>
                    <a:pt x="706" y="486"/>
                  </a:lnTo>
                  <a:lnTo>
                    <a:pt x="706" y="486"/>
                  </a:lnTo>
                  <a:lnTo>
                    <a:pt x="708" y="476"/>
                  </a:lnTo>
                  <a:lnTo>
                    <a:pt x="710" y="460"/>
                  </a:lnTo>
                  <a:lnTo>
                    <a:pt x="712" y="442"/>
                  </a:lnTo>
                  <a:lnTo>
                    <a:pt x="712" y="424"/>
                  </a:lnTo>
                  <a:lnTo>
                    <a:pt x="712" y="412"/>
                  </a:lnTo>
                  <a:lnTo>
                    <a:pt x="710" y="408"/>
                  </a:lnTo>
                  <a:lnTo>
                    <a:pt x="706" y="398"/>
                  </a:lnTo>
                  <a:lnTo>
                    <a:pt x="698" y="408"/>
                  </a:lnTo>
                  <a:lnTo>
                    <a:pt x="698" y="408"/>
                  </a:lnTo>
                  <a:lnTo>
                    <a:pt x="696" y="410"/>
                  </a:lnTo>
                  <a:lnTo>
                    <a:pt x="692" y="410"/>
                  </a:lnTo>
                  <a:lnTo>
                    <a:pt x="686" y="410"/>
                  </a:lnTo>
                  <a:lnTo>
                    <a:pt x="682" y="412"/>
                  </a:lnTo>
                  <a:lnTo>
                    <a:pt x="680" y="414"/>
                  </a:lnTo>
                  <a:lnTo>
                    <a:pt x="678" y="416"/>
                  </a:lnTo>
                  <a:lnTo>
                    <a:pt x="678" y="418"/>
                  </a:lnTo>
                  <a:lnTo>
                    <a:pt x="678" y="418"/>
                  </a:lnTo>
                  <a:lnTo>
                    <a:pt x="676" y="424"/>
                  </a:lnTo>
                  <a:lnTo>
                    <a:pt x="676" y="440"/>
                  </a:lnTo>
                  <a:lnTo>
                    <a:pt x="676" y="456"/>
                  </a:lnTo>
                  <a:lnTo>
                    <a:pt x="676" y="468"/>
                  </a:lnTo>
                  <a:lnTo>
                    <a:pt x="674" y="474"/>
                  </a:lnTo>
                  <a:lnTo>
                    <a:pt x="674" y="478"/>
                  </a:lnTo>
                  <a:lnTo>
                    <a:pt x="670" y="482"/>
                  </a:lnTo>
                  <a:lnTo>
                    <a:pt x="666" y="486"/>
                  </a:lnTo>
                  <a:lnTo>
                    <a:pt x="662" y="486"/>
                  </a:lnTo>
                  <a:lnTo>
                    <a:pt x="658" y="486"/>
                  </a:lnTo>
                  <a:lnTo>
                    <a:pt x="652" y="488"/>
                  </a:lnTo>
                  <a:lnTo>
                    <a:pt x="648" y="490"/>
                  </a:lnTo>
                  <a:lnTo>
                    <a:pt x="646" y="492"/>
                  </a:lnTo>
                  <a:lnTo>
                    <a:pt x="646" y="492"/>
                  </a:lnTo>
                  <a:lnTo>
                    <a:pt x="632" y="494"/>
                  </a:lnTo>
                  <a:lnTo>
                    <a:pt x="618" y="490"/>
                  </a:lnTo>
                  <a:lnTo>
                    <a:pt x="606" y="486"/>
                  </a:lnTo>
                  <a:lnTo>
                    <a:pt x="602" y="484"/>
                  </a:lnTo>
                  <a:lnTo>
                    <a:pt x="610" y="480"/>
                  </a:lnTo>
                  <a:lnTo>
                    <a:pt x="622" y="478"/>
                  </a:lnTo>
                  <a:lnTo>
                    <a:pt x="636" y="476"/>
                  </a:lnTo>
                  <a:lnTo>
                    <a:pt x="642" y="476"/>
                  </a:lnTo>
                  <a:lnTo>
                    <a:pt x="646" y="474"/>
                  </a:lnTo>
                  <a:lnTo>
                    <a:pt x="648" y="472"/>
                  </a:lnTo>
                  <a:lnTo>
                    <a:pt x="648" y="468"/>
                  </a:lnTo>
                  <a:lnTo>
                    <a:pt x="648" y="466"/>
                  </a:lnTo>
                  <a:lnTo>
                    <a:pt x="648" y="466"/>
                  </a:lnTo>
                  <a:lnTo>
                    <a:pt x="646" y="462"/>
                  </a:lnTo>
                  <a:lnTo>
                    <a:pt x="646" y="458"/>
                  </a:lnTo>
                  <a:lnTo>
                    <a:pt x="646" y="456"/>
                  </a:lnTo>
                  <a:lnTo>
                    <a:pt x="646" y="454"/>
                  </a:lnTo>
                  <a:lnTo>
                    <a:pt x="648" y="452"/>
                  </a:lnTo>
                  <a:lnTo>
                    <a:pt x="650" y="448"/>
                  </a:lnTo>
                  <a:lnTo>
                    <a:pt x="652" y="444"/>
                  </a:lnTo>
                  <a:lnTo>
                    <a:pt x="656" y="440"/>
                  </a:lnTo>
                  <a:lnTo>
                    <a:pt x="660" y="434"/>
                  </a:lnTo>
                  <a:lnTo>
                    <a:pt x="662" y="430"/>
                  </a:lnTo>
                  <a:lnTo>
                    <a:pt x="664" y="428"/>
                  </a:lnTo>
                  <a:lnTo>
                    <a:pt x="664" y="426"/>
                  </a:lnTo>
                  <a:lnTo>
                    <a:pt x="668" y="422"/>
                  </a:lnTo>
                  <a:lnTo>
                    <a:pt x="668" y="418"/>
                  </a:lnTo>
                  <a:lnTo>
                    <a:pt x="668" y="416"/>
                  </a:lnTo>
                  <a:lnTo>
                    <a:pt x="666" y="416"/>
                  </a:lnTo>
                  <a:lnTo>
                    <a:pt x="666" y="414"/>
                  </a:lnTo>
                  <a:lnTo>
                    <a:pt x="664" y="414"/>
                  </a:lnTo>
                  <a:lnTo>
                    <a:pt x="662" y="414"/>
                  </a:lnTo>
                  <a:lnTo>
                    <a:pt x="660" y="412"/>
                  </a:lnTo>
                  <a:lnTo>
                    <a:pt x="658" y="412"/>
                  </a:lnTo>
                  <a:lnTo>
                    <a:pt x="656" y="410"/>
                  </a:lnTo>
                  <a:lnTo>
                    <a:pt x="656" y="408"/>
                  </a:lnTo>
                  <a:lnTo>
                    <a:pt x="656" y="400"/>
                  </a:lnTo>
                  <a:lnTo>
                    <a:pt x="656" y="384"/>
                  </a:lnTo>
                  <a:lnTo>
                    <a:pt x="656" y="368"/>
                  </a:lnTo>
                  <a:lnTo>
                    <a:pt x="656" y="354"/>
                  </a:lnTo>
                  <a:lnTo>
                    <a:pt x="656" y="348"/>
                  </a:lnTo>
                  <a:lnTo>
                    <a:pt x="658" y="342"/>
                  </a:lnTo>
                  <a:lnTo>
                    <a:pt x="658" y="336"/>
                  </a:lnTo>
                  <a:lnTo>
                    <a:pt x="656" y="330"/>
                  </a:lnTo>
                  <a:lnTo>
                    <a:pt x="654" y="324"/>
                  </a:lnTo>
                  <a:lnTo>
                    <a:pt x="652" y="320"/>
                  </a:lnTo>
                  <a:lnTo>
                    <a:pt x="650" y="318"/>
                  </a:lnTo>
                  <a:lnTo>
                    <a:pt x="650" y="318"/>
                  </a:lnTo>
                  <a:lnTo>
                    <a:pt x="650" y="292"/>
                  </a:lnTo>
                  <a:lnTo>
                    <a:pt x="656" y="286"/>
                  </a:lnTo>
                  <a:lnTo>
                    <a:pt x="658" y="274"/>
                  </a:lnTo>
                  <a:lnTo>
                    <a:pt x="670" y="262"/>
                  </a:lnTo>
                  <a:lnTo>
                    <a:pt x="672" y="258"/>
                  </a:lnTo>
                  <a:lnTo>
                    <a:pt x="670" y="256"/>
                  </a:lnTo>
                  <a:lnTo>
                    <a:pt x="666" y="252"/>
                  </a:lnTo>
                  <a:lnTo>
                    <a:pt x="664" y="250"/>
                  </a:lnTo>
                  <a:lnTo>
                    <a:pt x="660" y="250"/>
                  </a:lnTo>
                  <a:lnTo>
                    <a:pt x="660" y="248"/>
                  </a:lnTo>
                  <a:lnTo>
                    <a:pt x="634" y="252"/>
                  </a:lnTo>
                  <a:lnTo>
                    <a:pt x="630" y="246"/>
                  </a:lnTo>
                  <a:lnTo>
                    <a:pt x="620" y="250"/>
                  </a:lnTo>
                  <a:lnTo>
                    <a:pt x="614" y="258"/>
                  </a:lnTo>
                  <a:lnTo>
                    <a:pt x="610" y="268"/>
                  </a:lnTo>
                  <a:lnTo>
                    <a:pt x="610" y="278"/>
                  </a:lnTo>
                  <a:lnTo>
                    <a:pt x="610" y="280"/>
                  </a:lnTo>
                  <a:lnTo>
                    <a:pt x="608" y="286"/>
                  </a:lnTo>
                  <a:lnTo>
                    <a:pt x="604" y="292"/>
                  </a:lnTo>
                  <a:lnTo>
                    <a:pt x="602" y="296"/>
                  </a:lnTo>
                  <a:lnTo>
                    <a:pt x="598" y="300"/>
                  </a:lnTo>
                  <a:lnTo>
                    <a:pt x="594" y="302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84" y="316"/>
                  </a:lnTo>
                  <a:lnTo>
                    <a:pt x="580" y="332"/>
                  </a:lnTo>
                  <a:lnTo>
                    <a:pt x="580" y="350"/>
                  </a:lnTo>
                  <a:lnTo>
                    <a:pt x="582" y="364"/>
                  </a:lnTo>
                  <a:lnTo>
                    <a:pt x="582" y="370"/>
                  </a:lnTo>
                  <a:lnTo>
                    <a:pt x="582" y="370"/>
                  </a:lnTo>
                  <a:lnTo>
                    <a:pt x="584" y="374"/>
                  </a:lnTo>
                  <a:lnTo>
                    <a:pt x="586" y="376"/>
                  </a:lnTo>
                  <a:lnTo>
                    <a:pt x="586" y="382"/>
                  </a:lnTo>
                  <a:lnTo>
                    <a:pt x="588" y="386"/>
                  </a:lnTo>
                  <a:lnTo>
                    <a:pt x="590" y="392"/>
                  </a:lnTo>
                  <a:lnTo>
                    <a:pt x="590" y="396"/>
                  </a:lnTo>
                  <a:lnTo>
                    <a:pt x="590" y="400"/>
                  </a:lnTo>
                  <a:lnTo>
                    <a:pt x="588" y="402"/>
                  </a:lnTo>
                  <a:lnTo>
                    <a:pt x="586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84" y="404"/>
                  </a:lnTo>
                  <a:lnTo>
                    <a:pt x="552" y="374"/>
                  </a:lnTo>
                  <a:lnTo>
                    <a:pt x="516" y="370"/>
                  </a:lnTo>
                  <a:lnTo>
                    <a:pt x="512" y="380"/>
                  </a:lnTo>
                  <a:lnTo>
                    <a:pt x="516" y="388"/>
                  </a:lnTo>
                  <a:lnTo>
                    <a:pt x="516" y="404"/>
                  </a:lnTo>
                  <a:lnTo>
                    <a:pt x="494" y="420"/>
                  </a:lnTo>
                  <a:lnTo>
                    <a:pt x="496" y="410"/>
                  </a:lnTo>
                  <a:lnTo>
                    <a:pt x="496" y="402"/>
                  </a:lnTo>
                  <a:lnTo>
                    <a:pt x="498" y="398"/>
                  </a:lnTo>
                  <a:lnTo>
                    <a:pt x="498" y="396"/>
                  </a:lnTo>
                  <a:lnTo>
                    <a:pt x="490" y="396"/>
                  </a:lnTo>
                  <a:lnTo>
                    <a:pt x="482" y="404"/>
                  </a:lnTo>
                  <a:lnTo>
                    <a:pt x="478" y="414"/>
                  </a:lnTo>
                  <a:lnTo>
                    <a:pt x="456" y="412"/>
                  </a:lnTo>
                  <a:lnTo>
                    <a:pt x="448" y="412"/>
                  </a:lnTo>
                  <a:lnTo>
                    <a:pt x="442" y="414"/>
                  </a:lnTo>
                  <a:lnTo>
                    <a:pt x="438" y="416"/>
                  </a:lnTo>
                  <a:lnTo>
                    <a:pt x="434" y="418"/>
                  </a:lnTo>
                  <a:lnTo>
                    <a:pt x="432" y="420"/>
                  </a:lnTo>
                  <a:lnTo>
                    <a:pt x="432" y="420"/>
                  </a:lnTo>
                  <a:lnTo>
                    <a:pt x="432" y="400"/>
                  </a:lnTo>
                  <a:lnTo>
                    <a:pt x="426" y="400"/>
                  </a:lnTo>
                  <a:lnTo>
                    <a:pt x="420" y="404"/>
                  </a:lnTo>
                  <a:lnTo>
                    <a:pt x="410" y="410"/>
                  </a:lnTo>
                  <a:lnTo>
                    <a:pt x="400" y="416"/>
                  </a:lnTo>
                  <a:lnTo>
                    <a:pt x="392" y="420"/>
                  </a:lnTo>
                  <a:lnTo>
                    <a:pt x="390" y="422"/>
                  </a:lnTo>
                  <a:lnTo>
                    <a:pt x="372" y="428"/>
                  </a:lnTo>
                  <a:lnTo>
                    <a:pt x="360" y="436"/>
                  </a:lnTo>
                  <a:lnTo>
                    <a:pt x="352" y="448"/>
                  </a:lnTo>
                  <a:lnTo>
                    <a:pt x="350" y="456"/>
                  </a:lnTo>
                  <a:lnTo>
                    <a:pt x="350" y="458"/>
                  </a:lnTo>
                  <a:lnTo>
                    <a:pt x="348" y="466"/>
                  </a:lnTo>
                  <a:lnTo>
                    <a:pt x="348" y="470"/>
                  </a:lnTo>
                  <a:lnTo>
                    <a:pt x="346" y="470"/>
                  </a:lnTo>
                  <a:lnTo>
                    <a:pt x="344" y="472"/>
                  </a:lnTo>
                  <a:lnTo>
                    <a:pt x="342" y="470"/>
                  </a:lnTo>
                  <a:lnTo>
                    <a:pt x="340" y="470"/>
                  </a:lnTo>
                  <a:lnTo>
                    <a:pt x="340" y="468"/>
                  </a:lnTo>
                  <a:lnTo>
                    <a:pt x="338" y="466"/>
                  </a:lnTo>
                  <a:lnTo>
                    <a:pt x="338" y="466"/>
                  </a:lnTo>
                  <a:lnTo>
                    <a:pt x="324" y="460"/>
                  </a:lnTo>
                  <a:lnTo>
                    <a:pt x="324" y="446"/>
                  </a:lnTo>
                  <a:lnTo>
                    <a:pt x="330" y="440"/>
                  </a:lnTo>
                  <a:lnTo>
                    <a:pt x="334" y="436"/>
                  </a:lnTo>
                  <a:lnTo>
                    <a:pt x="336" y="432"/>
                  </a:lnTo>
                  <a:lnTo>
                    <a:pt x="336" y="428"/>
                  </a:lnTo>
                  <a:lnTo>
                    <a:pt x="336" y="426"/>
                  </a:lnTo>
                  <a:lnTo>
                    <a:pt x="336" y="424"/>
                  </a:lnTo>
                  <a:lnTo>
                    <a:pt x="334" y="424"/>
                  </a:lnTo>
                  <a:lnTo>
                    <a:pt x="334" y="418"/>
                  </a:lnTo>
                  <a:lnTo>
                    <a:pt x="330" y="414"/>
                  </a:lnTo>
                  <a:lnTo>
                    <a:pt x="328" y="410"/>
                  </a:lnTo>
                  <a:lnTo>
                    <a:pt x="322" y="408"/>
                  </a:lnTo>
                  <a:lnTo>
                    <a:pt x="318" y="406"/>
                  </a:lnTo>
                  <a:lnTo>
                    <a:pt x="314" y="404"/>
                  </a:lnTo>
                  <a:lnTo>
                    <a:pt x="310" y="404"/>
                  </a:lnTo>
                  <a:lnTo>
                    <a:pt x="308" y="404"/>
                  </a:lnTo>
                  <a:lnTo>
                    <a:pt x="306" y="404"/>
                  </a:lnTo>
                  <a:lnTo>
                    <a:pt x="304" y="406"/>
                  </a:lnTo>
                  <a:lnTo>
                    <a:pt x="300" y="406"/>
                  </a:lnTo>
                  <a:lnTo>
                    <a:pt x="296" y="408"/>
                  </a:lnTo>
                  <a:lnTo>
                    <a:pt x="292" y="408"/>
                  </a:lnTo>
                  <a:lnTo>
                    <a:pt x="290" y="408"/>
                  </a:lnTo>
                  <a:lnTo>
                    <a:pt x="288" y="408"/>
                  </a:lnTo>
                  <a:lnTo>
                    <a:pt x="300" y="416"/>
                  </a:lnTo>
                  <a:lnTo>
                    <a:pt x="300" y="440"/>
                  </a:lnTo>
                  <a:lnTo>
                    <a:pt x="300" y="454"/>
                  </a:lnTo>
                  <a:lnTo>
                    <a:pt x="302" y="454"/>
                  </a:lnTo>
                  <a:lnTo>
                    <a:pt x="302" y="456"/>
                  </a:lnTo>
                  <a:lnTo>
                    <a:pt x="304" y="460"/>
                  </a:lnTo>
                  <a:lnTo>
                    <a:pt x="306" y="462"/>
                  </a:lnTo>
                  <a:lnTo>
                    <a:pt x="306" y="464"/>
                  </a:lnTo>
                  <a:lnTo>
                    <a:pt x="308" y="466"/>
                  </a:lnTo>
                  <a:lnTo>
                    <a:pt x="306" y="476"/>
                  </a:lnTo>
                  <a:lnTo>
                    <a:pt x="306" y="482"/>
                  </a:lnTo>
                  <a:lnTo>
                    <a:pt x="304" y="486"/>
                  </a:lnTo>
                  <a:lnTo>
                    <a:pt x="302" y="490"/>
                  </a:lnTo>
                  <a:lnTo>
                    <a:pt x="302" y="490"/>
                  </a:lnTo>
                  <a:lnTo>
                    <a:pt x="292" y="486"/>
                  </a:lnTo>
                  <a:lnTo>
                    <a:pt x="284" y="480"/>
                  </a:lnTo>
                  <a:lnTo>
                    <a:pt x="278" y="480"/>
                  </a:lnTo>
                  <a:lnTo>
                    <a:pt x="262" y="498"/>
                  </a:lnTo>
                  <a:lnTo>
                    <a:pt x="246" y="510"/>
                  </a:lnTo>
                  <a:lnTo>
                    <a:pt x="244" y="514"/>
                  </a:lnTo>
                  <a:lnTo>
                    <a:pt x="244" y="518"/>
                  </a:lnTo>
                  <a:lnTo>
                    <a:pt x="248" y="522"/>
                  </a:lnTo>
                  <a:lnTo>
                    <a:pt x="250" y="524"/>
                  </a:lnTo>
                  <a:lnTo>
                    <a:pt x="254" y="528"/>
                  </a:lnTo>
                  <a:lnTo>
                    <a:pt x="256" y="530"/>
                  </a:lnTo>
                  <a:lnTo>
                    <a:pt x="258" y="530"/>
                  </a:lnTo>
                  <a:lnTo>
                    <a:pt x="256" y="538"/>
                  </a:lnTo>
                  <a:lnTo>
                    <a:pt x="232" y="540"/>
                  </a:lnTo>
                  <a:lnTo>
                    <a:pt x="220" y="526"/>
                  </a:lnTo>
                  <a:lnTo>
                    <a:pt x="216" y="514"/>
                  </a:lnTo>
                  <a:lnTo>
                    <a:pt x="206" y="508"/>
                  </a:lnTo>
                  <a:lnTo>
                    <a:pt x="202" y="518"/>
                  </a:lnTo>
                  <a:lnTo>
                    <a:pt x="208" y="534"/>
                  </a:lnTo>
                  <a:lnTo>
                    <a:pt x="218" y="554"/>
                  </a:lnTo>
                  <a:lnTo>
                    <a:pt x="218" y="558"/>
                  </a:lnTo>
                  <a:lnTo>
                    <a:pt x="216" y="560"/>
                  </a:lnTo>
                  <a:lnTo>
                    <a:pt x="216" y="562"/>
                  </a:lnTo>
                  <a:lnTo>
                    <a:pt x="212" y="562"/>
                  </a:lnTo>
                  <a:lnTo>
                    <a:pt x="210" y="560"/>
                  </a:lnTo>
                  <a:lnTo>
                    <a:pt x="208" y="560"/>
                  </a:lnTo>
                  <a:lnTo>
                    <a:pt x="208" y="560"/>
                  </a:lnTo>
                  <a:lnTo>
                    <a:pt x="198" y="548"/>
                  </a:lnTo>
                  <a:lnTo>
                    <a:pt x="182" y="540"/>
                  </a:lnTo>
                  <a:lnTo>
                    <a:pt x="182" y="540"/>
                  </a:lnTo>
                  <a:lnTo>
                    <a:pt x="182" y="536"/>
                  </a:lnTo>
                  <a:lnTo>
                    <a:pt x="182" y="532"/>
                  </a:lnTo>
                  <a:lnTo>
                    <a:pt x="182" y="528"/>
                  </a:lnTo>
                  <a:lnTo>
                    <a:pt x="182" y="524"/>
                  </a:lnTo>
                  <a:lnTo>
                    <a:pt x="184" y="520"/>
                  </a:lnTo>
                  <a:lnTo>
                    <a:pt x="186" y="518"/>
                  </a:lnTo>
                  <a:lnTo>
                    <a:pt x="186" y="514"/>
                  </a:lnTo>
                  <a:lnTo>
                    <a:pt x="186" y="510"/>
                  </a:lnTo>
                  <a:lnTo>
                    <a:pt x="186" y="508"/>
                  </a:lnTo>
                  <a:lnTo>
                    <a:pt x="186" y="504"/>
                  </a:lnTo>
                  <a:lnTo>
                    <a:pt x="186" y="504"/>
                  </a:lnTo>
                  <a:lnTo>
                    <a:pt x="162" y="484"/>
                  </a:lnTo>
                  <a:lnTo>
                    <a:pt x="156" y="468"/>
                  </a:lnTo>
                  <a:lnTo>
                    <a:pt x="176" y="476"/>
                  </a:lnTo>
                  <a:lnTo>
                    <a:pt x="182" y="482"/>
                  </a:lnTo>
                  <a:lnTo>
                    <a:pt x="198" y="488"/>
                  </a:lnTo>
                  <a:lnTo>
                    <a:pt x="210" y="498"/>
                  </a:lnTo>
                  <a:lnTo>
                    <a:pt x="220" y="502"/>
                  </a:lnTo>
                  <a:lnTo>
                    <a:pt x="232" y="500"/>
                  </a:lnTo>
                  <a:lnTo>
                    <a:pt x="242" y="496"/>
                  </a:lnTo>
                  <a:lnTo>
                    <a:pt x="246" y="494"/>
                  </a:lnTo>
                  <a:lnTo>
                    <a:pt x="258" y="480"/>
                  </a:lnTo>
                  <a:lnTo>
                    <a:pt x="266" y="466"/>
                  </a:lnTo>
                  <a:lnTo>
                    <a:pt x="268" y="452"/>
                  </a:lnTo>
                  <a:lnTo>
                    <a:pt x="268" y="446"/>
                  </a:lnTo>
                  <a:lnTo>
                    <a:pt x="266" y="442"/>
                  </a:lnTo>
                  <a:lnTo>
                    <a:pt x="262" y="438"/>
                  </a:lnTo>
                  <a:lnTo>
                    <a:pt x="256" y="436"/>
                  </a:lnTo>
                  <a:lnTo>
                    <a:pt x="252" y="432"/>
                  </a:lnTo>
                  <a:lnTo>
                    <a:pt x="246" y="432"/>
                  </a:lnTo>
                  <a:lnTo>
                    <a:pt x="242" y="430"/>
                  </a:lnTo>
                  <a:lnTo>
                    <a:pt x="238" y="430"/>
                  </a:lnTo>
                  <a:lnTo>
                    <a:pt x="236" y="428"/>
                  </a:lnTo>
                  <a:lnTo>
                    <a:pt x="230" y="412"/>
                  </a:lnTo>
                  <a:lnTo>
                    <a:pt x="218" y="396"/>
                  </a:lnTo>
                  <a:lnTo>
                    <a:pt x="204" y="388"/>
                  </a:lnTo>
                  <a:lnTo>
                    <a:pt x="190" y="384"/>
                  </a:lnTo>
                  <a:lnTo>
                    <a:pt x="176" y="382"/>
                  </a:lnTo>
                  <a:lnTo>
                    <a:pt x="168" y="382"/>
                  </a:lnTo>
                  <a:lnTo>
                    <a:pt x="164" y="382"/>
                  </a:lnTo>
                  <a:lnTo>
                    <a:pt x="162" y="380"/>
                  </a:lnTo>
                  <a:lnTo>
                    <a:pt x="160" y="376"/>
                  </a:lnTo>
                  <a:lnTo>
                    <a:pt x="156" y="374"/>
                  </a:lnTo>
                  <a:lnTo>
                    <a:pt x="154" y="372"/>
                  </a:lnTo>
                  <a:lnTo>
                    <a:pt x="150" y="372"/>
                  </a:lnTo>
                  <a:lnTo>
                    <a:pt x="150" y="370"/>
                  </a:lnTo>
                  <a:lnTo>
                    <a:pt x="152" y="364"/>
                  </a:lnTo>
                  <a:lnTo>
                    <a:pt x="162" y="368"/>
                  </a:lnTo>
                  <a:lnTo>
                    <a:pt x="168" y="364"/>
                  </a:lnTo>
                  <a:lnTo>
                    <a:pt x="148" y="354"/>
                  </a:lnTo>
                  <a:lnTo>
                    <a:pt x="140" y="364"/>
                  </a:lnTo>
                  <a:lnTo>
                    <a:pt x="132" y="364"/>
                  </a:lnTo>
                  <a:lnTo>
                    <a:pt x="132" y="370"/>
                  </a:lnTo>
                  <a:lnTo>
                    <a:pt x="130" y="374"/>
                  </a:lnTo>
                  <a:lnTo>
                    <a:pt x="128" y="378"/>
                  </a:lnTo>
                  <a:lnTo>
                    <a:pt x="124" y="380"/>
                  </a:lnTo>
                  <a:lnTo>
                    <a:pt x="122" y="382"/>
                  </a:lnTo>
                  <a:lnTo>
                    <a:pt x="120" y="384"/>
                  </a:lnTo>
                  <a:lnTo>
                    <a:pt x="118" y="384"/>
                  </a:lnTo>
                  <a:lnTo>
                    <a:pt x="110" y="402"/>
                  </a:lnTo>
                  <a:lnTo>
                    <a:pt x="110" y="420"/>
                  </a:lnTo>
                  <a:lnTo>
                    <a:pt x="130" y="440"/>
                  </a:lnTo>
                  <a:lnTo>
                    <a:pt x="130" y="470"/>
                  </a:lnTo>
                  <a:lnTo>
                    <a:pt x="118" y="484"/>
                  </a:lnTo>
                  <a:lnTo>
                    <a:pt x="126" y="502"/>
                  </a:lnTo>
                  <a:lnTo>
                    <a:pt x="122" y="556"/>
                  </a:lnTo>
                  <a:lnTo>
                    <a:pt x="122" y="562"/>
                  </a:lnTo>
                  <a:lnTo>
                    <a:pt x="122" y="568"/>
                  </a:lnTo>
                  <a:lnTo>
                    <a:pt x="124" y="572"/>
                  </a:lnTo>
                  <a:lnTo>
                    <a:pt x="126" y="574"/>
                  </a:lnTo>
                  <a:lnTo>
                    <a:pt x="126" y="576"/>
                  </a:lnTo>
                  <a:lnTo>
                    <a:pt x="126" y="576"/>
                  </a:lnTo>
                  <a:lnTo>
                    <a:pt x="132" y="592"/>
                  </a:lnTo>
                  <a:lnTo>
                    <a:pt x="134" y="606"/>
                  </a:lnTo>
                  <a:lnTo>
                    <a:pt x="132" y="614"/>
                  </a:lnTo>
                  <a:lnTo>
                    <a:pt x="130" y="616"/>
                  </a:lnTo>
                  <a:lnTo>
                    <a:pt x="96" y="650"/>
                  </a:lnTo>
                  <a:lnTo>
                    <a:pt x="100" y="654"/>
                  </a:lnTo>
                  <a:lnTo>
                    <a:pt x="106" y="658"/>
                  </a:lnTo>
                  <a:lnTo>
                    <a:pt x="110" y="660"/>
                  </a:lnTo>
                  <a:lnTo>
                    <a:pt x="116" y="662"/>
                  </a:lnTo>
                  <a:lnTo>
                    <a:pt x="122" y="662"/>
                  </a:lnTo>
                  <a:lnTo>
                    <a:pt x="124" y="662"/>
                  </a:lnTo>
                  <a:lnTo>
                    <a:pt x="126" y="662"/>
                  </a:lnTo>
                  <a:lnTo>
                    <a:pt x="122" y="662"/>
                  </a:lnTo>
                  <a:lnTo>
                    <a:pt x="118" y="664"/>
                  </a:lnTo>
                  <a:lnTo>
                    <a:pt x="114" y="666"/>
                  </a:lnTo>
                  <a:lnTo>
                    <a:pt x="112" y="668"/>
                  </a:lnTo>
                  <a:lnTo>
                    <a:pt x="110" y="668"/>
                  </a:lnTo>
                  <a:lnTo>
                    <a:pt x="104" y="668"/>
                  </a:lnTo>
                  <a:lnTo>
                    <a:pt x="98" y="670"/>
                  </a:lnTo>
                  <a:lnTo>
                    <a:pt x="94" y="672"/>
                  </a:lnTo>
                  <a:lnTo>
                    <a:pt x="90" y="674"/>
                  </a:lnTo>
                  <a:lnTo>
                    <a:pt x="86" y="676"/>
                  </a:lnTo>
                  <a:lnTo>
                    <a:pt x="84" y="678"/>
                  </a:lnTo>
                  <a:lnTo>
                    <a:pt x="84" y="678"/>
                  </a:lnTo>
                  <a:lnTo>
                    <a:pt x="78" y="674"/>
                  </a:lnTo>
                  <a:lnTo>
                    <a:pt x="68" y="672"/>
                  </a:lnTo>
                  <a:lnTo>
                    <a:pt x="60" y="672"/>
                  </a:lnTo>
                  <a:lnTo>
                    <a:pt x="54" y="674"/>
                  </a:lnTo>
                  <a:lnTo>
                    <a:pt x="50" y="678"/>
                  </a:lnTo>
                  <a:lnTo>
                    <a:pt x="46" y="680"/>
                  </a:lnTo>
                  <a:lnTo>
                    <a:pt x="44" y="682"/>
                  </a:lnTo>
                  <a:lnTo>
                    <a:pt x="44" y="684"/>
                  </a:lnTo>
                  <a:lnTo>
                    <a:pt x="42" y="686"/>
                  </a:lnTo>
                  <a:lnTo>
                    <a:pt x="42" y="686"/>
                  </a:lnTo>
                  <a:lnTo>
                    <a:pt x="40" y="690"/>
                  </a:lnTo>
                  <a:lnTo>
                    <a:pt x="40" y="694"/>
                  </a:lnTo>
                  <a:lnTo>
                    <a:pt x="40" y="698"/>
                  </a:lnTo>
                  <a:lnTo>
                    <a:pt x="40" y="702"/>
                  </a:lnTo>
                  <a:lnTo>
                    <a:pt x="40" y="704"/>
                  </a:lnTo>
                  <a:lnTo>
                    <a:pt x="40" y="706"/>
                  </a:lnTo>
                  <a:lnTo>
                    <a:pt x="46" y="710"/>
                  </a:lnTo>
                  <a:lnTo>
                    <a:pt x="48" y="720"/>
                  </a:lnTo>
                  <a:lnTo>
                    <a:pt x="48" y="726"/>
                  </a:lnTo>
                  <a:lnTo>
                    <a:pt x="48" y="730"/>
                  </a:lnTo>
                  <a:lnTo>
                    <a:pt x="46" y="734"/>
                  </a:lnTo>
                  <a:lnTo>
                    <a:pt x="46" y="736"/>
                  </a:lnTo>
                  <a:lnTo>
                    <a:pt x="44" y="738"/>
                  </a:lnTo>
                  <a:lnTo>
                    <a:pt x="44" y="738"/>
                  </a:lnTo>
                  <a:lnTo>
                    <a:pt x="42" y="738"/>
                  </a:lnTo>
                  <a:lnTo>
                    <a:pt x="38" y="736"/>
                  </a:lnTo>
                  <a:lnTo>
                    <a:pt x="34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28" y="730"/>
                  </a:lnTo>
                  <a:lnTo>
                    <a:pt x="20" y="722"/>
                  </a:lnTo>
                  <a:lnTo>
                    <a:pt x="8" y="736"/>
                  </a:lnTo>
                  <a:lnTo>
                    <a:pt x="4" y="738"/>
                  </a:lnTo>
                  <a:lnTo>
                    <a:pt x="4" y="744"/>
                  </a:lnTo>
                  <a:lnTo>
                    <a:pt x="2" y="750"/>
                  </a:lnTo>
                  <a:lnTo>
                    <a:pt x="2" y="756"/>
                  </a:lnTo>
                  <a:lnTo>
                    <a:pt x="0" y="764"/>
                  </a:lnTo>
                  <a:lnTo>
                    <a:pt x="0" y="778"/>
                  </a:lnTo>
                  <a:lnTo>
                    <a:pt x="2" y="780"/>
                  </a:lnTo>
                  <a:lnTo>
                    <a:pt x="4" y="782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14" y="782"/>
                  </a:lnTo>
                  <a:lnTo>
                    <a:pt x="18" y="782"/>
                  </a:lnTo>
                  <a:lnTo>
                    <a:pt x="20" y="780"/>
                  </a:lnTo>
                  <a:lnTo>
                    <a:pt x="22" y="780"/>
                  </a:lnTo>
                  <a:lnTo>
                    <a:pt x="22" y="782"/>
                  </a:lnTo>
                  <a:lnTo>
                    <a:pt x="24" y="784"/>
                  </a:lnTo>
                  <a:lnTo>
                    <a:pt x="26" y="786"/>
                  </a:lnTo>
                  <a:lnTo>
                    <a:pt x="30" y="788"/>
                  </a:lnTo>
                  <a:lnTo>
                    <a:pt x="32" y="790"/>
                  </a:lnTo>
                  <a:lnTo>
                    <a:pt x="34" y="792"/>
                  </a:lnTo>
                  <a:lnTo>
                    <a:pt x="36" y="796"/>
                  </a:lnTo>
                  <a:lnTo>
                    <a:pt x="38" y="802"/>
                  </a:lnTo>
                  <a:lnTo>
                    <a:pt x="40" y="806"/>
                  </a:lnTo>
                  <a:lnTo>
                    <a:pt x="42" y="810"/>
                  </a:lnTo>
                  <a:lnTo>
                    <a:pt x="44" y="814"/>
                  </a:lnTo>
                  <a:lnTo>
                    <a:pt x="44" y="814"/>
                  </a:lnTo>
                  <a:lnTo>
                    <a:pt x="46" y="820"/>
                  </a:lnTo>
                  <a:lnTo>
                    <a:pt x="44" y="824"/>
                  </a:lnTo>
                  <a:lnTo>
                    <a:pt x="42" y="828"/>
                  </a:lnTo>
                  <a:lnTo>
                    <a:pt x="40" y="830"/>
                  </a:lnTo>
                  <a:lnTo>
                    <a:pt x="38" y="832"/>
                  </a:lnTo>
                  <a:lnTo>
                    <a:pt x="36" y="832"/>
                  </a:lnTo>
                  <a:lnTo>
                    <a:pt x="36" y="832"/>
                  </a:lnTo>
                  <a:lnTo>
                    <a:pt x="40" y="834"/>
                  </a:lnTo>
                  <a:lnTo>
                    <a:pt x="42" y="838"/>
                  </a:lnTo>
                  <a:lnTo>
                    <a:pt x="46" y="842"/>
                  </a:lnTo>
                  <a:lnTo>
                    <a:pt x="50" y="846"/>
                  </a:lnTo>
                  <a:lnTo>
                    <a:pt x="52" y="852"/>
                  </a:lnTo>
                  <a:lnTo>
                    <a:pt x="54" y="856"/>
                  </a:lnTo>
                  <a:lnTo>
                    <a:pt x="56" y="858"/>
                  </a:lnTo>
                  <a:lnTo>
                    <a:pt x="56" y="860"/>
                  </a:lnTo>
                  <a:lnTo>
                    <a:pt x="58" y="866"/>
                  </a:lnTo>
                  <a:lnTo>
                    <a:pt x="60" y="872"/>
                  </a:lnTo>
                  <a:lnTo>
                    <a:pt x="62" y="874"/>
                  </a:lnTo>
                  <a:lnTo>
                    <a:pt x="62" y="876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60" y="878"/>
                  </a:lnTo>
                  <a:lnTo>
                    <a:pt x="38" y="892"/>
                  </a:lnTo>
                  <a:lnTo>
                    <a:pt x="38" y="894"/>
                  </a:lnTo>
                  <a:lnTo>
                    <a:pt x="36" y="894"/>
                  </a:lnTo>
                  <a:lnTo>
                    <a:pt x="34" y="894"/>
                  </a:lnTo>
                  <a:lnTo>
                    <a:pt x="32" y="892"/>
                  </a:lnTo>
                  <a:lnTo>
                    <a:pt x="32" y="894"/>
                  </a:lnTo>
                  <a:lnTo>
                    <a:pt x="30" y="898"/>
                  </a:lnTo>
                  <a:lnTo>
                    <a:pt x="28" y="902"/>
                  </a:lnTo>
                  <a:lnTo>
                    <a:pt x="30" y="906"/>
                  </a:lnTo>
                  <a:lnTo>
                    <a:pt x="30" y="908"/>
                  </a:lnTo>
                  <a:lnTo>
                    <a:pt x="32" y="908"/>
                  </a:lnTo>
                  <a:lnTo>
                    <a:pt x="32" y="908"/>
                  </a:lnTo>
                  <a:lnTo>
                    <a:pt x="28" y="908"/>
                  </a:lnTo>
                  <a:lnTo>
                    <a:pt x="26" y="910"/>
                  </a:lnTo>
                  <a:lnTo>
                    <a:pt x="24" y="910"/>
                  </a:lnTo>
                  <a:lnTo>
                    <a:pt x="22" y="912"/>
                  </a:lnTo>
                  <a:lnTo>
                    <a:pt x="22" y="912"/>
                  </a:lnTo>
                  <a:lnTo>
                    <a:pt x="28" y="918"/>
                  </a:lnTo>
                  <a:lnTo>
                    <a:pt x="28" y="918"/>
                  </a:lnTo>
                  <a:lnTo>
                    <a:pt x="30" y="916"/>
                  </a:lnTo>
                  <a:lnTo>
                    <a:pt x="34" y="914"/>
                  </a:lnTo>
                  <a:lnTo>
                    <a:pt x="40" y="914"/>
                  </a:lnTo>
                  <a:lnTo>
                    <a:pt x="46" y="914"/>
                  </a:lnTo>
                  <a:lnTo>
                    <a:pt x="50" y="914"/>
                  </a:lnTo>
                  <a:lnTo>
                    <a:pt x="56" y="916"/>
                  </a:lnTo>
                  <a:lnTo>
                    <a:pt x="58" y="916"/>
                  </a:lnTo>
                  <a:lnTo>
                    <a:pt x="60" y="918"/>
                  </a:lnTo>
                  <a:lnTo>
                    <a:pt x="64" y="918"/>
                  </a:lnTo>
                  <a:lnTo>
                    <a:pt x="68" y="918"/>
                  </a:lnTo>
                  <a:lnTo>
                    <a:pt x="74" y="918"/>
                  </a:lnTo>
                  <a:lnTo>
                    <a:pt x="76" y="916"/>
                  </a:lnTo>
                  <a:lnTo>
                    <a:pt x="78" y="916"/>
                  </a:lnTo>
                  <a:lnTo>
                    <a:pt x="80" y="912"/>
                  </a:lnTo>
                  <a:lnTo>
                    <a:pt x="80" y="912"/>
                  </a:lnTo>
                  <a:lnTo>
                    <a:pt x="84" y="914"/>
                  </a:lnTo>
                  <a:lnTo>
                    <a:pt x="88" y="916"/>
                  </a:lnTo>
                  <a:lnTo>
                    <a:pt x="92" y="918"/>
                  </a:lnTo>
                  <a:lnTo>
                    <a:pt x="96" y="922"/>
                  </a:lnTo>
                  <a:lnTo>
                    <a:pt x="100" y="926"/>
                  </a:lnTo>
                  <a:lnTo>
                    <a:pt x="100" y="928"/>
                  </a:lnTo>
                  <a:lnTo>
                    <a:pt x="102" y="930"/>
                  </a:lnTo>
                  <a:lnTo>
                    <a:pt x="104" y="934"/>
                  </a:lnTo>
                  <a:lnTo>
                    <a:pt x="106" y="940"/>
                  </a:lnTo>
                  <a:lnTo>
                    <a:pt x="106" y="946"/>
                  </a:lnTo>
                  <a:lnTo>
                    <a:pt x="106" y="952"/>
                  </a:lnTo>
                  <a:lnTo>
                    <a:pt x="104" y="960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6" y="972"/>
                  </a:lnTo>
                  <a:lnTo>
                    <a:pt x="108" y="974"/>
                  </a:lnTo>
                  <a:lnTo>
                    <a:pt x="110" y="976"/>
                  </a:lnTo>
                  <a:lnTo>
                    <a:pt x="112" y="972"/>
                  </a:lnTo>
                  <a:lnTo>
                    <a:pt x="114" y="970"/>
                  </a:lnTo>
                  <a:lnTo>
                    <a:pt x="114" y="970"/>
                  </a:lnTo>
                  <a:lnTo>
                    <a:pt x="116" y="970"/>
                  </a:lnTo>
                  <a:lnTo>
                    <a:pt x="120" y="968"/>
                  </a:lnTo>
                  <a:lnTo>
                    <a:pt x="124" y="966"/>
                  </a:lnTo>
                  <a:lnTo>
                    <a:pt x="128" y="966"/>
                  </a:lnTo>
                  <a:lnTo>
                    <a:pt x="130" y="966"/>
                  </a:lnTo>
                  <a:lnTo>
                    <a:pt x="140" y="964"/>
                  </a:lnTo>
                  <a:lnTo>
                    <a:pt x="150" y="968"/>
                  </a:lnTo>
                  <a:lnTo>
                    <a:pt x="158" y="972"/>
                  </a:lnTo>
                  <a:lnTo>
                    <a:pt x="162" y="974"/>
                  </a:lnTo>
                  <a:lnTo>
                    <a:pt x="158" y="976"/>
                  </a:lnTo>
                  <a:lnTo>
                    <a:pt x="164" y="976"/>
                  </a:lnTo>
                  <a:lnTo>
                    <a:pt x="170" y="974"/>
                  </a:lnTo>
                  <a:lnTo>
                    <a:pt x="174" y="974"/>
                  </a:lnTo>
                  <a:lnTo>
                    <a:pt x="176" y="976"/>
                  </a:lnTo>
                  <a:lnTo>
                    <a:pt x="180" y="976"/>
                  </a:lnTo>
                  <a:lnTo>
                    <a:pt x="180" y="978"/>
                  </a:lnTo>
                  <a:lnTo>
                    <a:pt x="182" y="978"/>
                  </a:lnTo>
                  <a:lnTo>
                    <a:pt x="180" y="978"/>
                  </a:lnTo>
                  <a:lnTo>
                    <a:pt x="178" y="980"/>
                  </a:lnTo>
                  <a:lnTo>
                    <a:pt x="176" y="984"/>
                  </a:lnTo>
                  <a:lnTo>
                    <a:pt x="174" y="986"/>
                  </a:lnTo>
                  <a:lnTo>
                    <a:pt x="174" y="988"/>
                  </a:lnTo>
                  <a:lnTo>
                    <a:pt x="174" y="990"/>
                  </a:lnTo>
                  <a:lnTo>
                    <a:pt x="174" y="992"/>
                  </a:lnTo>
                  <a:lnTo>
                    <a:pt x="174" y="998"/>
                  </a:lnTo>
                  <a:lnTo>
                    <a:pt x="178" y="1000"/>
                  </a:lnTo>
                  <a:lnTo>
                    <a:pt x="182" y="998"/>
                  </a:lnTo>
                  <a:lnTo>
                    <a:pt x="186" y="996"/>
                  </a:lnTo>
                  <a:lnTo>
                    <a:pt x="190" y="992"/>
                  </a:lnTo>
                  <a:lnTo>
                    <a:pt x="192" y="988"/>
                  </a:lnTo>
                  <a:lnTo>
                    <a:pt x="194" y="986"/>
                  </a:lnTo>
                  <a:lnTo>
                    <a:pt x="194" y="984"/>
                  </a:lnTo>
                  <a:lnTo>
                    <a:pt x="192" y="984"/>
                  </a:lnTo>
                  <a:lnTo>
                    <a:pt x="190" y="982"/>
                  </a:lnTo>
                  <a:lnTo>
                    <a:pt x="188" y="980"/>
                  </a:lnTo>
                  <a:lnTo>
                    <a:pt x="186" y="978"/>
                  </a:lnTo>
                  <a:lnTo>
                    <a:pt x="186" y="974"/>
                  </a:lnTo>
                  <a:lnTo>
                    <a:pt x="186" y="972"/>
                  </a:lnTo>
                  <a:lnTo>
                    <a:pt x="186" y="970"/>
                  </a:lnTo>
                  <a:lnTo>
                    <a:pt x="188" y="966"/>
                  </a:lnTo>
                  <a:lnTo>
                    <a:pt x="192" y="964"/>
                  </a:lnTo>
                  <a:lnTo>
                    <a:pt x="196" y="962"/>
                  </a:lnTo>
                  <a:lnTo>
                    <a:pt x="200" y="960"/>
                  </a:lnTo>
                  <a:lnTo>
                    <a:pt x="202" y="960"/>
                  </a:lnTo>
                  <a:lnTo>
                    <a:pt x="206" y="958"/>
                  </a:lnTo>
                  <a:lnTo>
                    <a:pt x="210" y="960"/>
                  </a:lnTo>
                  <a:lnTo>
                    <a:pt x="214" y="962"/>
                  </a:lnTo>
                  <a:lnTo>
                    <a:pt x="216" y="968"/>
                  </a:lnTo>
                  <a:lnTo>
                    <a:pt x="216" y="972"/>
                  </a:lnTo>
                  <a:lnTo>
                    <a:pt x="214" y="974"/>
                  </a:lnTo>
                  <a:lnTo>
                    <a:pt x="212" y="974"/>
                  </a:lnTo>
                  <a:lnTo>
                    <a:pt x="210" y="976"/>
                  </a:lnTo>
                  <a:lnTo>
                    <a:pt x="210" y="976"/>
                  </a:lnTo>
                  <a:lnTo>
                    <a:pt x="206" y="976"/>
                  </a:lnTo>
                  <a:lnTo>
                    <a:pt x="202" y="976"/>
                  </a:lnTo>
                  <a:lnTo>
                    <a:pt x="200" y="978"/>
                  </a:lnTo>
                  <a:lnTo>
                    <a:pt x="200" y="980"/>
                  </a:lnTo>
                  <a:lnTo>
                    <a:pt x="200" y="980"/>
                  </a:lnTo>
                  <a:lnTo>
                    <a:pt x="198" y="984"/>
                  </a:lnTo>
                  <a:lnTo>
                    <a:pt x="200" y="988"/>
                  </a:lnTo>
                  <a:lnTo>
                    <a:pt x="200" y="990"/>
                  </a:lnTo>
                  <a:lnTo>
                    <a:pt x="202" y="992"/>
                  </a:lnTo>
                  <a:lnTo>
                    <a:pt x="204" y="994"/>
                  </a:lnTo>
                  <a:lnTo>
                    <a:pt x="208" y="996"/>
                  </a:lnTo>
                  <a:lnTo>
                    <a:pt x="210" y="998"/>
                  </a:lnTo>
                  <a:lnTo>
                    <a:pt x="214" y="1000"/>
                  </a:lnTo>
                  <a:lnTo>
                    <a:pt x="216" y="1002"/>
                  </a:lnTo>
                  <a:lnTo>
                    <a:pt x="218" y="1002"/>
                  </a:lnTo>
                  <a:lnTo>
                    <a:pt x="218" y="1004"/>
                  </a:lnTo>
                  <a:lnTo>
                    <a:pt x="220" y="1008"/>
                  </a:lnTo>
                  <a:lnTo>
                    <a:pt x="222" y="1010"/>
                  </a:lnTo>
                  <a:lnTo>
                    <a:pt x="224" y="1012"/>
                  </a:lnTo>
                  <a:lnTo>
                    <a:pt x="226" y="1014"/>
                  </a:lnTo>
                  <a:lnTo>
                    <a:pt x="228" y="1014"/>
                  </a:lnTo>
                  <a:lnTo>
                    <a:pt x="228" y="1016"/>
                  </a:lnTo>
                  <a:lnTo>
                    <a:pt x="232" y="1018"/>
                  </a:lnTo>
                  <a:lnTo>
                    <a:pt x="236" y="1020"/>
                  </a:lnTo>
                  <a:lnTo>
                    <a:pt x="242" y="1024"/>
                  </a:lnTo>
                  <a:lnTo>
                    <a:pt x="246" y="1028"/>
                  </a:lnTo>
                  <a:lnTo>
                    <a:pt x="250" y="1030"/>
                  </a:lnTo>
                  <a:lnTo>
                    <a:pt x="254" y="1032"/>
                  </a:lnTo>
                  <a:lnTo>
                    <a:pt x="254" y="1032"/>
                  </a:lnTo>
                  <a:lnTo>
                    <a:pt x="256" y="1040"/>
                  </a:lnTo>
                  <a:lnTo>
                    <a:pt x="256" y="1046"/>
                  </a:lnTo>
                  <a:lnTo>
                    <a:pt x="256" y="1052"/>
                  </a:lnTo>
                  <a:lnTo>
                    <a:pt x="252" y="1058"/>
                  </a:lnTo>
                  <a:lnTo>
                    <a:pt x="250" y="1062"/>
                  </a:lnTo>
                  <a:lnTo>
                    <a:pt x="250" y="1062"/>
                  </a:lnTo>
                  <a:lnTo>
                    <a:pt x="252" y="1064"/>
                  </a:lnTo>
                  <a:lnTo>
                    <a:pt x="256" y="1066"/>
                  </a:lnTo>
                  <a:lnTo>
                    <a:pt x="260" y="1068"/>
                  </a:lnTo>
                  <a:lnTo>
                    <a:pt x="264" y="1070"/>
                  </a:lnTo>
                  <a:lnTo>
                    <a:pt x="266" y="1072"/>
                  </a:lnTo>
                  <a:lnTo>
                    <a:pt x="268" y="1072"/>
                  </a:lnTo>
                  <a:lnTo>
                    <a:pt x="270" y="1074"/>
                  </a:lnTo>
                  <a:lnTo>
                    <a:pt x="274" y="1076"/>
                  </a:lnTo>
                  <a:lnTo>
                    <a:pt x="278" y="1080"/>
                  </a:lnTo>
                  <a:lnTo>
                    <a:pt x="282" y="1086"/>
                  </a:lnTo>
                  <a:lnTo>
                    <a:pt x="304" y="1090"/>
                  </a:lnTo>
                  <a:lnTo>
                    <a:pt x="306" y="1092"/>
                  </a:lnTo>
                  <a:lnTo>
                    <a:pt x="310" y="1094"/>
                  </a:lnTo>
                  <a:lnTo>
                    <a:pt x="312" y="1094"/>
                  </a:lnTo>
                  <a:lnTo>
                    <a:pt x="316" y="1092"/>
                  </a:lnTo>
                  <a:lnTo>
                    <a:pt x="318" y="1092"/>
                  </a:lnTo>
                  <a:lnTo>
                    <a:pt x="320" y="1092"/>
                  </a:lnTo>
                  <a:lnTo>
                    <a:pt x="334" y="1076"/>
                  </a:lnTo>
                  <a:lnTo>
                    <a:pt x="336" y="1080"/>
                  </a:lnTo>
                  <a:lnTo>
                    <a:pt x="338" y="1082"/>
                  </a:lnTo>
                  <a:lnTo>
                    <a:pt x="340" y="1086"/>
                  </a:lnTo>
                  <a:lnTo>
                    <a:pt x="344" y="1088"/>
                  </a:lnTo>
                  <a:lnTo>
                    <a:pt x="344" y="1088"/>
                  </a:lnTo>
                  <a:lnTo>
                    <a:pt x="350" y="1098"/>
                  </a:lnTo>
                  <a:lnTo>
                    <a:pt x="350" y="1096"/>
                  </a:lnTo>
                  <a:lnTo>
                    <a:pt x="348" y="1088"/>
                  </a:lnTo>
                  <a:lnTo>
                    <a:pt x="346" y="1078"/>
                  </a:lnTo>
                  <a:lnTo>
                    <a:pt x="346" y="1070"/>
                  </a:lnTo>
                  <a:lnTo>
                    <a:pt x="346" y="1064"/>
                  </a:lnTo>
                  <a:lnTo>
                    <a:pt x="352" y="1062"/>
                  </a:lnTo>
                  <a:lnTo>
                    <a:pt x="352" y="1062"/>
                  </a:lnTo>
                  <a:lnTo>
                    <a:pt x="350" y="1060"/>
                  </a:lnTo>
                  <a:lnTo>
                    <a:pt x="348" y="1056"/>
                  </a:lnTo>
                  <a:lnTo>
                    <a:pt x="346" y="1052"/>
                  </a:lnTo>
                  <a:lnTo>
                    <a:pt x="346" y="1048"/>
                  </a:lnTo>
                  <a:lnTo>
                    <a:pt x="344" y="1044"/>
                  </a:lnTo>
                  <a:lnTo>
                    <a:pt x="346" y="1040"/>
                  </a:lnTo>
                  <a:lnTo>
                    <a:pt x="348" y="1036"/>
                  </a:lnTo>
                  <a:lnTo>
                    <a:pt x="350" y="1034"/>
                  </a:lnTo>
                  <a:lnTo>
                    <a:pt x="350" y="1034"/>
                  </a:lnTo>
                  <a:lnTo>
                    <a:pt x="348" y="1034"/>
                  </a:lnTo>
                  <a:lnTo>
                    <a:pt x="346" y="1032"/>
                  </a:lnTo>
                  <a:lnTo>
                    <a:pt x="342" y="1030"/>
                  </a:lnTo>
                  <a:lnTo>
                    <a:pt x="338" y="1028"/>
                  </a:lnTo>
                  <a:lnTo>
                    <a:pt x="334" y="1022"/>
                  </a:lnTo>
                  <a:lnTo>
                    <a:pt x="332" y="1016"/>
                  </a:lnTo>
                  <a:lnTo>
                    <a:pt x="330" y="1008"/>
                  </a:lnTo>
                  <a:lnTo>
                    <a:pt x="326" y="992"/>
                  </a:lnTo>
                  <a:lnTo>
                    <a:pt x="330" y="976"/>
                  </a:lnTo>
                  <a:lnTo>
                    <a:pt x="334" y="972"/>
                  </a:lnTo>
                  <a:lnTo>
                    <a:pt x="344" y="964"/>
                  </a:lnTo>
                  <a:lnTo>
                    <a:pt x="358" y="956"/>
                  </a:lnTo>
                  <a:lnTo>
                    <a:pt x="378" y="952"/>
                  </a:lnTo>
                  <a:lnTo>
                    <a:pt x="382" y="954"/>
                  </a:lnTo>
                  <a:lnTo>
                    <a:pt x="390" y="956"/>
                  </a:lnTo>
                  <a:lnTo>
                    <a:pt x="400" y="960"/>
                  </a:lnTo>
                  <a:lnTo>
                    <a:pt x="408" y="966"/>
                  </a:lnTo>
                  <a:lnTo>
                    <a:pt x="410" y="976"/>
                  </a:lnTo>
                  <a:lnTo>
                    <a:pt x="410" y="976"/>
                  </a:lnTo>
                  <a:lnTo>
                    <a:pt x="410" y="978"/>
                  </a:lnTo>
                  <a:lnTo>
                    <a:pt x="408" y="982"/>
                  </a:lnTo>
                  <a:lnTo>
                    <a:pt x="406" y="984"/>
                  </a:lnTo>
                  <a:lnTo>
                    <a:pt x="404" y="988"/>
                  </a:lnTo>
                  <a:lnTo>
                    <a:pt x="400" y="990"/>
                  </a:lnTo>
                  <a:lnTo>
                    <a:pt x="394" y="992"/>
                  </a:lnTo>
                  <a:lnTo>
                    <a:pt x="392" y="992"/>
                  </a:lnTo>
                  <a:lnTo>
                    <a:pt x="390" y="992"/>
                  </a:lnTo>
                  <a:lnTo>
                    <a:pt x="384" y="992"/>
                  </a:lnTo>
                  <a:lnTo>
                    <a:pt x="380" y="992"/>
                  </a:lnTo>
                  <a:lnTo>
                    <a:pt x="374" y="994"/>
                  </a:lnTo>
                  <a:lnTo>
                    <a:pt x="372" y="996"/>
                  </a:lnTo>
                  <a:lnTo>
                    <a:pt x="370" y="998"/>
                  </a:lnTo>
                  <a:lnTo>
                    <a:pt x="370" y="1000"/>
                  </a:lnTo>
                  <a:lnTo>
                    <a:pt x="368" y="1004"/>
                  </a:lnTo>
                  <a:lnTo>
                    <a:pt x="368" y="1008"/>
                  </a:lnTo>
                  <a:lnTo>
                    <a:pt x="378" y="1026"/>
                  </a:lnTo>
                  <a:lnTo>
                    <a:pt x="384" y="1028"/>
                  </a:lnTo>
                  <a:lnTo>
                    <a:pt x="386" y="1028"/>
                  </a:lnTo>
                  <a:lnTo>
                    <a:pt x="388" y="1030"/>
                  </a:lnTo>
                  <a:lnTo>
                    <a:pt x="390" y="1032"/>
                  </a:lnTo>
                  <a:lnTo>
                    <a:pt x="390" y="1036"/>
                  </a:lnTo>
                  <a:lnTo>
                    <a:pt x="390" y="1050"/>
                  </a:lnTo>
                  <a:lnTo>
                    <a:pt x="390" y="1050"/>
                  </a:lnTo>
                  <a:lnTo>
                    <a:pt x="392" y="1052"/>
                  </a:lnTo>
                  <a:lnTo>
                    <a:pt x="394" y="1054"/>
                  </a:lnTo>
                  <a:lnTo>
                    <a:pt x="396" y="1054"/>
                  </a:lnTo>
                  <a:lnTo>
                    <a:pt x="398" y="1052"/>
                  </a:lnTo>
                  <a:lnTo>
                    <a:pt x="400" y="1050"/>
                  </a:lnTo>
                  <a:lnTo>
                    <a:pt x="402" y="1050"/>
                  </a:lnTo>
                  <a:lnTo>
                    <a:pt x="404" y="1050"/>
                  </a:lnTo>
                  <a:lnTo>
                    <a:pt x="406" y="1052"/>
                  </a:lnTo>
                  <a:lnTo>
                    <a:pt x="408" y="1054"/>
                  </a:lnTo>
                  <a:lnTo>
                    <a:pt x="410" y="1058"/>
                  </a:lnTo>
                  <a:lnTo>
                    <a:pt x="412" y="1060"/>
                  </a:lnTo>
                  <a:lnTo>
                    <a:pt x="412" y="1062"/>
                  </a:lnTo>
                  <a:lnTo>
                    <a:pt x="410" y="1070"/>
                  </a:lnTo>
                  <a:lnTo>
                    <a:pt x="410" y="1070"/>
                  </a:lnTo>
                  <a:lnTo>
                    <a:pt x="406" y="1070"/>
                  </a:lnTo>
                  <a:lnTo>
                    <a:pt x="402" y="1070"/>
                  </a:lnTo>
                  <a:lnTo>
                    <a:pt x="402" y="1070"/>
                  </a:lnTo>
                  <a:lnTo>
                    <a:pt x="400" y="1070"/>
                  </a:lnTo>
                  <a:lnTo>
                    <a:pt x="398" y="1072"/>
                  </a:lnTo>
                  <a:lnTo>
                    <a:pt x="396" y="1072"/>
                  </a:lnTo>
                  <a:lnTo>
                    <a:pt x="394" y="1076"/>
                  </a:lnTo>
                  <a:lnTo>
                    <a:pt x="394" y="1078"/>
                  </a:lnTo>
                  <a:lnTo>
                    <a:pt x="396" y="1084"/>
                  </a:lnTo>
                  <a:lnTo>
                    <a:pt x="398" y="1086"/>
                  </a:lnTo>
                  <a:lnTo>
                    <a:pt x="400" y="1088"/>
                  </a:lnTo>
                  <a:lnTo>
                    <a:pt x="400" y="1088"/>
                  </a:lnTo>
                  <a:lnTo>
                    <a:pt x="402" y="1104"/>
                  </a:lnTo>
                  <a:lnTo>
                    <a:pt x="402" y="1104"/>
                  </a:lnTo>
                  <a:lnTo>
                    <a:pt x="404" y="1106"/>
                  </a:lnTo>
                  <a:lnTo>
                    <a:pt x="406" y="1108"/>
                  </a:lnTo>
                  <a:lnTo>
                    <a:pt x="408" y="1110"/>
                  </a:lnTo>
                  <a:lnTo>
                    <a:pt x="408" y="1114"/>
                  </a:lnTo>
                  <a:lnTo>
                    <a:pt x="408" y="1130"/>
                  </a:lnTo>
                  <a:lnTo>
                    <a:pt x="426" y="1120"/>
                  </a:lnTo>
                  <a:lnTo>
                    <a:pt x="442" y="1120"/>
                  </a:lnTo>
                  <a:lnTo>
                    <a:pt x="452" y="1122"/>
                  </a:lnTo>
                  <a:lnTo>
                    <a:pt x="454" y="1124"/>
                  </a:lnTo>
                  <a:lnTo>
                    <a:pt x="458" y="1124"/>
                  </a:lnTo>
                  <a:lnTo>
                    <a:pt x="462" y="1126"/>
                  </a:lnTo>
                  <a:lnTo>
                    <a:pt x="464" y="1126"/>
                  </a:lnTo>
                  <a:lnTo>
                    <a:pt x="466" y="1128"/>
                  </a:lnTo>
                  <a:lnTo>
                    <a:pt x="478" y="1130"/>
                  </a:lnTo>
                  <a:lnTo>
                    <a:pt x="488" y="1138"/>
                  </a:lnTo>
                  <a:lnTo>
                    <a:pt x="494" y="1146"/>
                  </a:lnTo>
                  <a:lnTo>
                    <a:pt x="496" y="1152"/>
                  </a:lnTo>
                  <a:lnTo>
                    <a:pt x="498" y="1156"/>
                  </a:lnTo>
                  <a:lnTo>
                    <a:pt x="498" y="1160"/>
                  </a:lnTo>
                  <a:lnTo>
                    <a:pt x="508" y="1160"/>
                  </a:lnTo>
                  <a:lnTo>
                    <a:pt x="516" y="1158"/>
                  </a:lnTo>
                  <a:lnTo>
                    <a:pt x="520" y="1150"/>
                  </a:lnTo>
                  <a:lnTo>
                    <a:pt x="522" y="1148"/>
                  </a:lnTo>
                  <a:lnTo>
                    <a:pt x="524" y="1148"/>
                  </a:lnTo>
                  <a:lnTo>
                    <a:pt x="530" y="1144"/>
                  </a:lnTo>
                  <a:lnTo>
                    <a:pt x="534" y="1142"/>
                  </a:lnTo>
                  <a:lnTo>
                    <a:pt x="540" y="1138"/>
                  </a:lnTo>
                  <a:lnTo>
                    <a:pt x="542" y="1132"/>
                  </a:lnTo>
                  <a:lnTo>
                    <a:pt x="546" y="1126"/>
                  </a:lnTo>
                  <a:lnTo>
                    <a:pt x="546" y="1126"/>
                  </a:lnTo>
                  <a:lnTo>
                    <a:pt x="550" y="1126"/>
                  </a:lnTo>
                  <a:lnTo>
                    <a:pt x="554" y="1128"/>
                  </a:lnTo>
                  <a:lnTo>
                    <a:pt x="556" y="1128"/>
                  </a:lnTo>
                  <a:lnTo>
                    <a:pt x="560" y="1128"/>
                  </a:lnTo>
                  <a:lnTo>
                    <a:pt x="566" y="1128"/>
                  </a:lnTo>
                  <a:lnTo>
                    <a:pt x="580" y="1130"/>
                  </a:lnTo>
                  <a:lnTo>
                    <a:pt x="594" y="1128"/>
                  </a:lnTo>
                  <a:lnTo>
                    <a:pt x="610" y="1118"/>
                  </a:lnTo>
                  <a:lnTo>
                    <a:pt x="618" y="1118"/>
                  </a:lnTo>
                  <a:lnTo>
                    <a:pt x="626" y="1126"/>
                  </a:lnTo>
                  <a:lnTo>
                    <a:pt x="628" y="1126"/>
                  </a:lnTo>
                  <a:lnTo>
                    <a:pt x="630" y="1128"/>
                  </a:lnTo>
                  <a:lnTo>
                    <a:pt x="632" y="1130"/>
                  </a:lnTo>
                  <a:lnTo>
                    <a:pt x="636" y="1134"/>
                  </a:lnTo>
                  <a:lnTo>
                    <a:pt x="640" y="1136"/>
                  </a:lnTo>
                  <a:lnTo>
                    <a:pt x="644" y="1138"/>
                  </a:lnTo>
                  <a:lnTo>
                    <a:pt x="650" y="1138"/>
                  </a:lnTo>
                  <a:lnTo>
                    <a:pt x="682" y="1138"/>
                  </a:lnTo>
                  <a:lnTo>
                    <a:pt x="680" y="1138"/>
                  </a:lnTo>
                  <a:lnTo>
                    <a:pt x="678" y="1136"/>
                  </a:lnTo>
                  <a:lnTo>
                    <a:pt x="676" y="1132"/>
                  </a:lnTo>
                  <a:lnTo>
                    <a:pt x="674" y="1128"/>
                  </a:lnTo>
                  <a:lnTo>
                    <a:pt x="672" y="1124"/>
                  </a:lnTo>
                  <a:lnTo>
                    <a:pt x="670" y="1118"/>
                  </a:lnTo>
                  <a:lnTo>
                    <a:pt x="672" y="1114"/>
                  </a:lnTo>
                  <a:lnTo>
                    <a:pt x="670" y="1114"/>
                  </a:lnTo>
                  <a:lnTo>
                    <a:pt x="670" y="1110"/>
                  </a:lnTo>
                  <a:lnTo>
                    <a:pt x="666" y="1108"/>
                  </a:lnTo>
                  <a:lnTo>
                    <a:pt x="664" y="1106"/>
                  </a:lnTo>
                  <a:lnTo>
                    <a:pt x="660" y="1104"/>
                  </a:lnTo>
                  <a:lnTo>
                    <a:pt x="658" y="1104"/>
                  </a:lnTo>
                  <a:lnTo>
                    <a:pt x="656" y="1102"/>
                  </a:lnTo>
                  <a:lnTo>
                    <a:pt x="654" y="1096"/>
                  </a:lnTo>
                  <a:lnTo>
                    <a:pt x="654" y="1096"/>
                  </a:lnTo>
                  <a:lnTo>
                    <a:pt x="654" y="1094"/>
                  </a:lnTo>
                  <a:lnTo>
                    <a:pt x="654" y="1090"/>
                  </a:lnTo>
                  <a:lnTo>
                    <a:pt x="654" y="1088"/>
                  </a:lnTo>
                  <a:lnTo>
                    <a:pt x="656" y="1084"/>
                  </a:lnTo>
                  <a:lnTo>
                    <a:pt x="658" y="1080"/>
                  </a:lnTo>
                  <a:lnTo>
                    <a:pt x="662" y="1078"/>
                  </a:lnTo>
                  <a:lnTo>
                    <a:pt x="666" y="1076"/>
                  </a:lnTo>
                  <a:lnTo>
                    <a:pt x="672" y="1076"/>
                  </a:lnTo>
                  <a:lnTo>
                    <a:pt x="682" y="1078"/>
                  </a:lnTo>
                  <a:lnTo>
                    <a:pt x="694" y="1070"/>
                  </a:lnTo>
                  <a:lnTo>
                    <a:pt x="694" y="1070"/>
                  </a:lnTo>
                  <a:lnTo>
                    <a:pt x="696" y="1068"/>
                  </a:lnTo>
                  <a:lnTo>
                    <a:pt x="700" y="1066"/>
                  </a:lnTo>
                  <a:lnTo>
                    <a:pt x="704" y="1064"/>
                  </a:lnTo>
                  <a:lnTo>
                    <a:pt x="708" y="1064"/>
                  </a:lnTo>
                  <a:lnTo>
                    <a:pt x="708" y="1064"/>
                  </a:lnTo>
                  <a:lnTo>
                    <a:pt x="712" y="1064"/>
                  </a:lnTo>
                  <a:lnTo>
                    <a:pt x="714" y="1064"/>
                  </a:lnTo>
                  <a:lnTo>
                    <a:pt x="720" y="1062"/>
                  </a:lnTo>
                  <a:lnTo>
                    <a:pt x="724" y="1060"/>
                  </a:lnTo>
                  <a:lnTo>
                    <a:pt x="728" y="1056"/>
                  </a:lnTo>
                  <a:lnTo>
                    <a:pt x="732" y="1050"/>
                  </a:lnTo>
                  <a:lnTo>
                    <a:pt x="736" y="1044"/>
                  </a:lnTo>
                  <a:lnTo>
                    <a:pt x="736" y="1042"/>
                  </a:lnTo>
                  <a:lnTo>
                    <a:pt x="736" y="1040"/>
                  </a:lnTo>
                  <a:lnTo>
                    <a:pt x="738" y="1038"/>
                  </a:lnTo>
                  <a:lnTo>
                    <a:pt x="738" y="1034"/>
                  </a:lnTo>
                  <a:lnTo>
                    <a:pt x="740" y="1032"/>
                  </a:lnTo>
                  <a:lnTo>
                    <a:pt x="738" y="1028"/>
                  </a:lnTo>
                  <a:lnTo>
                    <a:pt x="738" y="1026"/>
                  </a:lnTo>
                  <a:lnTo>
                    <a:pt x="734" y="1026"/>
                  </a:lnTo>
                  <a:lnTo>
                    <a:pt x="732" y="1022"/>
                  </a:lnTo>
                  <a:lnTo>
                    <a:pt x="730" y="1020"/>
                  </a:lnTo>
                  <a:lnTo>
                    <a:pt x="728" y="1016"/>
                  </a:lnTo>
                  <a:lnTo>
                    <a:pt x="728" y="1012"/>
                  </a:lnTo>
                  <a:lnTo>
                    <a:pt x="728" y="1010"/>
                  </a:lnTo>
                  <a:lnTo>
                    <a:pt x="734" y="1006"/>
                  </a:lnTo>
                  <a:lnTo>
                    <a:pt x="738" y="1006"/>
                  </a:lnTo>
                  <a:lnTo>
                    <a:pt x="740" y="1006"/>
                  </a:lnTo>
                  <a:lnTo>
                    <a:pt x="742" y="1004"/>
                  </a:lnTo>
                  <a:lnTo>
                    <a:pt x="742" y="1004"/>
                  </a:lnTo>
                  <a:lnTo>
                    <a:pt x="744" y="1002"/>
                  </a:lnTo>
                  <a:lnTo>
                    <a:pt x="744" y="1000"/>
                  </a:lnTo>
                  <a:lnTo>
                    <a:pt x="744" y="998"/>
                  </a:lnTo>
                  <a:lnTo>
                    <a:pt x="744" y="996"/>
                  </a:lnTo>
                  <a:lnTo>
                    <a:pt x="746" y="996"/>
                  </a:lnTo>
                  <a:lnTo>
                    <a:pt x="748" y="994"/>
                  </a:lnTo>
                  <a:lnTo>
                    <a:pt x="752" y="994"/>
                  </a:lnTo>
                  <a:lnTo>
                    <a:pt x="756" y="994"/>
                  </a:lnTo>
                  <a:lnTo>
                    <a:pt x="760" y="992"/>
                  </a:lnTo>
                  <a:lnTo>
                    <a:pt x="764" y="988"/>
                  </a:lnTo>
                  <a:lnTo>
                    <a:pt x="768" y="982"/>
                  </a:lnTo>
                  <a:lnTo>
                    <a:pt x="770" y="976"/>
                  </a:lnTo>
                  <a:lnTo>
                    <a:pt x="770" y="970"/>
                  </a:lnTo>
                  <a:lnTo>
                    <a:pt x="772" y="964"/>
                  </a:lnTo>
                  <a:lnTo>
                    <a:pt x="774" y="960"/>
                  </a:lnTo>
                  <a:lnTo>
                    <a:pt x="778" y="956"/>
                  </a:lnTo>
                  <a:lnTo>
                    <a:pt x="784" y="954"/>
                  </a:lnTo>
                  <a:lnTo>
                    <a:pt x="788" y="954"/>
                  </a:lnTo>
                  <a:lnTo>
                    <a:pt x="794" y="954"/>
                  </a:lnTo>
                  <a:lnTo>
                    <a:pt x="798" y="952"/>
                  </a:lnTo>
                  <a:lnTo>
                    <a:pt x="800" y="948"/>
                  </a:lnTo>
                  <a:lnTo>
                    <a:pt x="802" y="942"/>
                  </a:lnTo>
                  <a:lnTo>
                    <a:pt x="804" y="938"/>
                  </a:lnTo>
                  <a:lnTo>
                    <a:pt x="808" y="934"/>
                  </a:lnTo>
                  <a:lnTo>
                    <a:pt x="814" y="928"/>
                  </a:lnTo>
                  <a:lnTo>
                    <a:pt x="818" y="926"/>
                  </a:lnTo>
                  <a:lnTo>
                    <a:pt x="826" y="924"/>
                  </a:lnTo>
                  <a:lnTo>
                    <a:pt x="830" y="924"/>
                  </a:lnTo>
                  <a:lnTo>
                    <a:pt x="832" y="922"/>
                  </a:lnTo>
                  <a:lnTo>
                    <a:pt x="834" y="920"/>
                  </a:lnTo>
                  <a:lnTo>
                    <a:pt x="834" y="918"/>
                  </a:lnTo>
                  <a:lnTo>
                    <a:pt x="834" y="914"/>
                  </a:lnTo>
                  <a:lnTo>
                    <a:pt x="834" y="912"/>
                  </a:lnTo>
                  <a:lnTo>
                    <a:pt x="836" y="910"/>
                  </a:lnTo>
                  <a:lnTo>
                    <a:pt x="836" y="908"/>
                  </a:lnTo>
                  <a:lnTo>
                    <a:pt x="838" y="904"/>
                  </a:lnTo>
                  <a:lnTo>
                    <a:pt x="840" y="902"/>
                  </a:lnTo>
                  <a:lnTo>
                    <a:pt x="844" y="900"/>
                  </a:lnTo>
                  <a:lnTo>
                    <a:pt x="850" y="898"/>
                  </a:lnTo>
                  <a:lnTo>
                    <a:pt x="872" y="898"/>
                  </a:lnTo>
                  <a:lnTo>
                    <a:pt x="872" y="898"/>
                  </a:lnTo>
                  <a:lnTo>
                    <a:pt x="872" y="896"/>
                  </a:lnTo>
                  <a:lnTo>
                    <a:pt x="874" y="894"/>
                  </a:lnTo>
                  <a:lnTo>
                    <a:pt x="876" y="892"/>
                  </a:lnTo>
                  <a:lnTo>
                    <a:pt x="878" y="890"/>
                  </a:lnTo>
                  <a:lnTo>
                    <a:pt x="882" y="888"/>
                  </a:lnTo>
                  <a:lnTo>
                    <a:pt x="886" y="888"/>
                  </a:lnTo>
                  <a:lnTo>
                    <a:pt x="894" y="890"/>
                  </a:lnTo>
                  <a:lnTo>
                    <a:pt x="902" y="892"/>
                  </a:lnTo>
                  <a:lnTo>
                    <a:pt x="904" y="892"/>
                  </a:lnTo>
                  <a:lnTo>
                    <a:pt x="914" y="892"/>
                  </a:lnTo>
                  <a:lnTo>
                    <a:pt x="924" y="896"/>
                  </a:lnTo>
                  <a:lnTo>
                    <a:pt x="934" y="902"/>
                  </a:lnTo>
                  <a:lnTo>
                    <a:pt x="952" y="920"/>
                  </a:lnTo>
                  <a:lnTo>
                    <a:pt x="952" y="920"/>
                  </a:lnTo>
                  <a:lnTo>
                    <a:pt x="954" y="918"/>
                  </a:lnTo>
                  <a:lnTo>
                    <a:pt x="958" y="918"/>
                  </a:lnTo>
                  <a:lnTo>
                    <a:pt x="960" y="914"/>
                  </a:lnTo>
                  <a:lnTo>
                    <a:pt x="964" y="912"/>
                  </a:lnTo>
                  <a:lnTo>
                    <a:pt x="966" y="906"/>
                  </a:lnTo>
                  <a:lnTo>
                    <a:pt x="966" y="900"/>
                  </a:lnTo>
                  <a:lnTo>
                    <a:pt x="968" y="898"/>
                  </a:lnTo>
                  <a:lnTo>
                    <a:pt x="972" y="896"/>
                  </a:lnTo>
                  <a:lnTo>
                    <a:pt x="974" y="896"/>
                  </a:lnTo>
                  <a:lnTo>
                    <a:pt x="978" y="896"/>
                  </a:lnTo>
                  <a:lnTo>
                    <a:pt x="982" y="892"/>
                  </a:lnTo>
                  <a:lnTo>
                    <a:pt x="990" y="884"/>
                  </a:lnTo>
                  <a:lnTo>
                    <a:pt x="1000" y="878"/>
                  </a:lnTo>
                  <a:lnTo>
                    <a:pt x="1012" y="878"/>
                  </a:lnTo>
                  <a:lnTo>
                    <a:pt x="1024" y="882"/>
                  </a:lnTo>
                  <a:lnTo>
                    <a:pt x="1036" y="882"/>
                  </a:lnTo>
                  <a:lnTo>
                    <a:pt x="1046" y="880"/>
                  </a:lnTo>
                  <a:lnTo>
                    <a:pt x="1062" y="882"/>
                  </a:lnTo>
                  <a:lnTo>
                    <a:pt x="1080" y="890"/>
                  </a:lnTo>
                  <a:lnTo>
                    <a:pt x="1100" y="902"/>
                  </a:lnTo>
                  <a:lnTo>
                    <a:pt x="1102" y="902"/>
                  </a:lnTo>
                  <a:lnTo>
                    <a:pt x="1108" y="904"/>
                  </a:lnTo>
                  <a:lnTo>
                    <a:pt x="1120" y="904"/>
                  </a:lnTo>
                  <a:lnTo>
                    <a:pt x="1138" y="900"/>
                  </a:lnTo>
                  <a:lnTo>
                    <a:pt x="1150" y="896"/>
                  </a:lnTo>
                  <a:lnTo>
                    <a:pt x="1158" y="892"/>
                  </a:lnTo>
                  <a:lnTo>
                    <a:pt x="1164" y="888"/>
                  </a:lnTo>
                  <a:lnTo>
                    <a:pt x="1166" y="884"/>
                  </a:lnTo>
                  <a:lnTo>
                    <a:pt x="1168" y="882"/>
                  </a:lnTo>
                  <a:lnTo>
                    <a:pt x="1168" y="880"/>
                  </a:lnTo>
                  <a:lnTo>
                    <a:pt x="1168" y="880"/>
                  </a:lnTo>
                  <a:lnTo>
                    <a:pt x="1176" y="880"/>
                  </a:lnTo>
                  <a:lnTo>
                    <a:pt x="1188" y="884"/>
                  </a:lnTo>
                  <a:lnTo>
                    <a:pt x="1202" y="892"/>
                  </a:lnTo>
                  <a:lnTo>
                    <a:pt x="1224" y="900"/>
                  </a:lnTo>
                  <a:lnTo>
                    <a:pt x="1244" y="884"/>
                  </a:lnTo>
                  <a:lnTo>
                    <a:pt x="1244" y="880"/>
                  </a:lnTo>
                  <a:lnTo>
                    <a:pt x="1244" y="870"/>
                  </a:lnTo>
                  <a:lnTo>
                    <a:pt x="1244" y="858"/>
                  </a:lnTo>
                  <a:lnTo>
                    <a:pt x="1250" y="844"/>
                  </a:lnTo>
                  <a:lnTo>
                    <a:pt x="1256" y="832"/>
                  </a:lnTo>
                  <a:lnTo>
                    <a:pt x="1270" y="826"/>
                  </a:lnTo>
                  <a:lnTo>
                    <a:pt x="1288" y="824"/>
                  </a:lnTo>
                  <a:lnTo>
                    <a:pt x="1304" y="826"/>
                  </a:lnTo>
                  <a:lnTo>
                    <a:pt x="1312" y="832"/>
                  </a:lnTo>
                  <a:lnTo>
                    <a:pt x="1320" y="844"/>
                  </a:lnTo>
                  <a:lnTo>
                    <a:pt x="1320" y="844"/>
                  </a:lnTo>
                  <a:lnTo>
                    <a:pt x="1322" y="848"/>
                  </a:lnTo>
                  <a:lnTo>
                    <a:pt x="1324" y="852"/>
                  </a:lnTo>
                  <a:lnTo>
                    <a:pt x="1326" y="858"/>
                  </a:lnTo>
                  <a:lnTo>
                    <a:pt x="1328" y="866"/>
                  </a:lnTo>
                  <a:lnTo>
                    <a:pt x="1330" y="874"/>
                  </a:lnTo>
                  <a:lnTo>
                    <a:pt x="1332" y="876"/>
                  </a:lnTo>
                  <a:lnTo>
                    <a:pt x="1340" y="884"/>
                  </a:lnTo>
                  <a:lnTo>
                    <a:pt x="1348" y="894"/>
                  </a:lnTo>
                  <a:lnTo>
                    <a:pt x="1354" y="904"/>
                  </a:lnTo>
                  <a:lnTo>
                    <a:pt x="1358" y="916"/>
                  </a:lnTo>
                  <a:lnTo>
                    <a:pt x="1358" y="916"/>
                  </a:lnTo>
                  <a:lnTo>
                    <a:pt x="1360" y="914"/>
                  </a:lnTo>
                  <a:lnTo>
                    <a:pt x="1364" y="914"/>
                  </a:lnTo>
                  <a:lnTo>
                    <a:pt x="1368" y="914"/>
                  </a:lnTo>
                  <a:lnTo>
                    <a:pt x="1372" y="914"/>
                  </a:lnTo>
                  <a:lnTo>
                    <a:pt x="1376" y="914"/>
                  </a:lnTo>
                  <a:lnTo>
                    <a:pt x="1380" y="918"/>
                  </a:lnTo>
                  <a:lnTo>
                    <a:pt x="1384" y="922"/>
                  </a:lnTo>
                  <a:lnTo>
                    <a:pt x="1388" y="928"/>
                  </a:lnTo>
                  <a:lnTo>
                    <a:pt x="1388" y="928"/>
                  </a:lnTo>
                  <a:lnTo>
                    <a:pt x="1388" y="930"/>
                  </a:lnTo>
                  <a:lnTo>
                    <a:pt x="1388" y="932"/>
                  </a:lnTo>
                  <a:lnTo>
                    <a:pt x="1390" y="934"/>
                  </a:lnTo>
                  <a:lnTo>
                    <a:pt x="1392" y="936"/>
                  </a:lnTo>
                  <a:lnTo>
                    <a:pt x="1394" y="938"/>
                  </a:lnTo>
                  <a:lnTo>
                    <a:pt x="1398" y="938"/>
                  </a:lnTo>
                  <a:lnTo>
                    <a:pt x="1402" y="938"/>
                  </a:lnTo>
                  <a:lnTo>
                    <a:pt x="1408" y="936"/>
                  </a:lnTo>
                  <a:lnTo>
                    <a:pt x="1414" y="932"/>
                  </a:lnTo>
                  <a:lnTo>
                    <a:pt x="1414" y="930"/>
                  </a:lnTo>
                  <a:lnTo>
                    <a:pt x="1416" y="928"/>
                  </a:lnTo>
                  <a:lnTo>
                    <a:pt x="1418" y="924"/>
                  </a:lnTo>
                  <a:lnTo>
                    <a:pt x="1422" y="918"/>
                  </a:lnTo>
                  <a:lnTo>
                    <a:pt x="1428" y="914"/>
                  </a:lnTo>
                  <a:lnTo>
                    <a:pt x="1432" y="908"/>
                  </a:lnTo>
                  <a:lnTo>
                    <a:pt x="1438" y="904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2"/>
                  </a:lnTo>
                  <a:lnTo>
                    <a:pt x="1444" y="904"/>
                  </a:lnTo>
                  <a:lnTo>
                    <a:pt x="1444" y="906"/>
                  </a:lnTo>
                  <a:lnTo>
                    <a:pt x="1444" y="908"/>
                  </a:lnTo>
                  <a:lnTo>
                    <a:pt x="1444" y="914"/>
                  </a:lnTo>
                  <a:lnTo>
                    <a:pt x="1442" y="920"/>
                  </a:lnTo>
                  <a:lnTo>
                    <a:pt x="1440" y="928"/>
                  </a:lnTo>
                  <a:lnTo>
                    <a:pt x="1438" y="932"/>
                  </a:lnTo>
                  <a:lnTo>
                    <a:pt x="1432" y="944"/>
                  </a:lnTo>
                  <a:lnTo>
                    <a:pt x="1426" y="956"/>
                  </a:lnTo>
                  <a:lnTo>
                    <a:pt x="1418" y="968"/>
                  </a:lnTo>
                  <a:lnTo>
                    <a:pt x="1400" y="988"/>
                  </a:lnTo>
                  <a:lnTo>
                    <a:pt x="1396" y="99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Freeform 382"/>
            <p:cNvSpPr>
              <a:spLocks/>
            </p:cNvSpPr>
            <p:nvPr/>
          </p:nvSpPr>
          <p:spPr bwMode="gray">
            <a:xfrm>
              <a:off x="3112376" y="4154635"/>
              <a:ext cx="159220" cy="214617"/>
            </a:xfrm>
            <a:custGeom>
              <a:avLst/>
              <a:gdLst>
                <a:gd name="T0" fmla="*/ 2 w 86"/>
                <a:gd name="T1" fmla="*/ 26 h 116"/>
                <a:gd name="T2" fmla="*/ 8 w 86"/>
                <a:gd name="T3" fmla="*/ 28 h 116"/>
                <a:gd name="T4" fmla="*/ 10 w 86"/>
                <a:gd name="T5" fmla="*/ 32 h 116"/>
                <a:gd name="T6" fmla="*/ 10 w 86"/>
                <a:gd name="T7" fmla="*/ 36 h 116"/>
                <a:gd name="T8" fmla="*/ 22 w 86"/>
                <a:gd name="T9" fmla="*/ 40 h 116"/>
                <a:gd name="T10" fmla="*/ 22 w 86"/>
                <a:gd name="T11" fmla="*/ 48 h 116"/>
                <a:gd name="T12" fmla="*/ 20 w 86"/>
                <a:gd name="T13" fmla="*/ 58 h 116"/>
                <a:gd name="T14" fmla="*/ 18 w 86"/>
                <a:gd name="T15" fmla="*/ 60 h 116"/>
                <a:gd name="T16" fmla="*/ 20 w 86"/>
                <a:gd name="T17" fmla="*/ 62 h 116"/>
                <a:gd name="T18" fmla="*/ 26 w 86"/>
                <a:gd name="T19" fmla="*/ 60 h 116"/>
                <a:gd name="T20" fmla="*/ 32 w 86"/>
                <a:gd name="T21" fmla="*/ 56 h 116"/>
                <a:gd name="T22" fmla="*/ 38 w 86"/>
                <a:gd name="T23" fmla="*/ 56 h 116"/>
                <a:gd name="T24" fmla="*/ 42 w 86"/>
                <a:gd name="T25" fmla="*/ 58 h 116"/>
                <a:gd name="T26" fmla="*/ 50 w 86"/>
                <a:gd name="T27" fmla="*/ 66 h 116"/>
                <a:gd name="T28" fmla="*/ 58 w 86"/>
                <a:gd name="T29" fmla="*/ 78 h 116"/>
                <a:gd name="T30" fmla="*/ 60 w 86"/>
                <a:gd name="T31" fmla="*/ 86 h 116"/>
                <a:gd name="T32" fmla="*/ 62 w 86"/>
                <a:gd name="T33" fmla="*/ 94 h 116"/>
                <a:gd name="T34" fmla="*/ 62 w 86"/>
                <a:gd name="T35" fmla="*/ 104 h 116"/>
                <a:gd name="T36" fmla="*/ 60 w 86"/>
                <a:gd name="T37" fmla="*/ 110 h 116"/>
                <a:gd name="T38" fmla="*/ 70 w 86"/>
                <a:gd name="T39" fmla="*/ 114 h 116"/>
                <a:gd name="T40" fmla="*/ 78 w 86"/>
                <a:gd name="T41" fmla="*/ 114 h 116"/>
                <a:gd name="T42" fmla="*/ 86 w 86"/>
                <a:gd name="T43" fmla="*/ 114 h 116"/>
                <a:gd name="T44" fmla="*/ 86 w 86"/>
                <a:gd name="T45" fmla="*/ 100 h 116"/>
                <a:gd name="T46" fmla="*/ 80 w 86"/>
                <a:gd name="T47" fmla="*/ 78 h 116"/>
                <a:gd name="T48" fmla="*/ 72 w 86"/>
                <a:gd name="T49" fmla="*/ 70 h 116"/>
                <a:gd name="T50" fmla="*/ 64 w 86"/>
                <a:gd name="T51" fmla="*/ 62 h 116"/>
                <a:gd name="T52" fmla="*/ 60 w 86"/>
                <a:gd name="T53" fmla="*/ 58 h 116"/>
                <a:gd name="T54" fmla="*/ 58 w 86"/>
                <a:gd name="T55" fmla="*/ 56 h 116"/>
                <a:gd name="T56" fmla="*/ 52 w 86"/>
                <a:gd name="T57" fmla="*/ 50 h 116"/>
                <a:gd name="T58" fmla="*/ 46 w 86"/>
                <a:gd name="T59" fmla="*/ 44 h 116"/>
                <a:gd name="T60" fmla="*/ 50 w 86"/>
                <a:gd name="T61" fmla="*/ 38 h 116"/>
                <a:gd name="T62" fmla="*/ 52 w 86"/>
                <a:gd name="T63" fmla="*/ 36 h 116"/>
                <a:gd name="T64" fmla="*/ 54 w 86"/>
                <a:gd name="T65" fmla="*/ 30 h 116"/>
                <a:gd name="T66" fmla="*/ 52 w 86"/>
                <a:gd name="T67" fmla="*/ 24 h 116"/>
                <a:gd name="T68" fmla="*/ 40 w 86"/>
                <a:gd name="T69" fmla="*/ 16 h 116"/>
                <a:gd name="T70" fmla="*/ 36 w 86"/>
                <a:gd name="T71" fmla="*/ 4 h 116"/>
                <a:gd name="T72" fmla="*/ 34 w 86"/>
                <a:gd name="T73" fmla="*/ 0 h 116"/>
                <a:gd name="T74" fmla="*/ 28 w 86"/>
                <a:gd name="T75" fmla="*/ 0 h 116"/>
                <a:gd name="T76" fmla="*/ 24 w 86"/>
                <a:gd name="T77" fmla="*/ 4 h 116"/>
                <a:gd name="T78" fmla="*/ 24 w 86"/>
                <a:gd name="T79" fmla="*/ 10 h 116"/>
                <a:gd name="T80" fmla="*/ 24 w 86"/>
                <a:gd name="T81" fmla="*/ 18 h 116"/>
                <a:gd name="T82" fmla="*/ 22 w 86"/>
                <a:gd name="T83" fmla="*/ 20 h 116"/>
                <a:gd name="T84" fmla="*/ 18 w 86"/>
                <a:gd name="T85" fmla="*/ 20 h 116"/>
                <a:gd name="T86" fmla="*/ 12 w 86"/>
                <a:gd name="T87" fmla="*/ 22 h 116"/>
                <a:gd name="T88" fmla="*/ 0 w 86"/>
                <a:gd name="T89" fmla="*/ 2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116">
                  <a:moveTo>
                    <a:pt x="0" y="26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4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30" y="58"/>
                  </a:lnTo>
                  <a:lnTo>
                    <a:pt x="32" y="56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42" y="58"/>
                  </a:lnTo>
                  <a:lnTo>
                    <a:pt x="44" y="60"/>
                  </a:lnTo>
                  <a:lnTo>
                    <a:pt x="50" y="66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4"/>
                  </a:lnTo>
                  <a:lnTo>
                    <a:pt x="60" y="86"/>
                  </a:lnTo>
                  <a:lnTo>
                    <a:pt x="60" y="88"/>
                  </a:lnTo>
                  <a:lnTo>
                    <a:pt x="62" y="94"/>
                  </a:lnTo>
                  <a:lnTo>
                    <a:pt x="62" y="100"/>
                  </a:lnTo>
                  <a:lnTo>
                    <a:pt x="62" y="104"/>
                  </a:lnTo>
                  <a:lnTo>
                    <a:pt x="62" y="108"/>
                  </a:lnTo>
                  <a:lnTo>
                    <a:pt x="60" y="110"/>
                  </a:lnTo>
                  <a:lnTo>
                    <a:pt x="68" y="116"/>
                  </a:lnTo>
                  <a:lnTo>
                    <a:pt x="70" y="114"/>
                  </a:lnTo>
                  <a:lnTo>
                    <a:pt x="72" y="114"/>
                  </a:lnTo>
                  <a:lnTo>
                    <a:pt x="78" y="114"/>
                  </a:lnTo>
                  <a:lnTo>
                    <a:pt x="82" y="114"/>
                  </a:lnTo>
                  <a:lnTo>
                    <a:pt x="86" y="114"/>
                  </a:lnTo>
                  <a:lnTo>
                    <a:pt x="86" y="110"/>
                  </a:lnTo>
                  <a:lnTo>
                    <a:pt x="86" y="100"/>
                  </a:lnTo>
                  <a:lnTo>
                    <a:pt x="84" y="88"/>
                  </a:lnTo>
                  <a:lnTo>
                    <a:pt x="80" y="78"/>
                  </a:lnTo>
                  <a:lnTo>
                    <a:pt x="76" y="74"/>
                  </a:lnTo>
                  <a:lnTo>
                    <a:pt x="72" y="70"/>
                  </a:lnTo>
                  <a:lnTo>
                    <a:pt x="68" y="66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8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44"/>
                  </a:lnTo>
                  <a:lnTo>
                    <a:pt x="48" y="40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50" y="20"/>
                  </a:lnTo>
                  <a:lnTo>
                    <a:pt x="40" y="16"/>
                  </a:lnTo>
                  <a:lnTo>
                    <a:pt x="38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20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0" y="2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Freeform 383"/>
            <p:cNvSpPr>
              <a:spLocks/>
            </p:cNvSpPr>
            <p:nvPr/>
          </p:nvSpPr>
          <p:spPr bwMode="gray">
            <a:xfrm>
              <a:off x="2212597" y="3799406"/>
              <a:ext cx="370279" cy="321926"/>
            </a:xfrm>
            <a:custGeom>
              <a:avLst/>
              <a:gdLst>
                <a:gd name="T0" fmla="*/ 150 w 200"/>
                <a:gd name="T1" fmla="*/ 2 h 174"/>
                <a:gd name="T2" fmla="*/ 142 w 200"/>
                <a:gd name="T3" fmla="*/ 10 h 174"/>
                <a:gd name="T4" fmla="*/ 122 w 200"/>
                <a:gd name="T5" fmla="*/ 28 h 174"/>
                <a:gd name="T6" fmla="*/ 118 w 200"/>
                <a:gd name="T7" fmla="*/ 30 h 174"/>
                <a:gd name="T8" fmla="*/ 110 w 200"/>
                <a:gd name="T9" fmla="*/ 36 h 174"/>
                <a:gd name="T10" fmla="*/ 92 w 200"/>
                <a:gd name="T11" fmla="*/ 66 h 174"/>
                <a:gd name="T12" fmla="*/ 82 w 200"/>
                <a:gd name="T13" fmla="*/ 66 h 174"/>
                <a:gd name="T14" fmla="*/ 66 w 200"/>
                <a:gd name="T15" fmla="*/ 70 h 174"/>
                <a:gd name="T16" fmla="*/ 56 w 200"/>
                <a:gd name="T17" fmla="*/ 82 h 174"/>
                <a:gd name="T18" fmla="*/ 46 w 200"/>
                <a:gd name="T19" fmla="*/ 90 h 174"/>
                <a:gd name="T20" fmla="*/ 40 w 200"/>
                <a:gd name="T21" fmla="*/ 94 h 174"/>
                <a:gd name="T22" fmla="*/ 8 w 200"/>
                <a:gd name="T23" fmla="*/ 98 h 174"/>
                <a:gd name="T24" fmla="*/ 14 w 200"/>
                <a:gd name="T25" fmla="*/ 120 h 174"/>
                <a:gd name="T26" fmla="*/ 12 w 200"/>
                <a:gd name="T27" fmla="*/ 132 h 174"/>
                <a:gd name="T28" fmla="*/ 4 w 200"/>
                <a:gd name="T29" fmla="*/ 144 h 174"/>
                <a:gd name="T30" fmla="*/ 4 w 200"/>
                <a:gd name="T31" fmla="*/ 154 h 174"/>
                <a:gd name="T32" fmla="*/ 8 w 200"/>
                <a:gd name="T33" fmla="*/ 162 h 174"/>
                <a:gd name="T34" fmla="*/ 18 w 200"/>
                <a:gd name="T35" fmla="*/ 158 h 174"/>
                <a:gd name="T36" fmla="*/ 30 w 200"/>
                <a:gd name="T37" fmla="*/ 156 h 174"/>
                <a:gd name="T38" fmla="*/ 44 w 200"/>
                <a:gd name="T39" fmla="*/ 158 h 174"/>
                <a:gd name="T40" fmla="*/ 48 w 200"/>
                <a:gd name="T41" fmla="*/ 158 h 174"/>
                <a:gd name="T42" fmla="*/ 60 w 200"/>
                <a:gd name="T43" fmla="*/ 160 h 174"/>
                <a:gd name="T44" fmla="*/ 76 w 200"/>
                <a:gd name="T45" fmla="*/ 174 h 174"/>
                <a:gd name="T46" fmla="*/ 94 w 200"/>
                <a:gd name="T47" fmla="*/ 156 h 174"/>
                <a:gd name="T48" fmla="*/ 114 w 200"/>
                <a:gd name="T49" fmla="*/ 154 h 174"/>
                <a:gd name="T50" fmla="*/ 114 w 200"/>
                <a:gd name="T51" fmla="*/ 130 h 174"/>
                <a:gd name="T52" fmla="*/ 116 w 200"/>
                <a:gd name="T53" fmla="*/ 112 h 174"/>
                <a:gd name="T54" fmla="*/ 152 w 200"/>
                <a:gd name="T55" fmla="*/ 82 h 174"/>
                <a:gd name="T56" fmla="*/ 156 w 200"/>
                <a:gd name="T57" fmla="*/ 76 h 174"/>
                <a:gd name="T58" fmla="*/ 164 w 200"/>
                <a:gd name="T59" fmla="*/ 66 h 174"/>
                <a:gd name="T60" fmla="*/ 172 w 200"/>
                <a:gd name="T61" fmla="*/ 60 h 174"/>
                <a:gd name="T62" fmla="*/ 172 w 200"/>
                <a:gd name="T63" fmla="*/ 52 h 174"/>
                <a:gd name="T64" fmla="*/ 178 w 200"/>
                <a:gd name="T65" fmla="*/ 46 h 174"/>
                <a:gd name="T66" fmla="*/ 188 w 200"/>
                <a:gd name="T67" fmla="*/ 44 h 174"/>
                <a:gd name="T68" fmla="*/ 200 w 200"/>
                <a:gd name="T69" fmla="*/ 46 h 174"/>
                <a:gd name="T70" fmla="*/ 198 w 200"/>
                <a:gd name="T71" fmla="*/ 42 h 174"/>
                <a:gd name="T72" fmla="*/ 192 w 200"/>
                <a:gd name="T73" fmla="*/ 38 h 174"/>
                <a:gd name="T74" fmla="*/ 184 w 200"/>
                <a:gd name="T75" fmla="*/ 36 h 174"/>
                <a:gd name="T76" fmla="*/ 180 w 200"/>
                <a:gd name="T77" fmla="*/ 32 h 174"/>
                <a:gd name="T78" fmla="*/ 172 w 200"/>
                <a:gd name="T79" fmla="*/ 26 h 174"/>
                <a:gd name="T80" fmla="*/ 160 w 200"/>
                <a:gd name="T81" fmla="*/ 28 h 174"/>
                <a:gd name="T82" fmla="*/ 156 w 200"/>
                <a:gd name="T83" fmla="*/ 18 h 174"/>
                <a:gd name="T84" fmla="*/ 154 w 200"/>
                <a:gd name="T8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174">
                  <a:moveTo>
                    <a:pt x="154" y="0"/>
                  </a:moveTo>
                  <a:lnTo>
                    <a:pt x="154" y="2"/>
                  </a:lnTo>
                  <a:lnTo>
                    <a:pt x="150" y="2"/>
                  </a:lnTo>
                  <a:lnTo>
                    <a:pt x="148" y="4"/>
                  </a:lnTo>
                  <a:lnTo>
                    <a:pt x="144" y="8"/>
                  </a:lnTo>
                  <a:lnTo>
                    <a:pt x="142" y="10"/>
                  </a:lnTo>
                  <a:lnTo>
                    <a:pt x="142" y="14"/>
                  </a:lnTo>
                  <a:lnTo>
                    <a:pt x="126" y="1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0" y="28"/>
                  </a:lnTo>
                  <a:lnTo>
                    <a:pt x="118" y="30"/>
                  </a:lnTo>
                  <a:lnTo>
                    <a:pt x="116" y="30"/>
                  </a:lnTo>
                  <a:lnTo>
                    <a:pt x="112" y="32"/>
                  </a:lnTo>
                  <a:lnTo>
                    <a:pt x="110" y="36"/>
                  </a:lnTo>
                  <a:lnTo>
                    <a:pt x="110" y="40"/>
                  </a:lnTo>
                  <a:lnTo>
                    <a:pt x="110" y="46"/>
                  </a:lnTo>
                  <a:lnTo>
                    <a:pt x="92" y="66"/>
                  </a:lnTo>
                  <a:lnTo>
                    <a:pt x="90" y="66"/>
                  </a:lnTo>
                  <a:lnTo>
                    <a:pt x="86" y="66"/>
                  </a:lnTo>
                  <a:lnTo>
                    <a:pt x="82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6" y="70"/>
                  </a:lnTo>
                  <a:lnTo>
                    <a:pt x="62" y="74"/>
                  </a:lnTo>
                  <a:lnTo>
                    <a:pt x="60" y="78"/>
                  </a:lnTo>
                  <a:lnTo>
                    <a:pt x="56" y="82"/>
                  </a:lnTo>
                  <a:lnTo>
                    <a:pt x="52" y="86"/>
                  </a:lnTo>
                  <a:lnTo>
                    <a:pt x="48" y="88"/>
                  </a:lnTo>
                  <a:lnTo>
                    <a:pt x="46" y="90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0" y="94"/>
                  </a:lnTo>
                  <a:lnTo>
                    <a:pt x="32" y="96"/>
                  </a:lnTo>
                  <a:lnTo>
                    <a:pt x="20" y="98"/>
                  </a:lnTo>
                  <a:lnTo>
                    <a:pt x="8" y="98"/>
                  </a:lnTo>
                  <a:lnTo>
                    <a:pt x="0" y="96"/>
                  </a:lnTo>
                  <a:lnTo>
                    <a:pt x="12" y="116"/>
                  </a:lnTo>
                  <a:lnTo>
                    <a:pt x="14" y="120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2" y="132"/>
                  </a:lnTo>
                  <a:lnTo>
                    <a:pt x="8" y="134"/>
                  </a:lnTo>
                  <a:lnTo>
                    <a:pt x="6" y="138"/>
                  </a:lnTo>
                  <a:lnTo>
                    <a:pt x="4" y="144"/>
                  </a:lnTo>
                  <a:lnTo>
                    <a:pt x="4" y="146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8"/>
                  </a:lnTo>
                  <a:lnTo>
                    <a:pt x="8" y="162"/>
                  </a:lnTo>
                  <a:lnTo>
                    <a:pt x="8" y="162"/>
                  </a:lnTo>
                  <a:lnTo>
                    <a:pt x="10" y="160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2" y="158"/>
                  </a:lnTo>
                  <a:lnTo>
                    <a:pt x="24" y="156"/>
                  </a:lnTo>
                  <a:lnTo>
                    <a:pt x="30" y="156"/>
                  </a:lnTo>
                  <a:lnTo>
                    <a:pt x="34" y="158"/>
                  </a:lnTo>
                  <a:lnTo>
                    <a:pt x="40" y="158"/>
                  </a:lnTo>
                  <a:lnTo>
                    <a:pt x="44" y="158"/>
                  </a:lnTo>
                  <a:lnTo>
                    <a:pt x="44" y="158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58"/>
                  </a:lnTo>
                  <a:lnTo>
                    <a:pt x="56" y="160"/>
                  </a:lnTo>
                  <a:lnTo>
                    <a:pt x="60" y="160"/>
                  </a:lnTo>
                  <a:lnTo>
                    <a:pt x="64" y="162"/>
                  </a:lnTo>
                  <a:lnTo>
                    <a:pt x="66" y="166"/>
                  </a:lnTo>
                  <a:lnTo>
                    <a:pt x="76" y="174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4" y="156"/>
                  </a:lnTo>
                  <a:lnTo>
                    <a:pt x="96" y="154"/>
                  </a:lnTo>
                  <a:lnTo>
                    <a:pt x="100" y="154"/>
                  </a:lnTo>
                  <a:lnTo>
                    <a:pt x="114" y="154"/>
                  </a:lnTo>
                  <a:lnTo>
                    <a:pt x="120" y="154"/>
                  </a:lnTo>
                  <a:lnTo>
                    <a:pt x="122" y="134"/>
                  </a:lnTo>
                  <a:lnTo>
                    <a:pt x="114" y="130"/>
                  </a:lnTo>
                  <a:lnTo>
                    <a:pt x="114" y="128"/>
                  </a:lnTo>
                  <a:lnTo>
                    <a:pt x="114" y="122"/>
                  </a:lnTo>
                  <a:lnTo>
                    <a:pt x="116" y="112"/>
                  </a:lnTo>
                  <a:lnTo>
                    <a:pt x="120" y="102"/>
                  </a:lnTo>
                  <a:lnTo>
                    <a:pt x="132" y="92"/>
                  </a:lnTo>
                  <a:lnTo>
                    <a:pt x="152" y="82"/>
                  </a:lnTo>
                  <a:lnTo>
                    <a:pt x="152" y="82"/>
                  </a:lnTo>
                  <a:lnTo>
                    <a:pt x="154" y="80"/>
                  </a:lnTo>
                  <a:lnTo>
                    <a:pt x="156" y="76"/>
                  </a:lnTo>
                  <a:lnTo>
                    <a:pt x="160" y="72"/>
                  </a:lnTo>
                  <a:lnTo>
                    <a:pt x="162" y="70"/>
                  </a:lnTo>
                  <a:lnTo>
                    <a:pt x="164" y="66"/>
                  </a:lnTo>
                  <a:lnTo>
                    <a:pt x="164" y="62"/>
                  </a:lnTo>
                  <a:lnTo>
                    <a:pt x="172" y="62"/>
                  </a:lnTo>
                  <a:lnTo>
                    <a:pt x="172" y="60"/>
                  </a:lnTo>
                  <a:lnTo>
                    <a:pt x="170" y="58"/>
                  </a:lnTo>
                  <a:lnTo>
                    <a:pt x="170" y="56"/>
                  </a:lnTo>
                  <a:lnTo>
                    <a:pt x="172" y="52"/>
                  </a:lnTo>
                  <a:lnTo>
                    <a:pt x="174" y="50"/>
                  </a:lnTo>
                  <a:lnTo>
                    <a:pt x="176" y="46"/>
                  </a:lnTo>
                  <a:lnTo>
                    <a:pt x="178" y="46"/>
                  </a:lnTo>
                  <a:lnTo>
                    <a:pt x="180" y="46"/>
                  </a:lnTo>
                  <a:lnTo>
                    <a:pt x="184" y="44"/>
                  </a:lnTo>
                  <a:lnTo>
                    <a:pt x="188" y="44"/>
                  </a:lnTo>
                  <a:lnTo>
                    <a:pt x="192" y="44"/>
                  </a:lnTo>
                  <a:lnTo>
                    <a:pt x="196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4"/>
                  </a:lnTo>
                  <a:lnTo>
                    <a:pt x="198" y="42"/>
                  </a:lnTo>
                  <a:lnTo>
                    <a:pt x="196" y="40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90" y="38"/>
                  </a:lnTo>
                  <a:lnTo>
                    <a:pt x="186" y="36"/>
                  </a:lnTo>
                  <a:lnTo>
                    <a:pt x="184" y="36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80" y="32"/>
                  </a:lnTo>
                  <a:lnTo>
                    <a:pt x="178" y="30"/>
                  </a:lnTo>
                  <a:lnTo>
                    <a:pt x="176" y="28"/>
                  </a:lnTo>
                  <a:lnTo>
                    <a:pt x="172" y="26"/>
                  </a:lnTo>
                  <a:lnTo>
                    <a:pt x="166" y="26"/>
                  </a:lnTo>
                  <a:lnTo>
                    <a:pt x="160" y="28"/>
                  </a:lnTo>
                  <a:lnTo>
                    <a:pt x="160" y="28"/>
                  </a:lnTo>
                  <a:lnTo>
                    <a:pt x="158" y="26"/>
                  </a:lnTo>
                  <a:lnTo>
                    <a:pt x="156" y="22"/>
                  </a:lnTo>
                  <a:lnTo>
                    <a:pt x="156" y="18"/>
                  </a:lnTo>
                  <a:lnTo>
                    <a:pt x="156" y="14"/>
                  </a:lnTo>
                  <a:lnTo>
                    <a:pt x="172" y="0"/>
                  </a:lnTo>
                  <a:lnTo>
                    <a:pt x="15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Freeform 384"/>
            <p:cNvSpPr>
              <a:spLocks/>
            </p:cNvSpPr>
            <p:nvPr/>
          </p:nvSpPr>
          <p:spPr bwMode="gray">
            <a:xfrm>
              <a:off x="3097564" y="4561668"/>
              <a:ext cx="125895" cy="122110"/>
            </a:xfrm>
            <a:custGeom>
              <a:avLst/>
              <a:gdLst>
                <a:gd name="T0" fmla="*/ 0 w 68"/>
                <a:gd name="T1" fmla="*/ 0 h 66"/>
                <a:gd name="T2" fmla="*/ 16 w 68"/>
                <a:gd name="T3" fmla="*/ 26 h 66"/>
                <a:gd name="T4" fmla="*/ 18 w 68"/>
                <a:gd name="T5" fmla="*/ 28 h 66"/>
                <a:gd name="T6" fmla="*/ 28 w 68"/>
                <a:gd name="T7" fmla="*/ 36 h 66"/>
                <a:gd name="T8" fmla="*/ 38 w 68"/>
                <a:gd name="T9" fmla="*/ 44 h 66"/>
                <a:gd name="T10" fmla="*/ 50 w 68"/>
                <a:gd name="T11" fmla="*/ 54 h 66"/>
                <a:gd name="T12" fmla="*/ 60 w 68"/>
                <a:gd name="T13" fmla="*/ 62 h 66"/>
                <a:gd name="T14" fmla="*/ 66 w 68"/>
                <a:gd name="T15" fmla="*/ 66 h 66"/>
                <a:gd name="T16" fmla="*/ 68 w 68"/>
                <a:gd name="T17" fmla="*/ 66 h 66"/>
                <a:gd name="T18" fmla="*/ 68 w 68"/>
                <a:gd name="T19" fmla="*/ 62 h 66"/>
                <a:gd name="T20" fmla="*/ 68 w 68"/>
                <a:gd name="T21" fmla="*/ 60 h 66"/>
                <a:gd name="T22" fmla="*/ 68 w 68"/>
                <a:gd name="T23" fmla="*/ 58 h 66"/>
                <a:gd name="T24" fmla="*/ 66 w 68"/>
                <a:gd name="T25" fmla="*/ 56 h 66"/>
                <a:gd name="T26" fmla="*/ 66 w 68"/>
                <a:gd name="T27" fmla="*/ 54 h 66"/>
                <a:gd name="T28" fmla="*/ 58 w 68"/>
                <a:gd name="T29" fmla="*/ 42 h 66"/>
                <a:gd name="T30" fmla="*/ 58 w 68"/>
                <a:gd name="T31" fmla="*/ 40 h 66"/>
                <a:gd name="T32" fmla="*/ 58 w 68"/>
                <a:gd name="T33" fmla="*/ 36 h 66"/>
                <a:gd name="T34" fmla="*/ 56 w 68"/>
                <a:gd name="T35" fmla="*/ 32 h 66"/>
                <a:gd name="T36" fmla="*/ 56 w 68"/>
                <a:gd name="T37" fmla="*/ 26 h 66"/>
                <a:gd name="T38" fmla="*/ 54 w 68"/>
                <a:gd name="T39" fmla="*/ 24 h 66"/>
                <a:gd name="T40" fmla="*/ 46 w 68"/>
                <a:gd name="T41" fmla="*/ 12 h 66"/>
                <a:gd name="T42" fmla="*/ 38 w 68"/>
                <a:gd name="T43" fmla="*/ 14 h 66"/>
                <a:gd name="T44" fmla="*/ 30 w 68"/>
                <a:gd name="T45" fmla="*/ 4 h 66"/>
                <a:gd name="T46" fmla="*/ 12 w 68"/>
                <a:gd name="T47" fmla="*/ 6 h 66"/>
                <a:gd name="T48" fmla="*/ 0 w 68"/>
                <a:gd name="T4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6">
                  <a:moveTo>
                    <a:pt x="0" y="0"/>
                  </a:moveTo>
                  <a:lnTo>
                    <a:pt x="16" y="26"/>
                  </a:lnTo>
                  <a:lnTo>
                    <a:pt x="18" y="28"/>
                  </a:lnTo>
                  <a:lnTo>
                    <a:pt x="28" y="36"/>
                  </a:lnTo>
                  <a:lnTo>
                    <a:pt x="38" y="44"/>
                  </a:lnTo>
                  <a:lnTo>
                    <a:pt x="50" y="54"/>
                  </a:lnTo>
                  <a:lnTo>
                    <a:pt x="60" y="62"/>
                  </a:lnTo>
                  <a:lnTo>
                    <a:pt x="66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54"/>
                  </a:lnTo>
                  <a:lnTo>
                    <a:pt x="58" y="42"/>
                  </a:lnTo>
                  <a:lnTo>
                    <a:pt x="58" y="40"/>
                  </a:lnTo>
                  <a:lnTo>
                    <a:pt x="58" y="36"/>
                  </a:lnTo>
                  <a:lnTo>
                    <a:pt x="56" y="32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46" y="12"/>
                  </a:lnTo>
                  <a:lnTo>
                    <a:pt x="38" y="14"/>
                  </a:lnTo>
                  <a:lnTo>
                    <a:pt x="30" y="4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Freeform 385"/>
            <p:cNvSpPr>
              <a:spLocks/>
            </p:cNvSpPr>
            <p:nvPr/>
          </p:nvSpPr>
          <p:spPr bwMode="gray">
            <a:xfrm>
              <a:off x="2842072" y="4091730"/>
              <a:ext cx="99975" cy="103608"/>
            </a:xfrm>
            <a:custGeom>
              <a:avLst/>
              <a:gdLst>
                <a:gd name="T0" fmla="*/ 54 w 54"/>
                <a:gd name="T1" fmla="*/ 56 h 56"/>
                <a:gd name="T2" fmla="*/ 48 w 54"/>
                <a:gd name="T3" fmla="*/ 44 h 56"/>
                <a:gd name="T4" fmla="*/ 48 w 54"/>
                <a:gd name="T5" fmla="*/ 44 h 56"/>
                <a:gd name="T6" fmla="*/ 48 w 54"/>
                <a:gd name="T7" fmla="*/ 42 h 56"/>
                <a:gd name="T8" fmla="*/ 44 w 54"/>
                <a:gd name="T9" fmla="*/ 40 h 56"/>
                <a:gd name="T10" fmla="*/ 40 w 54"/>
                <a:gd name="T11" fmla="*/ 38 h 56"/>
                <a:gd name="T12" fmla="*/ 40 w 54"/>
                <a:gd name="T13" fmla="*/ 38 h 56"/>
                <a:gd name="T14" fmla="*/ 38 w 54"/>
                <a:gd name="T15" fmla="*/ 36 h 56"/>
                <a:gd name="T16" fmla="*/ 34 w 54"/>
                <a:gd name="T17" fmla="*/ 36 h 56"/>
                <a:gd name="T18" fmla="*/ 28 w 54"/>
                <a:gd name="T19" fmla="*/ 36 h 56"/>
                <a:gd name="T20" fmla="*/ 24 w 54"/>
                <a:gd name="T21" fmla="*/ 38 h 56"/>
                <a:gd name="T22" fmla="*/ 20 w 54"/>
                <a:gd name="T23" fmla="*/ 40 h 56"/>
                <a:gd name="T24" fmla="*/ 20 w 54"/>
                <a:gd name="T25" fmla="*/ 42 h 56"/>
                <a:gd name="T26" fmla="*/ 18 w 54"/>
                <a:gd name="T27" fmla="*/ 42 h 56"/>
                <a:gd name="T28" fmla="*/ 18 w 54"/>
                <a:gd name="T29" fmla="*/ 44 h 56"/>
                <a:gd name="T30" fmla="*/ 16 w 54"/>
                <a:gd name="T31" fmla="*/ 44 h 56"/>
                <a:gd name="T32" fmla="*/ 12 w 54"/>
                <a:gd name="T33" fmla="*/ 46 h 56"/>
                <a:gd name="T34" fmla="*/ 6 w 54"/>
                <a:gd name="T35" fmla="*/ 46 h 56"/>
                <a:gd name="T36" fmla="*/ 6 w 54"/>
                <a:gd name="T37" fmla="*/ 32 h 56"/>
                <a:gd name="T38" fmla="*/ 6 w 54"/>
                <a:gd name="T39" fmla="*/ 32 h 56"/>
                <a:gd name="T40" fmla="*/ 6 w 54"/>
                <a:gd name="T41" fmla="*/ 30 h 56"/>
                <a:gd name="T42" fmla="*/ 4 w 54"/>
                <a:gd name="T43" fmla="*/ 26 h 56"/>
                <a:gd name="T44" fmla="*/ 2 w 54"/>
                <a:gd name="T45" fmla="*/ 26 h 56"/>
                <a:gd name="T46" fmla="*/ 2 w 54"/>
                <a:gd name="T47" fmla="*/ 24 h 56"/>
                <a:gd name="T48" fmla="*/ 0 w 54"/>
                <a:gd name="T49" fmla="*/ 22 h 56"/>
                <a:gd name="T50" fmla="*/ 0 w 54"/>
                <a:gd name="T51" fmla="*/ 18 h 56"/>
                <a:gd name="T52" fmla="*/ 0 w 54"/>
                <a:gd name="T53" fmla="*/ 14 h 56"/>
                <a:gd name="T54" fmla="*/ 2 w 54"/>
                <a:gd name="T55" fmla="*/ 12 h 56"/>
                <a:gd name="T56" fmla="*/ 2 w 54"/>
                <a:gd name="T57" fmla="*/ 10 h 56"/>
                <a:gd name="T58" fmla="*/ 2 w 54"/>
                <a:gd name="T59" fmla="*/ 8 h 56"/>
                <a:gd name="T60" fmla="*/ 4 w 54"/>
                <a:gd name="T61" fmla="*/ 4 h 56"/>
                <a:gd name="T62" fmla="*/ 4 w 54"/>
                <a:gd name="T63" fmla="*/ 2 h 56"/>
                <a:gd name="T64" fmla="*/ 6 w 54"/>
                <a:gd name="T65" fmla="*/ 0 h 56"/>
                <a:gd name="T66" fmla="*/ 10 w 54"/>
                <a:gd name="T67" fmla="*/ 0 h 56"/>
                <a:gd name="T68" fmla="*/ 18 w 54"/>
                <a:gd name="T69" fmla="*/ 0 h 56"/>
                <a:gd name="T70" fmla="*/ 24 w 54"/>
                <a:gd name="T71" fmla="*/ 0 h 56"/>
                <a:gd name="T72" fmla="*/ 24 w 54"/>
                <a:gd name="T73" fmla="*/ 0 h 56"/>
                <a:gd name="T74" fmla="*/ 26 w 54"/>
                <a:gd name="T75" fmla="*/ 0 h 56"/>
                <a:gd name="T76" fmla="*/ 26 w 54"/>
                <a:gd name="T77" fmla="*/ 0 h 56"/>
                <a:gd name="T78" fmla="*/ 28 w 54"/>
                <a:gd name="T79" fmla="*/ 2 h 56"/>
                <a:gd name="T80" fmla="*/ 30 w 54"/>
                <a:gd name="T81" fmla="*/ 6 h 56"/>
                <a:gd name="T82" fmla="*/ 30 w 54"/>
                <a:gd name="T83" fmla="*/ 14 h 56"/>
                <a:gd name="T84" fmla="*/ 34 w 54"/>
                <a:gd name="T85" fmla="*/ 28 h 56"/>
                <a:gd name="T86" fmla="*/ 36 w 54"/>
                <a:gd name="T87" fmla="*/ 26 h 56"/>
                <a:gd name="T88" fmla="*/ 36 w 54"/>
                <a:gd name="T89" fmla="*/ 26 h 56"/>
                <a:gd name="T90" fmla="*/ 38 w 54"/>
                <a:gd name="T91" fmla="*/ 24 h 56"/>
                <a:gd name="T92" fmla="*/ 40 w 54"/>
                <a:gd name="T93" fmla="*/ 20 h 56"/>
                <a:gd name="T94" fmla="*/ 40 w 54"/>
                <a:gd name="T95" fmla="*/ 18 h 56"/>
                <a:gd name="T96" fmla="*/ 42 w 54"/>
                <a:gd name="T97" fmla="*/ 14 h 56"/>
                <a:gd name="T98" fmla="*/ 44 w 54"/>
                <a:gd name="T99" fmla="*/ 12 h 56"/>
                <a:gd name="T100" fmla="*/ 44 w 54"/>
                <a:gd name="T101" fmla="*/ 12 h 56"/>
                <a:gd name="T102" fmla="*/ 46 w 54"/>
                <a:gd name="T103" fmla="*/ 12 h 56"/>
                <a:gd name="T104" fmla="*/ 48 w 54"/>
                <a:gd name="T105" fmla="*/ 14 h 56"/>
                <a:gd name="T106" fmla="*/ 48 w 54"/>
                <a:gd name="T107" fmla="*/ 18 h 56"/>
                <a:gd name="T108" fmla="*/ 52 w 54"/>
                <a:gd name="T109" fmla="*/ 34 h 56"/>
                <a:gd name="T110" fmla="*/ 54 w 54"/>
                <a:gd name="T111" fmla="*/ 46 h 56"/>
                <a:gd name="T112" fmla="*/ 54 w 54"/>
                <a:gd name="T1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" h="56">
                  <a:moveTo>
                    <a:pt x="54" y="56"/>
                  </a:moveTo>
                  <a:lnTo>
                    <a:pt x="48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4" y="40"/>
                  </a:lnTo>
                  <a:lnTo>
                    <a:pt x="40" y="38"/>
                  </a:lnTo>
                  <a:lnTo>
                    <a:pt x="40" y="38"/>
                  </a:lnTo>
                  <a:lnTo>
                    <a:pt x="38" y="36"/>
                  </a:lnTo>
                  <a:lnTo>
                    <a:pt x="34" y="36"/>
                  </a:lnTo>
                  <a:lnTo>
                    <a:pt x="28" y="36"/>
                  </a:lnTo>
                  <a:lnTo>
                    <a:pt x="24" y="38"/>
                  </a:lnTo>
                  <a:lnTo>
                    <a:pt x="20" y="40"/>
                  </a:lnTo>
                  <a:lnTo>
                    <a:pt x="20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2" y="46"/>
                  </a:lnTo>
                  <a:lnTo>
                    <a:pt x="6" y="46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8"/>
                  </a:ln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8" y="24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2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52" y="34"/>
                  </a:lnTo>
                  <a:lnTo>
                    <a:pt x="54" y="46"/>
                  </a:lnTo>
                  <a:lnTo>
                    <a:pt x="54" y="5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Freeform 386"/>
            <p:cNvSpPr>
              <a:spLocks/>
            </p:cNvSpPr>
            <p:nvPr/>
          </p:nvSpPr>
          <p:spPr bwMode="gray">
            <a:xfrm>
              <a:off x="2934642" y="4021424"/>
              <a:ext cx="185140" cy="503241"/>
            </a:xfrm>
            <a:custGeom>
              <a:avLst/>
              <a:gdLst>
                <a:gd name="T0" fmla="*/ 40 w 100"/>
                <a:gd name="T1" fmla="*/ 170 h 272"/>
                <a:gd name="T2" fmla="*/ 26 w 100"/>
                <a:gd name="T3" fmla="*/ 166 h 272"/>
                <a:gd name="T4" fmla="*/ 26 w 100"/>
                <a:gd name="T5" fmla="*/ 156 h 272"/>
                <a:gd name="T6" fmla="*/ 26 w 100"/>
                <a:gd name="T7" fmla="*/ 142 h 272"/>
                <a:gd name="T8" fmla="*/ 24 w 100"/>
                <a:gd name="T9" fmla="*/ 136 h 272"/>
                <a:gd name="T10" fmla="*/ 20 w 100"/>
                <a:gd name="T11" fmla="*/ 130 h 272"/>
                <a:gd name="T12" fmla="*/ 16 w 100"/>
                <a:gd name="T13" fmla="*/ 120 h 272"/>
                <a:gd name="T14" fmla="*/ 10 w 100"/>
                <a:gd name="T15" fmla="*/ 112 h 272"/>
                <a:gd name="T16" fmla="*/ 8 w 100"/>
                <a:gd name="T17" fmla="*/ 108 h 272"/>
                <a:gd name="T18" fmla="*/ 4 w 100"/>
                <a:gd name="T19" fmla="*/ 102 h 272"/>
                <a:gd name="T20" fmla="*/ 2 w 100"/>
                <a:gd name="T21" fmla="*/ 94 h 272"/>
                <a:gd name="T22" fmla="*/ 2 w 100"/>
                <a:gd name="T23" fmla="*/ 90 h 272"/>
                <a:gd name="T24" fmla="*/ 4 w 100"/>
                <a:gd name="T25" fmla="*/ 82 h 272"/>
                <a:gd name="T26" fmla="*/ 2 w 100"/>
                <a:gd name="T27" fmla="*/ 78 h 272"/>
                <a:gd name="T28" fmla="*/ 0 w 100"/>
                <a:gd name="T29" fmla="*/ 74 h 272"/>
                <a:gd name="T30" fmla="*/ 2 w 100"/>
                <a:gd name="T31" fmla="*/ 70 h 272"/>
                <a:gd name="T32" fmla="*/ 4 w 100"/>
                <a:gd name="T33" fmla="*/ 72 h 272"/>
                <a:gd name="T34" fmla="*/ 6 w 100"/>
                <a:gd name="T35" fmla="*/ 72 h 272"/>
                <a:gd name="T36" fmla="*/ 8 w 100"/>
                <a:gd name="T37" fmla="*/ 74 h 272"/>
                <a:gd name="T38" fmla="*/ 10 w 100"/>
                <a:gd name="T39" fmla="*/ 70 h 272"/>
                <a:gd name="T40" fmla="*/ 6 w 100"/>
                <a:gd name="T41" fmla="*/ 56 h 272"/>
                <a:gd name="T42" fmla="*/ 8 w 100"/>
                <a:gd name="T43" fmla="*/ 56 h 272"/>
                <a:gd name="T44" fmla="*/ 10 w 100"/>
                <a:gd name="T45" fmla="*/ 58 h 272"/>
                <a:gd name="T46" fmla="*/ 16 w 100"/>
                <a:gd name="T47" fmla="*/ 60 h 272"/>
                <a:gd name="T48" fmla="*/ 22 w 100"/>
                <a:gd name="T49" fmla="*/ 58 h 272"/>
                <a:gd name="T50" fmla="*/ 22 w 100"/>
                <a:gd name="T51" fmla="*/ 56 h 272"/>
                <a:gd name="T52" fmla="*/ 26 w 100"/>
                <a:gd name="T53" fmla="*/ 54 h 272"/>
                <a:gd name="T54" fmla="*/ 28 w 100"/>
                <a:gd name="T55" fmla="*/ 48 h 272"/>
                <a:gd name="T56" fmla="*/ 32 w 100"/>
                <a:gd name="T57" fmla="*/ 40 h 272"/>
                <a:gd name="T58" fmla="*/ 36 w 100"/>
                <a:gd name="T59" fmla="*/ 34 h 272"/>
                <a:gd name="T60" fmla="*/ 36 w 100"/>
                <a:gd name="T61" fmla="*/ 30 h 272"/>
                <a:gd name="T62" fmla="*/ 40 w 100"/>
                <a:gd name="T63" fmla="*/ 26 h 272"/>
                <a:gd name="T64" fmla="*/ 66 w 100"/>
                <a:gd name="T65" fmla="*/ 0 h 272"/>
                <a:gd name="T66" fmla="*/ 74 w 100"/>
                <a:gd name="T67" fmla="*/ 8 h 272"/>
                <a:gd name="T68" fmla="*/ 84 w 100"/>
                <a:gd name="T69" fmla="*/ 34 h 272"/>
                <a:gd name="T70" fmla="*/ 82 w 100"/>
                <a:gd name="T71" fmla="*/ 36 h 272"/>
                <a:gd name="T72" fmla="*/ 76 w 100"/>
                <a:gd name="T73" fmla="*/ 52 h 272"/>
                <a:gd name="T74" fmla="*/ 72 w 100"/>
                <a:gd name="T75" fmla="*/ 72 h 272"/>
                <a:gd name="T76" fmla="*/ 76 w 100"/>
                <a:gd name="T77" fmla="*/ 76 h 272"/>
                <a:gd name="T78" fmla="*/ 80 w 100"/>
                <a:gd name="T79" fmla="*/ 80 h 272"/>
                <a:gd name="T80" fmla="*/ 90 w 100"/>
                <a:gd name="T81" fmla="*/ 78 h 272"/>
                <a:gd name="T82" fmla="*/ 96 w 100"/>
                <a:gd name="T83" fmla="*/ 98 h 272"/>
                <a:gd name="T84" fmla="*/ 90 w 100"/>
                <a:gd name="T85" fmla="*/ 102 h 272"/>
                <a:gd name="T86" fmla="*/ 82 w 100"/>
                <a:gd name="T87" fmla="*/ 112 h 272"/>
                <a:gd name="T88" fmla="*/ 84 w 100"/>
                <a:gd name="T89" fmla="*/ 138 h 272"/>
                <a:gd name="T90" fmla="*/ 82 w 100"/>
                <a:gd name="T91" fmla="*/ 138 h 272"/>
                <a:gd name="T92" fmla="*/ 80 w 100"/>
                <a:gd name="T93" fmla="*/ 142 h 272"/>
                <a:gd name="T94" fmla="*/ 80 w 100"/>
                <a:gd name="T95" fmla="*/ 150 h 272"/>
                <a:gd name="T96" fmla="*/ 80 w 100"/>
                <a:gd name="T97" fmla="*/ 158 h 272"/>
                <a:gd name="T98" fmla="*/ 80 w 100"/>
                <a:gd name="T99" fmla="*/ 168 h 272"/>
                <a:gd name="T100" fmla="*/ 84 w 100"/>
                <a:gd name="T101" fmla="*/ 182 h 272"/>
                <a:gd name="T102" fmla="*/ 84 w 100"/>
                <a:gd name="T103" fmla="*/ 210 h 272"/>
                <a:gd name="T104" fmla="*/ 84 w 100"/>
                <a:gd name="T105" fmla="*/ 224 h 272"/>
                <a:gd name="T106" fmla="*/ 82 w 100"/>
                <a:gd name="T107" fmla="*/ 244 h 272"/>
                <a:gd name="T108" fmla="*/ 76 w 100"/>
                <a:gd name="T109" fmla="*/ 272 h 272"/>
                <a:gd name="T110" fmla="*/ 72 w 100"/>
                <a:gd name="T111" fmla="*/ 262 h 272"/>
                <a:gd name="T112" fmla="*/ 74 w 100"/>
                <a:gd name="T113" fmla="*/ 226 h 272"/>
                <a:gd name="T114" fmla="*/ 74 w 100"/>
                <a:gd name="T115" fmla="*/ 206 h 272"/>
                <a:gd name="T116" fmla="*/ 70 w 100"/>
                <a:gd name="T117" fmla="*/ 16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272">
                  <a:moveTo>
                    <a:pt x="62" y="154"/>
                  </a:moveTo>
                  <a:lnTo>
                    <a:pt x="40" y="170"/>
                  </a:lnTo>
                  <a:lnTo>
                    <a:pt x="26" y="168"/>
                  </a:lnTo>
                  <a:lnTo>
                    <a:pt x="26" y="166"/>
                  </a:lnTo>
                  <a:lnTo>
                    <a:pt x="26" y="162"/>
                  </a:lnTo>
                  <a:lnTo>
                    <a:pt x="26" y="156"/>
                  </a:lnTo>
                  <a:lnTo>
                    <a:pt x="26" y="148"/>
                  </a:lnTo>
                  <a:lnTo>
                    <a:pt x="26" y="142"/>
                  </a:lnTo>
                  <a:lnTo>
                    <a:pt x="24" y="138"/>
                  </a:lnTo>
                  <a:lnTo>
                    <a:pt x="24" y="136"/>
                  </a:lnTo>
                  <a:lnTo>
                    <a:pt x="22" y="134"/>
                  </a:lnTo>
                  <a:lnTo>
                    <a:pt x="20" y="130"/>
                  </a:lnTo>
                  <a:lnTo>
                    <a:pt x="18" y="126"/>
                  </a:lnTo>
                  <a:lnTo>
                    <a:pt x="16" y="120"/>
                  </a:lnTo>
                  <a:lnTo>
                    <a:pt x="12" y="116"/>
                  </a:lnTo>
                  <a:lnTo>
                    <a:pt x="10" y="112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6" y="106"/>
                  </a:lnTo>
                  <a:lnTo>
                    <a:pt x="4" y="102"/>
                  </a:lnTo>
                  <a:lnTo>
                    <a:pt x="4" y="98"/>
                  </a:lnTo>
                  <a:lnTo>
                    <a:pt x="2" y="94"/>
                  </a:lnTo>
                  <a:lnTo>
                    <a:pt x="2" y="92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2"/>
                  </a:lnTo>
                  <a:lnTo>
                    <a:pt x="2" y="70"/>
                  </a:lnTo>
                  <a:lnTo>
                    <a:pt x="2" y="70"/>
                  </a:lnTo>
                  <a:lnTo>
                    <a:pt x="4" y="72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8" y="74"/>
                  </a:lnTo>
                  <a:lnTo>
                    <a:pt x="8" y="74"/>
                  </a:lnTo>
                  <a:lnTo>
                    <a:pt x="10" y="72"/>
                  </a:lnTo>
                  <a:lnTo>
                    <a:pt x="10" y="70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54"/>
                  </a:lnTo>
                  <a:lnTo>
                    <a:pt x="26" y="54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30" y="46"/>
                  </a:lnTo>
                  <a:lnTo>
                    <a:pt x="32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40" y="26"/>
                  </a:lnTo>
                  <a:lnTo>
                    <a:pt x="54" y="24"/>
                  </a:lnTo>
                  <a:lnTo>
                    <a:pt x="66" y="0"/>
                  </a:lnTo>
                  <a:lnTo>
                    <a:pt x="68" y="2"/>
                  </a:lnTo>
                  <a:lnTo>
                    <a:pt x="74" y="8"/>
                  </a:lnTo>
                  <a:lnTo>
                    <a:pt x="80" y="20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2" y="36"/>
                  </a:lnTo>
                  <a:lnTo>
                    <a:pt x="78" y="40"/>
                  </a:lnTo>
                  <a:lnTo>
                    <a:pt x="76" y="52"/>
                  </a:lnTo>
                  <a:lnTo>
                    <a:pt x="72" y="70"/>
                  </a:lnTo>
                  <a:lnTo>
                    <a:pt x="72" y="72"/>
                  </a:lnTo>
                  <a:lnTo>
                    <a:pt x="74" y="74"/>
                  </a:lnTo>
                  <a:lnTo>
                    <a:pt x="76" y="76"/>
                  </a:lnTo>
                  <a:lnTo>
                    <a:pt x="78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90" y="78"/>
                  </a:lnTo>
                  <a:lnTo>
                    <a:pt x="100" y="84"/>
                  </a:lnTo>
                  <a:lnTo>
                    <a:pt x="96" y="98"/>
                  </a:lnTo>
                  <a:lnTo>
                    <a:pt x="94" y="100"/>
                  </a:lnTo>
                  <a:lnTo>
                    <a:pt x="90" y="102"/>
                  </a:lnTo>
                  <a:lnTo>
                    <a:pt x="86" y="104"/>
                  </a:lnTo>
                  <a:lnTo>
                    <a:pt x="82" y="112"/>
                  </a:lnTo>
                  <a:lnTo>
                    <a:pt x="80" y="122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80" y="140"/>
                  </a:lnTo>
                  <a:lnTo>
                    <a:pt x="80" y="142"/>
                  </a:lnTo>
                  <a:lnTo>
                    <a:pt x="78" y="146"/>
                  </a:lnTo>
                  <a:lnTo>
                    <a:pt x="80" y="150"/>
                  </a:lnTo>
                  <a:lnTo>
                    <a:pt x="80" y="156"/>
                  </a:lnTo>
                  <a:lnTo>
                    <a:pt x="80" y="158"/>
                  </a:lnTo>
                  <a:lnTo>
                    <a:pt x="80" y="162"/>
                  </a:lnTo>
                  <a:lnTo>
                    <a:pt x="80" y="168"/>
                  </a:lnTo>
                  <a:lnTo>
                    <a:pt x="82" y="174"/>
                  </a:lnTo>
                  <a:lnTo>
                    <a:pt x="84" y="182"/>
                  </a:lnTo>
                  <a:lnTo>
                    <a:pt x="88" y="188"/>
                  </a:lnTo>
                  <a:lnTo>
                    <a:pt x="84" y="210"/>
                  </a:lnTo>
                  <a:lnTo>
                    <a:pt x="84" y="218"/>
                  </a:lnTo>
                  <a:lnTo>
                    <a:pt x="84" y="224"/>
                  </a:lnTo>
                  <a:lnTo>
                    <a:pt x="84" y="230"/>
                  </a:lnTo>
                  <a:lnTo>
                    <a:pt x="82" y="244"/>
                  </a:lnTo>
                  <a:lnTo>
                    <a:pt x="80" y="260"/>
                  </a:lnTo>
                  <a:lnTo>
                    <a:pt x="76" y="272"/>
                  </a:lnTo>
                  <a:lnTo>
                    <a:pt x="74" y="270"/>
                  </a:lnTo>
                  <a:lnTo>
                    <a:pt x="72" y="262"/>
                  </a:lnTo>
                  <a:lnTo>
                    <a:pt x="72" y="248"/>
                  </a:lnTo>
                  <a:lnTo>
                    <a:pt x="74" y="226"/>
                  </a:lnTo>
                  <a:lnTo>
                    <a:pt x="74" y="220"/>
                  </a:lnTo>
                  <a:lnTo>
                    <a:pt x="74" y="206"/>
                  </a:lnTo>
                  <a:lnTo>
                    <a:pt x="74" y="188"/>
                  </a:lnTo>
                  <a:lnTo>
                    <a:pt x="70" y="168"/>
                  </a:lnTo>
                  <a:lnTo>
                    <a:pt x="62" y="15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Freeform 387"/>
            <p:cNvSpPr>
              <a:spLocks/>
            </p:cNvSpPr>
            <p:nvPr/>
          </p:nvSpPr>
          <p:spPr bwMode="gray">
            <a:xfrm>
              <a:off x="3167917" y="4136133"/>
              <a:ext cx="166626" cy="310825"/>
            </a:xfrm>
            <a:custGeom>
              <a:avLst/>
              <a:gdLst>
                <a:gd name="T0" fmla="*/ 58 w 90"/>
                <a:gd name="T1" fmla="*/ 124 h 168"/>
                <a:gd name="T2" fmla="*/ 62 w 90"/>
                <a:gd name="T3" fmla="*/ 128 h 168"/>
                <a:gd name="T4" fmla="*/ 64 w 90"/>
                <a:gd name="T5" fmla="*/ 132 h 168"/>
                <a:gd name="T6" fmla="*/ 50 w 90"/>
                <a:gd name="T7" fmla="*/ 154 h 168"/>
                <a:gd name="T8" fmla="*/ 42 w 90"/>
                <a:gd name="T9" fmla="*/ 158 h 168"/>
                <a:gd name="T10" fmla="*/ 46 w 90"/>
                <a:gd name="T11" fmla="*/ 166 h 168"/>
                <a:gd name="T12" fmla="*/ 64 w 90"/>
                <a:gd name="T13" fmla="*/ 164 h 168"/>
                <a:gd name="T14" fmla="*/ 78 w 90"/>
                <a:gd name="T15" fmla="*/ 150 h 168"/>
                <a:gd name="T16" fmla="*/ 88 w 90"/>
                <a:gd name="T17" fmla="*/ 134 h 168"/>
                <a:gd name="T18" fmla="*/ 90 w 90"/>
                <a:gd name="T19" fmla="*/ 126 h 168"/>
                <a:gd name="T20" fmla="*/ 84 w 90"/>
                <a:gd name="T21" fmla="*/ 102 h 168"/>
                <a:gd name="T22" fmla="*/ 84 w 90"/>
                <a:gd name="T23" fmla="*/ 98 h 168"/>
                <a:gd name="T24" fmla="*/ 82 w 90"/>
                <a:gd name="T25" fmla="*/ 90 h 168"/>
                <a:gd name="T26" fmla="*/ 76 w 90"/>
                <a:gd name="T27" fmla="*/ 82 h 168"/>
                <a:gd name="T28" fmla="*/ 60 w 90"/>
                <a:gd name="T29" fmla="*/ 74 h 168"/>
                <a:gd name="T30" fmla="*/ 46 w 90"/>
                <a:gd name="T31" fmla="*/ 46 h 168"/>
                <a:gd name="T32" fmla="*/ 48 w 90"/>
                <a:gd name="T33" fmla="*/ 42 h 168"/>
                <a:gd name="T34" fmla="*/ 52 w 90"/>
                <a:gd name="T35" fmla="*/ 36 h 168"/>
                <a:gd name="T36" fmla="*/ 60 w 90"/>
                <a:gd name="T37" fmla="*/ 32 h 168"/>
                <a:gd name="T38" fmla="*/ 64 w 90"/>
                <a:gd name="T39" fmla="*/ 30 h 168"/>
                <a:gd name="T40" fmla="*/ 72 w 90"/>
                <a:gd name="T41" fmla="*/ 26 h 168"/>
                <a:gd name="T42" fmla="*/ 70 w 90"/>
                <a:gd name="T43" fmla="*/ 22 h 168"/>
                <a:gd name="T44" fmla="*/ 68 w 90"/>
                <a:gd name="T45" fmla="*/ 16 h 168"/>
                <a:gd name="T46" fmla="*/ 64 w 90"/>
                <a:gd name="T47" fmla="*/ 12 h 168"/>
                <a:gd name="T48" fmla="*/ 60 w 90"/>
                <a:gd name="T49" fmla="*/ 6 h 168"/>
                <a:gd name="T50" fmla="*/ 50 w 90"/>
                <a:gd name="T51" fmla="*/ 2 h 168"/>
                <a:gd name="T52" fmla="*/ 48 w 90"/>
                <a:gd name="T53" fmla="*/ 4 h 168"/>
                <a:gd name="T54" fmla="*/ 40 w 90"/>
                <a:gd name="T55" fmla="*/ 4 h 168"/>
                <a:gd name="T56" fmla="*/ 28 w 90"/>
                <a:gd name="T57" fmla="*/ 2 h 168"/>
                <a:gd name="T58" fmla="*/ 20 w 90"/>
                <a:gd name="T59" fmla="*/ 0 h 168"/>
                <a:gd name="T60" fmla="*/ 14 w 90"/>
                <a:gd name="T61" fmla="*/ 2 h 168"/>
                <a:gd name="T62" fmla="*/ 8 w 90"/>
                <a:gd name="T63" fmla="*/ 2 h 168"/>
                <a:gd name="T64" fmla="*/ 2 w 90"/>
                <a:gd name="T65" fmla="*/ 4 h 168"/>
                <a:gd name="T66" fmla="*/ 0 w 90"/>
                <a:gd name="T67" fmla="*/ 10 h 168"/>
                <a:gd name="T68" fmla="*/ 4 w 90"/>
                <a:gd name="T69" fmla="*/ 10 h 168"/>
                <a:gd name="T70" fmla="*/ 8 w 90"/>
                <a:gd name="T71" fmla="*/ 14 h 168"/>
                <a:gd name="T72" fmla="*/ 20 w 90"/>
                <a:gd name="T73" fmla="*/ 30 h 168"/>
                <a:gd name="T74" fmla="*/ 24 w 90"/>
                <a:gd name="T75" fmla="*/ 36 h 168"/>
                <a:gd name="T76" fmla="*/ 22 w 90"/>
                <a:gd name="T77" fmla="*/ 44 h 168"/>
                <a:gd name="T78" fmla="*/ 20 w 90"/>
                <a:gd name="T79" fmla="*/ 48 h 168"/>
                <a:gd name="T80" fmla="*/ 18 w 90"/>
                <a:gd name="T81" fmla="*/ 50 h 168"/>
                <a:gd name="T82" fmla="*/ 18 w 90"/>
                <a:gd name="T83" fmla="*/ 58 h 168"/>
                <a:gd name="T84" fmla="*/ 24 w 90"/>
                <a:gd name="T85" fmla="*/ 64 h 168"/>
                <a:gd name="T86" fmla="*/ 30 w 90"/>
                <a:gd name="T87" fmla="*/ 68 h 168"/>
                <a:gd name="T88" fmla="*/ 32 w 90"/>
                <a:gd name="T89" fmla="*/ 70 h 168"/>
                <a:gd name="T90" fmla="*/ 38 w 90"/>
                <a:gd name="T91" fmla="*/ 76 h 168"/>
                <a:gd name="T92" fmla="*/ 46 w 90"/>
                <a:gd name="T93" fmla="*/ 84 h 168"/>
                <a:gd name="T94" fmla="*/ 52 w 90"/>
                <a:gd name="T95" fmla="*/ 94 h 168"/>
                <a:gd name="T96" fmla="*/ 56 w 90"/>
                <a:gd name="T97" fmla="*/ 106 h 168"/>
                <a:gd name="T98" fmla="*/ 56 w 90"/>
                <a:gd name="T99" fmla="*/ 116 h 168"/>
                <a:gd name="T100" fmla="*/ 56 w 90"/>
                <a:gd name="T101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168">
                  <a:moveTo>
                    <a:pt x="56" y="124"/>
                  </a:moveTo>
                  <a:lnTo>
                    <a:pt x="58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4" y="132"/>
                  </a:lnTo>
                  <a:lnTo>
                    <a:pt x="64" y="132"/>
                  </a:lnTo>
                  <a:lnTo>
                    <a:pt x="60" y="150"/>
                  </a:lnTo>
                  <a:lnTo>
                    <a:pt x="50" y="154"/>
                  </a:lnTo>
                  <a:lnTo>
                    <a:pt x="46" y="158"/>
                  </a:lnTo>
                  <a:lnTo>
                    <a:pt x="42" y="158"/>
                  </a:lnTo>
                  <a:lnTo>
                    <a:pt x="38" y="168"/>
                  </a:lnTo>
                  <a:lnTo>
                    <a:pt x="46" y="166"/>
                  </a:lnTo>
                  <a:lnTo>
                    <a:pt x="62" y="168"/>
                  </a:lnTo>
                  <a:lnTo>
                    <a:pt x="64" y="164"/>
                  </a:lnTo>
                  <a:lnTo>
                    <a:pt x="70" y="158"/>
                  </a:lnTo>
                  <a:lnTo>
                    <a:pt x="78" y="150"/>
                  </a:lnTo>
                  <a:lnTo>
                    <a:pt x="86" y="14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6"/>
                  </a:lnTo>
                  <a:lnTo>
                    <a:pt x="88" y="124"/>
                  </a:lnTo>
                  <a:lnTo>
                    <a:pt x="84" y="102"/>
                  </a:lnTo>
                  <a:lnTo>
                    <a:pt x="84" y="100"/>
                  </a:lnTo>
                  <a:lnTo>
                    <a:pt x="84" y="98"/>
                  </a:lnTo>
                  <a:lnTo>
                    <a:pt x="84" y="94"/>
                  </a:lnTo>
                  <a:lnTo>
                    <a:pt x="82" y="90"/>
                  </a:lnTo>
                  <a:lnTo>
                    <a:pt x="80" y="86"/>
                  </a:lnTo>
                  <a:lnTo>
                    <a:pt x="76" y="82"/>
                  </a:lnTo>
                  <a:lnTo>
                    <a:pt x="70" y="78"/>
                  </a:lnTo>
                  <a:lnTo>
                    <a:pt x="60" y="74"/>
                  </a:lnTo>
                  <a:lnTo>
                    <a:pt x="46" y="54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4" y="30"/>
                  </a:lnTo>
                  <a:lnTo>
                    <a:pt x="68" y="28"/>
                  </a:lnTo>
                  <a:lnTo>
                    <a:pt x="72" y="26"/>
                  </a:lnTo>
                  <a:lnTo>
                    <a:pt x="70" y="24"/>
                  </a:lnTo>
                  <a:lnTo>
                    <a:pt x="70" y="22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2" y="10"/>
                  </a:lnTo>
                  <a:lnTo>
                    <a:pt x="60" y="6"/>
                  </a:lnTo>
                  <a:lnTo>
                    <a:pt x="56" y="4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8" y="14"/>
                  </a:lnTo>
                  <a:lnTo>
                    <a:pt x="10" y="26"/>
                  </a:lnTo>
                  <a:lnTo>
                    <a:pt x="20" y="30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40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4"/>
                  </a:lnTo>
                  <a:lnTo>
                    <a:pt x="18" y="58"/>
                  </a:lnTo>
                  <a:lnTo>
                    <a:pt x="22" y="60"/>
                  </a:lnTo>
                  <a:lnTo>
                    <a:pt x="24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8" y="76"/>
                  </a:lnTo>
                  <a:lnTo>
                    <a:pt x="42" y="80"/>
                  </a:lnTo>
                  <a:lnTo>
                    <a:pt x="46" y="84"/>
                  </a:lnTo>
                  <a:lnTo>
                    <a:pt x="50" y="88"/>
                  </a:lnTo>
                  <a:lnTo>
                    <a:pt x="52" y="94"/>
                  </a:lnTo>
                  <a:lnTo>
                    <a:pt x="54" y="100"/>
                  </a:lnTo>
                  <a:lnTo>
                    <a:pt x="56" y="106"/>
                  </a:lnTo>
                  <a:lnTo>
                    <a:pt x="56" y="112"/>
                  </a:lnTo>
                  <a:lnTo>
                    <a:pt x="56" y="116"/>
                  </a:lnTo>
                  <a:lnTo>
                    <a:pt x="56" y="118"/>
                  </a:lnTo>
                  <a:lnTo>
                    <a:pt x="56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Freeform 388"/>
            <p:cNvSpPr>
              <a:spLocks/>
            </p:cNvSpPr>
            <p:nvPr/>
          </p:nvSpPr>
          <p:spPr bwMode="gray">
            <a:xfrm>
              <a:off x="3075348" y="4202739"/>
              <a:ext cx="151815" cy="384831"/>
            </a:xfrm>
            <a:custGeom>
              <a:avLst/>
              <a:gdLst>
                <a:gd name="T0" fmla="*/ 18 w 82"/>
                <a:gd name="T1" fmla="*/ 2 h 208"/>
                <a:gd name="T2" fmla="*/ 10 w 82"/>
                <a:gd name="T3" fmla="*/ 6 h 208"/>
                <a:gd name="T4" fmla="*/ 4 w 82"/>
                <a:gd name="T5" fmla="*/ 24 h 208"/>
                <a:gd name="T6" fmla="*/ 6 w 82"/>
                <a:gd name="T7" fmla="*/ 40 h 208"/>
                <a:gd name="T8" fmla="*/ 4 w 82"/>
                <a:gd name="T9" fmla="*/ 42 h 208"/>
                <a:gd name="T10" fmla="*/ 2 w 82"/>
                <a:gd name="T11" fmla="*/ 48 h 208"/>
                <a:gd name="T12" fmla="*/ 4 w 82"/>
                <a:gd name="T13" fmla="*/ 58 h 208"/>
                <a:gd name="T14" fmla="*/ 4 w 82"/>
                <a:gd name="T15" fmla="*/ 64 h 208"/>
                <a:gd name="T16" fmla="*/ 6 w 82"/>
                <a:gd name="T17" fmla="*/ 76 h 208"/>
                <a:gd name="T18" fmla="*/ 12 w 82"/>
                <a:gd name="T19" fmla="*/ 90 h 208"/>
                <a:gd name="T20" fmla="*/ 8 w 82"/>
                <a:gd name="T21" fmla="*/ 120 h 208"/>
                <a:gd name="T22" fmla="*/ 8 w 82"/>
                <a:gd name="T23" fmla="*/ 132 h 208"/>
                <a:gd name="T24" fmla="*/ 4 w 82"/>
                <a:gd name="T25" fmla="*/ 162 h 208"/>
                <a:gd name="T26" fmla="*/ 0 w 82"/>
                <a:gd name="T27" fmla="*/ 174 h 208"/>
                <a:gd name="T28" fmla="*/ 0 w 82"/>
                <a:gd name="T29" fmla="*/ 176 h 208"/>
                <a:gd name="T30" fmla="*/ 2 w 82"/>
                <a:gd name="T31" fmla="*/ 178 h 208"/>
                <a:gd name="T32" fmla="*/ 8 w 82"/>
                <a:gd name="T33" fmla="*/ 186 h 208"/>
                <a:gd name="T34" fmla="*/ 24 w 82"/>
                <a:gd name="T35" fmla="*/ 200 h 208"/>
                <a:gd name="T36" fmla="*/ 50 w 82"/>
                <a:gd name="T37" fmla="*/ 208 h 208"/>
                <a:gd name="T38" fmla="*/ 46 w 82"/>
                <a:gd name="T39" fmla="*/ 192 h 208"/>
                <a:gd name="T40" fmla="*/ 20 w 82"/>
                <a:gd name="T41" fmla="*/ 166 h 208"/>
                <a:gd name="T42" fmla="*/ 14 w 82"/>
                <a:gd name="T43" fmla="*/ 148 h 208"/>
                <a:gd name="T44" fmla="*/ 18 w 82"/>
                <a:gd name="T45" fmla="*/ 128 h 208"/>
                <a:gd name="T46" fmla="*/ 22 w 82"/>
                <a:gd name="T47" fmla="*/ 108 h 208"/>
                <a:gd name="T48" fmla="*/ 24 w 82"/>
                <a:gd name="T49" fmla="*/ 90 h 208"/>
                <a:gd name="T50" fmla="*/ 26 w 82"/>
                <a:gd name="T51" fmla="*/ 86 h 208"/>
                <a:gd name="T52" fmla="*/ 28 w 82"/>
                <a:gd name="T53" fmla="*/ 82 h 208"/>
                <a:gd name="T54" fmla="*/ 32 w 82"/>
                <a:gd name="T55" fmla="*/ 84 h 208"/>
                <a:gd name="T56" fmla="*/ 34 w 82"/>
                <a:gd name="T57" fmla="*/ 90 h 208"/>
                <a:gd name="T58" fmla="*/ 42 w 82"/>
                <a:gd name="T59" fmla="*/ 110 h 208"/>
                <a:gd name="T60" fmla="*/ 48 w 82"/>
                <a:gd name="T61" fmla="*/ 112 h 208"/>
                <a:gd name="T62" fmla="*/ 48 w 82"/>
                <a:gd name="T63" fmla="*/ 92 h 208"/>
                <a:gd name="T64" fmla="*/ 56 w 82"/>
                <a:gd name="T65" fmla="*/ 82 h 208"/>
                <a:gd name="T66" fmla="*/ 64 w 82"/>
                <a:gd name="T67" fmla="*/ 80 h 208"/>
                <a:gd name="T68" fmla="*/ 74 w 82"/>
                <a:gd name="T69" fmla="*/ 82 h 208"/>
                <a:gd name="T70" fmla="*/ 82 w 82"/>
                <a:gd name="T71" fmla="*/ 82 h 208"/>
                <a:gd name="T72" fmla="*/ 82 w 82"/>
                <a:gd name="T73" fmla="*/ 74 h 208"/>
                <a:gd name="T74" fmla="*/ 80 w 82"/>
                <a:gd name="T75" fmla="*/ 62 h 208"/>
                <a:gd name="T76" fmla="*/ 80 w 82"/>
                <a:gd name="T77" fmla="*/ 58 h 208"/>
                <a:gd name="T78" fmla="*/ 74 w 82"/>
                <a:gd name="T79" fmla="*/ 46 h 208"/>
                <a:gd name="T80" fmla="*/ 64 w 82"/>
                <a:gd name="T81" fmla="*/ 34 h 208"/>
                <a:gd name="T82" fmla="*/ 60 w 82"/>
                <a:gd name="T83" fmla="*/ 32 h 208"/>
                <a:gd name="T84" fmla="*/ 54 w 82"/>
                <a:gd name="T85" fmla="*/ 30 h 208"/>
                <a:gd name="T86" fmla="*/ 50 w 82"/>
                <a:gd name="T87" fmla="*/ 32 h 208"/>
                <a:gd name="T88" fmla="*/ 44 w 82"/>
                <a:gd name="T89" fmla="*/ 36 h 208"/>
                <a:gd name="T90" fmla="*/ 38 w 82"/>
                <a:gd name="T91" fmla="*/ 36 h 208"/>
                <a:gd name="T92" fmla="*/ 38 w 82"/>
                <a:gd name="T93" fmla="*/ 34 h 208"/>
                <a:gd name="T94" fmla="*/ 40 w 82"/>
                <a:gd name="T95" fmla="*/ 28 h 208"/>
                <a:gd name="T96" fmla="*/ 42 w 82"/>
                <a:gd name="T97" fmla="*/ 18 h 208"/>
                <a:gd name="T98" fmla="*/ 40 w 82"/>
                <a:gd name="T99" fmla="*/ 10 h 208"/>
                <a:gd name="T100" fmla="*/ 30 w 82"/>
                <a:gd name="T101" fmla="*/ 10 h 208"/>
                <a:gd name="T102" fmla="*/ 28 w 82"/>
                <a:gd name="T103" fmla="*/ 4 h 208"/>
                <a:gd name="T104" fmla="*/ 24 w 82"/>
                <a:gd name="T105" fmla="*/ 0 h 208"/>
                <a:gd name="T106" fmla="*/ 20 w 82"/>
                <a:gd name="T10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208">
                  <a:moveTo>
                    <a:pt x="20" y="0"/>
                  </a:moveTo>
                  <a:lnTo>
                    <a:pt x="18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14"/>
                  </a:lnTo>
                  <a:lnTo>
                    <a:pt x="4" y="24"/>
                  </a:lnTo>
                  <a:lnTo>
                    <a:pt x="8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4" y="58"/>
                  </a:lnTo>
                  <a:lnTo>
                    <a:pt x="4" y="60"/>
                  </a:lnTo>
                  <a:lnTo>
                    <a:pt x="4" y="64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8" y="84"/>
                  </a:lnTo>
                  <a:lnTo>
                    <a:pt x="12" y="90"/>
                  </a:lnTo>
                  <a:lnTo>
                    <a:pt x="8" y="112"/>
                  </a:lnTo>
                  <a:lnTo>
                    <a:pt x="8" y="120"/>
                  </a:lnTo>
                  <a:lnTo>
                    <a:pt x="8" y="126"/>
                  </a:lnTo>
                  <a:lnTo>
                    <a:pt x="8" y="132"/>
                  </a:lnTo>
                  <a:lnTo>
                    <a:pt x="6" y="146"/>
                  </a:lnTo>
                  <a:lnTo>
                    <a:pt x="4" y="16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8"/>
                  </a:lnTo>
                  <a:lnTo>
                    <a:pt x="4" y="182"/>
                  </a:lnTo>
                  <a:lnTo>
                    <a:pt x="8" y="186"/>
                  </a:lnTo>
                  <a:lnTo>
                    <a:pt x="12" y="192"/>
                  </a:lnTo>
                  <a:lnTo>
                    <a:pt x="24" y="200"/>
                  </a:lnTo>
                  <a:lnTo>
                    <a:pt x="42" y="198"/>
                  </a:lnTo>
                  <a:lnTo>
                    <a:pt x="50" y="208"/>
                  </a:lnTo>
                  <a:lnTo>
                    <a:pt x="58" y="206"/>
                  </a:lnTo>
                  <a:lnTo>
                    <a:pt x="46" y="192"/>
                  </a:lnTo>
                  <a:lnTo>
                    <a:pt x="22" y="168"/>
                  </a:lnTo>
                  <a:lnTo>
                    <a:pt x="20" y="166"/>
                  </a:lnTo>
                  <a:lnTo>
                    <a:pt x="16" y="158"/>
                  </a:lnTo>
                  <a:lnTo>
                    <a:pt x="14" y="148"/>
                  </a:lnTo>
                  <a:lnTo>
                    <a:pt x="16" y="132"/>
                  </a:lnTo>
                  <a:lnTo>
                    <a:pt x="18" y="128"/>
                  </a:lnTo>
                  <a:lnTo>
                    <a:pt x="20" y="120"/>
                  </a:lnTo>
                  <a:lnTo>
                    <a:pt x="22" y="108"/>
                  </a:lnTo>
                  <a:lnTo>
                    <a:pt x="24" y="98"/>
                  </a:lnTo>
                  <a:lnTo>
                    <a:pt x="24" y="90"/>
                  </a:lnTo>
                  <a:lnTo>
                    <a:pt x="26" y="88"/>
                  </a:lnTo>
                  <a:lnTo>
                    <a:pt x="26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4" y="90"/>
                  </a:lnTo>
                  <a:lnTo>
                    <a:pt x="34" y="94"/>
                  </a:lnTo>
                  <a:lnTo>
                    <a:pt x="42" y="110"/>
                  </a:lnTo>
                  <a:lnTo>
                    <a:pt x="48" y="116"/>
                  </a:lnTo>
                  <a:lnTo>
                    <a:pt x="48" y="112"/>
                  </a:lnTo>
                  <a:lnTo>
                    <a:pt x="46" y="102"/>
                  </a:lnTo>
                  <a:lnTo>
                    <a:pt x="48" y="92"/>
                  </a:lnTo>
                  <a:lnTo>
                    <a:pt x="56" y="84"/>
                  </a:lnTo>
                  <a:lnTo>
                    <a:pt x="56" y="82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80"/>
                  </a:lnTo>
                  <a:lnTo>
                    <a:pt x="74" y="82"/>
                  </a:lnTo>
                  <a:lnTo>
                    <a:pt x="80" y="84"/>
                  </a:lnTo>
                  <a:lnTo>
                    <a:pt x="82" y="82"/>
                  </a:lnTo>
                  <a:lnTo>
                    <a:pt x="82" y="78"/>
                  </a:lnTo>
                  <a:lnTo>
                    <a:pt x="82" y="74"/>
                  </a:lnTo>
                  <a:lnTo>
                    <a:pt x="82" y="68"/>
                  </a:lnTo>
                  <a:lnTo>
                    <a:pt x="80" y="62"/>
                  </a:lnTo>
                  <a:lnTo>
                    <a:pt x="80" y="60"/>
                  </a:lnTo>
                  <a:lnTo>
                    <a:pt x="80" y="58"/>
                  </a:lnTo>
                  <a:lnTo>
                    <a:pt x="78" y="52"/>
                  </a:lnTo>
                  <a:lnTo>
                    <a:pt x="74" y="46"/>
                  </a:lnTo>
                  <a:lnTo>
                    <a:pt x="70" y="40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0" y="32"/>
                  </a:lnTo>
                  <a:lnTo>
                    <a:pt x="58" y="30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0" y="32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0" y="28"/>
                  </a:lnTo>
                  <a:lnTo>
                    <a:pt x="42" y="22"/>
                  </a:lnTo>
                  <a:lnTo>
                    <a:pt x="42" y="18"/>
                  </a:lnTo>
                  <a:lnTo>
                    <a:pt x="42" y="14"/>
                  </a:lnTo>
                  <a:lnTo>
                    <a:pt x="4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Freeform 389"/>
            <p:cNvSpPr>
              <a:spLocks/>
            </p:cNvSpPr>
            <p:nvPr/>
          </p:nvSpPr>
          <p:spPr bwMode="gray">
            <a:xfrm>
              <a:off x="2834666" y="3999222"/>
              <a:ext cx="129598" cy="70306"/>
            </a:xfrm>
            <a:custGeom>
              <a:avLst/>
              <a:gdLst>
                <a:gd name="T0" fmla="*/ 58 w 70"/>
                <a:gd name="T1" fmla="*/ 38 h 38"/>
                <a:gd name="T2" fmla="*/ 34 w 70"/>
                <a:gd name="T3" fmla="*/ 36 h 38"/>
                <a:gd name="T4" fmla="*/ 34 w 70"/>
                <a:gd name="T5" fmla="*/ 36 h 38"/>
                <a:gd name="T6" fmla="*/ 30 w 70"/>
                <a:gd name="T7" fmla="*/ 36 h 38"/>
                <a:gd name="T8" fmla="*/ 26 w 70"/>
                <a:gd name="T9" fmla="*/ 36 h 38"/>
                <a:gd name="T10" fmla="*/ 18 w 70"/>
                <a:gd name="T11" fmla="*/ 36 h 38"/>
                <a:gd name="T12" fmla="*/ 10 w 70"/>
                <a:gd name="T13" fmla="*/ 38 h 38"/>
                <a:gd name="T14" fmla="*/ 8 w 70"/>
                <a:gd name="T15" fmla="*/ 38 h 38"/>
                <a:gd name="T16" fmla="*/ 8 w 70"/>
                <a:gd name="T17" fmla="*/ 38 h 38"/>
                <a:gd name="T18" fmla="*/ 4 w 70"/>
                <a:gd name="T19" fmla="*/ 38 h 38"/>
                <a:gd name="T20" fmla="*/ 2 w 70"/>
                <a:gd name="T21" fmla="*/ 38 h 38"/>
                <a:gd name="T22" fmla="*/ 0 w 70"/>
                <a:gd name="T23" fmla="*/ 36 h 38"/>
                <a:gd name="T24" fmla="*/ 0 w 70"/>
                <a:gd name="T25" fmla="*/ 34 h 38"/>
                <a:gd name="T26" fmla="*/ 0 w 70"/>
                <a:gd name="T27" fmla="*/ 32 h 38"/>
                <a:gd name="T28" fmla="*/ 4 w 70"/>
                <a:gd name="T29" fmla="*/ 16 h 38"/>
                <a:gd name="T30" fmla="*/ 4 w 70"/>
                <a:gd name="T31" fmla="*/ 16 h 38"/>
                <a:gd name="T32" fmla="*/ 8 w 70"/>
                <a:gd name="T33" fmla="*/ 14 h 38"/>
                <a:gd name="T34" fmla="*/ 10 w 70"/>
                <a:gd name="T35" fmla="*/ 10 h 38"/>
                <a:gd name="T36" fmla="*/ 16 w 70"/>
                <a:gd name="T37" fmla="*/ 6 h 38"/>
                <a:gd name="T38" fmla="*/ 20 w 70"/>
                <a:gd name="T39" fmla="*/ 4 h 38"/>
                <a:gd name="T40" fmla="*/ 26 w 70"/>
                <a:gd name="T41" fmla="*/ 2 h 38"/>
                <a:gd name="T42" fmla="*/ 32 w 70"/>
                <a:gd name="T43" fmla="*/ 0 h 38"/>
                <a:gd name="T44" fmla="*/ 50 w 70"/>
                <a:gd name="T45" fmla="*/ 2 h 38"/>
                <a:gd name="T46" fmla="*/ 64 w 70"/>
                <a:gd name="T47" fmla="*/ 4 h 38"/>
                <a:gd name="T48" fmla="*/ 70 w 70"/>
                <a:gd name="T49" fmla="*/ 12 h 38"/>
                <a:gd name="T50" fmla="*/ 58 w 70"/>
                <a:gd name="T5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38">
                  <a:moveTo>
                    <a:pt x="58" y="38"/>
                  </a:moveTo>
                  <a:lnTo>
                    <a:pt x="34" y="36"/>
                  </a:lnTo>
                  <a:lnTo>
                    <a:pt x="34" y="36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8" y="36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2" y="0"/>
                  </a:lnTo>
                  <a:lnTo>
                    <a:pt x="50" y="2"/>
                  </a:lnTo>
                  <a:lnTo>
                    <a:pt x="64" y="4"/>
                  </a:lnTo>
                  <a:lnTo>
                    <a:pt x="70" y="12"/>
                  </a:lnTo>
                  <a:lnTo>
                    <a:pt x="58" y="3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Freeform 390"/>
            <p:cNvSpPr>
              <a:spLocks/>
            </p:cNvSpPr>
            <p:nvPr/>
          </p:nvSpPr>
          <p:spPr bwMode="gray">
            <a:xfrm>
              <a:off x="2645824" y="3958519"/>
              <a:ext cx="181437" cy="96208"/>
            </a:xfrm>
            <a:custGeom>
              <a:avLst/>
              <a:gdLst>
                <a:gd name="T0" fmla="*/ 8 w 98"/>
                <a:gd name="T1" fmla="*/ 0 h 52"/>
                <a:gd name="T2" fmla="*/ 8 w 98"/>
                <a:gd name="T3" fmla="*/ 0 h 52"/>
                <a:gd name="T4" fmla="*/ 6 w 98"/>
                <a:gd name="T5" fmla="*/ 2 h 52"/>
                <a:gd name="T6" fmla="*/ 4 w 98"/>
                <a:gd name="T7" fmla="*/ 4 h 52"/>
                <a:gd name="T8" fmla="*/ 2 w 98"/>
                <a:gd name="T9" fmla="*/ 6 h 52"/>
                <a:gd name="T10" fmla="*/ 0 w 98"/>
                <a:gd name="T11" fmla="*/ 10 h 52"/>
                <a:gd name="T12" fmla="*/ 0 w 98"/>
                <a:gd name="T13" fmla="*/ 12 h 52"/>
                <a:gd name="T14" fmla="*/ 2 w 98"/>
                <a:gd name="T15" fmla="*/ 16 h 52"/>
                <a:gd name="T16" fmla="*/ 8 w 98"/>
                <a:gd name="T17" fmla="*/ 20 h 52"/>
                <a:gd name="T18" fmla="*/ 8 w 98"/>
                <a:gd name="T19" fmla="*/ 20 h 52"/>
                <a:gd name="T20" fmla="*/ 8 w 98"/>
                <a:gd name="T21" fmla="*/ 22 h 52"/>
                <a:gd name="T22" fmla="*/ 10 w 98"/>
                <a:gd name="T23" fmla="*/ 22 h 52"/>
                <a:gd name="T24" fmla="*/ 10 w 98"/>
                <a:gd name="T25" fmla="*/ 24 h 52"/>
                <a:gd name="T26" fmla="*/ 14 w 98"/>
                <a:gd name="T27" fmla="*/ 28 h 52"/>
                <a:gd name="T28" fmla="*/ 18 w 98"/>
                <a:gd name="T29" fmla="*/ 32 h 52"/>
                <a:gd name="T30" fmla="*/ 26 w 98"/>
                <a:gd name="T31" fmla="*/ 36 h 52"/>
                <a:gd name="T32" fmla="*/ 42 w 98"/>
                <a:gd name="T33" fmla="*/ 42 h 52"/>
                <a:gd name="T34" fmla="*/ 64 w 98"/>
                <a:gd name="T35" fmla="*/ 48 h 52"/>
                <a:gd name="T36" fmla="*/ 96 w 98"/>
                <a:gd name="T37" fmla="*/ 52 h 52"/>
                <a:gd name="T38" fmla="*/ 98 w 98"/>
                <a:gd name="T39" fmla="*/ 34 h 52"/>
                <a:gd name="T40" fmla="*/ 82 w 98"/>
                <a:gd name="T41" fmla="*/ 32 h 52"/>
                <a:gd name="T42" fmla="*/ 36 w 98"/>
                <a:gd name="T43" fmla="*/ 22 h 52"/>
                <a:gd name="T44" fmla="*/ 24 w 98"/>
                <a:gd name="T45" fmla="*/ 12 h 52"/>
                <a:gd name="T46" fmla="*/ 8 w 98"/>
                <a:gd name="T4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8" h="52">
                  <a:moveTo>
                    <a:pt x="8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8" y="32"/>
                  </a:lnTo>
                  <a:lnTo>
                    <a:pt x="26" y="36"/>
                  </a:lnTo>
                  <a:lnTo>
                    <a:pt x="42" y="42"/>
                  </a:lnTo>
                  <a:lnTo>
                    <a:pt x="64" y="48"/>
                  </a:lnTo>
                  <a:lnTo>
                    <a:pt x="96" y="52"/>
                  </a:lnTo>
                  <a:lnTo>
                    <a:pt x="98" y="34"/>
                  </a:lnTo>
                  <a:lnTo>
                    <a:pt x="82" y="32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Freeform 391"/>
            <p:cNvSpPr>
              <a:spLocks/>
            </p:cNvSpPr>
            <p:nvPr/>
          </p:nvSpPr>
          <p:spPr bwMode="gray">
            <a:xfrm>
              <a:off x="2353303" y="3814207"/>
              <a:ext cx="699828" cy="688256"/>
            </a:xfrm>
            <a:custGeom>
              <a:avLst/>
              <a:gdLst>
                <a:gd name="T0" fmla="*/ 262 w 378"/>
                <a:gd name="T1" fmla="*/ 126 h 372"/>
                <a:gd name="T2" fmla="*/ 264 w 378"/>
                <a:gd name="T3" fmla="*/ 110 h 372"/>
                <a:gd name="T4" fmla="*/ 256 w 378"/>
                <a:gd name="T5" fmla="*/ 114 h 372"/>
                <a:gd name="T6" fmla="*/ 254 w 378"/>
                <a:gd name="T7" fmla="*/ 130 h 372"/>
                <a:gd name="T8" fmla="*/ 192 w 378"/>
                <a:gd name="T9" fmla="*/ 116 h 372"/>
                <a:gd name="T10" fmla="*/ 168 w 378"/>
                <a:gd name="T11" fmla="*/ 98 h 372"/>
                <a:gd name="T12" fmla="*/ 162 w 378"/>
                <a:gd name="T13" fmla="*/ 82 h 372"/>
                <a:gd name="T14" fmla="*/ 160 w 378"/>
                <a:gd name="T15" fmla="*/ 58 h 372"/>
                <a:gd name="T16" fmla="*/ 174 w 378"/>
                <a:gd name="T17" fmla="*/ 40 h 372"/>
                <a:gd name="T18" fmla="*/ 170 w 378"/>
                <a:gd name="T19" fmla="*/ 6 h 372"/>
                <a:gd name="T20" fmla="*/ 152 w 378"/>
                <a:gd name="T21" fmla="*/ 0 h 372"/>
                <a:gd name="T22" fmla="*/ 140 w 378"/>
                <a:gd name="T23" fmla="*/ 8 h 372"/>
                <a:gd name="T24" fmla="*/ 110 w 378"/>
                <a:gd name="T25" fmla="*/ 18 h 372"/>
                <a:gd name="T26" fmla="*/ 112 w 378"/>
                <a:gd name="T27" fmla="*/ 28 h 372"/>
                <a:gd name="T28" fmla="*/ 124 w 378"/>
                <a:gd name="T29" fmla="*/ 34 h 372"/>
                <a:gd name="T30" fmla="*/ 108 w 378"/>
                <a:gd name="T31" fmla="*/ 36 h 372"/>
                <a:gd name="T32" fmla="*/ 96 w 378"/>
                <a:gd name="T33" fmla="*/ 48 h 372"/>
                <a:gd name="T34" fmla="*/ 88 w 378"/>
                <a:gd name="T35" fmla="*/ 60 h 372"/>
                <a:gd name="T36" fmla="*/ 58 w 378"/>
                <a:gd name="T37" fmla="*/ 84 h 372"/>
                <a:gd name="T38" fmla="*/ 48 w 378"/>
                <a:gd name="T39" fmla="*/ 126 h 372"/>
                <a:gd name="T40" fmla="*/ 18 w 378"/>
                <a:gd name="T41" fmla="*/ 148 h 372"/>
                <a:gd name="T42" fmla="*/ 12 w 378"/>
                <a:gd name="T43" fmla="*/ 170 h 372"/>
                <a:gd name="T44" fmla="*/ 32 w 378"/>
                <a:gd name="T45" fmla="*/ 166 h 372"/>
                <a:gd name="T46" fmla="*/ 32 w 378"/>
                <a:gd name="T47" fmla="*/ 176 h 372"/>
                <a:gd name="T48" fmla="*/ 16 w 378"/>
                <a:gd name="T49" fmla="*/ 192 h 372"/>
                <a:gd name="T50" fmla="*/ 38 w 378"/>
                <a:gd name="T51" fmla="*/ 214 h 372"/>
                <a:gd name="T52" fmla="*/ 50 w 378"/>
                <a:gd name="T53" fmla="*/ 206 h 372"/>
                <a:gd name="T54" fmla="*/ 58 w 378"/>
                <a:gd name="T55" fmla="*/ 194 h 372"/>
                <a:gd name="T56" fmla="*/ 56 w 378"/>
                <a:gd name="T57" fmla="*/ 210 h 372"/>
                <a:gd name="T58" fmla="*/ 76 w 378"/>
                <a:gd name="T59" fmla="*/ 308 h 372"/>
                <a:gd name="T60" fmla="*/ 102 w 378"/>
                <a:gd name="T61" fmla="*/ 352 h 372"/>
                <a:gd name="T62" fmla="*/ 114 w 378"/>
                <a:gd name="T63" fmla="*/ 370 h 372"/>
                <a:gd name="T64" fmla="*/ 132 w 378"/>
                <a:gd name="T65" fmla="*/ 370 h 372"/>
                <a:gd name="T66" fmla="*/ 134 w 378"/>
                <a:gd name="T67" fmla="*/ 362 h 372"/>
                <a:gd name="T68" fmla="*/ 146 w 378"/>
                <a:gd name="T69" fmla="*/ 348 h 372"/>
                <a:gd name="T70" fmla="*/ 160 w 378"/>
                <a:gd name="T71" fmla="*/ 318 h 372"/>
                <a:gd name="T72" fmla="*/ 162 w 378"/>
                <a:gd name="T73" fmla="*/ 280 h 372"/>
                <a:gd name="T74" fmla="*/ 182 w 378"/>
                <a:gd name="T75" fmla="*/ 268 h 372"/>
                <a:gd name="T76" fmla="*/ 224 w 378"/>
                <a:gd name="T77" fmla="*/ 232 h 372"/>
                <a:gd name="T78" fmla="*/ 248 w 378"/>
                <a:gd name="T79" fmla="*/ 202 h 372"/>
                <a:gd name="T80" fmla="*/ 262 w 378"/>
                <a:gd name="T81" fmla="*/ 194 h 372"/>
                <a:gd name="T82" fmla="*/ 266 w 378"/>
                <a:gd name="T83" fmla="*/ 176 h 372"/>
                <a:gd name="T84" fmla="*/ 266 w 378"/>
                <a:gd name="T85" fmla="*/ 160 h 372"/>
                <a:gd name="T86" fmla="*/ 282 w 378"/>
                <a:gd name="T87" fmla="*/ 150 h 372"/>
                <a:gd name="T88" fmla="*/ 294 w 378"/>
                <a:gd name="T89" fmla="*/ 156 h 372"/>
                <a:gd name="T90" fmla="*/ 304 w 378"/>
                <a:gd name="T91" fmla="*/ 170 h 372"/>
                <a:gd name="T92" fmla="*/ 312 w 378"/>
                <a:gd name="T93" fmla="*/ 164 h 372"/>
                <a:gd name="T94" fmla="*/ 318 w 378"/>
                <a:gd name="T95" fmla="*/ 182 h 372"/>
                <a:gd name="T96" fmla="*/ 324 w 378"/>
                <a:gd name="T97" fmla="*/ 184 h 372"/>
                <a:gd name="T98" fmla="*/ 322 w 378"/>
                <a:gd name="T99" fmla="*/ 168 h 372"/>
                <a:gd name="T100" fmla="*/ 336 w 378"/>
                <a:gd name="T101" fmla="*/ 168 h 372"/>
                <a:gd name="T102" fmla="*/ 346 w 378"/>
                <a:gd name="T103" fmla="*/ 152 h 372"/>
                <a:gd name="T104" fmla="*/ 370 w 378"/>
                <a:gd name="T105" fmla="*/ 130 h 372"/>
                <a:gd name="T106" fmla="*/ 378 w 378"/>
                <a:gd name="T107" fmla="*/ 114 h 372"/>
                <a:gd name="T108" fmla="*/ 344 w 378"/>
                <a:gd name="T109" fmla="*/ 114 h 372"/>
                <a:gd name="T110" fmla="*/ 322 w 378"/>
                <a:gd name="T111" fmla="*/ 130 h 372"/>
                <a:gd name="T112" fmla="*/ 306 w 378"/>
                <a:gd name="T113" fmla="*/ 136 h 372"/>
                <a:gd name="T114" fmla="*/ 282 w 378"/>
                <a:gd name="T115" fmla="*/ 13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8" h="372">
                  <a:moveTo>
                    <a:pt x="264" y="138"/>
                  </a:moveTo>
                  <a:lnTo>
                    <a:pt x="262" y="136"/>
                  </a:lnTo>
                  <a:lnTo>
                    <a:pt x="260" y="134"/>
                  </a:lnTo>
                  <a:lnTo>
                    <a:pt x="260" y="130"/>
                  </a:lnTo>
                  <a:lnTo>
                    <a:pt x="262" y="128"/>
                  </a:lnTo>
                  <a:lnTo>
                    <a:pt x="262" y="126"/>
                  </a:lnTo>
                  <a:lnTo>
                    <a:pt x="262" y="126"/>
                  </a:lnTo>
                  <a:lnTo>
                    <a:pt x="262" y="122"/>
                  </a:lnTo>
                  <a:lnTo>
                    <a:pt x="264" y="118"/>
                  </a:lnTo>
                  <a:lnTo>
                    <a:pt x="264" y="114"/>
                  </a:lnTo>
                  <a:lnTo>
                    <a:pt x="264" y="114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0" y="110"/>
                  </a:lnTo>
                  <a:lnTo>
                    <a:pt x="258" y="110"/>
                  </a:lnTo>
                  <a:lnTo>
                    <a:pt x="258" y="112"/>
                  </a:lnTo>
                  <a:lnTo>
                    <a:pt x="256" y="112"/>
                  </a:lnTo>
                  <a:lnTo>
                    <a:pt x="256" y="114"/>
                  </a:lnTo>
                  <a:lnTo>
                    <a:pt x="256" y="116"/>
                  </a:lnTo>
                  <a:lnTo>
                    <a:pt x="256" y="120"/>
                  </a:lnTo>
                  <a:lnTo>
                    <a:pt x="254" y="122"/>
                  </a:lnTo>
                  <a:lnTo>
                    <a:pt x="254" y="126"/>
                  </a:lnTo>
                  <a:lnTo>
                    <a:pt x="254" y="128"/>
                  </a:lnTo>
                  <a:lnTo>
                    <a:pt x="254" y="130"/>
                  </a:lnTo>
                  <a:lnTo>
                    <a:pt x="254" y="130"/>
                  </a:lnTo>
                  <a:lnTo>
                    <a:pt x="226" y="126"/>
                  </a:lnTo>
                  <a:lnTo>
                    <a:pt x="218" y="122"/>
                  </a:lnTo>
                  <a:lnTo>
                    <a:pt x="206" y="120"/>
                  </a:lnTo>
                  <a:lnTo>
                    <a:pt x="196" y="118"/>
                  </a:lnTo>
                  <a:lnTo>
                    <a:pt x="192" y="116"/>
                  </a:lnTo>
                  <a:lnTo>
                    <a:pt x="186" y="114"/>
                  </a:lnTo>
                  <a:lnTo>
                    <a:pt x="180" y="112"/>
                  </a:lnTo>
                  <a:lnTo>
                    <a:pt x="176" y="108"/>
                  </a:lnTo>
                  <a:lnTo>
                    <a:pt x="172" y="104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6" y="98"/>
                  </a:lnTo>
                  <a:lnTo>
                    <a:pt x="162" y="94"/>
                  </a:lnTo>
                  <a:lnTo>
                    <a:pt x="160" y="90"/>
                  </a:lnTo>
                  <a:lnTo>
                    <a:pt x="158" y="88"/>
                  </a:lnTo>
                  <a:lnTo>
                    <a:pt x="160" y="84"/>
                  </a:lnTo>
                  <a:lnTo>
                    <a:pt x="162" y="82"/>
                  </a:lnTo>
                  <a:lnTo>
                    <a:pt x="164" y="80"/>
                  </a:lnTo>
                  <a:lnTo>
                    <a:pt x="166" y="78"/>
                  </a:lnTo>
                  <a:lnTo>
                    <a:pt x="166" y="78"/>
                  </a:lnTo>
                  <a:lnTo>
                    <a:pt x="162" y="72"/>
                  </a:lnTo>
                  <a:lnTo>
                    <a:pt x="160" y="64"/>
                  </a:lnTo>
                  <a:lnTo>
                    <a:pt x="160" y="58"/>
                  </a:lnTo>
                  <a:lnTo>
                    <a:pt x="162" y="52"/>
                  </a:lnTo>
                  <a:lnTo>
                    <a:pt x="164" y="48"/>
                  </a:lnTo>
                  <a:lnTo>
                    <a:pt x="166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68" y="28"/>
                  </a:lnTo>
                  <a:lnTo>
                    <a:pt x="174" y="22"/>
                  </a:lnTo>
                  <a:lnTo>
                    <a:pt x="172" y="20"/>
                  </a:lnTo>
                  <a:lnTo>
                    <a:pt x="170" y="14"/>
                  </a:lnTo>
                  <a:lnTo>
                    <a:pt x="170" y="10"/>
                  </a:lnTo>
                  <a:lnTo>
                    <a:pt x="170" y="6"/>
                  </a:lnTo>
                  <a:lnTo>
                    <a:pt x="168" y="6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4" y="2"/>
                  </a:lnTo>
                  <a:lnTo>
                    <a:pt x="140" y="6"/>
                  </a:lnTo>
                  <a:lnTo>
                    <a:pt x="140" y="8"/>
                  </a:lnTo>
                  <a:lnTo>
                    <a:pt x="138" y="12"/>
                  </a:lnTo>
                  <a:lnTo>
                    <a:pt x="138" y="12"/>
                  </a:lnTo>
                  <a:lnTo>
                    <a:pt x="126" y="14"/>
                  </a:lnTo>
                  <a:lnTo>
                    <a:pt x="120" y="14"/>
                  </a:lnTo>
                  <a:lnTo>
                    <a:pt x="114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6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4" y="28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20" y="30"/>
                  </a:lnTo>
                  <a:lnTo>
                    <a:pt x="124" y="32"/>
                  </a:lnTo>
                  <a:lnTo>
                    <a:pt x="124" y="34"/>
                  </a:lnTo>
                  <a:lnTo>
                    <a:pt x="124" y="36"/>
                  </a:lnTo>
                  <a:lnTo>
                    <a:pt x="124" y="38"/>
                  </a:lnTo>
                  <a:lnTo>
                    <a:pt x="122" y="36"/>
                  </a:lnTo>
                  <a:lnTo>
                    <a:pt x="118" y="36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6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40"/>
                  </a:lnTo>
                  <a:lnTo>
                    <a:pt x="96" y="44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6" y="52"/>
                  </a:lnTo>
                  <a:lnTo>
                    <a:pt x="96" y="54"/>
                  </a:lnTo>
                  <a:lnTo>
                    <a:pt x="90" y="54"/>
                  </a:lnTo>
                  <a:lnTo>
                    <a:pt x="90" y="58"/>
                  </a:lnTo>
                  <a:lnTo>
                    <a:pt x="88" y="60"/>
                  </a:lnTo>
                  <a:lnTo>
                    <a:pt x="84" y="64"/>
                  </a:lnTo>
                  <a:lnTo>
                    <a:pt x="82" y="68"/>
                  </a:lnTo>
                  <a:lnTo>
                    <a:pt x="78" y="70"/>
                  </a:lnTo>
                  <a:lnTo>
                    <a:pt x="76" y="72"/>
                  </a:lnTo>
                  <a:lnTo>
                    <a:pt x="76" y="74"/>
                  </a:lnTo>
                  <a:lnTo>
                    <a:pt x="58" y="84"/>
                  </a:lnTo>
                  <a:lnTo>
                    <a:pt x="46" y="94"/>
                  </a:lnTo>
                  <a:lnTo>
                    <a:pt x="40" y="104"/>
                  </a:lnTo>
                  <a:lnTo>
                    <a:pt x="38" y="112"/>
                  </a:lnTo>
                  <a:lnTo>
                    <a:pt x="38" y="118"/>
                  </a:lnTo>
                  <a:lnTo>
                    <a:pt x="40" y="122"/>
                  </a:lnTo>
                  <a:lnTo>
                    <a:pt x="48" y="126"/>
                  </a:lnTo>
                  <a:lnTo>
                    <a:pt x="44" y="146"/>
                  </a:lnTo>
                  <a:lnTo>
                    <a:pt x="38" y="146"/>
                  </a:lnTo>
                  <a:lnTo>
                    <a:pt x="24" y="146"/>
                  </a:lnTo>
                  <a:lnTo>
                    <a:pt x="22" y="146"/>
                  </a:lnTo>
                  <a:lnTo>
                    <a:pt x="20" y="146"/>
                  </a:lnTo>
                  <a:lnTo>
                    <a:pt x="18" y="148"/>
                  </a:lnTo>
                  <a:lnTo>
                    <a:pt x="16" y="148"/>
                  </a:lnTo>
                  <a:lnTo>
                    <a:pt x="0" y="16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6" y="170"/>
                  </a:lnTo>
                  <a:lnTo>
                    <a:pt x="12" y="170"/>
                  </a:lnTo>
                  <a:lnTo>
                    <a:pt x="18" y="170"/>
                  </a:lnTo>
                  <a:lnTo>
                    <a:pt x="24" y="168"/>
                  </a:lnTo>
                  <a:lnTo>
                    <a:pt x="26" y="168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6"/>
                  </a:lnTo>
                  <a:lnTo>
                    <a:pt x="36" y="168"/>
                  </a:lnTo>
                  <a:lnTo>
                    <a:pt x="34" y="170"/>
                  </a:lnTo>
                  <a:lnTo>
                    <a:pt x="32" y="176"/>
                  </a:lnTo>
                  <a:lnTo>
                    <a:pt x="28" y="180"/>
                  </a:lnTo>
                  <a:lnTo>
                    <a:pt x="24" y="184"/>
                  </a:lnTo>
                  <a:lnTo>
                    <a:pt x="20" y="188"/>
                  </a:lnTo>
                  <a:lnTo>
                    <a:pt x="16" y="190"/>
                  </a:lnTo>
                  <a:lnTo>
                    <a:pt x="16" y="190"/>
                  </a:lnTo>
                  <a:lnTo>
                    <a:pt x="16" y="192"/>
                  </a:lnTo>
                  <a:lnTo>
                    <a:pt x="16" y="194"/>
                  </a:lnTo>
                  <a:lnTo>
                    <a:pt x="18" y="198"/>
                  </a:lnTo>
                  <a:lnTo>
                    <a:pt x="20" y="202"/>
                  </a:lnTo>
                  <a:lnTo>
                    <a:pt x="24" y="206"/>
                  </a:lnTo>
                  <a:lnTo>
                    <a:pt x="30" y="210"/>
                  </a:lnTo>
                  <a:lnTo>
                    <a:pt x="38" y="214"/>
                  </a:lnTo>
                  <a:lnTo>
                    <a:pt x="40" y="214"/>
                  </a:lnTo>
                  <a:lnTo>
                    <a:pt x="42" y="214"/>
                  </a:lnTo>
                  <a:lnTo>
                    <a:pt x="44" y="214"/>
                  </a:lnTo>
                  <a:lnTo>
                    <a:pt x="46" y="210"/>
                  </a:lnTo>
                  <a:lnTo>
                    <a:pt x="50" y="206"/>
                  </a:lnTo>
                  <a:lnTo>
                    <a:pt x="50" y="206"/>
                  </a:lnTo>
                  <a:lnTo>
                    <a:pt x="50" y="204"/>
                  </a:lnTo>
                  <a:lnTo>
                    <a:pt x="50" y="200"/>
                  </a:lnTo>
                  <a:lnTo>
                    <a:pt x="52" y="196"/>
                  </a:lnTo>
                  <a:lnTo>
                    <a:pt x="54" y="194"/>
                  </a:lnTo>
                  <a:lnTo>
                    <a:pt x="58" y="192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6" y="204"/>
                  </a:lnTo>
                  <a:lnTo>
                    <a:pt x="58" y="206"/>
                  </a:lnTo>
                  <a:lnTo>
                    <a:pt x="58" y="208"/>
                  </a:lnTo>
                  <a:lnTo>
                    <a:pt x="56" y="210"/>
                  </a:lnTo>
                  <a:lnTo>
                    <a:pt x="56" y="212"/>
                  </a:lnTo>
                  <a:lnTo>
                    <a:pt x="56" y="216"/>
                  </a:lnTo>
                  <a:lnTo>
                    <a:pt x="56" y="220"/>
                  </a:lnTo>
                  <a:lnTo>
                    <a:pt x="56" y="228"/>
                  </a:lnTo>
                  <a:lnTo>
                    <a:pt x="60" y="258"/>
                  </a:lnTo>
                  <a:lnTo>
                    <a:pt x="76" y="308"/>
                  </a:lnTo>
                  <a:lnTo>
                    <a:pt x="92" y="336"/>
                  </a:lnTo>
                  <a:lnTo>
                    <a:pt x="94" y="336"/>
                  </a:lnTo>
                  <a:lnTo>
                    <a:pt x="96" y="340"/>
                  </a:lnTo>
                  <a:lnTo>
                    <a:pt x="98" y="344"/>
                  </a:lnTo>
                  <a:lnTo>
                    <a:pt x="102" y="352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108" y="358"/>
                  </a:lnTo>
                  <a:lnTo>
                    <a:pt x="110" y="362"/>
                  </a:lnTo>
                  <a:lnTo>
                    <a:pt x="112" y="366"/>
                  </a:lnTo>
                  <a:lnTo>
                    <a:pt x="114" y="370"/>
                  </a:lnTo>
                  <a:lnTo>
                    <a:pt x="114" y="370"/>
                  </a:lnTo>
                  <a:lnTo>
                    <a:pt x="116" y="372"/>
                  </a:lnTo>
                  <a:lnTo>
                    <a:pt x="120" y="372"/>
                  </a:lnTo>
                  <a:lnTo>
                    <a:pt x="126" y="372"/>
                  </a:lnTo>
                  <a:lnTo>
                    <a:pt x="130" y="372"/>
                  </a:lnTo>
                  <a:lnTo>
                    <a:pt x="132" y="372"/>
                  </a:lnTo>
                  <a:lnTo>
                    <a:pt x="132" y="370"/>
                  </a:lnTo>
                  <a:lnTo>
                    <a:pt x="132" y="370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2" y="368"/>
                  </a:lnTo>
                  <a:lnTo>
                    <a:pt x="134" y="364"/>
                  </a:lnTo>
                  <a:lnTo>
                    <a:pt x="134" y="362"/>
                  </a:lnTo>
                  <a:lnTo>
                    <a:pt x="138" y="358"/>
                  </a:lnTo>
                  <a:lnTo>
                    <a:pt x="140" y="356"/>
                  </a:lnTo>
                  <a:lnTo>
                    <a:pt x="144" y="354"/>
                  </a:lnTo>
                  <a:lnTo>
                    <a:pt x="144" y="354"/>
                  </a:lnTo>
                  <a:lnTo>
                    <a:pt x="146" y="352"/>
                  </a:lnTo>
                  <a:lnTo>
                    <a:pt x="146" y="348"/>
                  </a:lnTo>
                  <a:lnTo>
                    <a:pt x="150" y="346"/>
                  </a:lnTo>
                  <a:lnTo>
                    <a:pt x="152" y="344"/>
                  </a:lnTo>
                  <a:lnTo>
                    <a:pt x="154" y="342"/>
                  </a:lnTo>
                  <a:lnTo>
                    <a:pt x="156" y="338"/>
                  </a:lnTo>
                  <a:lnTo>
                    <a:pt x="158" y="330"/>
                  </a:lnTo>
                  <a:lnTo>
                    <a:pt x="160" y="318"/>
                  </a:lnTo>
                  <a:lnTo>
                    <a:pt x="158" y="308"/>
                  </a:lnTo>
                  <a:lnTo>
                    <a:pt x="156" y="302"/>
                  </a:lnTo>
                  <a:lnTo>
                    <a:pt x="156" y="296"/>
                  </a:lnTo>
                  <a:lnTo>
                    <a:pt x="156" y="290"/>
                  </a:lnTo>
                  <a:lnTo>
                    <a:pt x="158" y="284"/>
                  </a:lnTo>
                  <a:lnTo>
                    <a:pt x="162" y="280"/>
                  </a:lnTo>
                  <a:lnTo>
                    <a:pt x="166" y="278"/>
                  </a:lnTo>
                  <a:lnTo>
                    <a:pt x="168" y="276"/>
                  </a:lnTo>
                  <a:lnTo>
                    <a:pt x="170" y="276"/>
                  </a:lnTo>
                  <a:lnTo>
                    <a:pt x="174" y="274"/>
                  </a:lnTo>
                  <a:lnTo>
                    <a:pt x="178" y="270"/>
                  </a:lnTo>
                  <a:lnTo>
                    <a:pt x="182" y="268"/>
                  </a:lnTo>
                  <a:lnTo>
                    <a:pt x="184" y="266"/>
                  </a:lnTo>
                  <a:lnTo>
                    <a:pt x="190" y="260"/>
                  </a:lnTo>
                  <a:lnTo>
                    <a:pt x="198" y="252"/>
                  </a:lnTo>
                  <a:lnTo>
                    <a:pt x="208" y="244"/>
                  </a:lnTo>
                  <a:lnTo>
                    <a:pt x="218" y="236"/>
                  </a:lnTo>
                  <a:lnTo>
                    <a:pt x="224" y="232"/>
                  </a:lnTo>
                  <a:lnTo>
                    <a:pt x="226" y="230"/>
                  </a:lnTo>
                  <a:lnTo>
                    <a:pt x="232" y="228"/>
                  </a:lnTo>
                  <a:lnTo>
                    <a:pt x="236" y="222"/>
                  </a:lnTo>
                  <a:lnTo>
                    <a:pt x="242" y="216"/>
                  </a:lnTo>
                  <a:lnTo>
                    <a:pt x="246" y="210"/>
                  </a:lnTo>
                  <a:lnTo>
                    <a:pt x="248" y="202"/>
                  </a:lnTo>
                  <a:lnTo>
                    <a:pt x="248" y="202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54" y="196"/>
                  </a:lnTo>
                  <a:lnTo>
                    <a:pt x="258" y="194"/>
                  </a:lnTo>
                  <a:lnTo>
                    <a:pt x="262" y="194"/>
                  </a:lnTo>
                  <a:lnTo>
                    <a:pt x="270" y="196"/>
                  </a:lnTo>
                  <a:lnTo>
                    <a:pt x="270" y="182"/>
                  </a:lnTo>
                  <a:lnTo>
                    <a:pt x="270" y="182"/>
                  </a:lnTo>
                  <a:lnTo>
                    <a:pt x="270" y="180"/>
                  </a:lnTo>
                  <a:lnTo>
                    <a:pt x="268" y="176"/>
                  </a:lnTo>
                  <a:lnTo>
                    <a:pt x="266" y="176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4" y="168"/>
                  </a:lnTo>
                  <a:lnTo>
                    <a:pt x="264" y="164"/>
                  </a:lnTo>
                  <a:lnTo>
                    <a:pt x="266" y="162"/>
                  </a:lnTo>
                  <a:lnTo>
                    <a:pt x="266" y="160"/>
                  </a:lnTo>
                  <a:lnTo>
                    <a:pt x="266" y="158"/>
                  </a:lnTo>
                  <a:lnTo>
                    <a:pt x="268" y="154"/>
                  </a:lnTo>
                  <a:lnTo>
                    <a:pt x="268" y="152"/>
                  </a:lnTo>
                  <a:lnTo>
                    <a:pt x="270" y="150"/>
                  </a:lnTo>
                  <a:lnTo>
                    <a:pt x="274" y="150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0" y="150"/>
                  </a:lnTo>
                  <a:lnTo>
                    <a:pt x="290" y="150"/>
                  </a:lnTo>
                  <a:lnTo>
                    <a:pt x="292" y="152"/>
                  </a:lnTo>
                  <a:lnTo>
                    <a:pt x="294" y="156"/>
                  </a:lnTo>
                  <a:lnTo>
                    <a:pt x="294" y="164"/>
                  </a:lnTo>
                  <a:lnTo>
                    <a:pt x="298" y="178"/>
                  </a:lnTo>
                  <a:lnTo>
                    <a:pt x="300" y="176"/>
                  </a:lnTo>
                  <a:lnTo>
                    <a:pt x="300" y="176"/>
                  </a:lnTo>
                  <a:lnTo>
                    <a:pt x="302" y="174"/>
                  </a:lnTo>
                  <a:lnTo>
                    <a:pt x="304" y="170"/>
                  </a:lnTo>
                  <a:lnTo>
                    <a:pt x="304" y="168"/>
                  </a:lnTo>
                  <a:lnTo>
                    <a:pt x="306" y="164"/>
                  </a:lnTo>
                  <a:lnTo>
                    <a:pt x="308" y="162"/>
                  </a:lnTo>
                  <a:lnTo>
                    <a:pt x="308" y="162"/>
                  </a:lnTo>
                  <a:lnTo>
                    <a:pt x="310" y="162"/>
                  </a:lnTo>
                  <a:lnTo>
                    <a:pt x="312" y="164"/>
                  </a:lnTo>
                  <a:lnTo>
                    <a:pt x="312" y="168"/>
                  </a:lnTo>
                  <a:lnTo>
                    <a:pt x="314" y="176"/>
                  </a:lnTo>
                  <a:lnTo>
                    <a:pt x="316" y="184"/>
                  </a:lnTo>
                  <a:lnTo>
                    <a:pt x="316" y="184"/>
                  </a:lnTo>
                  <a:lnTo>
                    <a:pt x="316" y="182"/>
                  </a:lnTo>
                  <a:lnTo>
                    <a:pt x="318" y="182"/>
                  </a:lnTo>
                  <a:lnTo>
                    <a:pt x="320" y="182"/>
                  </a:lnTo>
                  <a:lnTo>
                    <a:pt x="320" y="184"/>
                  </a:lnTo>
                  <a:lnTo>
                    <a:pt x="320" y="184"/>
                  </a:lnTo>
                  <a:lnTo>
                    <a:pt x="322" y="184"/>
                  </a:lnTo>
                  <a:lnTo>
                    <a:pt x="324" y="184"/>
                  </a:lnTo>
                  <a:lnTo>
                    <a:pt x="324" y="184"/>
                  </a:lnTo>
                  <a:lnTo>
                    <a:pt x="324" y="182"/>
                  </a:lnTo>
                  <a:lnTo>
                    <a:pt x="324" y="178"/>
                  </a:lnTo>
                  <a:lnTo>
                    <a:pt x="322" y="174"/>
                  </a:lnTo>
                  <a:lnTo>
                    <a:pt x="322" y="170"/>
                  </a:lnTo>
                  <a:lnTo>
                    <a:pt x="322" y="168"/>
                  </a:lnTo>
                  <a:lnTo>
                    <a:pt x="322" y="168"/>
                  </a:lnTo>
                  <a:lnTo>
                    <a:pt x="324" y="168"/>
                  </a:lnTo>
                  <a:lnTo>
                    <a:pt x="328" y="170"/>
                  </a:lnTo>
                  <a:lnTo>
                    <a:pt x="330" y="172"/>
                  </a:lnTo>
                  <a:lnTo>
                    <a:pt x="332" y="172"/>
                  </a:lnTo>
                  <a:lnTo>
                    <a:pt x="334" y="170"/>
                  </a:lnTo>
                  <a:lnTo>
                    <a:pt x="336" y="168"/>
                  </a:lnTo>
                  <a:lnTo>
                    <a:pt x="338" y="166"/>
                  </a:lnTo>
                  <a:lnTo>
                    <a:pt x="340" y="164"/>
                  </a:lnTo>
                  <a:lnTo>
                    <a:pt x="342" y="164"/>
                  </a:lnTo>
                  <a:lnTo>
                    <a:pt x="344" y="160"/>
                  </a:lnTo>
                  <a:lnTo>
                    <a:pt x="344" y="156"/>
                  </a:lnTo>
                  <a:lnTo>
                    <a:pt x="346" y="152"/>
                  </a:lnTo>
                  <a:lnTo>
                    <a:pt x="348" y="146"/>
                  </a:lnTo>
                  <a:lnTo>
                    <a:pt x="350" y="142"/>
                  </a:lnTo>
                  <a:lnTo>
                    <a:pt x="354" y="140"/>
                  </a:lnTo>
                  <a:lnTo>
                    <a:pt x="358" y="138"/>
                  </a:lnTo>
                  <a:lnTo>
                    <a:pt x="368" y="134"/>
                  </a:lnTo>
                  <a:lnTo>
                    <a:pt x="370" y="130"/>
                  </a:lnTo>
                  <a:lnTo>
                    <a:pt x="370" y="128"/>
                  </a:lnTo>
                  <a:lnTo>
                    <a:pt x="372" y="126"/>
                  </a:lnTo>
                  <a:lnTo>
                    <a:pt x="374" y="124"/>
                  </a:lnTo>
                  <a:lnTo>
                    <a:pt x="374" y="120"/>
                  </a:lnTo>
                  <a:lnTo>
                    <a:pt x="376" y="116"/>
                  </a:lnTo>
                  <a:lnTo>
                    <a:pt x="378" y="114"/>
                  </a:lnTo>
                  <a:lnTo>
                    <a:pt x="378" y="110"/>
                  </a:lnTo>
                  <a:lnTo>
                    <a:pt x="378" y="108"/>
                  </a:lnTo>
                  <a:lnTo>
                    <a:pt x="376" y="108"/>
                  </a:lnTo>
                  <a:lnTo>
                    <a:pt x="366" y="110"/>
                  </a:lnTo>
                  <a:lnTo>
                    <a:pt x="354" y="112"/>
                  </a:lnTo>
                  <a:lnTo>
                    <a:pt x="344" y="114"/>
                  </a:lnTo>
                  <a:lnTo>
                    <a:pt x="330" y="112"/>
                  </a:lnTo>
                  <a:lnTo>
                    <a:pt x="330" y="112"/>
                  </a:lnTo>
                  <a:lnTo>
                    <a:pt x="328" y="116"/>
                  </a:lnTo>
                  <a:lnTo>
                    <a:pt x="326" y="120"/>
                  </a:lnTo>
                  <a:lnTo>
                    <a:pt x="324" y="124"/>
                  </a:lnTo>
                  <a:lnTo>
                    <a:pt x="322" y="130"/>
                  </a:lnTo>
                  <a:lnTo>
                    <a:pt x="320" y="134"/>
                  </a:lnTo>
                  <a:lnTo>
                    <a:pt x="318" y="136"/>
                  </a:lnTo>
                  <a:lnTo>
                    <a:pt x="316" y="138"/>
                  </a:lnTo>
                  <a:lnTo>
                    <a:pt x="314" y="138"/>
                  </a:lnTo>
                  <a:lnTo>
                    <a:pt x="310" y="138"/>
                  </a:lnTo>
                  <a:lnTo>
                    <a:pt x="306" y="136"/>
                  </a:lnTo>
                  <a:lnTo>
                    <a:pt x="302" y="136"/>
                  </a:lnTo>
                  <a:lnTo>
                    <a:pt x="298" y="136"/>
                  </a:lnTo>
                  <a:lnTo>
                    <a:pt x="294" y="138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2" y="136"/>
                  </a:lnTo>
                  <a:lnTo>
                    <a:pt x="280" y="136"/>
                  </a:lnTo>
                  <a:lnTo>
                    <a:pt x="264" y="13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Freeform 392"/>
            <p:cNvSpPr>
              <a:spLocks/>
            </p:cNvSpPr>
            <p:nvPr/>
          </p:nvSpPr>
          <p:spPr bwMode="gray">
            <a:xfrm>
              <a:off x="2190380" y="3732801"/>
              <a:ext cx="362874" cy="251620"/>
            </a:xfrm>
            <a:custGeom>
              <a:avLst/>
              <a:gdLst>
                <a:gd name="T0" fmla="*/ 194 w 196"/>
                <a:gd name="T1" fmla="*/ 36 h 136"/>
                <a:gd name="T2" fmla="*/ 184 w 196"/>
                <a:gd name="T3" fmla="*/ 36 h 136"/>
                <a:gd name="T4" fmla="*/ 166 w 196"/>
                <a:gd name="T5" fmla="*/ 38 h 136"/>
                <a:gd name="T6" fmla="*/ 162 w 196"/>
                <a:gd name="T7" fmla="*/ 40 h 136"/>
                <a:gd name="T8" fmla="*/ 156 w 196"/>
                <a:gd name="T9" fmla="*/ 44 h 136"/>
                <a:gd name="T10" fmla="*/ 154 w 196"/>
                <a:gd name="T11" fmla="*/ 50 h 136"/>
                <a:gd name="T12" fmla="*/ 134 w 196"/>
                <a:gd name="T13" fmla="*/ 66 h 136"/>
                <a:gd name="T14" fmla="*/ 132 w 196"/>
                <a:gd name="T15" fmla="*/ 66 h 136"/>
                <a:gd name="T16" fmla="*/ 128 w 196"/>
                <a:gd name="T17" fmla="*/ 66 h 136"/>
                <a:gd name="T18" fmla="*/ 122 w 196"/>
                <a:gd name="T19" fmla="*/ 72 h 136"/>
                <a:gd name="T20" fmla="*/ 122 w 196"/>
                <a:gd name="T21" fmla="*/ 84 h 136"/>
                <a:gd name="T22" fmla="*/ 102 w 196"/>
                <a:gd name="T23" fmla="*/ 102 h 136"/>
                <a:gd name="T24" fmla="*/ 94 w 196"/>
                <a:gd name="T25" fmla="*/ 102 h 136"/>
                <a:gd name="T26" fmla="*/ 84 w 196"/>
                <a:gd name="T27" fmla="*/ 104 h 136"/>
                <a:gd name="T28" fmla="*/ 74 w 196"/>
                <a:gd name="T29" fmla="*/ 110 h 136"/>
                <a:gd name="T30" fmla="*/ 68 w 196"/>
                <a:gd name="T31" fmla="*/ 118 h 136"/>
                <a:gd name="T32" fmla="*/ 60 w 196"/>
                <a:gd name="T33" fmla="*/ 124 h 136"/>
                <a:gd name="T34" fmla="*/ 56 w 196"/>
                <a:gd name="T35" fmla="*/ 128 h 136"/>
                <a:gd name="T36" fmla="*/ 52 w 196"/>
                <a:gd name="T37" fmla="*/ 130 h 136"/>
                <a:gd name="T38" fmla="*/ 32 w 196"/>
                <a:gd name="T39" fmla="*/ 136 h 136"/>
                <a:gd name="T40" fmla="*/ 12 w 196"/>
                <a:gd name="T41" fmla="*/ 132 h 136"/>
                <a:gd name="T42" fmla="*/ 0 w 196"/>
                <a:gd name="T43" fmla="*/ 80 h 136"/>
                <a:gd name="T44" fmla="*/ 12 w 196"/>
                <a:gd name="T45" fmla="*/ 42 h 136"/>
                <a:gd name="T46" fmla="*/ 32 w 196"/>
                <a:gd name="T47" fmla="*/ 32 h 136"/>
                <a:gd name="T48" fmla="*/ 38 w 196"/>
                <a:gd name="T49" fmla="*/ 30 h 136"/>
                <a:gd name="T50" fmla="*/ 48 w 196"/>
                <a:gd name="T51" fmla="*/ 24 h 136"/>
                <a:gd name="T52" fmla="*/ 56 w 196"/>
                <a:gd name="T53" fmla="*/ 14 h 136"/>
                <a:gd name="T54" fmla="*/ 60 w 196"/>
                <a:gd name="T55" fmla="*/ 8 h 136"/>
                <a:gd name="T56" fmla="*/ 66 w 196"/>
                <a:gd name="T57" fmla="*/ 10 h 136"/>
                <a:gd name="T58" fmla="*/ 74 w 196"/>
                <a:gd name="T59" fmla="*/ 10 h 136"/>
                <a:gd name="T60" fmla="*/ 92 w 196"/>
                <a:gd name="T61" fmla="*/ 12 h 136"/>
                <a:gd name="T62" fmla="*/ 122 w 196"/>
                <a:gd name="T63" fmla="*/ 2 h 136"/>
                <a:gd name="T64" fmla="*/ 140 w 196"/>
                <a:gd name="T65" fmla="*/ 8 h 136"/>
                <a:gd name="T66" fmla="*/ 142 w 196"/>
                <a:gd name="T67" fmla="*/ 12 h 136"/>
                <a:gd name="T68" fmla="*/ 150 w 196"/>
                <a:gd name="T69" fmla="*/ 16 h 136"/>
                <a:gd name="T70" fmla="*/ 158 w 196"/>
                <a:gd name="T71" fmla="*/ 20 h 136"/>
                <a:gd name="T72" fmla="*/ 194 w 196"/>
                <a:gd name="T73" fmla="*/ 20 h 136"/>
                <a:gd name="T74" fmla="*/ 194 w 196"/>
                <a:gd name="T75" fmla="*/ 24 h 136"/>
                <a:gd name="T76" fmla="*/ 196 w 196"/>
                <a:gd name="T77" fmla="*/ 3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36">
                  <a:moveTo>
                    <a:pt x="196" y="36"/>
                  </a:moveTo>
                  <a:lnTo>
                    <a:pt x="194" y="36"/>
                  </a:lnTo>
                  <a:lnTo>
                    <a:pt x="190" y="36"/>
                  </a:lnTo>
                  <a:lnTo>
                    <a:pt x="184" y="36"/>
                  </a:lnTo>
                  <a:lnTo>
                    <a:pt x="176" y="36"/>
                  </a:lnTo>
                  <a:lnTo>
                    <a:pt x="166" y="38"/>
                  </a:lnTo>
                  <a:lnTo>
                    <a:pt x="166" y="38"/>
                  </a:lnTo>
                  <a:lnTo>
                    <a:pt x="162" y="40"/>
                  </a:lnTo>
                  <a:lnTo>
                    <a:pt x="160" y="42"/>
                  </a:lnTo>
                  <a:lnTo>
                    <a:pt x="156" y="44"/>
                  </a:lnTo>
                  <a:lnTo>
                    <a:pt x="154" y="46"/>
                  </a:lnTo>
                  <a:lnTo>
                    <a:pt x="154" y="50"/>
                  </a:lnTo>
                  <a:lnTo>
                    <a:pt x="138" y="56"/>
                  </a:lnTo>
                  <a:lnTo>
                    <a:pt x="134" y="66"/>
                  </a:lnTo>
                  <a:lnTo>
                    <a:pt x="134" y="66"/>
                  </a:lnTo>
                  <a:lnTo>
                    <a:pt x="132" y="66"/>
                  </a:lnTo>
                  <a:lnTo>
                    <a:pt x="130" y="66"/>
                  </a:lnTo>
                  <a:lnTo>
                    <a:pt x="128" y="66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22" y="76"/>
                  </a:lnTo>
                  <a:lnTo>
                    <a:pt x="122" y="84"/>
                  </a:lnTo>
                  <a:lnTo>
                    <a:pt x="104" y="102"/>
                  </a:lnTo>
                  <a:lnTo>
                    <a:pt x="102" y="102"/>
                  </a:lnTo>
                  <a:lnTo>
                    <a:pt x="98" y="102"/>
                  </a:lnTo>
                  <a:lnTo>
                    <a:pt x="94" y="102"/>
                  </a:lnTo>
                  <a:lnTo>
                    <a:pt x="88" y="104"/>
                  </a:lnTo>
                  <a:lnTo>
                    <a:pt x="84" y="104"/>
                  </a:lnTo>
                  <a:lnTo>
                    <a:pt x="78" y="108"/>
                  </a:lnTo>
                  <a:lnTo>
                    <a:pt x="74" y="110"/>
                  </a:lnTo>
                  <a:lnTo>
                    <a:pt x="72" y="114"/>
                  </a:lnTo>
                  <a:lnTo>
                    <a:pt x="68" y="118"/>
                  </a:lnTo>
                  <a:lnTo>
                    <a:pt x="64" y="122"/>
                  </a:lnTo>
                  <a:lnTo>
                    <a:pt x="60" y="124"/>
                  </a:lnTo>
                  <a:lnTo>
                    <a:pt x="58" y="128"/>
                  </a:lnTo>
                  <a:lnTo>
                    <a:pt x="56" y="128"/>
                  </a:lnTo>
                  <a:lnTo>
                    <a:pt x="54" y="130"/>
                  </a:lnTo>
                  <a:lnTo>
                    <a:pt x="52" y="130"/>
                  </a:lnTo>
                  <a:lnTo>
                    <a:pt x="44" y="134"/>
                  </a:lnTo>
                  <a:lnTo>
                    <a:pt x="32" y="136"/>
                  </a:lnTo>
                  <a:lnTo>
                    <a:pt x="20" y="134"/>
                  </a:lnTo>
                  <a:lnTo>
                    <a:pt x="12" y="132"/>
                  </a:lnTo>
                  <a:lnTo>
                    <a:pt x="2" y="110"/>
                  </a:lnTo>
                  <a:lnTo>
                    <a:pt x="0" y="80"/>
                  </a:lnTo>
                  <a:lnTo>
                    <a:pt x="10" y="64"/>
                  </a:lnTo>
                  <a:lnTo>
                    <a:pt x="12" y="42"/>
                  </a:lnTo>
                  <a:lnTo>
                    <a:pt x="28" y="42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2" y="28"/>
                  </a:lnTo>
                  <a:lnTo>
                    <a:pt x="48" y="24"/>
                  </a:lnTo>
                  <a:lnTo>
                    <a:pt x="52" y="20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6" y="10"/>
                  </a:lnTo>
                  <a:lnTo>
                    <a:pt x="70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92" y="12"/>
                  </a:lnTo>
                  <a:lnTo>
                    <a:pt x="108" y="10"/>
                  </a:lnTo>
                  <a:lnTo>
                    <a:pt x="122" y="2"/>
                  </a:lnTo>
                  <a:lnTo>
                    <a:pt x="132" y="0"/>
                  </a:lnTo>
                  <a:lnTo>
                    <a:pt x="140" y="8"/>
                  </a:lnTo>
                  <a:lnTo>
                    <a:pt x="140" y="10"/>
                  </a:lnTo>
                  <a:lnTo>
                    <a:pt x="142" y="12"/>
                  </a:lnTo>
                  <a:lnTo>
                    <a:pt x="146" y="14"/>
                  </a:lnTo>
                  <a:lnTo>
                    <a:pt x="150" y="16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2" y="20"/>
                  </a:lnTo>
                  <a:lnTo>
                    <a:pt x="194" y="20"/>
                  </a:lnTo>
                  <a:lnTo>
                    <a:pt x="194" y="22"/>
                  </a:lnTo>
                  <a:lnTo>
                    <a:pt x="194" y="24"/>
                  </a:lnTo>
                  <a:lnTo>
                    <a:pt x="194" y="30"/>
                  </a:lnTo>
                  <a:lnTo>
                    <a:pt x="196" y="34"/>
                  </a:lnTo>
                  <a:lnTo>
                    <a:pt x="196" y="3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Freeform 393"/>
            <p:cNvSpPr>
              <a:spLocks/>
            </p:cNvSpPr>
            <p:nvPr/>
          </p:nvSpPr>
          <p:spPr bwMode="gray">
            <a:xfrm>
              <a:off x="3656686" y="3499682"/>
              <a:ext cx="214762" cy="318226"/>
            </a:xfrm>
            <a:custGeom>
              <a:avLst/>
              <a:gdLst>
                <a:gd name="T0" fmla="*/ 112 w 116"/>
                <a:gd name="T1" fmla="*/ 4 h 172"/>
                <a:gd name="T2" fmla="*/ 94 w 116"/>
                <a:gd name="T3" fmla="*/ 20 h 172"/>
                <a:gd name="T4" fmla="*/ 76 w 116"/>
                <a:gd name="T5" fmla="*/ 34 h 172"/>
                <a:gd name="T6" fmla="*/ 66 w 116"/>
                <a:gd name="T7" fmla="*/ 42 h 172"/>
                <a:gd name="T8" fmla="*/ 58 w 116"/>
                <a:gd name="T9" fmla="*/ 48 h 172"/>
                <a:gd name="T10" fmla="*/ 54 w 116"/>
                <a:gd name="T11" fmla="*/ 50 h 172"/>
                <a:gd name="T12" fmla="*/ 18 w 116"/>
                <a:gd name="T13" fmla="*/ 46 h 172"/>
                <a:gd name="T14" fmla="*/ 16 w 116"/>
                <a:gd name="T15" fmla="*/ 52 h 172"/>
                <a:gd name="T16" fmla="*/ 18 w 116"/>
                <a:gd name="T17" fmla="*/ 60 h 172"/>
                <a:gd name="T18" fmla="*/ 18 w 116"/>
                <a:gd name="T19" fmla="*/ 64 h 172"/>
                <a:gd name="T20" fmla="*/ 18 w 116"/>
                <a:gd name="T21" fmla="*/ 70 h 172"/>
                <a:gd name="T22" fmla="*/ 10 w 116"/>
                <a:gd name="T23" fmla="*/ 72 h 172"/>
                <a:gd name="T24" fmla="*/ 4 w 116"/>
                <a:gd name="T25" fmla="*/ 70 h 172"/>
                <a:gd name="T26" fmla="*/ 0 w 116"/>
                <a:gd name="T27" fmla="*/ 70 h 172"/>
                <a:gd name="T28" fmla="*/ 12 w 116"/>
                <a:gd name="T29" fmla="*/ 90 h 172"/>
                <a:gd name="T30" fmla="*/ 16 w 116"/>
                <a:gd name="T31" fmla="*/ 112 h 172"/>
                <a:gd name="T32" fmla="*/ 20 w 116"/>
                <a:gd name="T33" fmla="*/ 114 h 172"/>
                <a:gd name="T34" fmla="*/ 26 w 116"/>
                <a:gd name="T35" fmla="*/ 120 h 172"/>
                <a:gd name="T36" fmla="*/ 34 w 116"/>
                <a:gd name="T37" fmla="*/ 124 h 172"/>
                <a:gd name="T38" fmla="*/ 40 w 116"/>
                <a:gd name="T39" fmla="*/ 128 h 172"/>
                <a:gd name="T40" fmla="*/ 42 w 116"/>
                <a:gd name="T41" fmla="*/ 132 h 172"/>
                <a:gd name="T42" fmla="*/ 42 w 116"/>
                <a:gd name="T43" fmla="*/ 134 h 172"/>
                <a:gd name="T44" fmla="*/ 42 w 116"/>
                <a:gd name="T45" fmla="*/ 140 h 172"/>
                <a:gd name="T46" fmla="*/ 40 w 116"/>
                <a:gd name="T47" fmla="*/ 156 h 172"/>
                <a:gd name="T48" fmla="*/ 42 w 116"/>
                <a:gd name="T49" fmla="*/ 164 h 172"/>
                <a:gd name="T50" fmla="*/ 48 w 116"/>
                <a:gd name="T51" fmla="*/ 170 h 172"/>
                <a:gd name="T52" fmla="*/ 56 w 116"/>
                <a:gd name="T53" fmla="*/ 172 h 172"/>
                <a:gd name="T54" fmla="*/ 64 w 116"/>
                <a:gd name="T55" fmla="*/ 172 h 172"/>
                <a:gd name="T56" fmla="*/ 72 w 116"/>
                <a:gd name="T57" fmla="*/ 166 h 172"/>
                <a:gd name="T58" fmla="*/ 76 w 116"/>
                <a:gd name="T59" fmla="*/ 160 h 172"/>
                <a:gd name="T60" fmla="*/ 78 w 116"/>
                <a:gd name="T61" fmla="*/ 136 h 172"/>
                <a:gd name="T62" fmla="*/ 76 w 116"/>
                <a:gd name="T63" fmla="*/ 120 h 172"/>
                <a:gd name="T64" fmla="*/ 70 w 116"/>
                <a:gd name="T65" fmla="*/ 112 h 172"/>
                <a:gd name="T66" fmla="*/ 66 w 116"/>
                <a:gd name="T67" fmla="*/ 108 h 172"/>
                <a:gd name="T68" fmla="*/ 62 w 116"/>
                <a:gd name="T69" fmla="*/ 106 h 172"/>
                <a:gd name="T70" fmla="*/ 54 w 116"/>
                <a:gd name="T71" fmla="*/ 96 h 172"/>
                <a:gd name="T72" fmla="*/ 54 w 116"/>
                <a:gd name="T73" fmla="*/ 90 h 172"/>
                <a:gd name="T74" fmla="*/ 56 w 116"/>
                <a:gd name="T75" fmla="*/ 86 h 172"/>
                <a:gd name="T76" fmla="*/ 58 w 116"/>
                <a:gd name="T77" fmla="*/ 84 h 172"/>
                <a:gd name="T78" fmla="*/ 60 w 116"/>
                <a:gd name="T79" fmla="*/ 84 h 172"/>
                <a:gd name="T80" fmla="*/ 86 w 116"/>
                <a:gd name="T81" fmla="*/ 56 h 172"/>
                <a:gd name="T82" fmla="*/ 98 w 116"/>
                <a:gd name="T83" fmla="*/ 42 h 172"/>
                <a:gd name="T84" fmla="*/ 110 w 116"/>
                <a:gd name="T85" fmla="*/ 20 h 172"/>
                <a:gd name="T86" fmla="*/ 114 w 116"/>
                <a:gd name="T87" fmla="*/ 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" h="172">
                  <a:moveTo>
                    <a:pt x="116" y="0"/>
                  </a:moveTo>
                  <a:lnTo>
                    <a:pt x="112" y="4"/>
                  </a:lnTo>
                  <a:lnTo>
                    <a:pt x="104" y="10"/>
                  </a:lnTo>
                  <a:lnTo>
                    <a:pt x="94" y="20"/>
                  </a:lnTo>
                  <a:lnTo>
                    <a:pt x="84" y="28"/>
                  </a:lnTo>
                  <a:lnTo>
                    <a:pt x="76" y="34"/>
                  </a:lnTo>
                  <a:lnTo>
                    <a:pt x="70" y="38"/>
                  </a:lnTo>
                  <a:lnTo>
                    <a:pt x="66" y="42"/>
                  </a:lnTo>
                  <a:lnTo>
                    <a:pt x="62" y="46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22" y="46"/>
                  </a:lnTo>
                  <a:lnTo>
                    <a:pt x="18" y="46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6" y="56"/>
                  </a:lnTo>
                  <a:lnTo>
                    <a:pt x="18" y="60"/>
                  </a:lnTo>
                  <a:lnTo>
                    <a:pt x="18" y="62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18" y="70"/>
                  </a:lnTo>
                  <a:lnTo>
                    <a:pt x="14" y="72"/>
                  </a:lnTo>
                  <a:lnTo>
                    <a:pt x="10" y="72"/>
                  </a:lnTo>
                  <a:lnTo>
                    <a:pt x="8" y="72"/>
                  </a:lnTo>
                  <a:lnTo>
                    <a:pt x="4" y="70"/>
                  </a:lnTo>
                  <a:lnTo>
                    <a:pt x="2" y="70"/>
                  </a:lnTo>
                  <a:lnTo>
                    <a:pt x="0" y="70"/>
                  </a:lnTo>
                  <a:lnTo>
                    <a:pt x="0" y="92"/>
                  </a:lnTo>
                  <a:lnTo>
                    <a:pt x="12" y="90"/>
                  </a:lnTo>
                  <a:lnTo>
                    <a:pt x="22" y="98"/>
                  </a:lnTo>
                  <a:lnTo>
                    <a:pt x="16" y="112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2" y="116"/>
                  </a:lnTo>
                  <a:lnTo>
                    <a:pt x="26" y="120"/>
                  </a:lnTo>
                  <a:lnTo>
                    <a:pt x="30" y="122"/>
                  </a:lnTo>
                  <a:lnTo>
                    <a:pt x="34" y="124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2" y="130"/>
                  </a:lnTo>
                  <a:lnTo>
                    <a:pt x="42" y="132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42" y="136"/>
                  </a:lnTo>
                  <a:lnTo>
                    <a:pt x="42" y="140"/>
                  </a:lnTo>
                  <a:lnTo>
                    <a:pt x="42" y="148"/>
                  </a:lnTo>
                  <a:lnTo>
                    <a:pt x="40" y="156"/>
                  </a:lnTo>
                  <a:lnTo>
                    <a:pt x="40" y="160"/>
                  </a:lnTo>
                  <a:lnTo>
                    <a:pt x="42" y="164"/>
                  </a:lnTo>
                  <a:lnTo>
                    <a:pt x="46" y="168"/>
                  </a:lnTo>
                  <a:lnTo>
                    <a:pt x="48" y="170"/>
                  </a:lnTo>
                  <a:lnTo>
                    <a:pt x="52" y="170"/>
                  </a:lnTo>
                  <a:lnTo>
                    <a:pt x="56" y="172"/>
                  </a:lnTo>
                  <a:lnTo>
                    <a:pt x="60" y="172"/>
                  </a:lnTo>
                  <a:lnTo>
                    <a:pt x="64" y="172"/>
                  </a:lnTo>
                  <a:lnTo>
                    <a:pt x="68" y="168"/>
                  </a:lnTo>
                  <a:lnTo>
                    <a:pt x="72" y="166"/>
                  </a:lnTo>
                  <a:lnTo>
                    <a:pt x="74" y="162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8" y="136"/>
                  </a:lnTo>
                  <a:lnTo>
                    <a:pt x="78" y="128"/>
                  </a:lnTo>
                  <a:lnTo>
                    <a:pt x="76" y="120"/>
                  </a:lnTo>
                  <a:lnTo>
                    <a:pt x="74" y="116"/>
                  </a:lnTo>
                  <a:lnTo>
                    <a:pt x="70" y="112"/>
                  </a:lnTo>
                  <a:lnTo>
                    <a:pt x="68" y="108"/>
                  </a:lnTo>
                  <a:lnTo>
                    <a:pt x="66" y="108"/>
                  </a:lnTo>
                  <a:lnTo>
                    <a:pt x="64" y="106"/>
                  </a:lnTo>
                  <a:lnTo>
                    <a:pt x="62" y="106"/>
                  </a:lnTo>
                  <a:lnTo>
                    <a:pt x="58" y="100"/>
                  </a:lnTo>
                  <a:lnTo>
                    <a:pt x="54" y="96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74" y="70"/>
                  </a:lnTo>
                  <a:lnTo>
                    <a:pt x="86" y="56"/>
                  </a:lnTo>
                  <a:lnTo>
                    <a:pt x="94" y="46"/>
                  </a:lnTo>
                  <a:lnTo>
                    <a:pt x="98" y="42"/>
                  </a:lnTo>
                  <a:lnTo>
                    <a:pt x="104" y="32"/>
                  </a:lnTo>
                  <a:lnTo>
                    <a:pt x="110" y="20"/>
                  </a:lnTo>
                  <a:lnTo>
                    <a:pt x="114" y="12"/>
                  </a:lnTo>
                  <a:lnTo>
                    <a:pt x="114" y="8"/>
                  </a:lnTo>
                  <a:lnTo>
                    <a:pt x="1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Freeform 394"/>
            <p:cNvSpPr>
              <a:spLocks/>
            </p:cNvSpPr>
            <p:nvPr/>
          </p:nvSpPr>
          <p:spPr bwMode="gray">
            <a:xfrm>
              <a:off x="2853180" y="3288765"/>
              <a:ext cx="777586" cy="321926"/>
            </a:xfrm>
            <a:custGeom>
              <a:avLst/>
              <a:gdLst>
                <a:gd name="T0" fmla="*/ 26 w 420"/>
                <a:gd name="T1" fmla="*/ 20 h 174"/>
                <a:gd name="T2" fmla="*/ 26 w 420"/>
                <a:gd name="T3" fmla="*/ 18 h 174"/>
                <a:gd name="T4" fmla="*/ 30 w 420"/>
                <a:gd name="T5" fmla="*/ 14 h 174"/>
                <a:gd name="T6" fmla="*/ 36 w 420"/>
                <a:gd name="T7" fmla="*/ 10 h 174"/>
                <a:gd name="T8" fmla="*/ 48 w 420"/>
                <a:gd name="T9" fmla="*/ 12 h 174"/>
                <a:gd name="T10" fmla="*/ 58 w 420"/>
                <a:gd name="T11" fmla="*/ 14 h 174"/>
                <a:gd name="T12" fmla="*/ 78 w 420"/>
                <a:gd name="T13" fmla="*/ 18 h 174"/>
                <a:gd name="T14" fmla="*/ 106 w 420"/>
                <a:gd name="T15" fmla="*/ 42 h 174"/>
                <a:gd name="T16" fmla="*/ 108 w 420"/>
                <a:gd name="T17" fmla="*/ 40 h 174"/>
                <a:gd name="T18" fmla="*/ 114 w 420"/>
                <a:gd name="T19" fmla="*/ 36 h 174"/>
                <a:gd name="T20" fmla="*/ 120 w 420"/>
                <a:gd name="T21" fmla="*/ 28 h 174"/>
                <a:gd name="T22" fmla="*/ 122 w 420"/>
                <a:gd name="T23" fmla="*/ 20 h 174"/>
                <a:gd name="T24" fmla="*/ 128 w 420"/>
                <a:gd name="T25" fmla="*/ 18 h 174"/>
                <a:gd name="T26" fmla="*/ 136 w 420"/>
                <a:gd name="T27" fmla="*/ 14 h 174"/>
                <a:gd name="T28" fmla="*/ 154 w 420"/>
                <a:gd name="T29" fmla="*/ 0 h 174"/>
                <a:gd name="T30" fmla="*/ 178 w 420"/>
                <a:gd name="T31" fmla="*/ 4 h 174"/>
                <a:gd name="T32" fmla="*/ 200 w 420"/>
                <a:gd name="T33" fmla="*/ 2 h 174"/>
                <a:gd name="T34" fmla="*/ 234 w 420"/>
                <a:gd name="T35" fmla="*/ 12 h 174"/>
                <a:gd name="T36" fmla="*/ 256 w 420"/>
                <a:gd name="T37" fmla="*/ 24 h 174"/>
                <a:gd name="T38" fmla="*/ 274 w 420"/>
                <a:gd name="T39" fmla="*/ 26 h 174"/>
                <a:gd name="T40" fmla="*/ 304 w 420"/>
                <a:gd name="T41" fmla="*/ 18 h 174"/>
                <a:gd name="T42" fmla="*/ 318 w 420"/>
                <a:gd name="T43" fmla="*/ 10 h 174"/>
                <a:gd name="T44" fmla="*/ 322 w 420"/>
                <a:gd name="T45" fmla="*/ 4 h 174"/>
                <a:gd name="T46" fmla="*/ 322 w 420"/>
                <a:gd name="T47" fmla="*/ 2 h 174"/>
                <a:gd name="T48" fmla="*/ 342 w 420"/>
                <a:gd name="T49" fmla="*/ 6 h 174"/>
                <a:gd name="T50" fmla="*/ 378 w 420"/>
                <a:gd name="T51" fmla="*/ 22 h 174"/>
                <a:gd name="T52" fmla="*/ 372 w 420"/>
                <a:gd name="T53" fmla="*/ 60 h 174"/>
                <a:gd name="T54" fmla="*/ 382 w 420"/>
                <a:gd name="T55" fmla="*/ 60 h 174"/>
                <a:gd name="T56" fmla="*/ 394 w 420"/>
                <a:gd name="T57" fmla="*/ 60 h 174"/>
                <a:gd name="T58" fmla="*/ 404 w 420"/>
                <a:gd name="T59" fmla="*/ 60 h 174"/>
                <a:gd name="T60" fmla="*/ 412 w 420"/>
                <a:gd name="T61" fmla="*/ 64 h 174"/>
                <a:gd name="T62" fmla="*/ 418 w 420"/>
                <a:gd name="T63" fmla="*/ 68 h 174"/>
                <a:gd name="T64" fmla="*/ 420 w 420"/>
                <a:gd name="T65" fmla="*/ 74 h 174"/>
                <a:gd name="T66" fmla="*/ 414 w 420"/>
                <a:gd name="T67" fmla="*/ 78 h 174"/>
                <a:gd name="T68" fmla="*/ 404 w 420"/>
                <a:gd name="T69" fmla="*/ 84 h 174"/>
                <a:gd name="T70" fmla="*/ 390 w 420"/>
                <a:gd name="T71" fmla="*/ 88 h 174"/>
                <a:gd name="T72" fmla="*/ 374 w 420"/>
                <a:gd name="T73" fmla="*/ 92 h 174"/>
                <a:gd name="T74" fmla="*/ 360 w 420"/>
                <a:gd name="T75" fmla="*/ 100 h 174"/>
                <a:gd name="T76" fmla="*/ 360 w 420"/>
                <a:gd name="T77" fmla="*/ 104 h 174"/>
                <a:gd name="T78" fmla="*/ 358 w 420"/>
                <a:gd name="T79" fmla="*/ 112 h 174"/>
                <a:gd name="T80" fmla="*/ 354 w 420"/>
                <a:gd name="T81" fmla="*/ 120 h 174"/>
                <a:gd name="T82" fmla="*/ 344 w 420"/>
                <a:gd name="T83" fmla="*/ 128 h 174"/>
                <a:gd name="T84" fmla="*/ 322 w 420"/>
                <a:gd name="T85" fmla="*/ 136 h 174"/>
                <a:gd name="T86" fmla="*/ 280 w 420"/>
                <a:gd name="T87" fmla="*/ 144 h 174"/>
                <a:gd name="T88" fmla="*/ 246 w 420"/>
                <a:gd name="T89" fmla="*/ 152 h 174"/>
                <a:gd name="T90" fmla="*/ 232 w 420"/>
                <a:gd name="T91" fmla="*/ 158 h 174"/>
                <a:gd name="T92" fmla="*/ 204 w 420"/>
                <a:gd name="T93" fmla="*/ 172 h 174"/>
                <a:gd name="T94" fmla="*/ 176 w 420"/>
                <a:gd name="T95" fmla="*/ 172 h 174"/>
                <a:gd name="T96" fmla="*/ 162 w 420"/>
                <a:gd name="T97" fmla="*/ 162 h 174"/>
                <a:gd name="T98" fmla="*/ 144 w 420"/>
                <a:gd name="T99" fmla="*/ 160 h 174"/>
                <a:gd name="T100" fmla="*/ 116 w 420"/>
                <a:gd name="T101" fmla="*/ 162 h 174"/>
                <a:gd name="T102" fmla="*/ 88 w 420"/>
                <a:gd name="T103" fmla="*/ 160 h 174"/>
                <a:gd name="T104" fmla="*/ 76 w 420"/>
                <a:gd name="T105" fmla="*/ 148 h 174"/>
                <a:gd name="T106" fmla="*/ 76 w 420"/>
                <a:gd name="T107" fmla="*/ 134 h 174"/>
                <a:gd name="T108" fmla="*/ 66 w 420"/>
                <a:gd name="T109" fmla="*/ 108 h 174"/>
                <a:gd name="T110" fmla="*/ 44 w 420"/>
                <a:gd name="T111" fmla="*/ 94 h 174"/>
                <a:gd name="T112" fmla="*/ 16 w 420"/>
                <a:gd name="T113" fmla="*/ 78 h 174"/>
                <a:gd name="T114" fmla="*/ 0 w 420"/>
                <a:gd name="T115" fmla="*/ 5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174">
                  <a:moveTo>
                    <a:pt x="4" y="32"/>
                  </a:moveTo>
                  <a:lnTo>
                    <a:pt x="26" y="2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6" y="10"/>
                  </a:lnTo>
                  <a:lnTo>
                    <a:pt x="40" y="10"/>
                  </a:lnTo>
                  <a:lnTo>
                    <a:pt x="48" y="12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8" y="14"/>
                  </a:lnTo>
                  <a:lnTo>
                    <a:pt x="78" y="18"/>
                  </a:lnTo>
                  <a:lnTo>
                    <a:pt x="88" y="24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8" y="40"/>
                  </a:lnTo>
                  <a:lnTo>
                    <a:pt x="112" y="40"/>
                  </a:lnTo>
                  <a:lnTo>
                    <a:pt x="114" y="36"/>
                  </a:lnTo>
                  <a:lnTo>
                    <a:pt x="118" y="34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6" y="18"/>
                  </a:lnTo>
                  <a:lnTo>
                    <a:pt x="128" y="18"/>
                  </a:lnTo>
                  <a:lnTo>
                    <a:pt x="132" y="18"/>
                  </a:lnTo>
                  <a:lnTo>
                    <a:pt x="136" y="14"/>
                  </a:lnTo>
                  <a:lnTo>
                    <a:pt x="144" y="6"/>
                  </a:lnTo>
                  <a:lnTo>
                    <a:pt x="154" y="0"/>
                  </a:lnTo>
                  <a:lnTo>
                    <a:pt x="166" y="0"/>
                  </a:lnTo>
                  <a:lnTo>
                    <a:pt x="178" y="4"/>
                  </a:lnTo>
                  <a:lnTo>
                    <a:pt x="190" y="4"/>
                  </a:lnTo>
                  <a:lnTo>
                    <a:pt x="200" y="2"/>
                  </a:lnTo>
                  <a:lnTo>
                    <a:pt x="216" y="4"/>
                  </a:lnTo>
                  <a:lnTo>
                    <a:pt x="234" y="1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62" y="26"/>
                  </a:lnTo>
                  <a:lnTo>
                    <a:pt x="274" y="26"/>
                  </a:lnTo>
                  <a:lnTo>
                    <a:pt x="292" y="22"/>
                  </a:lnTo>
                  <a:lnTo>
                    <a:pt x="304" y="18"/>
                  </a:lnTo>
                  <a:lnTo>
                    <a:pt x="312" y="14"/>
                  </a:lnTo>
                  <a:lnTo>
                    <a:pt x="318" y="10"/>
                  </a:lnTo>
                  <a:lnTo>
                    <a:pt x="320" y="6"/>
                  </a:lnTo>
                  <a:lnTo>
                    <a:pt x="322" y="4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30" y="2"/>
                  </a:lnTo>
                  <a:lnTo>
                    <a:pt x="342" y="6"/>
                  </a:lnTo>
                  <a:lnTo>
                    <a:pt x="356" y="14"/>
                  </a:lnTo>
                  <a:lnTo>
                    <a:pt x="378" y="22"/>
                  </a:lnTo>
                  <a:lnTo>
                    <a:pt x="372" y="60"/>
                  </a:lnTo>
                  <a:lnTo>
                    <a:pt x="372" y="60"/>
                  </a:lnTo>
                  <a:lnTo>
                    <a:pt x="376" y="60"/>
                  </a:lnTo>
                  <a:lnTo>
                    <a:pt x="382" y="60"/>
                  </a:lnTo>
                  <a:lnTo>
                    <a:pt x="388" y="60"/>
                  </a:lnTo>
                  <a:lnTo>
                    <a:pt x="394" y="60"/>
                  </a:lnTo>
                  <a:lnTo>
                    <a:pt x="398" y="60"/>
                  </a:lnTo>
                  <a:lnTo>
                    <a:pt x="404" y="60"/>
                  </a:lnTo>
                  <a:lnTo>
                    <a:pt x="408" y="62"/>
                  </a:lnTo>
                  <a:lnTo>
                    <a:pt x="412" y="64"/>
                  </a:lnTo>
                  <a:lnTo>
                    <a:pt x="416" y="66"/>
                  </a:lnTo>
                  <a:lnTo>
                    <a:pt x="418" y="68"/>
                  </a:lnTo>
                  <a:lnTo>
                    <a:pt x="420" y="72"/>
                  </a:lnTo>
                  <a:lnTo>
                    <a:pt x="420" y="74"/>
                  </a:lnTo>
                  <a:lnTo>
                    <a:pt x="420" y="76"/>
                  </a:lnTo>
                  <a:lnTo>
                    <a:pt x="414" y="78"/>
                  </a:lnTo>
                  <a:lnTo>
                    <a:pt x="410" y="82"/>
                  </a:lnTo>
                  <a:lnTo>
                    <a:pt x="404" y="84"/>
                  </a:lnTo>
                  <a:lnTo>
                    <a:pt x="398" y="86"/>
                  </a:lnTo>
                  <a:lnTo>
                    <a:pt x="390" y="88"/>
                  </a:lnTo>
                  <a:lnTo>
                    <a:pt x="382" y="88"/>
                  </a:lnTo>
                  <a:lnTo>
                    <a:pt x="374" y="92"/>
                  </a:lnTo>
                  <a:lnTo>
                    <a:pt x="366" y="96"/>
                  </a:lnTo>
                  <a:lnTo>
                    <a:pt x="360" y="100"/>
                  </a:lnTo>
                  <a:lnTo>
                    <a:pt x="360" y="100"/>
                  </a:lnTo>
                  <a:lnTo>
                    <a:pt x="360" y="104"/>
                  </a:lnTo>
                  <a:lnTo>
                    <a:pt x="360" y="106"/>
                  </a:lnTo>
                  <a:lnTo>
                    <a:pt x="358" y="112"/>
                  </a:lnTo>
                  <a:lnTo>
                    <a:pt x="358" y="116"/>
                  </a:lnTo>
                  <a:lnTo>
                    <a:pt x="354" y="120"/>
                  </a:lnTo>
                  <a:lnTo>
                    <a:pt x="350" y="126"/>
                  </a:lnTo>
                  <a:lnTo>
                    <a:pt x="344" y="128"/>
                  </a:lnTo>
                  <a:lnTo>
                    <a:pt x="338" y="132"/>
                  </a:lnTo>
                  <a:lnTo>
                    <a:pt x="322" y="136"/>
                  </a:lnTo>
                  <a:lnTo>
                    <a:pt x="302" y="140"/>
                  </a:lnTo>
                  <a:lnTo>
                    <a:pt x="280" y="144"/>
                  </a:lnTo>
                  <a:lnTo>
                    <a:pt x="262" y="148"/>
                  </a:lnTo>
                  <a:lnTo>
                    <a:pt x="246" y="152"/>
                  </a:lnTo>
                  <a:lnTo>
                    <a:pt x="238" y="154"/>
                  </a:lnTo>
                  <a:lnTo>
                    <a:pt x="232" y="158"/>
                  </a:lnTo>
                  <a:lnTo>
                    <a:pt x="218" y="166"/>
                  </a:lnTo>
                  <a:lnTo>
                    <a:pt x="204" y="172"/>
                  </a:lnTo>
                  <a:lnTo>
                    <a:pt x="186" y="174"/>
                  </a:lnTo>
                  <a:lnTo>
                    <a:pt x="176" y="172"/>
                  </a:lnTo>
                  <a:lnTo>
                    <a:pt x="170" y="166"/>
                  </a:lnTo>
                  <a:lnTo>
                    <a:pt x="162" y="162"/>
                  </a:lnTo>
                  <a:lnTo>
                    <a:pt x="156" y="160"/>
                  </a:lnTo>
                  <a:lnTo>
                    <a:pt x="144" y="160"/>
                  </a:lnTo>
                  <a:lnTo>
                    <a:pt x="132" y="162"/>
                  </a:lnTo>
                  <a:lnTo>
                    <a:pt x="116" y="162"/>
                  </a:lnTo>
                  <a:lnTo>
                    <a:pt x="102" y="162"/>
                  </a:lnTo>
                  <a:lnTo>
                    <a:pt x="88" y="160"/>
                  </a:lnTo>
                  <a:lnTo>
                    <a:pt x="80" y="156"/>
                  </a:lnTo>
                  <a:lnTo>
                    <a:pt x="76" y="148"/>
                  </a:lnTo>
                  <a:lnTo>
                    <a:pt x="76" y="144"/>
                  </a:lnTo>
                  <a:lnTo>
                    <a:pt x="76" y="134"/>
                  </a:lnTo>
                  <a:lnTo>
                    <a:pt x="72" y="120"/>
                  </a:lnTo>
                  <a:lnTo>
                    <a:pt x="66" y="108"/>
                  </a:lnTo>
                  <a:lnTo>
                    <a:pt x="56" y="100"/>
                  </a:lnTo>
                  <a:lnTo>
                    <a:pt x="44" y="94"/>
                  </a:lnTo>
                  <a:lnTo>
                    <a:pt x="30" y="88"/>
                  </a:lnTo>
                  <a:lnTo>
                    <a:pt x="16" y="78"/>
                  </a:lnTo>
                  <a:lnTo>
                    <a:pt x="6" y="66"/>
                  </a:lnTo>
                  <a:lnTo>
                    <a:pt x="0" y="50"/>
                  </a:lnTo>
                  <a:lnTo>
                    <a:pt x="4" y="3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Freeform 395"/>
            <p:cNvSpPr>
              <a:spLocks/>
            </p:cNvSpPr>
            <p:nvPr/>
          </p:nvSpPr>
          <p:spPr bwMode="gray">
            <a:xfrm>
              <a:off x="2497712" y="3188857"/>
              <a:ext cx="1462603" cy="1061986"/>
            </a:xfrm>
            <a:custGeom>
              <a:avLst/>
              <a:gdLst>
                <a:gd name="T0" fmla="*/ 258 w 790"/>
                <a:gd name="T1" fmla="*/ 162 h 574"/>
                <a:gd name="T2" fmla="*/ 310 w 790"/>
                <a:gd name="T3" fmla="*/ 218 h 574"/>
                <a:gd name="T4" fmla="*/ 396 w 790"/>
                <a:gd name="T5" fmla="*/ 226 h 574"/>
                <a:gd name="T6" fmla="*/ 514 w 790"/>
                <a:gd name="T7" fmla="*/ 190 h 574"/>
                <a:gd name="T8" fmla="*/ 584 w 790"/>
                <a:gd name="T9" fmla="*/ 142 h 574"/>
                <a:gd name="T10" fmla="*/ 606 w 790"/>
                <a:gd name="T11" fmla="*/ 118 h 574"/>
                <a:gd name="T12" fmla="*/ 588 w 790"/>
                <a:gd name="T13" fmla="*/ 56 h 574"/>
                <a:gd name="T14" fmla="*/ 658 w 790"/>
                <a:gd name="T15" fmla="*/ 8 h 574"/>
                <a:gd name="T16" fmla="*/ 678 w 790"/>
                <a:gd name="T17" fmla="*/ 52 h 574"/>
                <a:gd name="T18" fmla="*/ 712 w 790"/>
                <a:gd name="T19" fmla="*/ 90 h 574"/>
                <a:gd name="T20" fmla="*/ 734 w 790"/>
                <a:gd name="T21" fmla="*/ 108 h 574"/>
                <a:gd name="T22" fmla="*/ 762 w 790"/>
                <a:gd name="T23" fmla="*/ 104 h 574"/>
                <a:gd name="T24" fmla="*/ 790 w 790"/>
                <a:gd name="T25" fmla="*/ 78 h 574"/>
                <a:gd name="T26" fmla="*/ 778 w 790"/>
                <a:gd name="T27" fmla="*/ 120 h 574"/>
                <a:gd name="T28" fmla="*/ 698 w 790"/>
                <a:gd name="T29" fmla="*/ 208 h 574"/>
                <a:gd name="T30" fmla="*/ 660 w 790"/>
                <a:gd name="T31" fmla="*/ 216 h 574"/>
                <a:gd name="T32" fmla="*/ 644 w 790"/>
                <a:gd name="T33" fmla="*/ 224 h 574"/>
                <a:gd name="T34" fmla="*/ 636 w 790"/>
                <a:gd name="T35" fmla="*/ 242 h 574"/>
                <a:gd name="T36" fmla="*/ 618 w 790"/>
                <a:gd name="T37" fmla="*/ 270 h 574"/>
                <a:gd name="T38" fmla="*/ 600 w 790"/>
                <a:gd name="T39" fmla="*/ 268 h 574"/>
                <a:gd name="T40" fmla="*/ 596 w 790"/>
                <a:gd name="T41" fmla="*/ 254 h 574"/>
                <a:gd name="T42" fmla="*/ 556 w 790"/>
                <a:gd name="T43" fmla="*/ 264 h 574"/>
                <a:gd name="T44" fmla="*/ 560 w 790"/>
                <a:gd name="T45" fmla="*/ 282 h 574"/>
                <a:gd name="T46" fmla="*/ 590 w 790"/>
                <a:gd name="T47" fmla="*/ 294 h 574"/>
                <a:gd name="T48" fmla="*/ 624 w 790"/>
                <a:gd name="T49" fmla="*/ 298 h 574"/>
                <a:gd name="T50" fmla="*/ 592 w 790"/>
                <a:gd name="T51" fmla="*/ 316 h 574"/>
                <a:gd name="T52" fmla="*/ 582 w 790"/>
                <a:gd name="T53" fmla="*/ 336 h 574"/>
                <a:gd name="T54" fmla="*/ 608 w 790"/>
                <a:gd name="T55" fmla="*/ 390 h 574"/>
                <a:gd name="T56" fmla="*/ 614 w 790"/>
                <a:gd name="T57" fmla="*/ 422 h 574"/>
                <a:gd name="T58" fmla="*/ 560 w 790"/>
                <a:gd name="T59" fmla="*/ 502 h 574"/>
                <a:gd name="T60" fmla="*/ 482 w 790"/>
                <a:gd name="T61" fmla="*/ 534 h 574"/>
                <a:gd name="T62" fmla="*/ 468 w 790"/>
                <a:gd name="T63" fmla="*/ 546 h 574"/>
                <a:gd name="T64" fmla="*/ 454 w 790"/>
                <a:gd name="T65" fmla="*/ 574 h 574"/>
                <a:gd name="T66" fmla="*/ 460 w 790"/>
                <a:gd name="T67" fmla="*/ 548 h 574"/>
                <a:gd name="T68" fmla="*/ 442 w 790"/>
                <a:gd name="T69" fmla="*/ 532 h 574"/>
                <a:gd name="T70" fmla="*/ 408 w 790"/>
                <a:gd name="T71" fmla="*/ 516 h 574"/>
                <a:gd name="T72" fmla="*/ 372 w 790"/>
                <a:gd name="T73" fmla="*/ 514 h 574"/>
                <a:gd name="T74" fmla="*/ 358 w 790"/>
                <a:gd name="T75" fmla="*/ 524 h 574"/>
                <a:gd name="T76" fmla="*/ 356 w 790"/>
                <a:gd name="T77" fmla="*/ 542 h 574"/>
                <a:gd name="T78" fmla="*/ 338 w 790"/>
                <a:gd name="T79" fmla="*/ 548 h 574"/>
                <a:gd name="T80" fmla="*/ 334 w 790"/>
                <a:gd name="T81" fmla="*/ 534 h 574"/>
                <a:gd name="T82" fmla="*/ 308 w 790"/>
                <a:gd name="T83" fmla="*/ 520 h 574"/>
                <a:gd name="T84" fmla="*/ 304 w 790"/>
                <a:gd name="T85" fmla="*/ 452 h 574"/>
                <a:gd name="T86" fmla="*/ 232 w 790"/>
                <a:gd name="T87" fmla="*/ 440 h 574"/>
                <a:gd name="T88" fmla="*/ 186 w 790"/>
                <a:gd name="T89" fmla="*/ 454 h 574"/>
                <a:gd name="T90" fmla="*/ 180 w 790"/>
                <a:gd name="T91" fmla="*/ 450 h 574"/>
                <a:gd name="T92" fmla="*/ 92 w 790"/>
                <a:gd name="T93" fmla="*/ 380 h 574"/>
                <a:gd name="T94" fmla="*/ 90 w 790"/>
                <a:gd name="T95" fmla="*/ 346 h 574"/>
                <a:gd name="T96" fmla="*/ 60 w 790"/>
                <a:gd name="T97" fmla="*/ 330 h 574"/>
                <a:gd name="T98" fmla="*/ 22 w 790"/>
                <a:gd name="T99" fmla="*/ 308 h 574"/>
                <a:gd name="T100" fmla="*/ 10 w 790"/>
                <a:gd name="T101" fmla="*/ 282 h 574"/>
                <a:gd name="T102" fmla="*/ 0 w 790"/>
                <a:gd name="T103" fmla="*/ 266 h 574"/>
                <a:gd name="T104" fmla="*/ 40 w 790"/>
                <a:gd name="T105" fmla="*/ 246 h 574"/>
                <a:gd name="T106" fmla="*/ 60 w 790"/>
                <a:gd name="T107" fmla="*/ 240 h 574"/>
                <a:gd name="T108" fmla="*/ 84 w 790"/>
                <a:gd name="T109" fmla="*/ 212 h 574"/>
                <a:gd name="T110" fmla="*/ 74 w 790"/>
                <a:gd name="T111" fmla="*/ 188 h 574"/>
                <a:gd name="T112" fmla="*/ 90 w 790"/>
                <a:gd name="T113" fmla="*/ 176 h 574"/>
                <a:gd name="T114" fmla="*/ 110 w 790"/>
                <a:gd name="T115" fmla="*/ 164 h 574"/>
                <a:gd name="T116" fmla="*/ 134 w 790"/>
                <a:gd name="T117" fmla="*/ 130 h 574"/>
                <a:gd name="T118" fmla="*/ 164 w 790"/>
                <a:gd name="T119" fmla="*/ 102 h 574"/>
                <a:gd name="T120" fmla="*/ 180 w 790"/>
                <a:gd name="T121" fmla="*/ 86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0" h="574">
                  <a:moveTo>
                    <a:pt x="194" y="86"/>
                  </a:moveTo>
                  <a:lnTo>
                    <a:pt x="192" y="104"/>
                  </a:lnTo>
                  <a:lnTo>
                    <a:pt x="198" y="120"/>
                  </a:lnTo>
                  <a:lnTo>
                    <a:pt x="208" y="132"/>
                  </a:lnTo>
                  <a:lnTo>
                    <a:pt x="222" y="142"/>
                  </a:lnTo>
                  <a:lnTo>
                    <a:pt x="236" y="148"/>
                  </a:lnTo>
                  <a:lnTo>
                    <a:pt x="248" y="154"/>
                  </a:lnTo>
                  <a:lnTo>
                    <a:pt x="258" y="162"/>
                  </a:lnTo>
                  <a:lnTo>
                    <a:pt x="264" y="174"/>
                  </a:lnTo>
                  <a:lnTo>
                    <a:pt x="268" y="188"/>
                  </a:lnTo>
                  <a:lnTo>
                    <a:pt x="270" y="198"/>
                  </a:lnTo>
                  <a:lnTo>
                    <a:pt x="270" y="202"/>
                  </a:lnTo>
                  <a:lnTo>
                    <a:pt x="272" y="210"/>
                  </a:lnTo>
                  <a:lnTo>
                    <a:pt x="280" y="214"/>
                  </a:lnTo>
                  <a:lnTo>
                    <a:pt x="294" y="216"/>
                  </a:lnTo>
                  <a:lnTo>
                    <a:pt x="310" y="218"/>
                  </a:lnTo>
                  <a:lnTo>
                    <a:pt x="324" y="216"/>
                  </a:lnTo>
                  <a:lnTo>
                    <a:pt x="338" y="214"/>
                  </a:lnTo>
                  <a:lnTo>
                    <a:pt x="348" y="214"/>
                  </a:lnTo>
                  <a:lnTo>
                    <a:pt x="356" y="216"/>
                  </a:lnTo>
                  <a:lnTo>
                    <a:pt x="362" y="222"/>
                  </a:lnTo>
                  <a:lnTo>
                    <a:pt x="368" y="226"/>
                  </a:lnTo>
                  <a:lnTo>
                    <a:pt x="380" y="228"/>
                  </a:lnTo>
                  <a:lnTo>
                    <a:pt x="396" y="226"/>
                  </a:lnTo>
                  <a:lnTo>
                    <a:pt x="412" y="220"/>
                  </a:lnTo>
                  <a:lnTo>
                    <a:pt x="424" y="212"/>
                  </a:lnTo>
                  <a:lnTo>
                    <a:pt x="432" y="208"/>
                  </a:lnTo>
                  <a:lnTo>
                    <a:pt x="440" y="206"/>
                  </a:lnTo>
                  <a:lnTo>
                    <a:pt x="454" y="202"/>
                  </a:lnTo>
                  <a:lnTo>
                    <a:pt x="474" y="198"/>
                  </a:lnTo>
                  <a:lnTo>
                    <a:pt x="494" y="194"/>
                  </a:lnTo>
                  <a:lnTo>
                    <a:pt x="514" y="190"/>
                  </a:lnTo>
                  <a:lnTo>
                    <a:pt x="530" y="186"/>
                  </a:lnTo>
                  <a:lnTo>
                    <a:pt x="542" y="180"/>
                  </a:lnTo>
                  <a:lnTo>
                    <a:pt x="548" y="172"/>
                  </a:lnTo>
                  <a:lnTo>
                    <a:pt x="552" y="164"/>
                  </a:lnTo>
                  <a:lnTo>
                    <a:pt x="552" y="156"/>
                  </a:lnTo>
                  <a:lnTo>
                    <a:pt x="552" y="154"/>
                  </a:lnTo>
                  <a:lnTo>
                    <a:pt x="568" y="146"/>
                  </a:lnTo>
                  <a:lnTo>
                    <a:pt x="584" y="142"/>
                  </a:lnTo>
                  <a:lnTo>
                    <a:pt x="590" y="142"/>
                  </a:lnTo>
                  <a:lnTo>
                    <a:pt x="596" y="140"/>
                  </a:lnTo>
                  <a:lnTo>
                    <a:pt x="604" y="138"/>
                  </a:lnTo>
                  <a:lnTo>
                    <a:pt x="608" y="134"/>
                  </a:lnTo>
                  <a:lnTo>
                    <a:pt x="612" y="130"/>
                  </a:lnTo>
                  <a:lnTo>
                    <a:pt x="612" y="126"/>
                  </a:lnTo>
                  <a:lnTo>
                    <a:pt x="610" y="122"/>
                  </a:lnTo>
                  <a:lnTo>
                    <a:pt x="606" y="118"/>
                  </a:lnTo>
                  <a:lnTo>
                    <a:pt x="600" y="116"/>
                  </a:lnTo>
                  <a:lnTo>
                    <a:pt x="596" y="114"/>
                  </a:lnTo>
                  <a:lnTo>
                    <a:pt x="592" y="114"/>
                  </a:lnTo>
                  <a:lnTo>
                    <a:pt x="590" y="114"/>
                  </a:lnTo>
                  <a:lnTo>
                    <a:pt x="562" y="114"/>
                  </a:lnTo>
                  <a:lnTo>
                    <a:pt x="570" y="76"/>
                  </a:lnTo>
                  <a:lnTo>
                    <a:pt x="588" y="60"/>
                  </a:lnTo>
                  <a:lnTo>
                    <a:pt x="588" y="56"/>
                  </a:lnTo>
                  <a:lnTo>
                    <a:pt x="588" y="46"/>
                  </a:lnTo>
                  <a:lnTo>
                    <a:pt x="590" y="34"/>
                  </a:lnTo>
                  <a:lnTo>
                    <a:pt x="594" y="20"/>
                  </a:lnTo>
                  <a:lnTo>
                    <a:pt x="602" y="8"/>
                  </a:lnTo>
                  <a:lnTo>
                    <a:pt x="614" y="2"/>
                  </a:lnTo>
                  <a:lnTo>
                    <a:pt x="634" y="0"/>
                  </a:lnTo>
                  <a:lnTo>
                    <a:pt x="648" y="2"/>
                  </a:lnTo>
                  <a:lnTo>
                    <a:pt x="658" y="8"/>
                  </a:lnTo>
                  <a:lnTo>
                    <a:pt x="664" y="20"/>
                  </a:lnTo>
                  <a:lnTo>
                    <a:pt x="666" y="22"/>
                  </a:lnTo>
                  <a:lnTo>
                    <a:pt x="666" y="24"/>
                  </a:lnTo>
                  <a:lnTo>
                    <a:pt x="668" y="30"/>
                  </a:lnTo>
                  <a:lnTo>
                    <a:pt x="672" y="36"/>
                  </a:lnTo>
                  <a:lnTo>
                    <a:pt x="674" y="42"/>
                  </a:lnTo>
                  <a:lnTo>
                    <a:pt x="676" y="50"/>
                  </a:lnTo>
                  <a:lnTo>
                    <a:pt x="678" y="52"/>
                  </a:lnTo>
                  <a:lnTo>
                    <a:pt x="686" y="60"/>
                  </a:lnTo>
                  <a:lnTo>
                    <a:pt x="694" y="70"/>
                  </a:lnTo>
                  <a:lnTo>
                    <a:pt x="700" y="80"/>
                  </a:lnTo>
                  <a:lnTo>
                    <a:pt x="702" y="92"/>
                  </a:lnTo>
                  <a:lnTo>
                    <a:pt x="704" y="92"/>
                  </a:lnTo>
                  <a:lnTo>
                    <a:pt x="706" y="92"/>
                  </a:lnTo>
                  <a:lnTo>
                    <a:pt x="708" y="90"/>
                  </a:lnTo>
                  <a:lnTo>
                    <a:pt x="712" y="90"/>
                  </a:lnTo>
                  <a:lnTo>
                    <a:pt x="716" y="90"/>
                  </a:lnTo>
                  <a:lnTo>
                    <a:pt x="722" y="92"/>
                  </a:lnTo>
                  <a:lnTo>
                    <a:pt x="726" y="94"/>
                  </a:lnTo>
                  <a:lnTo>
                    <a:pt x="730" y="98"/>
                  </a:lnTo>
                  <a:lnTo>
                    <a:pt x="732" y="104"/>
                  </a:lnTo>
                  <a:lnTo>
                    <a:pt x="732" y="104"/>
                  </a:lnTo>
                  <a:lnTo>
                    <a:pt x="734" y="106"/>
                  </a:lnTo>
                  <a:lnTo>
                    <a:pt x="734" y="108"/>
                  </a:lnTo>
                  <a:lnTo>
                    <a:pt x="736" y="112"/>
                  </a:lnTo>
                  <a:lnTo>
                    <a:pt x="738" y="114"/>
                  </a:lnTo>
                  <a:lnTo>
                    <a:pt x="742" y="114"/>
                  </a:lnTo>
                  <a:lnTo>
                    <a:pt x="746" y="114"/>
                  </a:lnTo>
                  <a:lnTo>
                    <a:pt x="752" y="112"/>
                  </a:lnTo>
                  <a:lnTo>
                    <a:pt x="758" y="108"/>
                  </a:lnTo>
                  <a:lnTo>
                    <a:pt x="760" y="108"/>
                  </a:lnTo>
                  <a:lnTo>
                    <a:pt x="762" y="104"/>
                  </a:lnTo>
                  <a:lnTo>
                    <a:pt x="764" y="100"/>
                  </a:lnTo>
                  <a:lnTo>
                    <a:pt x="768" y="94"/>
                  </a:lnTo>
                  <a:lnTo>
                    <a:pt x="774" y="90"/>
                  </a:lnTo>
                  <a:lnTo>
                    <a:pt x="778" y="84"/>
                  </a:lnTo>
                  <a:lnTo>
                    <a:pt x="784" y="80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78"/>
                  </a:lnTo>
                  <a:lnTo>
                    <a:pt x="790" y="80"/>
                  </a:lnTo>
                  <a:lnTo>
                    <a:pt x="790" y="82"/>
                  </a:lnTo>
                  <a:lnTo>
                    <a:pt x="790" y="86"/>
                  </a:lnTo>
                  <a:lnTo>
                    <a:pt x="790" y="90"/>
                  </a:lnTo>
                  <a:lnTo>
                    <a:pt x="788" y="96"/>
                  </a:lnTo>
                  <a:lnTo>
                    <a:pt x="786" y="104"/>
                  </a:lnTo>
                  <a:lnTo>
                    <a:pt x="784" y="108"/>
                  </a:lnTo>
                  <a:lnTo>
                    <a:pt x="778" y="120"/>
                  </a:lnTo>
                  <a:lnTo>
                    <a:pt x="772" y="132"/>
                  </a:lnTo>
                  <a:lnTo>
                    <a:pt x="762" y="144"/>
                  </a:lnTo>
                  <a:lnTo>
                    <a:pt x="752" y="156"/>
                  </a:lnTo>
                  <a:lnTo>
                    <a:pt x="744" y="164"/>
                  </a:lnTo>
                  <a:lnTo>
                    <a:pt x="740" y="174"/>
                  </a:lnTo>
                  <a:lnTo>
                    <a:pt x="720" y="190"/>
                  </a:lnTo>
                  <a:lnTo>
                    <a:pt x="698" y="208"/>
                  </a:lnTo>
                  <a:lnTo>
                    <a:pt x="698" y="208"/>
                  </a:lnTo>
                  <a:lnTo>
                    <a:pt x="696" y="210"/>
                  </a:lnTo>
                  <a:lnTo>
                    <a:pt x="694" y="212"/>
                  </a:lnTo>
                  <a:lnTo>
                    <a:pt x="690" y="214"/>
                  </a:lnTo>
                  <a:lnTo>
                    <a:pt x="686" y="216"/>
                  </a:lnTo>
                  <a:lnTo>
                    <a:pt x="680" y="218"/>
                  </a:lnTo>
                  <a:lnTo>
                    <a:pt x="672" y="218"/>
                  </a:lnTo>
                  <a:lnTo>
                    <a:pt x="666" y="218"/>
                  </a:lnTo>
                  <a:lnTo>
                    <a:pt x="660" y="216"/>
                  </a:lnTo>
                  <a:lnTo>
                    <a:pt x="656" y="216"/>
                  </a:lnTo>
                  <a:lnTo>
                    <a:pt x="654" y="216"/>
                  </a:lnTo>
                  <a:lnTo>
                    <a:pt x="652" y="216"/>
                  </a:lnTo>
                  <a:lnTo>
                    <a:pt x="652" y="216"/>
                  </a:lnTo>
                  <a:lnTo>
                    <a:pt x="648" y="216"/>
                  </a:lnTo>
                  <a:lnTo>
                    <a:pt x="646" y="218"/>
                  </a:lnTo>
                  <a:lnTo>
                    <a:pt x="644" y="220"/>
                  </a:lnTo>
                  <a:lnTo>
                    <a:pt x="644" y="224"/>
                  </a:lnTo>
                  <a:lnTo>
                    <a:pt x="646" y="228"/>
                  </a:lnTo>
                  <a:lnTo>
                    <a:pt x="646" y="232"/>
                  </a:lnTo>
                  <a:lnTo>
                    <a:pt x="646" y="236"/>
                  </a:lnTo>
                  <a:lnTo>
                    <a:pt x="646" y="238"/>
                  </a:lnTo>
                  <a:lnTo>
                    <a:pt x="644" y="240"/>
                  </a:lnTo>
                  <a:lnTo>
                    <a:pt x="642" y="242"/>
                  </a:lnTo>
                  <a:lnTo>
                    <a:pt x="638" y="242"/>
                  </a:lnTo>
                  <a:lnTo>
                    <a:pt x="636" y="242"/>
                  </a:lnTo>
                  <a:lnTo>
                    <a:pt x="632" y="240"/>
                  </a:lnTo>
                  <a:lnTo>
                    <a:pt x="630" y="240"/>
                  </a:lnTo>
                  <a:lnTo>
                    <a:pt x="628" y="240"/>
                  </a:lnTo>
                  <a:lnTo>
                    <a:pt x="628" y="262"/>
                  </a:lnTo>
                  <a:lnTo>
                    <a:pt x="628" y="262"/>
                  </a:lnTo>
                  <a:lnTo>
                    <a:pt x="626" y="264"/>
                  </a:lnTo>
                  <a:lnTo>
                    <a:pt x="622" y="268"/>
                  </a:lnTo>
                  <a:lnTo>
                    <a:pt x="618" y="270"/>
                  </a:lnTo>
                  <a:lnTo>
                    <a:pt x="612" y="274"/>
                  </a:lnTo>
                  <a:lnTo>
                    <a:pt x="608" y="276"/>
                  </a:lnTo>
                  <a:lnTo>
                    <a:pt x="606" y="276"/>
                  </a:lnTo>
                  <a:lnTo>
                    <a:pt x="604" y="276"/>
                  </a:lnTo>
                  <a:lnTo>
                    <a:pt x="602" y="274"/>
                  </a:lnTo>
                  <a:lnTo>
                    <a:pt x="600" y="274"/>
                  </a:lnTo>
                  <a:lnTo>
                    <a:pt x="600" y="272"/>
                  </a:lnTo>
                  <a:lnTo>
                    <a:pt x="600" y="268"/>
                  </a:lnTo>
                  <a:lnTo>
                    <a:pt x="602" y="264"/>
                  </a:lnTo>
                  <a:lnTo>
                    <a:pt x="606" y="262"/>
                  </a:lnTo>
                  <a:lnTo>
                    <a:pt x="608" y="258"/>
                  </a:lnTo>
                  <a:lnTo>
                    <a:pt x="608" y="256"/>
                  </a:lnTo>
                  <a:lnTo>
                    <a:pt x="608" y="254"/>
                  </a:lnTo>
                  <a:lnTo>
                    <a:pt x="604" y="252"/>
                  </a:lnTo>
                  <a:lnTo>
                    <a:pt x="600" y="252"/>
                  </a:lnTo>
                  <a:lnTo>
                    <a:pt x="596" y="254"/>
                  </a:lnTo>
                  <a:lnTo>
                    <a:pt x="592" y="256"/>
                  </a:lnTo>
                  <a:lnTo>
                    <a:pt x="586" y="260"/>
                  </a:lnTo>
                  <a:lnTo>
                    <a:pt x="582" y="264"/>
                  </a:lnTo>
                  <a:lnTo>
                    <a:pt x="574" y="266"/>
                  </a:lnTo>
                  <a:lnTo>
                    <a:pt x="568" y="266"/>
                  </a:lnTo>
                  <a:lnTo>
                    <a:pt x="562" y="266"/>
                  </a:lnTo>
                  <a:lnTo>
                    <a:pt x="558" y="266"/>
                  </a:lnTo>
                  <a:lnTo>
                    <a:pt x="556" y="264"/>
                  </a:lnTo>
                  <a:lnTo>
                    <a:pt x="554" y="264"/>
                  </a:lnTo>
                  <a:lnTo>
                    <a:pt x="554" y="264"/>
                  </a:lnTo>
                  <a:lnTo>
                    <a:pt x="552" y="266"/>
                  </a:lnTo>
                  <a:lnTo>
                    <a:pt x="550" y="268"/>
                  </a:lnTo>
                  <a:lnTo>
                    <a:pt x="550" y="270"/>
                  </a:lnTo>
                  <a:lnTo>
                    <a:pt x="552" y="274"/>
                  </a:lnTo>
                  <a:lnTo>
                    <a:pt x="554" y="278"/>
                  </a:lnTo>
                  <a:lnTo>
                    <a:pt x="560" y="282"/>
                  </a:lnTo>
                  <a:lnTo>
                    <a:pt x="566" y="286"/>
                  </a:lnTo>
                  <a:lnTo>
                    <a:pt x="570" y="290"/>
                  </a:lnTo>
                  <a:lnTo>
                    <a:pt x="574" y="294"/>
                  </a:lnTo>
                  <a:lnTo>
                    <a:pt x="578" y="296"/>
                  </a:lnTo>
                  <a:lnTo>
                    <a:pt x="578" y="296"/>
                  </a:lnTo>
                  <a:lnTo>
                    <a:pt x="580" y="296"/>
                  </a:lnTo>
                  <a:lnTo>
                    <a:pt x="584" y="294"/>
                  </a:lnTo>
                  <a:lnTo>
                    <a:pt x="590" y="294"/>
                  </a:lnTo>
                  <a:lnTo>
                    <a:pt x="594" y="292"/>
                  </a:lnTo>
                  <a:lnTo>
                    <a:pt x="600" y="292"/>
                  </a:lnTo>
                  <a:lnTo>
                    <a:pt x="604" y="290"/>
                  </a:lnTo>
                  <a:lnTo>
                    <a:pt x="610" y="290"/>
                  </a:lnTo>
                  <a:lnTo>
                    <a:pt x="616" y="292"/>
                  </a:lnTo>
                  <a:lnTo>
                    <a:pt x="620" y="294"/>
                  </a:lnTo>
                  <a:lnTo>
                    <a:pt x="622" y="296"/>
                  </a:lnTo>
                  <a:lnTo>
                    <a:pt x="624" y="298"/>
                  </a:lnTo>
                  <a:lnTo>
                    <a:pt x="624" y="300"/>
                  </a:lnTo>
                  <a:lnTo>
                    <a:pt x="620" y="302"/>
                  </a:lnTo>
                  <a:lnTo>
                    <a:pt x="616" y="304"/>
                  </a:lnTo>
                  <a:lnTo>
                    <a:pt x="610" y="306"/>
                  </a:lnTo>
                  <a:lnTo>
                    <a:pt x="604" y="308"/>
                  </a:lnTo>
                  <a:lnTo>
                    <a:pt x="600" y="312"/>
                  </a:lnTo>
                  <a:lnTo>
                    <a:pt x="596" y="314"/>
                  </a:lnTo>
                  <a:lnTo>
                    <a:pt x="592" y="316"/>
                  </a:lnTo>
                  <a:lnTo>
                    <a:pt x="590" y="316"/>
                  </a:lnTo>
                  <a:lnTo>
                    <a:pt x="590" y="316"/>
                  </a:lnTo>
                  <a:lnTo>
                    <a:pt x="588" y="318"/>
                  </a:lnTo>
                  <a:lnTo>
                    <a:pt x="584" y="320"/>
                  </a:lnTo>
                  <a:lnTo>
                    <a:pt x="582" y="324"/>
                  </a:lnTo>
                  <a:lnTo>
                    <a:pt x="580" y="326"/>
                  </a:lnTo>
                  <a:lnTo>
                    <a:pt x="580" y="332"/>
                  </a:lnTo>
                  <a:lnTo>
                    <a:pt x="582" y="336"/>
                  </a:lnTo>
                  <a:lnTo>
                    <a:pt x="586" y="342"/>
                  </a:lnTo>
                  <a:lnTo>
                    <a:pt x="590" y="348"/>
                  </a:lnTo>
                  <a:lnTo>
                    <a:pt x="594" y="352"/>
                  </a:lnTo>
                  <a:lnTo>
                    <a:pt x="596" y="358"/>
                  </a:lnTo>
                  <a:lnTo>
                    <a:pt x="598" y="362"/>
                  </a:lnTo>
                  <a:lnTo>
                    <a:pt x="600" y="364"/>
                  </a:lnTo>
                  <a:lnTo>
                    <a:pt x="600" y="366"/>
                  </a:lnTo>
                  <a:lnTo>
                    <a:pt x="608" y="390"/>
                  </a:lnTo>
                  <a:lnTo>
                    <a:pt x="610" y="390"/>
                  </a:lnTo>
                  <a:lnTo>
                    <a:pt x="610" y="394"/>
                  </a:lnTo>
                  <a:lnTo>
                    <a:pt x="612" y="398"/>
                  </a:lnTo>
                  <a:lnTo>
                    <a:pt x="614" y="402"/>
                  </a:lnTo>
                  <a:lnTo>
                    <a:pt x="614" y="406"/>
                  </a:lnTo>
                  <a:lnTo>
                    <a:pt x="614" y="412"/>
                  </a:lnTo>
                  <a:lnTo>
                    <a:pt x="614" y="416"/>
                  </a:lnTo>
                  <a:lnTo>
                    <a:pt x="614" y="422"/>
                  </a:lnTo>
                  <a:lnTo>
                    <a:pt x="612" y="426"/>
                  </a:lnTo>
                  <a:lnTo>
                    <a:pt x="610" y="430"/>
                  </a:lnTo>
                  <a:lnTo>
                    <a:pt x="606" y="434"/>
                  </a:lnTo>
                  <a:lnTo>
                    <a:pt x="606" y="436"/>
                  </a:lnTo>
                  <a:lnTo>
                    <a:pt x="604" y="438"/>
                  </a:lnTo>
                  <a:lnTo>
                    <a:pt x="592" y="458"/>
                  </a:lnTo>
                  <a:lnTo>
                    <a:pt x="582" y="482"/>
                  </a:lnTo>
                  <a:lnTo>
                    <a:pt x="560" y="502"/>
                  </a:lnTo>
                  <a:lnTo>
                    <a:pt x="544" y="512"/>
                  </a:lnTo>
                  <a:lnTo>
                    <a:pt x="540" y="520"/>
                  </a:lnTo>
                  <a:lnTo>
                    <a:pt x="536" y="520"/>
                  </a:lnTo>
                  <a:lnTo>
                    <a:pt x="526" y="522"/>
                  </a:lnTo>
                  <a:lnTo>
                    <a:pt x="514" y="522"/>
                  </a:lnTo>
                  <a:lnTo>
                    <a:pt x="502" y="520"/>
                  </a:lnTo>
                  <a:lnTo>
                    <a:pt x="494" y="532"/>
                  </a:lnTo>
                  <a:lnTo>
                    <a:pt x="482" y="534"/>
                  </a:lnTo>
                  <a:lnTo>
                    <a:pt x="482" y="534"/>
                  </a:lnTo>
                  <a:lnTo>
                    <a:pt x="480" y="534"/>
                  </a:lnTo>
                  <a:lnTo>
                    <a:pt x="478" y="534"/>
                  </a:lnTo>
                  <a:lnTo>
                    <a:pt x="474" y="536"/>
                  </a:lnTo>
                  <a:lnTo>
                    <a:pt x="472" y="536"/>
                  </a:lnTo>
                  <a:lnTo>
                    <a:pt x="470" y="540"/>
                  </a:lnTo>
                  <a:lnTo>
                    <a:pt x="468" y="542"/>
                  </a:lnTo>
                  <a:lnTo>
                    <a:pt x="468" y="546"/>
                  </a:lnTo>
                  <a:lnTo>
                    <a:pt x="470" y="552"/>
                  </a:lnTo>
                  <a:lnTo>
                    <a:pt x="470" y="558"/>
                  </a:lnTo>
                  <a:lnTo>
                    <a:pt x="470" y="564"/>
                  </a:lnTo>
                  <a:lnTo>
                    <a:pt x="470" y="568"/>
                  </a:lnTo>
                  <a:lnTo>
                    <a:pt x="470" y="570"/>
                  </a:lnTo>
                  <a:lnTo>
                    <a:pt x="468" y="572"/>
                  </a:lnTo>
                  <a:lnTo>
                    <a:pt x="456" y="574"/>
                  </a:lnTo>
                  <a:lnTo>
                    <a:pt x="454" y="574"/>
                  </a:lnTo>
                  <a:lnTo>
                    <a:pt x="452" y="572"/>
                  </a:lnTo>
                  <a:lnTo>
                    <a:pt x="450" y="570"/>
                  </a:lnTo>
                  <a:lnTo>
                    <a:pt x="450" y="566"/>
                  </a:lnTo>
                  <a:lnTo>
                    <a:pt x="450" y="564"/>
                  </a:lnTo>
                  <a:lnTo>
                    <a:pt x="452" y="560"/>
                  </a:lnTo>
                  <a:lnTo>
                    <a:pt x="456" y="556"/>
                  </a:lnTo>
                  <a:lnTo>
                    <a:pt x="458" y="552"/>
                  </a:lnTo>
                  <a:lnTo>
                    <a:pt x="460" y="548"/>
                  </a:lnTo>
                  <a:lnTo>
                    <a:pt x="460" y="544"/>
                  </a:lnTo>
                  <a:lnTo>
                    <a:pt x="458" y="540"/>
                  </a:lnTo>
                  <a:lnTo>
                    <a:pt x="456" y="538"/>
                  </a:lnTo>
                  <a:lnTo>
                    <a:pt x="452" y="536"/>
                  </a:lnTo>
                  <a:lnTo>
                    <a:pt x="448" y="536"/>
                  </a:lnTo>
                  <a:lnTo>
                    <a:pt x="444" y="534"/>
                  </a:lnTo>
                  <a:lnTo>
                    <a:pt x="442" y="532"/>
                  </a:lnTo>
                  <a:lnTo>
                    <a:pt x="442" y="532"/>
                  </a:lnTo>
                  <a:lnTo>
                    <a:pt x="438" y="534"/>
                  </a:lnTo>
                  <a:lnTo>
                    <a:pt x="434" y="536"/>
                  </a:lnTo>
                  <a:lnTo>
                    <a:pt x="434" y="538"/>
                  </a:lnTo>
                  <a:lnTo>
                    <a:pt x="432" y="538"/>
                  </a:lnTo>
                  <a:lnTo>
                    <a:pt x="430" y="528"/>
                  </a:lnTo>
                  <a:lnTo>
                    <a:pt x="418" y="516"/>
                  </a:lnTo>
                  <a:lnTo>
                    <a:pt x="412" y="514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16"/>
                  </a:lnTo>
                  <a:lnTo>
                    <a:pt x="390" y="516"/>
                  </a:lnTo>
                  <a:lnTo>
                    <a:pt x="386" y="514"/>
                  </a:lnTo>
                  <a:lnTo>
                    <a:pt x="382" y="514"/>
                  </a:lnTo>
                  <a:lnTo>
                    <a:pt x="382" y="514"/>
                  </a:lnTo>
                  <a:lnTo>
                    <a:pt x="378" y="514"/>
                  </a:lnTo>
                  <a:lnTo>
                    <a:pt x="372" y="514"/>
                  </a:lnTo>
                  <a:lnTo>
                    <a:pt x="370" y="516"/>
                  </a:lnTo>
                  <a:lnTo>
                    <a:pt x="368" y="516"/>
                  </a:lnTo>
                  <a:lnTo>
                    <a:pt x="364" y="516"/>
                  </a:lnTo>
                  <a:lnTo>
                    <a:pt x="362" y="518"/>
                  </a:lnTo>
                  <a:lnTo>
                    <a:pt x="362" y="520"/>
                  </a:lnTo>
                  <a:lnTo>
                    <a:pt x="362" y="520"/>
                  </a:lnTo>
                  <a:lnTo>
                    <a:pt x="362" y="522"/>
                  </a:lnTo>
                  <a:lnTo>
                    <a:pt x="358" y="524"/>
                  </a:lnTo>
                  <a:lnTo>
                    <a:pt x="356" y="526"/>
                  </a:lnTo>
                  <a:lnTo>
                    <a:pt x="356" y="526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28"/>
                  </a:lnTo>
                  <a:lnTo>
                    <a:pt x="356" y="532"/>
                  </a:lnTo>
                  <a:lnTo>
                    <a:pt x="358" y="538"/>
                  </a:lnTo>
                  <a:lnTo>
                    <a:pt x="356" y="542"/>
                  </a:lnTo>
                  <a:lnTo>
                    <a:pt x="356" y="544"/>
                  </a:lnTo>
                  <a:lnTo>
                    <a:pt x="354" y="544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50" y="544"/>
                  </a:lnTo>
                  <a:lnTo>
                    <a:pt x="348" y="544"/>
                  </a:lnTo>
                  <a:lnTo>
                    <a:pt x="342" y="546"/>
                  </a:lnTo>
                  <a:lnTo>
                    <a:pt x="338" y="548"/>
                  </a:lnTo>
                  <a:lnTo>
                    <a:pt x="334" y="548"/>
                  </a:lnTo>
                  <a:lnTo>
                    <a:pt x="332" y="548"/>
                  </a:lnTo>
                  <a:lnTo>
                    <a:pt x="332" y="548"/>
                  </a:lnTo>
                  <a:lnTo>
                    <a:pt x="332" y="546"/>
                  </a:lnTo>
                  <a:lnTo>
                    <a:pt x="332" y="542"/>
                  </a:lnTo>
                  <a:lnTo>
                    <a:pt x="334" y="538"/>
                  </a:lnTo>
                  <a:lnTo>
                    <a:pt x="334" y="536"/>
                  </a:lnTo>
                  <a:lnTo>
                    <a:pt x="334" y="534"/>
                  </a:lnTo>
                  <a:lnTo>
                    <a:pt x="326" y="528"/>
                  </a:lnTo>
                  <a:lnTo>
                    <a:pt x="320" y="530"/>
                  </a:lnTo>
                  <a:lnTo>
                    <a:pt x="316" y="530"/>
                  </a:lnTo>
                  <a:lnTo>
                    <a:pt x="312" y="528"/>
                  </a:lnTo>
                  <a:lnTo>
                    <a:pt x="310" y="526"/>
                  </a:lnTo>
                  <a:lnTo>
                    <a:pt x="308" y="524"/>
                  </a:lnTo>
                  <a:lnTo>
                    <a:pt x="308" y="522"/>
                  </a:lnTo>
                  <a:lnTo>
                    <a:pt x="308" y="520"/>
                  </a:lnTo>
                  <a:lnTo>
                    <a:pt x="308" y="520"/>
                  </a:lnTo>
                  <a:lnTo>
                    <a:pt x="312" y="498"/>
                  </a:lnTo>
                  <a:lnTo>
                    <a:pt x="316" y="488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16" y="470"/>
                  </a:lnTo>
                  <a:lnTo>
                    <a:pt x="310" y="458"/>
                  </a:lnTo>
                  <a:lnTo>
                    <a:pt x="304" y="452"/>
                  </a:lnTo>
                  <a:lnTo>
                    <a:pt x="300" y="450"/>
                  </a:lnTo>
                  <a:lnTo>
                    <a:pt x="300" y="448"/>
                  </a:lnTo>
                  <a:lnTo>
                    <a:pt x="298" y="448"/>
                  </a:lnTo>
                  <a:lnTo>
                    <a:pt x="264" y="452"/>
                  </a:lnTo>
                  <a:lnTo>
                    <a:pt x="252" y="450"/>
                  </a:lnTo>
                  <a:lnTo>
                    <a:pt x="248" y="446"/>
                  </a:lnTo>
                  <a:lnTo>
                    <a:pt x="242" y="442"/>
                  </a:lnTo>
                  <a:lnTo>
                    <a:pt x="232" y="440"/>
                  </a:lnTo>
                  <a:lnTo>
                    <a:pt x="222" y="440"/>
                  </a:lnTo>
                  <a:lnTo>
                    <a:pt x="216" y="438"/>
                  </a:lnTo>
                  <a:lnTo>
                    <a:pt x="208" y="440"/>
                  </a:lnTo>
                  <a:lnTo>
                    <a:pt x="200" y="444"/>
                  </a:lnTo>
                  <a:lnTo>
                    <a:pt x="196" y="446"/>
                  </a:lnTo>
                  <a:lnTo>
                    <a:pt x="192" y="450"/>
                  </a:lnTo>
                  <a:lnTo>
                    <a:pt x="188" y="452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4"/>
                  </a:lnTo>
                  <a:lnTo>
                    <a:pt x="186" y="452"/>
                  </a:lnTo>
                  <a:lnTo>
                    <a:pt x="186" y="452"/>
                  </a:lnTo>
                  <a:lnTo>
                    <a:pt x="184" y="450"/>
                  </a:lnTo>
                  <a:lnTo>
                    <a:pt x="184" y="448"/>
                  </a:lnTo>
                  <a:lnTo>
                    <a:pt x="182" y="450"/>
                  </a:lnTo>
                  <a:lnTo>
                    <a:pt x="180" y="450"/>
                  </a:lnTo>
                  <a:lnTo>
                    <a:pt x="178" y="450"/>
                  </a:lnTo>
                  <a:lnTo>
                    <a:pt x="178" y="452"/>
                  </a:lnTo>
                  <a:lnTo>
                    <a:pt x="114" y="438"/>
                  </a:lnTo>
                  <a:lnTo>
                    <a:pt x="88" y="416"/>
                  </a:lnTo>
                  <a:lnTo>
                    <a:pt x="82" y="402"/>
                  </a:lnTo>
                  <a:lnTo>
                    <a:pt x="82" y="392"/>
                  </a:lnTo>
                  <a:lnTo>
                    <a:pt x="88" y="384"/>
                  </a:lnTo>
                  <a:lnTo>
                    <a:pt x="92" y="380"/>
                  </a:lnTo>
                  <a:lnTo>
                    <a:pt x="94" y="380"/>
                  </a:lnTo>
                  <a:lnTo>
                    <a:pt x="88" y="366"/>
                  </a:lnTo>
                  <a:lnTo>
                    <a:pt x="96" y="362"/>
                  </a:lnTo>
                  <a:lnTo>
                    <a:pt x="94" y="358"/>
                  </a:lnTo>
                  <a:lnTo>
                    <a:pt x="92" y="354"/>
                  </a:lnTo>
                  <a:lnTo>
                    <a:pt x="92" y="350"/>
                  </a:lnTo>
                  <a:lnTo>
                    <a:pt x="90" y="348"/>
                  </a:lnTo>
                  <a:lnTo>
                    <a:pt x="90" y="346"/>
                  </a:lnTo>
                  <a:lnTo>
                    <a:pt x="88" y="342"/>
                  </a:lnTo>
                  <a:lnTo>
                    <a:pt x="86" y="340"/>
                  </a:lnTo>
                  <a:lnTo>
                    <a:pt x="82" y="338"/>
                  </a:lnTo>
                  <a:lnTo>
                    <a:pt x="76" y="336"/>
                  </a:lnTo>
                  <a:lnTo>
                    <a:pt x="72" y="336"/>
                  </a:lnTo>
                  <a:lnTo>
                    <a:pt x="66" y="334"/>
                  </a:lnTo>
                  <a:lnTo>
                    <a:pt x="62" y="332"/>
                  </a:lnTo>
                  <a:lnTo>
                    <a:pt x="60" y="330"/>
                  </a:lnTo>
                  <a:lnTo>
                    <a:pt x="58" y="328"/>
                  </a:lnTo>
                  <a:lnTo>
                    <a:pt x="50" y="330"/>
                  </a:lnTo>
                  <a:lnTo>
                    <a:pt x="30" y="332"/>
                  </a:lnTo>
                  <a:lnTo>
                    <a:pt x="28" y="314"/>
                  </a:lnTo>
                  <a:lnTo>
                    <a:pt x="26" y="312"/>
                  </a:lnTo>
                  <a:lnTo>
                    <a:pt x="26" y="312"/>
                  </a:lnTo>
                  <a:lnTo>
                    <a:pt x="24" y="310"/>
                  </a:lnTo>
                  <a:lnTo>
                    <a:pt x="22" y="308"/>
                  </a:lnTo>
                  <a:lnTo>
                    <a:pt x="20" y="304"/>
                  </a:lnTo>
                  <a:lnTo>
                    <a:pt x="18" y="300"/>
                  </a:lnTo>
                  <a:lnTo>
                    <a:pt x="16" y="294"/>
                  </a:lnTo>
                  <a:lnTo>
                    <a:pt x="16" y="290"/>
                  </a:lnTo>
                  <a:lnTo>
                    <a:pt x="16" y="290"/>
                  </a:lnTo>
                  <a:lnTo>
                    <a:pt x="14" y="286"/>
                  </a:lnTo>
                  <a:lnTo>
                    <a:pt x="12" y="284"/>
                  </a:lnTo>
                  <a:lnTo>
                    <a:pt x="10" y="282"/>
                  </a:lnTo>
                  <a:lnTo>
                    <a:pt x="6" y="282"/>
                  </a:lnTo>
                  <a:lnTo>
                    <a:pt x="4" y="280"/>
                  </a:lnTo>
                  <a:lnTo>
                    <a:pt x="2" y="280"/>
                  </a:lnTo>
                  <a:lnTo>
                    <a:pt x="0" y="276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0"/>
                  </a:lnTo>
                  <a:lnTo>
                    <a:pt x="0" y="266"/>
                  </a:lnTo>
                  <a:lnTo>
                    <a:pt x="0" y="264"/>
                  </a:lnTo>
                  <a:lnTo>
                    <a:pt x="2" y="260"/>
                  </a:lnTo>
                  <a:lnTo>
                    <a:pt x="4" y="256"/>
                  </a:lnTo>
                  <a:lnTo>
                    <a:pt x="8" y="254"/>
                  </a:lnTo>
                  <a:lnTo>
                    <a:pt x="12" y="252"/>
                  </a:lnTo>
                  <a:lnTo>
                    <a:pt x="18" y="252"/>
                  </a:lnTo>
                  <a:lnTo>
                    <a:pt x="28" y="254"/>
                  </a:lnTo>
                  <a:lnTo>
                    <a:pt x="40" y="246"/>
                  </a:lnTo>
                  <a:lnTo>
                    <a:pt x="40" y="246"/>
                  </a:lnTo>
                  <a:lnTo>
                    <a:pt x="42" y="244"/>
                  </a:lnTo>
                  <a:lnTo>
                    <a:pt x="44" y="242"/>
                  </a:lnTo>
                  <a:lnTo>
                    <a:pt x="48" y="242"/>
                  </a:lnTo>
                  <a:lnTo>
                    <a:pt x="54" y="240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60" y="240"/>
                  </a:lnTo>
                  <a:lnTo>
                    <a:pt x="64" y="238"/>
                  </a:lnTo>
                  <a:lnTo>
                    <a:pt x="70" y="236"/>
                  </a:lnTo>
                  <a:lnTo>
                    <a:pt x="74" y="232"/>
                  </a:lnTo>
                  <a:lnTo>
                    <a:pt x="78" y="226"/>
                  </a:lnTo>
                  <a:lnTo>
                    <a:pt x="80" y="220"/>
                  </a:lnTo>
                  <a:lnTo>
                    <a:pt x="82" y="218"/>
                  </a:lnTo>
                  <a:lnTo>
                    <a:pt x="82" y="216"/>
                  </a:lnTo>
                  <a:lnTo>
                    <a:pt x="84" y="212"/>
                  </a:lnTo>
                  <a:lnTo>
                    <a:pt x="84" y="208"/>
                  </a:lnTo>
                  <a:lnTo>
                    <a:pt x="84" y="206"/>
                  </a:lnTo>
                  <a:lnTo>
                    <a:pt x="84" y="202"/>
                  </a:lnTo>
                  <a:lnTo>
                    <a:pt x="80" y="202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4" y="192"/>
                  </a:lnTo>
                  <a:lnTo>
                    <a:pt x="74" y="188"/>
                  </a:lnTo>
                  <a:lnTo>
                    <a:pt x="74" y="186"/>
                  </a:lnTo>
                  <a:lnTo>
                    <a:pt x="80" y="184"/>
                  </a:lnTo>
                  <a:lnTo>
                    <a:pt x="84" y="182"/>
                  </a:lnTo>
                  <a:lnTo>
                    <a:pt x="86" y="182"/>
                  </a:lnTo>
                  <a:lnTo>
                    <a:pt x="88" y="180"/>
                  </a:lnTo>
                  <a:lnTo>
                    <a:pt x="88" y="180"/>
                  </a:lnTo>
                  <a:lnTo>
                    <a:pt x="90" y="178"/>
                  </a:lnTo>
                  <a:lnTo>
                    <a:pt x="90" y="176"/>
                  </a:lnTo>
                  <a:lnTo>
                    <a:pt x="90" y="174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4" y="172"/>
                  </a:lnTo>
                  <a:lnTo>
                    <a:pt x="98" y="170"/>
                  </a:lnTo>
                  <a:lnTo>
                    <a:pt x="102" y="170"/>
                  </a:lnTo>
                  <a:lnTo>
                    <a:pt x="106" y="168"/>
                  </a:lnTo>
                  <a:lnTo>
                    <a:pt x="110" y="164"/>
                  </a:lnTo>
                  <a:lnTo>
                    <a:pt x="112" y="158"/>
                  </a:lnTo>
                  <a:lnTo>
                    <a:pt x="116" y="152"/>
                  </a:lnTo>
                  <a:lnTo>
                    <a:pt x="116" y="146"/>
                  </a:lnTo>
                  <a:lnTo>
                    <a:pt x="116" y="142"/>
                  </a:lnTo>
                  <a:lnTo>
                    <a:pt x="120" y="136"/>
                  </a:lnTo>
                  <a:lnTo>
                    <a:pt x="124" y="134"/>
                  </a:lnTo>
                  <a:lnTo>
                    <a:pt x="128" y="132"/>
                  </a:lnTo>
                  <a:lnTo>
                    <a:pt x="134" y="130"/>
                  </a:lnTo>
                  <a:lnTo>
                    <a:pt x="140" y="130"/>
                  </a:lnTo>
                  <a:lnTo>
                    <a:pt x="144" y="128"/>
                  </a:lnTo>
                  <a:lnTo>
                    <a:pt x="146" y="124"/>
                  </a:lnTo>
                  <a:lnTo>
                    <a:pt x="148" y="120"/>
                  </a:lnTo>
                  <a:lnTo>
                    <a:pt x="150" y="114"/>
                  </a:lnTo>
                  <a:lnTo>
                    <a:pt x="154" y="110"/>
                  </a:lnTo>
                  <a:lnTo>
                    <a:pt x="158" y="104"/>
                  </a:lnTo>
                  <a:lnTo>
                    <a:pt x="164" y="102"/>
                  </a:lnTo>
                  <a:lnTo>
                    <a:pt x="172" y="100"/>
                  </a:lnTo>
                  <a:lnTo>
                    <a:pt x="176" y="100"/>
                  </a:lnTo>
                  <a:lnTo>
                    <a:pt x="178" y="98"/>
                  </a:lnTo>
                  <a:lnTo>
                    <a:pt x="180" y="96"/>
                  </a:lnTo>
                  <a:lnTo>
                    <a:pt x="180" y="94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80" y="86"/>
                  </a:lnTo>
                  <a:lnTo>
                    <a:pt x="182" y="82"/>
                  </a:lnTo>
                  <a:lnTo>
                    <a:pt x="186" y="80"/>
                  </a:lnTo>
                  <a:lnTo>
                    <a:pt x="190" y="76"/>
                  </a:lnTo>
                  <a:lnTo>
                    <a:pt x="194" y="74"/>
                  </a:lnTo>
                  <a:lnTo>
                    <a:pt x="216" y="74"/>
                  </a:lnTo>
                  <a:lnTo>
                    <a:pt x="194" y="8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Freeform 396"/>
            <p:cNvSpPr>
              <a:spLocks/>
            </p:cNvSpPr>
            <p:nvPr/>
          </p:nvSpPr>
          <p:spPr bwMode="gray">
            <a:xfrm>
              <a:off x="3160512" y="4350751"/>
              <a:ext cx="125895" cy="103608"/>
            </a:xfrm>
            <a:custGeom>
              <a:avLst/>
              <a:gdLst>
                <a:gd name="T0" fmla="*/ 2 w 68"/>
                <a:gd name="T1" fmla="*/ 36 h 56"/>
                <a:gd name="T2" fmla="*/ 2 w 68"/>
                <a:gd name="T3" fmla="*/ 32 h 56"/>
                <a:gd name="T4" fmla="*/ 0 w 68"/>
                <a:gd name="T5" fmla="*/ 22 h 56"/>
                <a:gd name="T6" fmla="*/ 2 w 68"/>
                <a:gd name="T7" fmla="*/ 10 h 56"/>
                <a:gd name="T8" fmla="*/ 10 w 68"/>
                <a:gd name="T9" fmla="*/ 4 h 56"/>
                <a:gd name="T10" fmla="*/ 10 w 68"/>
                <a:gd name="T11" fmla="*/ 2 h 56"/>
                <a:gd name="T12" fmla="*/ 12 w 68"/>
                <a:gd name="T13" fmla="*/ 2 h 56"/>
                <a:gd name="T14" fmla="*/ 14 w 68"/>
                <a:gd name="T15" fmla="*/ 2 h 56"/>
                <a:gd name="T16" fmla="*/ 16 w 68"/>
                <a:gd name="T17" fmla="*/ 0 h 56"/>
                <a:gd name="T18" fmla="*/ 22 w 68"/>
                <a:gd name="T19" fmla="*/ 0 h 56"/>
                <a:gd name="T20" fmla="*/ 28 w 68"/>
                <a:gd name="T21" fmla="*/ 2 h 56"/>
                <a:gd name="T22" fmla="*/ 34 w 68"/>
                <a:gd name="T23" fmla="*/ 4 h 56"/>
                <a:gd name="T24" fmla="*/ 42 w 68"/>
                <a:gd name="T25" fmla="*/ 10 h 56"/>
                <a:gd name="T26" fmla="*/ 44 w 68"/>
                <a:gd name="T27" fmla="*/ 8 h 56"/>
                <a:gd name="T28" fmla="*/ 46 w 68"/>
                <a:gd name="T29" fmla="*/ 8 h 56"/>
                <a:gd name="T30" fmla="*/ 50 w 68"/>
                <a:gd name="T31" fmla="*/ 8 h 56"/>
                <a:gd name="T32" fmla="*/ 54 w 68"/>
                <a:gd name="T33" fmla="*/ 8 h 56"/>
                <a:gd name="T34" fmla="*/ 58 w 68"/>
                <a:gd name="T35" fmla="*/ 8 h 56"/>
                <a:gd name="T36" fmla="*/ 60 w 68"/>
                <a:gd name="T37" fmla="*/ 8 h 56"/>
                <a:gd name="T38" fmla="*/ 64 w 68"/>
                <a:gd name="T39" fmla="*/ 10 h 56"/>
                <a:gd name="T40" fmla="*/ 66 w 68"/>
                <a:gd name="T41" fmla="*/ 12 h 56"/>
                <a:gd name="T42" fmla="*/ 68 w 68"/>
                <a:gd name="T43" fmla="*/ 16 h 56"/>
                <a:gd name="T44" fmla="*/ 68 w 68"/>
                <a:gd name="T45" fmla="*/ 18 h 56"/>
                <a:gd name="T46" fmla="*/ 66 w 68"/>
                <a:gd name="T47" fmla="*/ 22 h 56"/>
                <a:gd name="T48" fmla="*/ 66 w 68"/>
                <a:gd name="T49" fmla="*/ 26 h 56"/>
                <a:gd name="T50" fmla="*/ 64 w 68"/>
                <a:gd name="T51" fmla="*/ 30 h 56"/>
                <a:gd name="T52" fmla="*/ 64 w 68"/>
                <a:gd name="T53" fmla="*/ 32 h 56"/>
                <a:gd name="T54" fmla="*/ 64 w 68"/>
                <a:gd name="T55" fmla="*/ 34 h 56"/>
                <a:gd name="T56" fmla="*/ 54 w 68"/>
                <a:gd name="T57" fmla="*/ 38 h 56"/>
                <a:gd name="T58" fmla="*/ 50 w 68"/>
                <a:gd name="T59" fmla="*/ 42 h 56"/>
                <a:gd name="T60" fmla="*/ 46 w 68"/>
                <a:gd name="T61" fmla="*/ 42 h 56"/>
                <a:gd name="T62" fmla="*/ 42 w 68"/>
                <a:gd name="T63" fmla="*/ 52 h 56"/>
                <a:gd name="T64" fmla="*/ 24 w 68"/>
                <a:gd name="T65" fmla="*/ 56 h 56"/>
                <a:gd name="T66" fmla="*/ 2 w 68"/>
                <a:gd name="T67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56">
                  <a:moveTo>
                    <a:pt x="2" y="36"/>
                  </a:moveTo>
                  <a:lnTo>
                    <a:pt x="2" y="32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4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8"/>
                  </a:lnTo>
                  <a:lnTo>
                    <a:pt x="60" y="8"/>
                  </a:lnTo>
                  <a:lnTo>
                    <a:pt x="64" y="10"/>
                  </a:lnTo>
                  <a:lnTo>
                    <a:pt x="66" y="12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6" y="22"/>
                  </a:lnTo>
                  <a:lnTo>
                    <a:pt x="66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4"/>
                  </a:lnTo>
                  <a:lnTo>
                    <a:pt x="54" y="38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2" y="52"/>
                  </a:lnTo>
                  <a:lnTo>
                    <a:pt x="24" y="56"/>
                  </a:lnTo>
                  <a:lnTo>
                    <a:pt x="2" y="3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Freeform 397"/>
            <p:cNvSpPr>
              <a:spLocks/>
            </p:cNvSpPr>
            <p:nvPr/>
          </p:nvSpPr>
          <p:spPr bwMode="gray">
            <a:xfrm>
              <a:off x="3815906" y="3843810"/>
              <a:ext cx="66650" cy="81407"/>
            </a:xfrm>
            <a:custGeom>
              <a:avLst/>
              <a:gdLst>
                <a:gd name="T0" fmla="*/ 6 w 36"/>
                <a:gd name="T1" fmla="*/ 0 h 44"/>
                <a:gd name="T2" fmla="*/ 6 w 36"/>
                <a:gd name="T3" fmla="*/ 2 h 44"/>
                <a:gd name="T4" fmla="*/ 2 w 36"/>
                <a:gd name="T5" fmla="*/ 4 h 44"/>
                <a:gd name="T6" fmla="*/ 0 w 36"/>
                <a:gd name="T7" fmla="*/ 6 h 44"/>
                <a:gd name="T8" fmla="*/ 0 w 36"/>
                <a:gd name="T9" fmla="*/ 10 h 44"/>
                <a:gd name="T10" fmla="*/ 2 w 36"/>
                <a:gd name="T11" fmla="*/ 12 h 44"/>
                <a:gd name="T12" fmla="*/ 4 w 36"/>
                <a:gd name="T13" fmla="*/ 16 h 44"/>
                <a:gd name="T14" fmla="*/ 8 w 36"/>
                <a:gd name="T15" fmla="*/ 20 h 44"/>
                <a:gd name="T16" fmla="*/ 10 w 36"/>
                <a:gd name="T17" fmla="*/ 24 h 44"/>
                <a:gd name="T18" fmla="*/ 14 w 36"/>
                <a:gd name="T19" fmla="*/ 28 h 44"/>
                <a:gd name="T20" fmla="*/ 16 w 36"/>
                <a:gd name="T21" fmla="*/ 32 h 44"/>
                <a:gd name="T22" fmla="*/ 16 w 36"/>
                <a:gd name="T23" fmla="*/ 32 h 44"/>
                <a:gd name="T24" fmla="*/ 16 w 36"/>
                <a:gd name="T25" fmla="*/ 34 h 44"/>
                <a:gd name="T26" fmla="*/ 16 w 36"/>
                <a:gd name="T27" fmla="*/ 36 h 44"/>
                <a:gd name="T28" fmla="*/ 16 w 36"/>
                <a:gd name="T29" fmla="*/ 38 h 44"/>
                <a:gd name="T30" fmla="*/ 18 w 36"/>
                <a:gd name="T31" fmla="*/ 40 h 44"/>
                <a:gd name="T32" fmla="*/ 18 w 36"/>
                <a:gd name="T33" fmla="*/ 42 h 44"/>
                <a:gd name="T34" fmla="*/ 22 w 36"/>
                <a:gd name="T35" fmla="*/ 44 h 44"/>
                <a:gd name="T36" fmla="*/ 26 w 36"/>
                <a:gd name="T37" fmla="*/ 44 h 44"/>
                <a:gd name="T38" fmla="*/ 30 w 36"/>
                <a:gd name="T39" fmla="*/ 42 h 44"/>
                <a:gd name="T40" fmla="*/ 34 w 36"/>
                <a:gd name="T41" fmla="*/ 38 h 44"/>
                <a:gd name="T42" fmla="*/ 34 w 36"/>
                <a:gd name="T43" fmla="*/ 34 h 44"/>
                <a:gd name="T44" fmla="*/ 34 w 36"/>
                <a:gd name="T45" fmla="*/ 30 h 44"/>
                <a:gd name="T46" fmla="*/ 34 w 36"/>
                <a:gd name="T47" fmla="*/ 26 h 44"/>
                <a:gd name="T48" fmla="*/ 34 w 36"/>
                <a:gd name="T49" fmla="*/ 22 h 44"/>
                <a:gd name="T50" fmla="*/ 34 w 36"/>
                <a:gd name="T51" fmla="*/ 18 h 44"/>
                <a:gd name="T52" fmla="*/ 34 w 36"/>
                <a:gd name="T53" fmla="*/ 16 h 44"/>
                <a:gd name="T54" fmla="*/ 36 w 36"/>
                <a:gd name="T55" fmla="*/ 14 h 44"/>
                <a:gd name="T56" fmla="*/ 34 w 36"/>
                <a:gd name="T57" fmla="*/ 14 h 44"/>
                <a:gd name="T58" fmla="*/ 32 w 36"/>
                <a:gd name="T59" fmla="*/ 12 h 44"/>
                <a:gd name="T60" fmla="*/ 28 w 36"/>
                <a:gd name="T61" fmla="*/ 10 h 44"/>
                <a:gd name="T62" fmla="*/ 24 w 36"/>
                <a:gd name="T63" fmla="*/ 6 h 44"/>
                <a:gd name="T64" fmla="*/ 20 w 36"/>
                <a:gd name="T65" fmla="*/ 4 h 44"/>
                <a:gd name="T66" fmla="*/ 18 w 36"/>
                <a:gd name="T67" fmla="*/ 4 h 44"/>
                <a:gd name="T68" fmla="*/ 12 w 36"/>
                <a:gd name="T69" fmla="*/ 4 h 44"/>
                <a:gd name="T70" fmla="*/ 10 w 36"/>
                <a:gd name="T71" fmla="*/ 2 h 44"/>
                <a:gd name="T72" fmla="*/ 8 w 36"/>
                <a:gd name="T73" fmla="*/ 2 h 44"/>
                <a:gd name="T74" fmla="*/ 6 w 36"/>
                <a:gd name="T7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44">
                  <a:moveTo>
                    <a:pt x="6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6" y="38"/>
                  </a:lnTo>
                  <a:lnTo>
                    <a:pt x="18" y="40"/>
                  </a:lnTo>
                  <a:lnTo>
                    <a:pt x="18" y="42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4" y="30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4" y="16"/>
                  </a:lnTo>
                  <a:lnTo>
                    <a:pt x="36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Freeform 398"/>
            <p:cNvSpPr>
              <a:spLocks/>
            </p:cNvSpPr>
            <p:nvPr/>
          </p:nvSpPr>
          <p:spPr bwMode="gray">
            <a:xfrm>
              <a:off x="3838123" y="3618091"/>
              <a:ext cx="266601" cy="225718"/>
            </a:xfrm>
            <a:custGeom>
              <a:avLst/>
              <a:gdLst>
                <a:gd name="T0" fmla="*/ 0 w 144"/>
                <a:gd name="T1" fmla="*/ 114 h 122"/>
                <a:gd name="T2" fmla="*/ 22 w 144"/>
                <a:gd name="T3" fmla="*/ 114 h 122"/>
                <a:gd name="T4" fmla="*/ 58 w 144"/>
                <a:gd name="T5" fmla="*/ 106 h 122"/>
                <a:gd name="T6" fmla="*/ 62 w 144"/>
                <a:gd name="T7" fmla="*/ 118 h 122"/>
                <a:gd name="T8" fmla="*/ 66 w 144"/>
                <a:gd name="T9" fmla="*/ 120 h 122"/>
                <a:gd name="T10" fmla="*/ 74 w 144"/>
                <a:gd name="T11" fmla="*/ 120 h 122"/>
                <a:gd name="T12" fmla="*/ 82 w 144"/>
                <a:gd name="T13" fmla="*/ 114 h 122"/>
                <a:gd name="T14" fmla="*/ 86 w 144"/>
                <a:gd name="T15" fmla="*/ 110 h 122"/>
                <a:gd name="T16" fmla="*/ 102 w 144"/>
                <a:gd name="T17" fmla="*/ 104 h 122"/>
                <a:gd name="T18" fmla="*/ 106 w 144"/>
                <a:gd name="T19" fmla="*/ 100 h 122"/>
                <a:gd name="T20" fmla="*/ 116 w 144"/>
                <a:gd name="T21" fmla="*/ 94 h 122"/>
                <a:gd name="T22" fmla="*/ 124 w 144"/>
                <a:gd name="T23" fmla="*/ 88 h 122"/>
                <a:gd name="T24" fmla="*/ 128 w 144"/>
                <a:gd name="T25" fmla="*/ 82 h 122"/>
                <a:gd name="T26" fmla="*/ 132 w 144"/>
                <a:gd name="T27" fmla="*/ 76 h 122"/>
                <a:gd name="T28" fmla="*/ 136 w 144"/>
                <a:gd name="T29" fmla="*/ 68 h 122"/>
                <a:gd name="T30" fmla="*/ 138 w 144"/>
                <a:gd name="T31" fmla="*/ 60 h 122"/>
                <a:gd name="T32" fmla="*/ 138 w 144"/>
                <a:gd name="T33" fmla="*/ 52 h 122"/>
                <a:gd name="T34" fmla="*/ 136 w 144"/>
                <a:gd name="T35" fmla="*/ 44 h 122"/>
                <a:gd name="T36" fmla="*/ 136 w 144"/>
                <a:gd name="T37" fmla="*/ 42 h 122"/>
                <a:gd name="T38" fmla="*/ 140 w 144"/>
                <a:gd name="T39" fmla="*/ 38 h 122"/>
                <a:gd name="T40" fmla="*/ 144 w 144"/>
                <a:gd name="T41" fmla="*/ 30 h 122"/>
                <a:gd name="T42" fmla="*/ 144 w 144"/>
                <a:gd name="T43" fmla="*/ 20 h 122"/>
                <a:gd name="T44" fmla="*/ 142 w 144"/>
                <a:gd name="T45" fmla="*/ 8 h 122"/>
                <a:gd name="T46" fmla="*/ 140 w 144"/>
                <a:gd name="T47" fmla="*/ 0 h 122"/>
                <a:gd name="T48" fmla="*/ 138 w 144"/>
                <a:gd name="T49" fmla="*/ 0 h 122"/>
                <a:gd name="T50" fmla="*/ 132 w 144"/>
                <a:gd name="T51" fmla="*/ 2 h 122"/>
                <a:gd name="T52" fmla="*/ 122 w 144"/>
                <a:gd name="T53" fmla="*/ 8 h 122"/>
                <a:gd name="T54" fmla="*/ 116 w 144"/>
                <a:gd name="T55" fmla="*/ 18 h 122"/>
                <a:gd name="T56" fmla="*/ 114 w 144"/>
                <a:gd name="T57" fmla="*/ 32 h 122"/>
                <a:gd name="T58" fmla="*/ 112 w 144"/>
                <a:gd name="T59" fmla="*/ 44 h 122"/>
                <a:gd name="T60" fmla="*/ 108 w 144"/>
                <a:gd name="T61" fmla="*/ 48 h 122"/>
                <a:gd name="T62" fmla="*/ 102 w 144"/>
                <a:gd name="T63" fmla="*/ 58 h 122"/>
                <a:gd name="T64" fmla="*/ 94 w 144"/>
                <a:gd name="T65" fmla="*/ 68 h 122"/>
                <a:gd name="T66" fmla="*/ 82 w 144"/>
                <a:gd name="T67" fmla="*/ 76 h 122"/>
                <a:gd name="T68" fmla="*/ 72 w 144"/>
                <a:gd name="T69" fmla="*/ 84 h 122"/>
                <a:gd name="T70" fmla="*/ 64 w 144"/>
                <a:gd name="T71" fmla="*/ 90 h 122"/>
                <a:gd name="T72" fmla="*/ 40 w 144"/>
                <a:gd name="T73" fmla="*/ 90 h 122"/>
                <a:gd name="T74" fmla="*/ 6 w 144"/>
                <a:gd name="T75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122">
                  <a:moveTo>
                    <a:pt x="6" y="106"/>
                  </a:moveTo>
                  <a:lnTo>
                    <a:pt x="0" y="114"/>
                  </a:lnTo>
                  <a:lnTo>
                    <a:pt x="14" y="118"/>
                  </a:lnTo>
                  <a:lnTo>
                    <a:pt x="22" y="114"/>
                  </a:lnTo>
                  <a:lnTo>
                    <a:pt x="38" y="110"/>
                  </a:lnTo>
                  <a:lnTo>
                    <a:pt x="58" y="106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62" y="120"/>
                  </a:lnTo>
                  <a:lnTo>
                    <a:pt x="66" y="120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6" y="110"/>
                  </a:lnTo>
                  <a:lnTo>
                    <a:pt x="100" y="106"/>
                  </a:lnTo>
                  <a:lnTo>
                    <a:pt x="102" y="104"/>
                  </a:lnTo>
                  <a:lnTo>
                    <a:pt x="104" y="104"/>
                  </a:lnTo>
                  <a:lnTo>
                    <a:pt x="106" y="100"/>
                  </a:lnTo>
                  <a:lnTo>
                    <a:pt x="112" y="98"/>
                  </a:lnTo>
                  <a:lnTo>
                    <a:pt x="116" y="94"/>
                  </a:lnTo>
                  <a:lnTo>
                    <a:pt x="120" y="90"/>
                  </a:lnTo>
                  <a:lnTo>
                    <a:pt x="124" y="88"/>
                  </a:lnTo>
                  <a:lnTo>
                    <a:pt x="126" y="84"/>
                  </a:lnTo>
                  <a:lnTo>
                    <a:pt x="128" y="82"/>
                  </a:lnTo>
                  <a:lnTo>
                    <a:pt x="130" y="80"/>
                  </a:lnTo>
                  <a:lnTo>
                    <a:pt x="132" y="76"/>
                  </a:lnTo>
                  <a:lnTo>
                    <a:pt x="134" y="72"/>
                  </a:lnTo>
                  <a:lnTo>
                    <a:pt x="136" y="68"/>
                  </a:lnTo>
                  <a:lnTo>
                    <a:pt x="138" y="64"/>
                  </a:lnTo>
                  <a:lnTo>
                    <a:pt x="138" y="60"/>
                  </a:lnTo>
                  <a:lnTo>
                    <a:pt x="138" y="58"/>
                  </a:lnTo>
                  <a:lnTo>
                    <a:pt x="138" y="52"/>
                  </a:lnTo>
                  <a:lnTo>
                    <a:pt x="136" y="4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8" y="40"/>
                  </a:lnTo>
                  <a:lnTo>
                    <a:pt x="140" y="38"/>
                  </a:lnTo>
                  <a:lnTo>
                    <a:pt x="142" y="34"/>
                  </a:lnTo>
                  <a:lnTo>
                    <a:pt x="144" y="30"/>
                  </a:lnTo>
                  <a:lnTo>
                    <a:pt x="144" y="26"/>
                  </a:lnTo>
                  <a:lnTo>
                    <a:pt x="144" y="20"/>
                  </a:lnTo>
                  <a:lnTo>
                    <a:pt x="142" y="14"/>
                  </a:lnTo>
                  <a:lnTo>
                    <a:pt x="142" y="8"/>
                  </a:lnTo>
                  <a:lnTo>
                    <a:pt x="140" y="4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8" y="12"/>
                  </a:lnTo>
                  <a:lnTo>
                    <a:pt x="116" y="18"/>
                  </a:lnTo>
                  <a:lnTo>
                    <a:pt x="114" y="26"/>
                  </a:lnTo>
                  <a:lnTo>
                    <a:pt x="114" y="32"/>
                  </a:lnTo>
                  <a:lnTo>
                    <a:pt x="112" y="38"/>
                  </a:lnTo>
                  <a:lnTo>
                    <a:pt x="112" y="44"/>
                  </a:lnTo>
                  <a:lnTo>
                    <a:pt x="110" y="46"/>
                  </a:lnTo>
                  <a:lnTo>
                    <a:pt x="108" y="48"/>
                  </a:lnTo>
                  <a:lnTo>
                    <a:pt x="106" y="52"/>
                  </a:lnTo>
                  <a:lnTo>
                    <a:pt x="102" y="58"/>
                  </a:lnTo>
                  <a:lnTo>
                    <a:pt x="98" y="62"/>
                  </a:lnTo>
                  <a:lnTo>
                    <a:pt x="94" y="68"/>
                  </a:lnTo>
                  <a:lnTo>
                    <a:pt x="88" y="72"/>
                  </a:lnTo>
                  <a:lnTo>
                    <a:pt x="82" y="76"/>
                  </a:lnTo>
                  <a:lnTo>
                    <a:pt x="76" y="80"/>
                  </a:lnTo>
                  <a:lnTo>
                    <a:pt x="72" y="84"/>
                  </a:lnTo>
                  <a:lnTo>
                    <a:pt x="68" y="88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40" y="90"/>
                  </a:lnTo>
                  <a:lnTo>
                    <a:pt x="22" y="96"/>
                  </a:lnTo>
                  <a:lnTo>
                    <a:pt x="6" y="10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Freeform 399"/>
            <p:cNvSpPr>
              <a:spLocks/>
            </p:cNvSpPr>
            <p:nvPr/>
          </p:nvSpPr>
          <p:spPr bwMode="gray">
            <a:xfrm>
              <a:off x="3875151" y="3832709"/>
              <a:ext cx="44434" cy="29602"/>
            </a:xfrm>
            <a:custGeom>
              <a:avLst/>
              <a:gdLst>
                <a:gd name="T0" fmla="*/ 8 w 24"/>
                <a:gd name="T1" fmla="*/ 0 h 16"/>
                <a:gd name="T2" fmla="*/ 0 w 24"/>
                <a:gd name="T3" fmla="*/ 10 h 16"/>
                <a:gd name="T4" fmla="*/ 8 w 24"/>
                <a:gd name="T5" fmla="*/ 16 h 16"/>
                <a:gd name="T6" fmla="*/ 18 w 24"/>
                <a:gd name="T7" fmla="*/ 8 h 16"/>
                <a:gd name="T8" fmla="*/ 24 w 24"/>
                <a:gd name="T9" fmla="*/ 2 h 16"/>
                <a:gd name="T10" fmla="*/ 8 w 24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8" y="0"/>
                  </a:moveTo>
                  <a:lnTo>
                    <a:pt x="0" y="10"/>
                  </a:lnTo>
                  <a:lnTo>
                    <a:pt x="8" y="16"/>
                  </a:lnTo>
                  <a:lnTo>
                    <a:pt x="18" y="8"/>
                  </a:lnTo>
                  <a:lnTo>
                    <a:pt x="24" y="2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Freeform 400"/>
            <p:cNvSpPr>
              <a:spLocks/>
            </p:cNvSpPr>
            <p:nvPr/>
          </p:nvSpPr>
          <p:spPr bwMode="gray">
            <a:xfrm>
              <a:off x="4056588" y="3481180"/>
              <a:ext cx="144409" cy="111009"/>
            </a:xfrm>
            <a:custGeom>
              <a:avLst/>
              <a:gdLst>
                <a:gd name="T0" fmla="*/ 36 w 78"/>
                <a:gd name="T1" fmla="*/ 6 h 60"/>
                <a:gd name="T2" fmla="*/ 36 w 78"/>
                <a:gd name="T3" fmla="*/ 6 h 60"/>
                <a:gd name="T4" fmla="*/ 34 w 78"/>
                <a:gd name="T5" fmla="*/ 4 h 60"/>
                <a:gd name="T6" fmla="*/ 32 w 78"/>
                <a:gd name="T7" fmla="*/ 2 h 60"/>
                <a:gd name="T8" fmla="*/ 30 w 78"/>
                <a:gd name="T9" fmla="*/ 0 h 60"/>
                <a:gd name="T10" fmla="*/ 28 w 78"/>
                <a:gd name="T11" fmla="*/ 0 h 60"/>
                <a:gd name="T12" fmla="*/ 26 w 78"/>
                <a:gd name="T13" fmla="*/ 2 h 60"/>
                <a:gd name="T14" fmla="*/ 24 w 78"/>
                <a:gd name="T15" fmla="*/ 4 h 60"/>
                <a:gd name="T16" fmla="*/ 22 w 78"/>
                <a:gd name="T17" fmla="*/ 12 h 60"/>
                <a:gd name="T18" fmla="*/ 20 w 78"/>
                <a:gd name="T19" fmla="*/ 18 h 60"/>
                <a:gd name="T20" fmla="*/ 20 w 78"/>
                <a:gd name="T21" fmla="*/ 22 h 60"/>
                <a:gd name="T22" fmla="*/ 20 w 78"/>
                <a:gd name="T23" fmla="*/ 26 h 60"/>
                <a:gd name="T24" fmla="*/ 18 w 78"/>
                <a:gd name="T25" fmla="*/ 28 h 60"/>
                <a:gd name="T26" fmla="*/ 16 w 78"/>
                <a:gd name="T27" fmla="*/ 32 h 60"/>
                <a:gd name="T28" fmla="*/ 12 w 78"/>
                <a:gd name="T29" fmla="*/ 36 h 60"/>
                <a:gd name="T30" fmla="*/ 10 w 78"/>
                <a:gd name="T31" fmla="*/ 42 h 60"/>
                <a:gd name="T32" fmla="*/ 6 w 78"/>
                <a:gd name="T33" fmla="*/ 46 h 60"/>
                <a:gd name="T34" fmla="*/ 4 w 78"/>
                <a:gd name="T35" fmla="*/ 48 h 60"/>
                <a:gd name="T36" fmla="*/ 2 w 78"/>
                <a:gd name="T37" fmla="*/ 50 h 60"/>
                <a:gd name="T38" fmla="*/ 0 w 78"/>
                <a:gd name="T39" fmla="*/ 52 h 60"/>
                <a:gd name="T40" fmla="*/ 0 w 78"/>
                <a:gd name="T41" fmla="*/ 54 h 60"/>
                <a:gd name="T42" fmla="*/ 0 w 78"/>
                <a:gd name="T43" fmla="*/ 56 h 60"/>
                <a:gd name="T44" fmla="*/ 4 w 78"/>
                <a:gd name="T45" fmla="*/ 56 h 60"/>
                <a:gd name="T46" fmla="*/ 8 w 78"/>
                <a:gd name="T47" fmla="*/ 58 h 60"/>
                <a:gd name="T48" fmla="*/ 14 w 78"/>
                <a:gd name="T49" fmla="*/ 58 h 60"/>
                <a:gd name="T50" fmla="*/ 20 w 78"/>
                <a:gd name="T51" fmla="*/ 58 h 60"/>
                <a:gd name="T52" fmla="*/ 26 w 78"/>
                <a:gd name="T53" fmla="*/ 58 h 60"/>
                <a:gd name="T54" fmla="*/ 30 w 78"/>
                <a:gd name="T55" fmla="*/ 56 h 60"/>
                <a:gd name="T56" fmla="*/ 32 w 78"/>
                <a:gd name="T57" fmla="*/ 56 h 60"/>
                <a:gd name="T58" fmla="*/ 38 w 78"/>
                <a:gd name="T59" fmla="*/ 60 h 60"/>
                <a:gd name="T60" fmla="*/ 48 w 78"/>
                <a:gd name="T61" fmla="*/ 58 h 60"/>
                <a:gd name="T62" fmla="*/ 48 w 78"/>
                <a:gd name="T63" fmla="*/ 58 h 60"/>
                <a:gd name="T64" fmla="*/ 50 w 78"/>
                <a:gd name="T65" fmla="*/ 56 h 60"/>
                <a:gd name="T66" fmla="*/ 52 w 78"/>
                <a:gd name="T67" fmla="*/ 52 h 60"/>
                <a:gd name="T68" fmla="*/ 54 w 78"/>
                <a:gd name="T69" fmla="*/ 50 h 60"/>
                <a:gd name="T70" fmla="*/ 56 w 78"/>
                <a:gd name="T71" fmla="*/ 46 h 60"/>
                <a:gd name="T72" fmla="*/ 60 w 78"/>
                <a:gd name="T73" fmla="*/ 44 h 60"/>
                <a:gd name="T74" fmla="*/ 62 w 78"/>
                <a:gd name="T75" fmla="*/ 44 h 60"/>
                <a:gd name="T76" fmla="*/ 64 w 78"/>
                <a:gd name="T77" fmla="*/ 44 h 60"/>
                <a:gd name="T78" fmla="*/ 66 w 78"/>
                <a:gd name="T79" fmla="*/ 42 h 60"/>
                <a:gd name="T80" fmla="*/ 70 w 78"/>
                <a:gd name="T81" fmla="*/ 40 h 60"/>
                <a:gd name="T82" fmla="*/ 72 w 78"/>
                <a:gd name="T83" fmla="*/ 38 h 60"/>
                <a:gd name="T84" fmla="*/ 74 w 78"/>
                <a:gd name="T85" fmla="*/ 36 h 60"/>
                <a:gd name="T86" fmla="*/ 76 w 78"/>
                <a:gd name="T87" fmla="*/ 34 h 60"/>
                <a:gd name="T88" fmla="*/ 78 w 78"/>
                <a:gd name="T89" fmla="*/ 32 h 60"/>
                <a:gd name="T90" fmla="*/ 78 w 78"/>
                <a:gd name="T91" fmla="*/ 32 h 60"/>
                <a:gd name="T92" fmla="*/ 78 w 78"/>
                <a:gd name="T93" fmla="*/ 30 h 60"/>
                <a:gd name="T94" fmla="*/ 78 w 78"/>
                <a:gd name="T95" fmla="*/ 26 h 60"/>
                <a:gd name="T96" fmla="*/ 78 w 78"/>
                <a:gd name="T97" fmla="*/ 24 h 60"/>
                <a:gd name="T98" fmla="*/ 76 w 78"/>
                <a:gd name="T99" fmla="*/ 22 h 60"/>
                <a:gd name="T100" fmla="*/ 74 w 78"/>
                <a:gd name="T101" fmla="*/ 20 h 60"/>
                <a:gd name="T102" fmla="*/ 72 w 78"/>
                <a:gd name="T103" fmla="*/ 22 h 60"/>
                <a:gd name="T104" fmla="*/ 70 w 78"/>
                <a:gd name="T105" fmla="*/ 24 h 60"/>
                <a:gd name="T106" fmla="*/ 66 w 78"/>
                <a:gd name="T107" fmla="*/ 26 h 60"/>
                <a:gd name="T108" fmla="*/ 64 w 78"/>
                <a:gd name="T109" fmla="*/ 26 h 60"/>
                <a:gd name="T110" fmla="*/ 62 w 78"/>
                <a:gd name="T111" fmla="*/ 26 h 60"/>
                <a:gd name="T112" fmla="*/ 58 w 78"/>
                <a:gd name="T113" fmla="*/ 24 h 60"/>
                <a:gd name="T114" fmla="*/ 52 w 78"/>
                <a:gd name="T115" fmla="*/ 22 h 60"/>
                <a:gd name="T116" fmla="*/ 46 w 78"/>
                <a:gd name="T117" fmla="*/ 20 h 60"/>
                <a:gd name="T118" fmla="*/ 42 w 78"/>
                <a:gd name="T119" fmla="*/ 16 h 60"/>
                <a:gd name="T120" fmla="*/ 38 w 78"/>
                <a:gd name="T121" fmla="*/ 12 h 60"/>
                <a:gd name="T122" fmla="*/ 36 w 78"/>
                <a:gd name="T123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" h="60">
                  <a:moveTo>
                    <a:pt x="36" y="6"/>
                  </a:moveTo>
                  <a:lnTo>
                    <a:pt x="36" y="6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12"/>
                  </a:lnTo>
                  <a:lnTo>
                    <a:pt x="20" y="18"/>
                  </a:lnTo>
                  <a:lnTo>
                    <a:pt x="20" y="22"/>
                  </a:lnTo>
                  <a:lnTo>
                    <a:pt x="20" y="26"/>
                  </a:lnTo>
                  <a:lnTo>
                    <a:pt x="18" y="28"/>
                  </a:lnTo>
                  <a:lnTo>
                    <a:pt x="16" y="32"/>
                  </a:lnTo>
                  <a:lnTo>
                    <a:pt x="12" y="36"/>
                  </a:lnTo>
                  <a:lnTo>
                    <a:pt x="10" y="42"/>
                  </a:lnTo>
                  <a:lnTo>
                    <a:pt x="6" y="46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4" y="56"/>
                  </a:lnTo>
                  <a:lnTo>
                    <a:pt x="8" y="58"/>
                  </a:lnTo>
                  <a:lnTo>
                    <a:pt x="14" y="58"/>
                  </a:lnTo>
                  <a:lnTo>
                    <a:pt x="20" y="58"/>
                  </a:lnTo>
                  <a:lnTo>
                    <a:pt x="26" y="58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8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56"/>
                  </a:lnTo>
                  <a:lnTo>
                    <a:pt x="52" y="52"/>
                  </a:lnTo>
                  <a:lnTo>
                    <a:pt x="54" y="50"/>
                  </a:lnTo>
                  <a:lnTo>
                    <a:pt x="56" y="46"/>
                  </a:lnTo>
                  <a:lnTo>
                    <a:pt x="60" y="44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2"/>
                  </a:lnTo>
                  <a:lnTo>
                    <a:pt x="70" y="40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78" y="26"/>
                  </a:lnTo>
                  <a:lnTo>
                    <a:pt x="78" y="24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2" y="22"/>
                  </a:lnTo>
                  <a:lnTo>
                    <a:pt x="70" y="24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2" y="22"/>
                  </a:lnTo>
                  <a:lnTo>
                    <a:pt x="46" y="20"/>
                  </a:lnTo>
                  <a:lnTo>
                    <a:pt x="42" y="16"/>
                  </a:lnTo>
                  <a:lnTo>
                    <a:pt x="38" y="12"/>
                  </a:lnTo>
                  <a:lnTo>
                    <a:pt x="36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Freeform 401"/>
            <p:cNvSpPr>
              <a:spLocks/>
            </p:cNvSpPr>
            <p:nvPr/>
          </p:nvSpPr>
          <p:spPr bwMode="gray">
            <a:xfrm>
              <a:off x="2501415" y="3795706"/>
              <a:ext cx="148112" cy="62905"/>
            </a:xfrm>
            <a:custGeom>
              <a:avLst/>
              <a:gdLst>
                <a:gd name="T0" fmla="*/ 58 w 80"/>
                <a:gd name="T1" fmla="*/ 0 h 34"/>
                <a:gd name="T2" fmla="*/ 52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6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8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8" y="0"/>
                  </a:moveTo>
                  <a:lnTo>
                    <a:pt x="52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Freeform 402"/>
            <p:cNvSpPr>
              <a:spLocks/>
            </p:cNvSpPr>
            <p:nvPr/>
          </p:nvSpPr>
          <p:spPr bwMode="gray">
            <a:xfrm>
              <a:off x="2501415" y="3795706"/>
              <a:ext cx="148112" cy="62905"/>
            </a:xfrm>
            <a:custGeom>
              <a:avLst/>
              <a:gdLst>
                <a:gd name="T0" fmla="*/ 56 w 80"/>
                <a:gd name="T1" fmla="*/ 0 h 34"/>
                <a:gd name="T2" fmla="*/ 50 w 80"/>
                <a:gd name="T3" fmla="*/ 2 h 34"/>
                <a:gd name="T4" fmla="*/ 38 w 80"/>
                <a:gd name="T5" fmla="*/ 2 h 34"/>
                <a:gd name="T6" fmla="*/ 24 w 80"/>
                <a:gd name="T7" fmla="*/ 2 h 34"/>
                <a:gd name="T8" fmla="*/ 16 w 80"/>
                <a:gd name="T9" fmla="*/ 2 h 34"/>
                <a:gd name="T10" fmla="*/ 0 w 80"/>
                <a:gd name="T11" fmla="*/ 16 h 34"/>
                <a:gd name="T12" fmla="*/ 0 w 80"/>
                <a:gd name="T13" fmla="*/ 22 h 34"/>
                <a:gd name="T14" fmla="*/ 0 w 80"/>
                <a:gd name="T15" fmla="*/ 22 h 34"/>
                <a:gd name="T16" fmla="*/ 2 w 80"/>
                <a:gd name="T17" fmla="*/ 24 h 34"/>
                <a:gd name="T18" fmla="*/ 2 w 80"/>
                <a:gd name="T19" fmla="*/ 28 h 34"/>
                <a:gd name="T20" fmla="*/ 4 w 80"/>
                <a:gd name="T21" fmla="*/ 30 h 34"/>
                <a:gd name="T22" fmla="*/ 6 w 80"/>
                <a:gd name="T23" fmla="*/ 30 h 34"/>
                <a:gd name="T24" fmla="*/ 8 w 80"/>
                <a:gd name="T25" fmla="*/ 30 h 34"/>
                <a:gd name="T26" fmla="*/ 12 w 80"/>
                <a:gd name="T27" fmla="*/ 28 h 34"/>
                <a:gd name="T28" fmla="*/ 16 w 80"/>
                <a:gd name="T29" fmla="*/ 28 h 34"/>
                <a:gd name="T30" fmla="*/ 20 w 80"/>
                <a:gd name="T31" fmla="*/ 30 h 34"/>
                <a:gd name="T32" fmla="*/ 26 w 80"/>
                <a:gd name="T33" fmla="*/ 34 h 34"/>
                <a:gd name="T34" fmla="*/ 26 w 80"/>
                <a:gd name="T35" fmla="*/ 32 h 34"/>
                <a:gd name="T36" fmla="*/ 30 w 80"/>
                <a:gd name="T37" fmla="*/ 28 h 34"/>
                <a:gd name="T38" fmla="*/ 40 w 80"/>
                <a:gd name="T39" fmla="*/ 26 h 34"/>
                <a:gd name="T40" fmla="*/ 58 w 80"/>
                <a:gd name="T41" fmla="*/ 24 h 34"/>
                <a:gd name="T42" fmla="*/ 58 w 80"/>
                <a:gd name="T43" fmla="*/ 24 h 34"/>
                <a:gd name="T44" fmla="*/ 58 w 80"/>
                <a:gd name="T45" fmla="*/ 22 h 34"/>
                <a:gd name="T46" fmla="*/ 58 w 80"/>
                <a:gd name="T47" fmla="*/ 20 h 34"/>
                <a:gd name="T48" fmla="*/ 60 w 80"/>
                <a:gd name="T49" fmla="*/ 16 h 34"/>
                <a:gd name="T50" fmla="*/ 62 w 80"/>
                <a:gd name="T51" fmla="*/ 14 h 34"/>
                <a:gd name="T52" fmla="*/ 66 w 80"/>
                <a:gd name="T53" fmla="*/ 12 h 34"/>
                <a:gd name="T54" fmla="*/ 72 w 80"/>
                <a:gd name="T55" fmla="*/ 10 h 34"/>
                <a:gd name="T56" fmla="*/ 80 w 80"/>
                <a:gd name="T57" fmla="*/ 10 h 34"/>
                <a:gd name="T58" fmla="*/ 78 w 80"/>
                <a:gd name="T59" fmla="*/ 8 h 34"/>
                <a:gd name="T60" fmla="*/ 74 w 80"/>
                <a:gd name="T61" fmla="*/ 8 h 34"/>
                <a:gd name="T62" fmla="*/ 70 w 80"/>
                <a:gd name="T63" fmla="*/ 8 h 34"/>
                <a:gd name="T64" fmla="*/ 64 w 80"/>
                <a:gd name="T65" fmla="*/ 6 h 34"/>
                <a:gd name="T66" fmla="*/ 60 w 80"/>
                <a:gd name="T67" fmla="*/ 4 h 34"/>
                <a:gd name="T68" fmla="*/ 56 w 80"/>
                <a:gd name="T6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34">
                  <a:moveTo>
                    <a:pt x="56" y="0"/>
                  </a:moveTo>
                  <a:lnTo>
                    <a:pt x="50" y="2"/>
                  </a:lnTo>
                  <a:lnTo>
                    <a:pt x="38" y="2"/>
                  </a:lnTo>
                  <a:lnTo>
                    <a:pt x="24" y="2"/>
                  </a:lnTo>
                  <a:lnTo>
                    <a:pt x="16" y="2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20" y="30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30" y="28"/>
                  </a:lnTo>
                  <a:lnTo>
                    <a:pt x="40" y="26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60" y="16"/>
                  </a:lnTo>
                  <a:lnTo>
                    <a:pt x="62" y="14"/>
                  </a:lnTo>
                  <a:lnTo>
                    <a:pt x="66" y="12"/>
                  </a:lnTo>
                  <a:lnTo>
                    <a:pt x="72" y="10"/>
                  </a:lnTo>
                  <a:lnTo>
                    <a:pt x="80" y="10"/>
                  </a:lnTo>
                  <a:lnTo>
                    <a:pt x="78" y="8"/>
                  </a:lnTo>
                  <a:lnTo>
                    <a:pt x="74" y="8"/>
                  </a:lnTo>
                  <a:lnTo>
                    <a:pt x="70" y="8"/>
                  </a:lnTo>
                  <a:lnTo>
                    <a:pt x="64" y="6"/>
                  </a:lnTo>
                  <a:lnTo>
                    <a:pt x="60" y="4"/>
                  </a:lnTo>
                  <a:lnTo>
                    <a:pt x="5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Freeform 403"/>
            <p:cNvSpPr>
              <a:spLocks/>
            </p:cNvSpPr>
            <p:nvPr/>
          </p:nvSpPr>
          <p:spPr bwMode="gray">
            <a:xfrm>
              <a:off x="924025" y="2234179"/>
              <a:ext cx="622069" cy="762262"/>
            </a:xfrm>
            <a:custGeom>
              <a:avLst/>
              <a:gdLst>
                <a:gd name="T0" fmla="*/ 302 w 336"/>
                <a:gd name="T1" fmla="*/ 44 h 412"/>
                <a:gd name="T2" fmla="*/ 314 w 336"/>
                <a:gd name="T3" fmla="*/ 42 h 412"/>
                <a:gd name="T4" fmla="*/ 312 w 336"/>
                <a:gd name="T5" fmla="*/ 42 h 412"/>
                <a:gd name="T6" fmla="*/ 326 w 336"/>
                <a:gd name="T7" fmla="*/ 38 h 412"/>
                <a:gd name="T8" fmla="*/ 330 w 336"/>
                <a:gd name="T9" fmla="*/ 22 h 412"/>
                <a:gd name="T10" fmla="*/ 302 w 336"/>
                <a:gd name="T11" fmla="*/ 4 h 412"/>
                <a:gd name="T12" fmla="*/ 250 w 336"/>
                <a:gd name="T13" fmla="*/ 8 h 412"/>
                <a:gd name="T14" fmla="*/ 230 w 336"/>
                <a:gd name="T15" fmla="*/ 14 h 412"/>
                <a:gd name="T16" fmla="*/ 218 w 336"/>
                <a:gd name="T17" fmla="*/ 20 h 412"/>
                <a:gd name="T18" fmla="*/ 214 w 336"/>
                <a:gd name="T19" fmla="*/ 26 h 412"/>
                <a:gd name="T20" fmla="*/ 204 w 336"/>
                <a:gd name="T21" fmla="*/ 36 h 412"/>
                <a:gd name="T22" fmla="*/ 194 w 336"/>
                <a:gd name="T23" fmla="*/ 34 h 412"/>
                <a:gd name="T24" fmla="*/ 186 w 336"/>
                <a:gd name="T25" fmla="*/ 34 h 412"/>
                <a:gd name="T26" fmla="*/ 176 w 336"/>
                <a:gd name="T27" fmla="*/ 48 h 412"/>
                <a:gd name="T28" fmla="*/ 158 w 336"/>
                <a:gd name="T29" fmla="*/ 58 h 412"/>
                <a:gd name="T30" fmla="*/ 148 w 336"/>
                <a:gd name="T31" fmla="*/ 76 h 412"/>
                <a:gd name="T32" fmla="*/ 136 w 336"/>
                <a:gd name="T33" fmla="*/ 114 h 412"/>
                <a:gd name="T34" fmla="*/ 106 w 336"/>
                <a:gd name="T35" fmla="*/ 170 h 412"/>
                <a:gd name="T36" fmla="*/ 94 w 336"/>
                <a:gd name="T37" fmla="*/ 200 h 412"/>
                <a:gd name="T38" fmla="*/ 72 w 336"/>
                <a:gd name="T39" fmla="*/ 230 h 412"/>
                <a:gd name="T40" fmla="*/ 26 w 336"/>
                <a:gd name="T41" fmla="*/ 278 h 412"/>
                <a:gd name="T42" fmla="*/ 16 w 336"/>
                <a:gd name="T43" fmla="*/ 284 h 412"/>
                <a:gd name="T44" fmla="*/ 8 w 336"/>
                <a:gd name="T45" fmla="*/ 300 h 412"/>
                <a:gd name="T46" fmla="*/ 4 w 336"/>
                <a:gd name="T47" fmla="*/ 334 h 412"/>
                <a:gd name="T48" fmla="*/ 10 w 336"/>
                <a:gd name="T49" fmla="*/ 344 h 412"/>
                <a:gd name="T50" fmla="*/ 6 w 336"/>
                <a:gd name="T51" fmla="*/ 352 h 412"/>
                <a:gd name="T52" fmla="*/ 2 w 336"/>
                <a:gd name="T53" fmla="*/ 364 h 412"/>
                <a:gd name="T54" fmla="*/ 4 w 336"/>
                <a:gd name="T55" fmla="*/ 384 h 412"/>
                <a:gd name="T56" fmla="*/ 10 w 336"/>
                <a:gd name="T57" fmla="*/ 400 h 412"/>
                <a:gd name="T58" fmla="*/ 28 w 336"/>
                <a:gd name="T59" fmla="*/ 412 h 412"/>
                <a:gd name="T60" fmla="*/ 46 w 336"/>
                <a:gd name="T61" fmla="*/ 402 h 412"/>
                <a:gd name="T62" fmla="*/ 54 w 336"/>
                <a:gd name="T63" fmla="*/ 390 h 412"/>
                <a:gd name="T64" fmla="*/ 58 w 336"/>
                <a:gd name="T65" fmla="*/ 376 h 412"/>
                <a:gd name="T66" fmla="*/ 68 w 336"/>
                <a:gd name="T67" fmla="*/ 370 h 412"/>
                <a:gd name="T68" fmla="*/ 76 w 336"/>
                <a:gd name="T69" fmla="*/ 358 h 412"/>
                <a:gd name="T70" fmla="*/ 80 w 336"/>
                <a:gd name="T71" fmla="*/ 342 h 412"/>
                <a:gd name="T72" fmla="*/ 92 w 336"/>
                <a:gd name="T73" fmla="*/ 354 h 412"/>
                <a:gd name="T74" fmla="*/ 100 w 336"/>
                <a:gd name="T75" fmla="*/ 318 h 412"/>
                <a:gd name="T76" fmla="*/ 102 w 336"/>
                <a:gd name="T77" fmla="*/ 260 h 412"/>
                <a:gd name="T78" fmla="*/ 132 w 336"/>
                <a:gd name="T79" fmla="*/ 198 h 412"/>
                <a:gd name="T80" fmla="*/ 140 w 336"/>
                <a:gd name="T81" fmla="*/ 178 h 412"/>
                <a:gd name="T82" fmla="*/ 154 w 336"/>
                <a:gd name="T83" fmla="*/ 162 h 412"/>
                <a:gd name="T84" fmla="*/ 162 w 336"/>
                <a:gd name="T85" fmla="*/ 134 h 412"/>
                <a:gd name="T86" fmla="*/ 170 w 336"/>
                <a:gd name="T87" fmla="*/ 112 h 412"/>
                <a:gd name="T88" fmla="*/ 224 w 336"/>
                <a:gd name="T89" fmla="*/ 64 h 412"/>
                <a:gd name="T90" fmla="*/ 238 w 336"/>
                <a:gd name="T91" fmla="*/ 66 h 412"/>
                <a:gd name="T92" fmla="*/ 264 w 336"/>
                <a:gd name="T93" fmla="*/ 70 h 412"/>
                <a:gd name="T94" fmla="*/ 276 w 336"/>
                <a:gd name="T95" fmla="*/ 64 h 412"/>
                <a:gd name="T96" fmla="*/ 278 w 336"/>
                <a:gd name="T97" fmla="*/ 56 h 412"/>
                <a:gd name="T98" fmla="*/ 294 w 336"/>
                <a:gd name="T99" fmla="*/ 50 h 412"/>
                <a:gd name="T100" fmla="*/ 328 w 336"/>
                <a:gd name="T101" fmla="*/ 64 h 412"/>
                <a:gd name="T102" fmla="*/ 326 w 336"/>
                <a:gd name="T103" fmla="*/ 5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" h="412">
                  <a:moveTo>
                    <a:pt x="326" y="52"/>
                  </a:moveTo>
                  <a:lnTo>
                    <a:pt x="314" y="48"/>
                  </a:lnTo>
                  <a:lnTo>
                    <a:pt x="308" y="46"/>
                  </a:lnTo>
                  <a:lnTo>
                    <a:pt x="302" y="44"/>
                  </a:lnTo>
                  <a:lnTo>
                    <a:pt x="300" y="44"/>
                  </a:lnTo>
                  <a:lnTo>
                    <a:pt x="298" y="44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2" y="42"/>
                  </a:lnTo>
                  <a:lnTo>
                    <a:pt x="314" y="42"/>
                  </a:lnTo>
                  <a:lnTo>
                    <a:pt x="318" y="42"/>
                  </a:lnTo>
                  <a:lnTo>
                    <a:pt x="322" y="40"/>
                  </a:lnTo>
                  <a:lnTo>
                    <a:pt x="326" y="38"/>
                  </a:lnTo>
                  <a:lnTo>
                    <a:pt x="328" y="34"/>
                  </a:lnTo>
                  <a:lnTo>
                    <a:pt x="328" y="30"/>
                  </a:lnTo>
                  <a:lnTo>
                    <a:pt x="330" y="26"/>
                  </a:lnTo>
                  <a:lnTo>
                    <a:pt x="330" y="22"/>
                  </a:lnTo>
                  <a:lnTo>
                    <a:pt x="330" y="22"/>
                  </a:lnTo>
                  <a:lnTo>
                    <a:pt x="314" y="20"/>
                  </a:lnTo>
                  <a:lnTo>
                    <a:pt x="310" y="10"/>
                  </a:lnTo>
                  <a:lnTo>
                    <a:pt x="302" y="4"/>
                  </a:lnTo>
                  <a:lnTo>
                    <a:pt x="282" y="6"/>
                  </a:lnTo>
                  <a:lnTo>
                    <a:pt x="258" y="0"/>
                  </a:lnTo>
                  <a:lnTo>
                    <a:pt x="256" y="4"/>
                  </a:lnTo>
                  <a:lnTo>
                    <a:pt x="250" y="8"/>
                  </a:lnTo>
                  <a:lnTo>
                    <a:pt x="246" y="12"/>
                  </a:lnTo>
                  <a:lnTo>
                    <a:pt x="240" y="12"/>
                  </a:lnTo>
                  <a:lnTo>
                    <a:pt x="234" y="14"/>
                  </a:lnTo>
                  <a:lnTo>
                    <a:pt x="230" y="14"/>
                  </a:lnTo>
                  <a:lnTo>
                    <a:pt x="230" y="14"/>
                  </a:lnTo>
                  <a:lnTo>
                    <a:pt x="224" y="16"/>
                  </a:lnTo>
                  <a:lnTo>
                    <a:pt x="220" y="18"/>
                  </a:lnTo>
                  <a:lnTo>
                    <a:pt x="218" y="20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6" y="22"/>
                  </a:lnTo>
                  <a:lnTo>
                    <a:pt x="214" y="26"/>
                  </a:lnTo>
                  <a:lnTo>
                    <a:pt x="214" y="28"/>
                  </a:lnTo>
                  <a:lnTo>
                    <a:pt x="212" y="32"/>
                  </a:lnTo>
                  <a:lnTo>
                    <a:pt x="208" y="36"/>
                  </a:lnTo>
                  <a:lnTo>
                    <a:pt x="204" y="36"/>
                  </a:lnTo>
                  <a:lnTo>
                    <a:pt x="200" y="36"/>
                  </a:lnTo>
                  <a:lnTo>
                    <a:pt x="196" y="36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2"/>
                  </a:lnTo>
                  <a:lnTo>
                    <a:pt x="194" y="32"/>
                  </a:lnTo>
                  <a:lnTo>
                    <a:pt x="190" y="32"/>
                  </a:lnTo>
                  <a:lnTo>
                    <a:pt x="186" y="34"/>
                  </a:lnTo>
                  <a:lnTo>
                    <a:pt x="182" y="38"/>
                  </a:lnTo>
                  <a:lnTo>
                    <a:pt x="178" y="42"/>
                  </a:lnTo>
                  <a:lnTo>
                    <a:pt x="176" y="46"/>
                  </a:lnTo>
                  <a:lnTo>
                    <a:pt x="176" y="48"/>
                  </a:lnTo>
                  <a:lnTo>
                    <a:pt x="174" y="48"/>
                  </a:lnTo>
                  <a:lnTo>
                    <a:pt x="168" y="54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4" y="62"/>
                  </a:lnTo>
                  <a:lnTo>
                    <a:pt x="152" y="66"/>
                  </a:lnTo>
                  <a:lnTo>
                    <a:pt x="150" y="70"/>
                  </a:lnTo>
                  <a:lnTo>
                    <a:pt x="148" y="76"/>
                  </a:lnTo>
                  <a:lnTo>
                    <a:pt x="148" y="80"/>
                  </a:lnTo>
                  <a:lnTo>
                    <a:pt x="148" y="82"/>
                  </a:lnTo>
                  <a:lnTo>
                    <a:pt x="148" y="82"/>
                  </a:lnTo>
                  <a:lnTo>
                    <a:pt x="136" y="114"/>
                  </a:lnTo>
                  <a:lnTo>
                    <a:pt x="116" y="150"/>
                  </a:lnTo>
                  <a:lnTo>
                    <a:pt x="114" y="152"/>
                  </a:lnTo>
                  <a:lnTo>
                    <a:pt x="110" y="160"/>
                  </a:lnTo>
                  <a:lnTo>
                    <a:pt x="106" y="170"/>
                  </a:lnTo>
                  <a:lnTo>
                    <a:pt x="102" y="180"/>
                  </a:lnTo>
                  <a:lnTo>
                    <a:pt x="100" y="184"/>
                  </a:lnTo>
                  <a:lnTo>
                    <a:pt x="98" y="190"/>
                  </a:lnTo>
                  <a:lnTo>
                    <a:pt x="94" y="200"/>
                  </a:lnTo>
                  <a:lnTo>
                    <a:pt x="88" y="212"/>
                  </a:lnTo>
                  <a:lnTo>
                    <a:pt x="84" y="220"/>
                  </a:lnTo>
                  <a:lnTo>
                    <a:pt x="82" y="224"/>
                  </a:lnTo>
                  <a:lnTo>
                    <a:pt x="72" y="230"/>
                  </a:lnTo>
                  <a:lnTo>
                    <a:pt x="54" y="254"/>
                  </a:lnTo>
                  <a:lnTo>
                    <a:pt x="32" y="268"/>
                  </a:lnTo>
                  <a:lnTo>
                    <a:pt x="30" y="274"/>
                  </a:lnTo>
                  <a:lnTo>
                    <a:pt x="26" y="278"/>
                  </a:lnTo>
                  <a:lnTo>
                    <a:pt x="22" y="280"/>
                  </a:lnTo>
                  <a:lnTo>
                    <a:pt x="20" y="282"/>
                  </a:lnTo>
                  <a:lnTo>
                    <a:pt x="16" y="284"/>
                  </a:lnTo>
                  <a:lnTo>
                    <a:pt x="16" y="284"/>
                  </a:lnTo>
                  <a:lnTo>
                    <a:pt x="14" y="290"/>
                  </a:lnTo>
                  <a:lnTo>
                    <a:pt x="12" y="294"/>
                  </a:lnTo>
                  <a:lnTo>
                    <a:pt x="10" y="298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2" y="312"/>
                  </a:lnTo>
                  <a:lnTo>
                    <a:pt x="0" y="324"/>
                  </a:lnTo>
                  <a:lnTo>
                    <a:pt x="4" y="334"/>
                  </a:lnTo>
                  <a:lnTo>
                    <a:pt x="8" y="338"/>
                  </a:lnTo>
                  <a:lnTo>
                    <a:pt x="10" y="340"/>
                  </a:lnTo>
                  <a:lnTo>
                    <a:pt x="10" y="342"/>
                  </a:lnTo>
                  <a:lnTo>
                    <a:pt x="10" y="344"/>
                  </a:lnTo>
                  <a:lnTo>
                    <a:pt x="8" y="344"/>
                  </a:lnTo>
                  <a:lnTo>
                    <a:pt x="8" y="346"/>
                  </a:lnTo>
                  <a:lnTo>
                    <a:pt x="6" y="348"/>
                  </a:lnTo>
                  <a:lnTo>
                    <a:pt x="6" y="352"/>
                  </a:lnTo>
                  <a:lnTo>
                    <a:pt x="6" y="356"/>
                  </a:lnTo>
                  <a:lnTo>
                    <a:pt x="6" y="358"/>
                  </a:lnTo>
                  <a:lnTo>
                    <a:pt x="6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2" y="376"/>
                  </a:lnTo>
                  <a:lnTo>
                    <a:pt x="2" y="380"/>
                  </a:lnTo>
                  <a:lnTo>
                    <a:pt x="4" y="384"/>
                  </a:lnTo>
                  <a:lnTo>
                    <a:pt x="4" y="386"/>
                  </a:lnTo>
                  <a:lnTo>
                    <a:pt x="4" y="388"/>
                  </a:lnTo>
                  <a:lnTo>
                    <a:pt x="8" y="394"/>
                  </a:lnTo>
                  <a:lnTo>
                    <a:pt x="10" y="400"/>
                  </a:lnTo>
                  <a:lnTo>
                    <a:pt x="16" y="404"/>
                  </a:lnTo>
                  <a:lnTo>
                    <a:pt x="20" y="408"/>
                  </a:lnTo>
                  <a:lnTo>
                    <a:pt x="24" y="410"/>
                  </a:lnTo>
                  <a:lnTo>
                    <a:pt x="28" y="412"/>
                  </a:lnTo>
                  <a:lnTo>
                    <a:pt x="30" y="412"/>
                  </a:lnTo>
                  <a:lnTo>
                    <a:pt x="36" y="410"/>
                  </a:lnTo>
                  <a:lnTo>
                    <a:pt x="42" y="406"/>
                  </a:lnTo>
                  <a:lnTo>
                    <a:pt x="46" y="402"/>
                  </a:lnTo>
                  <a:lnTo>
                    <a:pt x="50" y="398"/>
                  </a:lnTo>
                  <a:lnTo>
                    <a:pt x="52" y="394"/>
                  </a:lnTo>
                  <a:lnTo>
                    <a:pt x="54" y="392"/>
                  </a:lnTo>
                  <a:lnTo>
                    <a:pt x="54" y="390"/>
                  </a:lnTo>
                  <a:lnTo>
                    <a:pt x="54" y="384"/>
                  </a:lnTo>
                  <a:lnTo>
                    <a:pt x="56" y="380"/>
                  </a:lnTo>
                  <a:lnTo>
                    <a:pt x="56" y="376"/>
                  </a:lnTo>
                  <a:lnTo>
                    <a:pt x="58" y="376"/>
                  </a:lnTo>
                  <a:lnTo>
                    <a:pt x="58" y="374"/>
                  </a:lnTo>
                  <a:lnTo>
                    <a:pt x="62" y="374"/>
                  </a:lnTo>
                  <a:lnTo>
                    <a:pt x="64" y="372"/>
                  </a:lnTo>
                  <a:lnTo>
                    <a:pt x="68" y="370"/>
                  </a:lnTo>
                  <a:lnTo>
                    <a:pt x="70" y="368"/>
                  </a:lnTo>
                  <a:lnTo>
                    <a:pt x="70" y="366"/>
                  </a:lnTo>
                  <a:lnTo>
                    <a:pt x="72" y="364"/>
                  </a:lnTo>
                  <a:lnTo>
                    <a:pt x="76" y="358"/>
                  </a:lnTo>
                  <a:lnTo>
                    <a:pt x="78" y="352"/>
                  </a:lnTo>
                  <a:lnTo>
                    <a:pt x="80" y="346"/>
                  </a:lnTo>
                  <a:lnTo>
                    <a:pt x="80" y="344"/>
                  </a:lnTo>
                  <a:lnTo>
                    <a:pt x="80" y="342"/>
                  </a:lnTo>
                  <a:lnTo>
                    <a:pt x="80" y="340"/>
                  </a:lnTo>
                  <a:lnTo>
                    <a:pt x="86" y="356"/>
                  </a:lnTo>
                  <a:lnTo>
                    <a:pt x="88" y="356"/>
                  </a:lnTo>
                  <a:lnTo>
                    <a:pt x="92" y="354"/>
                  </a:lnTo>
                  <a:lnTo>
                    <a:pt x="96" y="350"/>
                  </a:lnTo>
                  <a:lnTo>
                    <a:pt x="100" y="340"/>
                  </a:lnTo>
                  <a:lnTo>
                    <a:pt x="100" y="324"/>
                  </a:lnTo>
                  <a:lnTo>
                    <a:pt x="100" y="318"/>
                  </a:lnTo>
                  <a:lnTo>
                    <a:pt x="100" y="306"/>
                  </a:lnTo>
                  <a:lnTo>
                    <a:pt x="102" y="290"/>
                  </a:lnTo>
                  <a:lnTo>
                    <a:pt x="102" y="274"/>
                  </a:lnTo>
                  <a:lnTo>
                    <a:pt x="102" y="260"/>
                  </a:lnTo>
                  <a:lnTo>
                    <a:pt x="98" y="254"/>
                  </a:lnTo>
                  <a:lnTo>
                    <a:pt x="120" y="240"/>
                  </a:lnTo>
                  <a:lnTo>
                    <a:pt x="122" y="216"/>
                  </a:lnTo>
                  <a:lnTo>
                    <a:pt x="132" y="198"/>
                  </a:lnTo>
                  <a:lnTo>
                    <a:pt x="134" y="182"/>
                  </a:lnTo>
                  <a:lnTo>
                    <a:pt x="136" y="182"/>
                  </a:lnTo>
                  <a:lnTo>
                    <a:pt x="138" y="182"/>
                  </a:lnTo>
                  <a:lnTo>
                    <a:pt x="140" y="178"/>
                  </a:lnTo>
                  <a:lnTo>
                    <a:pt x="144" y="174"/>
                  </a:lnTo>
                  <a:lnTo>
                    <a:pt x="148" y="170"/>
                  </a:lnTo>
                  <a:lnTo>
                    <a:pt x="152" y="166"/>
                  </a:lnTo>
                  <a:lnTo>
                    <a:pt x="154" y="162"/>
                  </a:lnTo>
                  <a:lnTo>
                    <a:pt x="158" y="158"/>
                  </a:lnTo>
                  <a:lnTo>
                    <a:pt x="158" y="136"/>
                  </a:lnTo>
                  <a:lnTo>
                    <a:pt x="160" y="134"/>
                  </a:lnTo>
                  <a:lnTo>
                    <a:pt x="162" y="134"/>
                  </a:lnTo>
                  <a:lnTo>
                    <a:pt x="164" y="130"/>
                  </a:lnTo>
                  <a:lnTo>
                    <a:pt x="166" y="124"/>
                  </a:lnTo>
                  <a:lnTo>
                    <a:pt x="166" y="122"/>
                  </a:lnTo>
                  <a:lnTo>
                    <a:pt x="170" y="112"/>
                  </a:lnTo>
                  <a:lnTo>
                    <a:pt x="178" y="98"/>
                  </a:lnTo>
                  <a:lnTo>
                    <a:pt x="196" y="82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6" y="64"/>
                  </a:lnTo>
                  <a:lnTo>
                    <a:pt x="230" y="64"/>
                  </a:lnTo>
                  <a:lnTo>
                    <a:pt x="234" y="64"/>
                  </a:lnTo>
                  <a:lnTo>
                    <a:pt x="238" y="66"/>
                  </a:lnTo>
                  <a:lnTo>
                    <a:pt x="242" y="70"/>
                  </a:lnTo>
                  <a:lnTo>
                    <a:pt x="260" y="72"/>
                  </a:lnTo>
                  <a:lnTo>
                    <a:pt x="260" y="72"/>
                  </a:lnTo>
                  <a:lnTo>
                    <a:pt x="264" y="70"/>
                  </a:lnTo>
                  <a:lnTo>
                    <a:pt x="266" y="70"/>
                  </a:lnTo>
                  <a:lnTo>
                    <a:pt x="270" y="68"/>
                  </a:lnTo>
                  <a:lnTo>
                    <a:pt x="272" y="66"/>
                  </a:lnTo>
                  <a:lnTo>
                    <a:pt x="276" y="64"/>
                  </a:lnTo>
                  <a:lnTo>
                    <a:pt x="276" y="60"/>
                  </a:lnTo>
                  <a:lnTo>
                    <a:pt x="276" y="60"/>
                  </a:lnTo>
                  <a:lnTo>
                    <a:pt x="276" y="58"/>
                  </a:lnTo>
                  <a:lnTo>
                    <a:pt x="278" y="56"/>
                  </a:lnTo>
                  <a:lnTo>
                    <a:pt x="280" y="52"/>
                  </a:lnTo>
                  <a:lnTo>
                    <a:pt x="284" y="50"/>
                  </a:lnTo>
                  <a:lnTo>
                    <a:pt x="288" y="50"/>
                  </a:lnTo>
                  <a:lnTo>
                    <a:pt x="294" y="50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6" y="66"/>
                  </a:lnTo>
                  <a:lnTo>
                    <a:pt x="328" y="64"/>
                  </a:lnTo>
                  <a:lnTo>
                    <a:pt x="328" y="62"/>
                  </a:lnTo>
                  <a:lnTo>
                    <a:pt x="328" y="56"/>
                  </a:lnTo>
                  <a:lnTo>
                    <a:pt x="336" y="56"/>
                  </a:lnTo>
                  <a:lnTo>
                    <a:pt x="326" y="5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Freeform 404"/>
            <p:cNvSpPr>
              <a:spLocks/>
            </p:cNvSpPr>
            <p:nvPr/>
          </p:nvSpPr>
          <p:spPr bwMode="gray">
            <a:xfrm>
              <a:off x="579665" y="3525584"/>
              <a:ext cx="292521" cy="244220"/>
            </a:xfrm>
            <a:custGeom>
              <a:avLst/>
              <a:gdLst>
                <a:gd name="T0" fmla="*/ 154 w 158"/>
                <a:gd name="T1" fmla="*/ 46 h 132"/>
                <a:gd name="T2" fmla="*/ 146 w 158"/>
                <a:gd name="T3" fmla="*/ 46 h 132"/>
                <a:gd name="T4" fmla="*/ 136 w 158"/>
                <a:gd name="T5" fmla="*/ 48 h 132"/>
                <a:gd name="T6" fmla="*/ 132 w 158"/>
                <a:gd name="T7" fmla="*/ 54 h 132"/>
                <a:gd name="T8" fmla="*/ 126 w 158"/>
                <a:gd name="T9" fmla="*/ 58 h 132"/>
                <a:gd name="T10" fmla="*/ 120 w 158"/>
                <a:gd name="T11" fmla="*/ 66 h 132"/>
                <a:gd name="T12" fmla="*/ 120 w 158"/>
                <a:gd name="T13" fmla="*/ 74 h 132"/>
                <a:gd name="T14" fmla="*/ 120 w 158"/>
                <a:gd name="T15" fmla="*/ 78 h 132"/>
                <a:gd name="T16" fmla="*/ 116 w 158"/>
                <a:gd name="T17" fmla="*/ 84 h 132"/>
                <a:gd name="T18" fmla="*/ 110 w 158"/>
                <a:gd name="T19" fmla="*/ 92 h 132"/>
                <a:gd name="T20" fmla="*/ 96 w 158"/>
                <a:gd name="T21" fmla="*/ 118 h 132"/>
                <a:gd name="T22" fmla="*/ 92 w 158"/>
                <a:gd name="T23" fmla="*/ 118 h 132"/>
                <a:gd name="T24" fmla="*/ 78 w 158"/>
                <a:gd name="T25" fmla="*/ 118 h 132"/>
                <a:gd name="T26" fmla="*/ 68 w 158"/>
                <a:gd name="T27" fmla="*/ 116 h 132"/>
                <a:gd name="T28" fmla="*/ 60 w 158"/>
                <a:gd name="T29" fmla="*/ 118 h 132"/>
                <a:gd name="T30" fmla="*/ 52 w 158"/>
                <a:gd name="T31" fmla="*/ 120 h 132"/>
                <a:gd name="T32" fmla="*/ 50 w 158"/>
                <a:gd name="T33" fmla="*/ 122 h 132"/>
                <a:gd name="T34" fmla="*/ 44 w 158"/>
                <a:gd name="T35" fmla="*/ 120 h 132"/>
                <a:gd name="T36" fmla="*/ 38 w 158"/>
                <a:gd name="T37" fmla="*/ 120 h 132"/>
                <a:gd name="T38" fmla="*/ 32 w 158"/>
                <a:gd name="T39" fmla="*/ 124 h 132"/>
                <a:gd name="T40" fmla="*/ 30 w 158"/>
                <a:gd name="T41" fmla="*/ 132 h 132"/>
                <a:gd name="T42" fmla="*/ 26 w 158"/>
                <a:gd name="T43" fmla="*/ 132 h 132"/>
                <a:gd name="T44" fmla="*/ 20 w 158"/>
                <a:gd name="T45" fmla="*/ 128 h 132"/>
                <a:gd name="T46" fmla="*/ 18 w 158"/>
                <a:gd name="T47" fmla="*/ 122 h 132"/>
                <a:gd name="T48" fmla="*/ 16 w 158"/>
                <a:gd name="T49" fmla="*/ 120 h 132"/>
                <a:gd name="T50" fmla="*/ 16 w 158"/>
                <a:gd name="T51" fmla="*/ 118 h 132"/>
                <a:gd name="T52" fmla="*/ 16 w 158"/>
                <a:gd name="T53" fmla="*/ 118 h 132"/>
                <a:gd name="T54" fmla="*/ 16 w 158"/>
                <a:gd name="T55" fmla="*/ 114 h 132"/>
                <a:gd name="T56" fmla="*/ 20 w 158"/>
                <a:gd name="T57" fmla="*/ 104 h 132"/>
                <a:gd name="T58" fmla="*/ 24 w 158"/>
                <a:gd name="T59" fmla="*/ 102 h 132"/>
                <a:gd name="T60" fmla="*/ 30 w 158"/>
                <a:gd name="T61" fmla="*/ 98 h 132"/>
                <a:gd name="T62" fmla="*/ 28 w 158"/>
                <a:gd name="T63" fmla="*/ 88 h 132"/>
                <a:gd name="T64" fmla="*/ 30 w 158"/>
                <a:gd name="T65" fmla="*/ 70 h 132"/>
                <a:gd name="T66" fmla="*/ 30 w 158"/>
                <a:gd name="T67" fmla="*/ 50 h 132"/>
                <a:gd name="T68" fmla="*/ 32 w 158"/>
                <a:gd name="T69" fmla="*/ 42 h 132"/>
                <a:gd name="T70" fmla="*/ 38 w 158"/>
                <a:gd name="T71" fmla="*/ 38 h 132"/>
                <a:gd name="T72" fmla="*/ 38 w 158"/>
                <a:gd name="T73" fmla="*/ 34 h 132"/>
                <a:gd name="T74" fmla="*/ 36 w 158"/>
                <a:gd name="T75" fmla="*/ 32 h 132"/>
                <a:gd name="T76" fmla="*/ 28 w 158"/>
                <a:gd name="T77" fmla="*/ 28 h 132"/>
                <a:gd name="T78" fmla="*/ 26 w 158"/>
                <a:gd name="T79" fmla="*/ 28 h 132"/>
                <a:gd name="T80" fmla="*/ 24 w 158"/>
                <a:gd name="T81" fmla="*/ 28 h 132"/>
                <a:gd name="T82" fmla="*/ 10 w 158"/>
                <a:gd name="T83" fmla="*/ 30 h 132"/>
                <a:gd name="T84" fmla="*/ 4 w 158"/>
                <a:gd name="T85" fmla="*/ 24 h 132"/>
                <a:gd name="T86" fmla="*/ 4 w 158"/>
                <a:gd name="T87" fmla="*/ 20 h 132"/>
                <a:gd name="T88" fmla="*/ 0 w 158"/>
                <a:gd name="T89" fmla="*/ 14 h 132"/>
                <a:gd name="T90" fmla="*/ 2 w 158"/>
                <a:gd name="T91" fmla="*/ 12 h 132"/>
                <a:gd name="T92" fmla="*/ 4 w 158"/>
                <a:gd name="T93" fmla="*/ 10 h 132"/>
                <a:gd name="T94" fmla="*/ 18 w 158"/>
                <a:gd name="T95" fmla="*/ 0 h 132"/>
                <a:gd name="T96" fmla="*/ 22 w 158"/>
                <a:gd name="T97" fmla="*/ 0 h 132"/>
                <a:gd name="T98" fmla="*/ 26 w 158"/>
                <a:gd name="T99" fmla="*/ 2 h 132"/>
                <a:gd name="T100" fmla="*/ 58 w 158"/>
                <a:gd name="T101" fmla="*/ 6 h 132"/>
                <a:gd name="T102" fmla="*/ 84 w 158"/>
                <a:gd name="T103" fmla="*/ 8 h 132"/>
                <a:gd name="T104" fmla="*/ 98 w 158"/>
                <a:gd name="T105" fmla="*/ 6 h 132"/>
                <a:gd name="T106" fmla="*/ 102 w 158"/>
                <a:gd name="T107" fmla="*/ 8 h 132"/>
                <a:gd name="T108" fmla="*/ 102 w 158"/>
                <a:gd name="T109" fmla="*/ 12 h 132"/>
                <a:gd name="T110" fmla="*/ 106 w 158"/>
                <a:gd name="T111" fmla="*/ 14 h 132"/>
                <a:gd name="T112" fmla="*/ 112 w 158"/>
                <a:gd name="T113" fmla="*/ 18 h 132"/>
                <a:gd name="T114" fmla="*/ 114 w 158"/>
                <a:gd name="T115" fmla="*/ 18 h 132"/>
                <a:gd name="T116" fmla="*/ 120 w 158"/>
                <a:gd name="T117" fmla="*/ 22 h 132"/>
                <a:gd name="T118" fmla="*/ 126 w 158"/>
                <a:gd name="T119" fmla="*/ 28 h 132"/>
                <a:gd name="T120" fmla="*/ 134 w 158"/>
                <a:gd name="T121" fmla="*/ 36 h 132"/>
                <a:gd name="T122" fmla="*/ 152 w 158"/>
                <a:gd name="T123" fmla="*/ 42 h 132"/>
                <a:gd name="T124" fmla="*/ 154 w 158"/>
                <a:gd name="T125" fmla="*/ 4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2">
                  <a:moveTo>
                    <a:pt x="154" y="46"/>
                  </a:moveTo>
                  <a:lnTo>
                    <a:pt x="154" y="46"/>
                  </a:lnTo>
                  <a:lnTo>
                    <a:pt x="150" y="46"/>
                  </a:lnTo>
                  <a:lnTo>
                    <a:pt x="146" y="46"/>
                  </a:lnTo>
                  <a:lnTo>
                    <a:pt x="142" y="46"/>
                  </a:lnTo>
                  <a:lnTo>
                    <a:pt x="136" y="48"/>
                  </a:lnTo>
                  <a:lnTo>
                    <a:pt x="132" y="52"/>
                  </a:lnTo>
                  <a:lnTo>
                    <a:pt x="132" y="54"/>
                  </a:lnTo>
                  <a:lnTo>
                    <a:pt x="130" y="54"/>
                  </a:lnTo>
                  <a:lnTo>
                    <a:pt x="126" y="58"/>
                  </a:lnTo>
                  <a:lnTo>
                    <a:pt x="122" y="62"/>
                  </a:lnTo>
                  <a:lnTo>
                    <a:pt x="120" y="66"/>
                  </a:lnTo>
                  <a:lnTo>
                    <a:pt x="118" y="70"/>
                  </a:lnTo>
                  <a:lnTo>
                    <a:pt x="120" y="74"/>
                  </a:lnTo>
                  <a:lnTo>
                    <a:pt x="122" y="78"/>
                  </a:lnTo>
                  <a:lnTo>
                    <a:pt x="120" y="78"/>
                  </a:lnTo>
                  <a:lnTo>
                    <a:pt x="118" y="80"/>
                  </a:lnTo>
                  <a:lnTo>
                    <a:pt x="116" y="84"/>
                  </a:lnTo>
                  <a:lnTo>
                    <a:pt x="112" y="88"/>
                  </a:lnTo>
                  <a:lnTo>
                    <a:pt x="110" y="92"/>
                  </a:lnTo>
                  <a:lnTo>
                    <a:pt x="106" y="96"/>
                  </a:lnTo>
                  <a:lnTo>
                    <a:pt x="96" y="118"/>
                  </a:lnTo>
                  <a:lnTo>
                    <a:pt x="94" y="118"/>
                  </a:lnTo>
                  <a:lnTo>
                    <a:pt x="92" y="118"/>
                  </a:lnTo>
                  <a:lnTo>
                    <a:pt x="86" y="118"/>
                  </a:lnTo>
                  <a:lnTo>
                    <a:pt x="78" y="118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64" y="116"/>
                  </a:lnTo>
                  <a:lnTo>
                    <a:pt x="60" y="118"/>
                  </a:lnTo>
                  <a:lnTo>
                    <a:pt x="56" y="118"/>
                  </a:lnTo>
                  <a:lnTo>
                    <a:pt x="52" y="120"/>
                  </a:lnTo>
                  <a:lnTo>
                    <a:pt x="50" y="122"/>
                  </a:lnTo>
                  <a:lnTo>
                    <a:pt x="50" y="122"/>
                  </a:lnTo>
                  <a:lnTo>
                    <a:pt x="48" y="120"/>
                  </a:lnTo>
                  <a:lnTo>
                    <a:pt x="44" y="120"/>
                  </a:lnTo>
                  <a:lnTo>
                    <a:pt x="40" y="120"/>
                  </a:lnTo>
                  <a:lnTo>
                    <a:pt x="38" y="120"/>
                  </a:lnTo>
                  <a:lnTo>
                    <a:pt x="34" y="122"/>
                  </a:lnTo>
                  <a:lnTo>
                    <a:pt x="32" y="124"/>
                  </a:lnTo>
                  <a:lnTo>
                    <a:pt x="30" y="128"/>
                  </a:lnTo>
                  <a:lnTo>
                    <a:pt x="30" y="132"/>
                  </a:lnTo>
                  <a:lnTo>
                    <a:pt x="28" y="132"/>
                  </a:lnTo>
                  <a:lnTo>
                    <a:pt x="26" y="132"/>
                  </a:lnTo>
                  <a:lnTo>
                    <a:pt x="24" y="130"/>
                  </a:lnTo>
                  <a:lnTo>
                    <a:pt x="20" y="128"/>
                  </a:lnTo>
                  <a:lnTo>
                    <a:pt x="18" y="126"/>
                  </a:lnTo>
                  <a:lnTo>
                    <a:pt x="18" y="122"/>
                  </a:lnTo>
                  <a:lnTo>
                    <a:pt x="16" y="122"/>
                  </a:lnTo>
                  <a:lnTo>
                    <a:pt x="16" y="120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6" y="116"/>
                  </a:lnTo>
                  <a:lnTo>
                    <a:pt x="16" y="114"/>
                  </a:lnTo>
                  <a:lnTo>
                    <a:pt x="18" y="108"/>
                  </a:lnTo>
                  <a:lnTo>
                    <a:pt x="20" y="104"/>
                  </a:lnTo>
                  <a:lnTo>
                    <a:pt x="22" y="102"/>
                  </a:lnTo>
                  <a:lnTo>
                    <a:pt x="24" y="102"/>
                  </a:lnTo>
                  <a:lnTo>
                    <a:pt x="26" y="102"/>
                  </a:lnTo>
                  <a:lnTo>
                    <a:pt x="30" y="98"/>
                  </a:lnTo>
                  <a:lnTo>
                    <a:pt x="24" y="92"/>
                  </a:lnTo>
                  <a:lnTo>
                    <a:pt x="28" y="88"/>
                  </a:lnTo>
                  <a:lnTo>
                    <a:pt x="30" y="80"/>
                  </a:lnTo>
                  <a:lnTo>
                    <a:pt x="30" y="70"/>
                  </a:lnTo>
                  <a:lnTo>
                    <a:pt x="26" y="60"/>
                  </a:lnTo>
                  <a:lnTo>
                    <a:pt x="30" y="5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2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6" y="28"/>
                  </a:lnTo>
                  <a:lnTo>
                    <a:pt x="10" y="30"/>
                  </a:lnTo>
                  <a:lnTo>
                    <a:pt x="4" y="28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54" y="6"/>
                  </a:lnTo>
                  <a:lnTo>
                    <a:pt x="58" y="6"/>
                  </a:lnTo>
                  <a:lnTo>
                    <a:pt x="72" y="6"/>
                  </a:lnTo>
                  <a:lnTo>
                    <a:pt x="84" y="8"/>
                  </a:lnTo>
                  <a:lnTo>
                    <a:pt x="98" y="4"/>
                  </a:lnTo>
                  <a:lnTo>
                    <a:pt x="98" y="6"/>
                  </a:lnTo>
                  <a:lnTo>
                    <a:pt x="100" y="6"/>
                  </a:lnTo>
                  <a:lnTo>
                    <a:pt x="102" y="8"/>
                  </a:lnTo>
                  <a:lnTo>
                    <a:pt x="102" y="10"/>
                  </a:lnTo>
                  <a:lnTo>
                    <a:pt x="102" y="12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2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16" y="20"/>
                  </a:lnTo>
                  <a:lnTo>
                    <a:pt x="120" y="22"/>
                  </a:lnTo>
                  <a:lnTo>
                    <a:pt x="122" y="24"/>
                  </a:lnTo>
                  <a:lnTo>
                    <a:pt x="126" y="28"/>
                  </a:lnTo>
                  <a:lnTo>
                    <a:pt x="126" y="26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52" y="42"/>
                  </a:lnTo>
                  <a:lnTo>
                    <a:pt x="158" y="44"/>
                  </a:lnTo>
                  <a:lnTo>
                    <a:pt x="154" y="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Freeform 405"/>
            <p:cNvSpPr>
              <a:spLocks/>
            </p:cNvSpPr>
            <p:nvPr/>
          </p:nvSpPr>
          <p:spPr bwMode="gray">
            <a:xfrm>
              <a:off x="949945" y="3455278"/>
              <a:ext cx="288818" cy="270122"/>
            </a:xfrm>
            <a:custGeom>
              <a:avLst/>
              <a:gdLst>
                <a:gd name="T0" fmla="*/ 94 w 156"/>
                <a:gd name="T1" fmla="*/ 14 h 146"/>
                <a:gd name="T2" fmla="*/ 92 w 156"/>
                <a:gd name="T3" fmla="*/ 16 h 146"/>
                <a:gd name="T4" fmla="*/ 92 w 156"/>
                <a:gd name="T5" fmla="*/ 16 h 146"/>
                <a:gd name="T6" fmla="*/ 94 w 156"/>
                <a:gd name="T7" fmla="*/ 18 h 146"/>
                <a:gd name="T8" fmla="*/ 94 w 156"/>
                <a:gd name="T9" fmla="*/ 20 h 146"/>
                <a:gd name="T10" fmla="*/ 76 w 156"/>
                <a:gd name="T11" fmla="*/ 28 h 146"/>
                <a:gd name="T12" fmla="*/ 78 w 156"/>
                <a:gd name="T13" fmla="*/ 32 h 146"/>
                <a:gd name="T14" fmla="*/ 84 w 156"/>
                <a:gd name="T15" fmla="*/ 38 h 146"/>
                <a:gd name="T16" fmla="*/ 94 w 156"/>
                <a:gd name="T17" fmla="*/ 46 h 146"/>
                <a:gd name="T18" fmla="*/ 104 w 156"/>
                <a:gd name="T19" fmla="*/ 52 h 146"/>
                <a:gd name="T20" fmla="*/ 102 w 156"/>
                <a:gd name="T21" fmla="*/ 56 h 146"/>
                <a:gd name="T22" fmla="*/ 104 w 156"/>
                <a:gd name="T23" fmla="*/ 62 h 146"/>
                <a:gd name="T24" fmla="*/ 138 w 156"/>
                <a:gd name="T25" fmla="*/ 90 h 146"/>
                <a:gd name="T26" fmla="*/ 156 w 156"/>
                <a:gd name="T27" fmla="*/ 120 h 146"/>
                <a:gd name="T28" fmla="*/ 144 w 156"/>
                <a:gd name="T29" fmla="*/ 118 h 146"/>
                <a:gd name="T30" fmla="*/ 134 w 156"/>
                <a:gd name="T31" fmla="*/ 122 h 146"/>
                <a:gd name="T32" fmla="*/ 130 w 156"/>
                <a:gd name="T33" fmla="*/ 134 h 146"/>
                <a:gd name="T34" fmla="*/ 124 w 156"/>
                <a:gd name="T35" fmla="*/ 146 h 146"/>
                <a:gd name="T36" fmla="*/ 120 w 156"/>
                <a:gd name="T37" fmla="*/ 134 h 146"/>
                <a:gd name="T38" fmla="*/ 118 w 156"/>
                <a:gd name="T39" fmla="*/ 132 h 146"/>
                <a:gd name="T40" fmla="*/ 116 w 156"/>
                <a:gd name="T41" fmla="*/ 130 h 146"/>
                <a:gd name="T42" fmla="*/ 118 w 156"/>
                <a:gd name="T43" fmla="*/ 128 h 146"/>
                <a:gd name="T44" fmla="*/ 122 w 156"/>
                <a:gd name="T45" fmla="*/ 112 h 146"/>
                <a:gd name="T46" fmla="*/ 110 w 156"/>
                <a:gd name="T47" fmla="*/ 106 h 146"/>
                <a:gd name="T48" fmla="*/ 80 w 156"/>
                <a:gd name="T49" fmla="*/ 84 h 146"/>
                <a:gd name="T50" fmla="*/ 50 w 156"/>
                <a:gd name="T51" fmla="*/ 54 h 146"/>
                <a:gd name="T52" fmla="*/ 50 w 156"/>
                <a:gd name="T53" fmla="*/ 50 h 146"/>
                <a:gd name="T54" fmla="*/ 48 w 156"/>
                <a:gd name="T55" fmla="*/ 44 h 146"/>
                <a:gd name="T56" fmla="*/ 44 w 156"/>
                <a:gd name="T57" fmla="*/ 40 h 146"/>
                <a:gd name="T58" fmla="*/ 18 w 156"/>
                <a:gd name="T59" fmla="*/ 48 h 146"/>
                <a:gd name="T60" fmla="*/ 12 w 156"/>
                <a:gd name="T61" fmla="*/ 48 h 146"/>
                <a:gd name="T62" fmla="*/ 4 w 156"/>
                <a:gd name="T63" fmla="*/ 34 h 146"/>
                <a:gd name="T64" fmla="*/ 2 w 156"/>
                <a:gd name="T65" fmla="*/ 32 h 146"/>
                <a:gd name="T66" fmla="*/ 0 w 156"/>
                <a:gd name="T67" fmla="*/ 22 h 146"/>
                <a:gd name="T68" fmla="*/ 12 w 156"/>
                <a:gd name="T69" fmla="*/ 22 h 146"/>
                <a:gd name="T70" fmla="*/ 16 w 156"/>
                <a:gd name="T71" fmla="*/ 24 h 146"/>
                <a:gd name="T72" fmla="*/ 24 w 156"/>
                <a:gd name="T73" fmla="*/ 12 h 146"/>
                <a:gd name="T74" fmla="*/ 30 w 156"/>
                <a:gd name="T75" fmla="*/ 10 h 146"/>
                <a:gd name="T76" fmla="*/ 30 w 156"/>
                <a:gd name="T77" fmla="*/ 14 h 146"/>
                <a:gd name="T78" fmla="*/ 32 w 156"/>
                <a:gd name="T79" fmla="*/ 16 h 146"/>
                <a:gd name="T80" fmla="*/ 36 w 156"/>
                <a:gd name="T81" fmla="*/ 14 h 146"/>
                <a:gd name="T82" fmla="*/ 40 w 156"/>
                <a:gd name="T83" fmla="*/ 12 h 146"/>
                <a:gd name="T84" fmla="*/ 42 w 156"/>
                <a:gd name="T85" fmla="*/ 10 h 146"/>
                <a:gd name="T86" fmla="*/ 44 w 156"/>
                <a:gd name="T87" fmla="*/ 8 h 146"/>
                <a:gd name="T88" fmla="*/ 44 w 156"/>
                <a:gd name="T89" fmla="*/ 10 h 146"/>
                <a:gd name="T90" fmla="*/ 46 w 156"/>
                <a:gd name="T91" fmla="*/ 12 h 146"/>
                <a:gd name="T92" fmla="*/ 48 w 156"/>
                <a:gd name="T93" fmla="*/ 10 h 146"/>
                <a:gd name="T94" fmla="*/ 48 w 156"/>
                <a:gd name="T95" fmla="*/ 8 h 146"/>
                <a:gd name="T96" fmla="*/ 46 w 156"/>
                <a:gd name="T97" fmla="*/ 4 h 146"/>
                <a:gd name="T98" fmla="*/ 48 w 156"/>
                <a:gd name="T99" fmla="*/ 4 h 146"/>
                <a:gd name="T100" fmla="*/ 50 w 156"/>
                <a:gd name="T101" fmla="*/ 2 h 146"/>
                <a:gd name="T102" fmla="*/ 54 w 156"/>
                <a:gd name="T103" fmla="*/ 0 h 146"/>
                <a:gd name="T104" fmla="*/ 58 w 156"/>
                <a:gd name="T105" fmla="*/ 0 h 146"/>
                <a:gd name="T106" fmla="*/ 62 w 156"/>
                <a:gd name="T107" fmla="*/ 0 h 146"/>
                <a:gd name="T108" fmla="*/ 66 w 156"/>
                <a:gd name="T109" fmla="*/ 0 h 146"/>
                <a:gd name="T110" fmla="*/ 72 w 156"/>
                <a:gd name="T111" fmla="*/ 0 h 146"/>
                <a:gd name="T112" fmla="*/ 74 w 156"/>
                <a:gd name="T113" fmla="*/ 4 h 146"/>
                <a:gd name="T114" fmla="*/ 80 w 156"/>
                <a:gd name="T115" fmla="*/ 8 h 146"/>
                <a:gd name="T116" fmla="*/ 88 w 156"/>
                <a:gd name="T117" fmla="*/ 12 h 146"/>
                <a:gd name="T118" fmla="*/ 94 w 156"/>
                <a:gd name="T119" fmla="*/ 1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6" h="146">
                  <a:moveTo>
                    <a:pt x="94" y="14"/>
                  </a:moveTo>
                  <a:lnTo>
                    <a:pt x="94" y="14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84" y="24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8" y="32"/>
                  </a:lnTo>
                  <a:lnTo>
                    <a:pt x="82" y="34"/>
                  </a:lnTo>
                  <a:lnTo>
                    <a:pt x="84" y="38"/>
                  </a:lnTo>
                  <a:lnTo>
                    <a:pt x="88" y="42"/>
                  </a:lnTo>
                  <a:lnTo>
                    <a:pt x="94" y="46"/>
                  </a:lnTo>
                  <a:lnTo>
                    <a:pt x="98" y="50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2" y="56"/>
                  </a:lnTo>
                  <a:lnTo>
                    <a:pt x="104" y="58"/>
                  </a:lnTo>
                  <a:lnTo>
                    <a:pt x="104" y="62"/>
                  </a:lnTo>
                  <a:lnTo>
                    <a:pt x="108" y="64"/>
                  </a:lnTo>
                  <a:lnTo>
                    <a:pt x="138" y="90"/>
                  </a:lnTo>
                  <a:lnTo>
                    <a:pt x="148" y="102"/>
                  </a:lnTo>
                  <a:lnTo>
                    <a:pt x="156" y="120"/>
                  </a:lnTo>
                  <a:lnTo>
                    <a:pt x="152" y="126"/>
                  </a:lnTo>
                  <a:lnTo>
                    <a:pt x="144" y="118"/>
                  </a:lnTo>
                  <a:lnTo>
                    <a:pt x="138" y="118"/>
                  </a:lnTo>
                  <a:lnTo>
                    <a:pt x="134" y="122"/>
                  </a:lnTo>
                  <a:lnTo>
                    <a:pt x="138" y="132"/>
                  </a:lnTo>
                  <a:lnTo>
                    <a:pt x="130" y="134"/>
                  </a:lnTo>
                  <a:lnTo>
                    <a:pt x="130" y="142"/>
                  </a:lnTo>
                  <a:lnTo>
                    <a:pt x="124" y="146"/>
                  </a:lnTo>
                  <a:lnTo>
                    <a:pt x="118" y="142"/>
                  </a:lnTo>
                  <a:lnTo>
                    <a:pt x="120" y="134"/>
                  </a:lnTo>
                  <a:lnTo>
                    <a:pt x="120" y="134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16" y="130"/>
                  </a:lnTo>
                  <a:lnTo>
                    <a:pt x="116" y="128"/>
                  </a:lnTo>
                  <a:lnTo>
                    <a:pt x="118" y="128"/>
                  </a:lnTo>
                  <a:lnTo>
                    <a:pt x="122" y="128"/>
                  </a:lnTo>
                  <a:lnTo>
                    <a:pt x="122" y="112"/>
                  </a:lnTo>
                  <a:lnTo>
                    <a:pt x="114" y="110"/>
                  </a:lnTo>
                  <a:lnTo>
                    <a:pt x="110" y="106"/>
                  </a:lnTo>
                  <a:lnTo>
                    <a:pt x="88" y="92"/>
                  </a:lnTo>
                  <a:lnTo>
                    <a:pt x="80" y="84"/>
                  </a:lnTo>
                  <a:lnTo>
                    <a:pt x="74" y="7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50" y="50"/>
                  </a:lnTo>
                  <a:lnTo>
                    <a:pt x="50" y="48"/>
                  </a:lnTo>
                  <a:lnTo>
                    <a:pt x="48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38" y="38"/>
                  </a:lnTo>
                  <a:lnTo>
                    <a:pt x="18" y="48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2" y="4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28" y="1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4" y="14"/>
                  </a:lnTo>
                  <a:lnTo>
                    <a:pt x="36" y="14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0"/>
                  </a:lnTo>
                  <a:lnTo>
                    <a:pt x="42" y="10"/>
                  </a:lnTo>
                  <a:lnTo>
                    <a:pt x="4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2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0"/>
                  </a:lnTo>
                  <a:lnTo>
                    <a:pt x="88" y="12"/>
                  </a:lnTo>
                  <a:lnTo>
                    <a:pt x="92" y="12"/>
                  </a:lnTo>
                  <a:lnTo>
                    <a:pt x="94" y="1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Freeform 406"/>
            <p:cNvSpPr>
              <a:spLocks/>
            </p:cNvSpPr>
            <p:nvPr/>
          </p:nvSpPr>
          <p:spPr bwMode="gray">
            <a:xfrm>
              <a:off x="1086948" y="3706898"/>
              <a:ext cx="77759" cy="44404"/>
            </a:xfrm>
            <a:custGeom>
              <a:avLst/>
              <a:gdLst>
                <a:gd name="T0" fmla="*/ 6 w 42"/>
                <a:gd name="T1" fmla="*/ 4 h 24"/>
                <a:gd name="T2" fmla="*/ 0 w 42"/>
                <a:gd name="T3" fmla="*/ 6 h 24"/>
                <a:gd name="T4" fmla="*/ 0 w 42"/>
                <a:gd name="T5" fmla="*/ 6 h 24"/>
                <a:gd name="T6" fmla="*/ 0 w 42"/>
                <a:gd name="T7" fmla="*/ 6 h 24"/>
                <a:gd name="T8" fmla="*/ 0 w 42"/>
                <a:gd name="T9" fmla="*/ 8 h 24"/>
                <a:gd name="T10" fmla="*/ 2 w 42"/>
                <a:gd name="T11" fmla="*/ 10 h 24"/>
                <a:gd name="T12" fmla="*/ 22 w 42"/>
                <a:gd name="T13" fmla="*/ 16 h 24"/>
                <a:gd name="T14" fmla="*/ 22 w 42"/>
                <a:gd name="T15" fmla="*/ 16 h 24"/>
                <a:gd name="T16" fmla="*/ 24 w 42"/>
                <a:gd name="T17" fmla="*/ 20 h 24"/>
                <a:gd name="T18" fmla="*/ 26 w 42"/>
                <a:gd name="T19" fmla="*/ 22 h 24"/>
                <a:gd name="T20" fmla="*/ 28 w 42"/>
                <a:gd name="T21" fmla="*/ 24 h 24"/>
                <a:gd name="T22" fmla="*/ 30 w 42"/>
                <a:gd name="T23" fmla="*/ 22 h 24"/>
                <a:gd name="T24" fmla="*/ 34 w 42"/>
                <a:gd name="T25" fmla="*/ 20 h 24"/>
                <a:gd name="T26" fmla="*/ 38 w 42"/>
                <a:gd name="T27" fmla="*/ 18 h 24"/>
                <a:gd name="T28" fmla="*/ 38 w 42"/>
                <a:gd name="T29" fmla="*/ 18 h 24"/>
                <a:gd name="T30" fmla="*/ 38 w 42"/>
                <a:gd name="T31" fmla="*/ 16 h 24"/>
                <a:gd name="T32" fmla="*/ 38 w 42"/>
                <a:gd name="T33" fmla="*/ 14 h 24"/>
                <a:gd name="T34" fmla="*/ 38 w 42"/>
                <a:gd name="T35" fmla="*/ 12 h 24"/>
                <a:gd name="T36" fmla="*/ 36 w 42"/>
                <a:gd name="T37" fmla="*/ 12 h 24"/>
                <a:gd name="T38" fmla="*/ 40 w 42"/>
                <a:gd name="T39" fmla="*/ 4 h 24"/>
                <a:gd name="T40" fmla="*/ 40 w 42"/>
                <a:gd name="T41" fmla="*/ 4 h 24"/>
                <a:gd name="T42" fmla="*/ 42 w 42"/>
                <a:gd name="T43" fmla="*/ 2 h 24"/>
                <a:gd name="T44" fmla="*/ 42 w 42"/>
                <a:gd name="T45" fmla="*/ 2 h 24"/>
                <a:gd name="T46" fmla="*/ 40 w 42"/>
                <a:gd name="T47" fmla="*/ 0 h 24"/>
                <a:gd name="T48" fmla="*/ 38 w 42"/>
                <a:gd name="T49" fmla="*/ 0 h 24"/>
                <a:gd name="T50" fmla="*/ 36 w 42"/>
                <a:gd name="T51" fmla="*/ 0 h 24"/>
                <a:gd name="T52" fmla="*/ 34 w 42"/>
                <a:gd name="T53" fmla="*/ 2 h 24"/>
                <a:gd name="T54" fmla="*/ 32 w 42"/>
                <a:gd name="T55" fmla="*/ 2 h 24"/>
                <a:gd name="T56" fmla="*/ 28 w 42"/>
                <a:gd name="T57" fmla="*/ 4 h 24"/>
                <a:gd name="T58" fmla="*/ 26 w 42"/>
                <a:gd name="T59" fmla="*/ 4 h 24"/>
                <a:gd name="T60" fmla="*/ 22 w 42"/>
                <a:gd name="T61" fmla="*/ 4 h 24"/>
                <a:gd name="T62" fmla="*/ 18 w 42"/>
                <a:gd name="T63" fmla="*/ 4 h 24"/>
                <a:gd name="T64" fmla="*/ 12 w 42"/>
                <a:gd name="T65" fmla="*/ 4 h 24"/>
                <a:gd name="T66" fmla="*/ 8 w 42"/>
                <a:gd name="T67" fmla="*/ 4 h 24"/>
                <a:gd name="T68" fmla="*/ 6 w 42"/>
                <a:gd name="T6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" h="24">
                  <a:moveTo>
                    <a:pt x="6" y="4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8" y="24"/>
                  </a:lnTo>
                  <a:lnTo>
                    <a:pt x="30" y="22"/>
                  </a:lnTo>
                  <a:lnTo>
                    <a:pt x="34" y="20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6" y="4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4"/>
                  </a:lnTo>
                  <a:lnTo>
                    <a:pt x="8" y="4"/>
                  </a:lnTo>
                  <a:lnTo>
                    <a:pt x="6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Freeform 407"/>
            <p:cNvSpPr>
              <a:spLocks/>
            </p:cNvSpPr>
            <p:nvPr/>
          </p:nvSpPr>
          <p:spPr bwMode="gray">
            <a:xfrm>
              <a:off x="994378" y="3610691"/>
              <a:ext cx="37028" cy="77706"/>
            </a:xfrm>
            <a:custGeom>
              <a:avLst/>
              <a:gdLst>
                <a:gd name="T0" fmla="*/ 14 w 20"/>
                <a:gd name="T1" fmla="*/ 0 h 42"/>
                <a:gd name="T2" fmla="*/ 14 w 20"/>
                <a:gd name="T3" fmla="*/ 2 h 42"/>
                <a:gd name="T4" fmla="*/ 12 w 20"/>
                <a:gd name="T5" fmla="*/ 2 h 42"/>
                <a:gd name="T6" fmla="*/ 10 w 20"/>
                <a:gd name="T7" fmla="*/ 4 h 42"/>
                <a:gd name="T8" fmla="*/ 8 w 20"/>
                <a:gd name="T9" fmla="*/ 6 h 42"/>
                <a:gd name="T10" fmla="*/ 4 w 20"/>
                <a:gd name="T11" fmla="*/ 6 h 42"/>
                <a:gd name="T12" fmla="*/ 2 w 20"/>
                <a:gd name="T13" fmla="*/ 6 h 42"/>
                <a:gd name="T14" fmla="*/ 2 w 20"/>
                <a:gd name="T15" fmla="*/ 4 h 42"/>
                <a:gd name="T16" fmla="*/ 0 w 20"/>
                <a:gd name="T17" fmla="*/ 4 h 42"/>
                <a:gd name="T18" fmla="*/ 0 w 20"/>
                <a:gd name="T19" fmla="*/ 4 h 42"/>
                <a:gd name="T20" fmla="*/ 2 w 20"/>
                <a:gd name="T21" fmla="*/ 8 h 42"/>
                <a:gd name="T22" fmla="*/ 2 w 20"/>
                <a:gd name="T23" fmla="*/ 12 h 42"/>
                <a:gd name="T24" fmla="*/ 2 w 20"/>
                <a:gd name="T25" fmla="*/ 16 h 42"/>
                <a:gd name="T26" fmla="*/ 0 w 20"/>
                <a:gd name="T27" fmla="*/ 20 h 42"/>
                <a:gd name="T28" fmla="*/ 0 w 20"/>
                <a:gd name="T29" fmla="*/ 38 h 42"/>
                <a:gd name="T30" fmla="*/ 0 w 20"/>
                <a:gd name="T31" fmla="*/ 38 h 42"/>
                <a:gd name="T32" fmla="*/ 4 w 20"/>
                <a:gd name="T33" fmla="*/ 40 h 42"/>
                <a:gd name="T34" fmla="*/ 8 w 20"/>
                <a:gd name="T35" fmla="*/ 40 h 42"/>
                <a:gd name="T36" fmla="*/ 12 w 20"/>
                <a:gd name="T37" fmla="*/ 42 h 42"/>
                <a:gd name="T38" fmla="*/ 12 w 20"/>
                <a:gd name="T39" fmla="*/ 38 h 42"/>
                <a:gd name="T40" fmla="*/ 12 w 20"/>
                <a:gd name="T41" fmla="*/ 36 h 42"/>
                <a:gd name="T42" fmla="*/ 14 w 20"/>
                <a:gd name="T43" fmla="*/ 36 h 42"/>
                <a:gd name="T44" fmla="*/ 16 w 20"/>
                <a:gd name="T45" fmla="*/ 34 h 42"/>
                <a:gd name="T46" fmla="*/ 18 w 20"/>
                <a:gd name="T47" fmla="*/ 34 h 42"/>
                <a:gd name="T48" fmla="*/ 18 w 20"/>
                <a:gd name="T49" fmla="*/ 20 h 42"/>
                <a:gd name="T50" fmla="*/ 18 w 20"/>
                <a:gd name="T51" fmla="*/ 18 h 42"/>
                <a:gd name="T52" fmla="*/ 20 w 20"/>
                <a:gd name="T53" fmla="*/ 16 h 42"/>
                <a:gd name="T54" fmla="*/ 20 w 20"/>
                <a:gd name="T55" fmla="*/ 16 h 42"/>
                <a:gd name="T56" fmla="*/ 20 w 20"/>
                <a:gd name="T57" fmla="*/ 14 h 42"/>
                <a:gd name="T58" fmla="*/ 20 w 20"/>
                <a:gd name="T59" fmla="*/ 10 h 42"/>
                <a:gd name="T60" fmla="*/ 20 w 20"/>
                <a:gd name="T61" fmla="*/ 6 h 42"/>
                <a:gd name="T62" fmla="*/ 18 w 20"/>
                <a:gd name="T63" fmla="*/ 4 h 42"/>
                <a:gd name="T64" fmla="*/ 14 w 20"/>
                <a:gd name="T6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" h="42">
                  <a:moveTo>
                    <a:pt x="14" y="0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8" y="4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Freeform 408"/>
            <p:cNvSpPr>
              <a:spLocks/>
            </p:cNvSpPr>
            <p:nvPr/>
          </p:nvSpPr>
          <p:spPr bwMode="gray">
            <a:xfrm>
              <a:off x="1001784" y="3551486"/>
              <a:ext cx="33325" cy="51804"/>
            </a:xfrm>
            <a:custGeom>
              <a:avLst/>
              <a:gdLst>
                <a:gd name="T0" fmla="*/ 8 w 18"/>
                <a:gd name="T1" fmla="*/ 4 h 28"/>
                <a:gd name="T2" fmla="*/ 6 w 18"/>
                <a:gd name="T3" fmla="*/ 4 h 28"/>
                <a:gd name="T4" fmla="*/ 6 w 18"/>
                <a:gd name="T5" fmla="*/ 4 h 28"/>
                <a:gd name="T6" fmla="*/ 4 w 18"/>
                <a:gd name="T7" fmla="*/ 4 h 28"/>
                <a:gd name="T8" fmla="*/ 2 w 18"/>
                <a:gd name="T9" fmla="*/ 6 h 28"/>
                <a:gd name="T10" fmla="*/ 0 w 18"/>
                <a:gd name="T11" fmla="*/ 8 h 28"/>
                <a:gd name="T12" fmla="*/ 2 w 18"/>
                <a:gd name="T13" fmla="*/ 10 h 28"/>
                <a:gd name="T14" fmla="*/ 2 w 18"/>
                <a:gd name="T15" fmla="*/ 12 h 28"/>
                <a:gd name="T16" fmla="*/ 2 w 18"/>
                <a:gd name="T17" fmla="*/ 16 h 28"/>
                <a:gd name="T18" fmla="*/ 4 w 18"/>
                <a:gd name="T19" fmla="*/ 20 h 28"/>
                <a:gd name="T20" fmla="*/ 6 w 18"/>
                <a:gd name="T21" fmla="*/ 22 h 28"/>
                <a:gd name="T22" fmla="*/ 12 w 18"/>
                <a:gd name="T23" fmla="*/ 28 h 28"/>
                <a:gd name="T24" fmla="*/ 12 w 18"/>
                <a:gd name="T25" fmla="*/ 28 h 28"/>
                <a:gd name="T26" fmla="*/ 14 w 18"/>
                <a:gd name="T27" fmla="*/ 24 h 28"/>
                <a:gd name="T28" fmla="*/ 14 w 18"/>
                <a:gd name="T29" fmla="*/ 22 h 28"/>
                <a:gd name="T30" fmla="*/ 16 w 18"/>
                <a:gd name="T31" fmla="*/ 18 h 28"/>
                <a:gd name="T32" fmla="*/ 18 w 18"/>
                <a:gd name="T33" fmla="*/ 18 h 28"/>
                <a:gd name="T34" fmla="*/ 18 w 18"/>
                <a:gd name="T35" fmla="*/ 16 h 28"/>
                <a:gd name="T36" fmla="*/ 18 w 18"/>
                <a:gd name="T37" fmla="*/ 14 h 28"/>
                <a:gd name="T38" fmla="*/ 16 w 18"/>
                <a:gd name="T39" fmla="*/ 10 h 28"/>
                <a:gd name="T40" fmla="*/ 16 w 18"/>
                <a:gd name="T41" fmla="*/ 6 h 28"/>
                <a:gd name="T42" fmla="*/ 14 w 18"/>
                <a:gd name="T43" fmla="*/ 4 h 28"/>
                <a:gd name="T44" fmla="*/ 10 w 18"/>
                <a:gd name="T45" fmla="*/ 0 h 28"/>
                <a:gd name="T46" fmla="*/ 8 w 18"/>
                <a:gd name="T4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28">
                  <a:moveTo>
                    <a:pt x="8" y="4"/>
                  </a:moveTo>
                  <a:lnTo>
                    <a:pt x="6" y="4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8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Freeform 409"/>
            <p:cNvSpPr>
              <a:spLocks/>
            </p:cNvSpPr>
            <p:nvPr/>
          </p:nvSpPr>
          <p:spPr bwMode="gray">
            <a:xfrm>
              <a:off x="1020298" y="3351670"/>
              <a:ext cx="188842" cy="111009"/>
            </a:xfrm>
            <a:custGeom>
              <a:avLst/>
              <a:gdLst>
                <a:gd name="T0" fmla="*/ 34 w 102"/>
                <a:gd name="T1" fmla="*/ 58 h 60"/>
                <a:gd name="T2" fmla="*/ 32 w 102"/>
                <a:gd name="T3" fmla="*/ 56 h 60"/>
                <a:gd name="T4" fmla="*/ 28 w 102"/>
                <a:gd name="T5" fmla="*/ 56 h 60"/>
                <a:gd name="T6" fmla="*/ 20 w 102"/>
                <a:gd name="T7" fmla="*/ 56 h 60"/>
                <a:gd name="T8" fmla="*/ 16 w 102"/>
                <a:gd name="T9" fmla="*/ 56 h 60"/>
                <a:gd name="T10" fmla="*/ 12 w 102"/>
                <a:gd name="T11" fmla="*/ 58 h 60"/>
                <a:gd name="T12" fmla="*/ 10 w 102"/>
                <a:gd name="T13" fmla="*/ 60 h 60"/>
                <a:gd name="T14" fmla="*/ 10 w 102"/>
                <a:gd name="T15" fmla="*/ 56 h 60"/>
                <a:gd name="T16" fmla="*/ 8 w 102"/>
                <a:gd name="T17" fmla="*/ 56 h 60"/>
                <a:gd name="T18" fmla="*/ 8 w 102"/>
                <a:gd name="T19" fmla="*/ 52 h 60"/>
                <a:gd name="T20" fmla="*/ 8 w 102"/>
                <a:gd name="T21" fmla="*/ 38 h 60"/>
                <a:gd name="T22" fmla="*/ 28 w 102"/>
                <a:gd name="T23" fmla="*/ 34 h 60"/>
                <a:gd name="T24" fmla="*/ 28 w 102"/>
                <a:gd name="T25" fmla="*/ 26 h 60"/>
                <a:gd name="T26" fmla="*/ 38 w 102"/>
                <a:gd name="T27" fmla="*/ 12 h 60"/>
                <a:gd name="T28" fmla="*/ 50 w 102"/>
                <a:gd name="T29" fmla="*/ 4 h 60"/>
                <a:gd name="T30" fmla="*/ 52 w 102"/>
                <a:gd name="T31" fmla="*/ 0 h 60"/>
                <a:gd name="T32" fmla="*/ 54 w 102"/>
                <a:gd name="T33" fmla="*/ 0 h 60"/>
                <a:gd name="T34" fmla="*/ 58 w 102"/>
                <a:gd name="T35" fmla="*/ 4 h 60"/>
                <a:gd name="T36" fmla="*/ 60 w 102"/>
                <a:gd name="T37" fmla="*/ 4 h 60"/>
                <a:gd name="T38" fmla="*/ 68 w 102"/>
                <a:gd name="T39" fmla="*/ 4 h 60"/>
                <a:gd name="T40" fmla="*/ 72 w 102"/>
                <a:gd name="T41" fmla="*/ 0 h 60"/>
                <a:gd name="T42" fmla="*/ 80 w 102"/>
                <a:gd name="T43" fmla="*/ 2 h 60"/>
                <a:gd name="T44" fmla="*/ 80 w 102"/>
                <a:gd name="T45" fmla="*/ 4 h 60"/>
                <a:gd name="T46" fmla="*/ 86 w 102"/>
                <a:gd name="T47" fmla="*/ 8 h 60"/>
                <a:gd name="T48" fmla="*/ 92 w 102"/>
                <a:gd name="T49" fmla="*/ 8 h 60"/>
                <a:gd name="T50" fmla="*/ 96 w 102"/>
                <a:gd name="T51" fmla="*/ 8 h 60"/>
                <a:gd name="T52" fmla="*/ 102 w 102"/>
                <a:gd name="T53" fmla="*/ 18 h 60"/>
                <a:gd name="T54" fmla="*/ 98 w 102"/>
                <a:gd name="T55" fmla="*/ 20 h 60"/>
                <a:gd name="T56" fmla="*/ 96 w 102"/>
                <a:gd name="T57" fmla="*/ 28 h 60"/>
                <a:gd name="T58" fmla="*/ 96 w 102"/>
                <a:gd name="T59" fmla="*/ 34 h 60"/>
                <a:gd name="T60" fmla="*/ 92 w 102"/>
                <a:gd name="T61" fmla="*/ 38 h 60"/>
                <a:gd name="T62" fmla="*/ 92 w 102"/>
                <a:gd name="T63" fmla="*/ 44 h 60"/>
                <a:gd name="T64" fmla="*/ 44 w 102"/>
                <a:gd name="T65" fmla="*/ 56 h 60"/>
                <a:gd name="T66" fmla="*/ 36 w 102"/>
                <a:gd name="T6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" h="60">
                  <a:moveTo>
                    <a:pt x="36" y="60"/>
                  </a:moveTo>
                  <a:lnTo>
                    <a:pt x="34" y="58"/>
                  </a:lnTo>
                  <a:lnTo>
                    <a:pt x="34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4" y="56"/>
                  </a:lnTo>
                  <a:lnTo>
                    <a:pt x="20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4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6" y="56"/>
                  </a:lnTo>
                  <a:lnTo>
                    <a:pt x="8" y="52"/>
                  </a:lnTo>
                  <a:lnTo>
                    <a:pt x="0" y="38"/>
                  </a:lnTo>
                  <a:lnTo>
                    <a:pt x="8" y="38"/>
                  </a:lnTo>
                  <a:lnTo>
                    <a:pt x="20" y="30"/>
                  </a:lnTo>
                  <a:lnTo>
                    <a:pt x="28" y="34"/>
                  </a:lnTo>
                  <a:lnTo>
                    <a:pt x="30" y="30"/>
                  </a:lnTo>
                  <a:lnTo>
                    <a:pt x="28" y="26"/>
                  </a:lnTo>
                  <a:lnTo>
                    <a:pt x="28" y="16"/>
                  </a:lnTo>
                  <a:lnTo>
                    <a:pt x="38" y="12"/>
                  </a:lnTo>
                  <a:lnTo>
                    <a:pt x="44" y="8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4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102" y="16"/>
                  </a:lnTo>
                  <a:lnTo>
                    <a:pt x="102" y="18"/>
                  </a:lnTo>
                  <a:lnTo>
                    <a:pt x="100" y="18"/>
                  </a:lnTo>
                  <a:lnTo>
                    <a:pt x="98" y="20"/>
                  </a:lnTo>
                  <a:lnTo>
                    <a:pt x="96" y="24"/>
                  </a:lnTo>
                  <a:lnTo>
                    <a:pt x="96" y="28"/>
                  </a:lnTo>
                  <a:lnTo>
                    <a:pt x="96" y="32"/>
                  </a:lnTo>
                  <a:lnTo>
                    <a:pt x="96" y="34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68" y="4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Freeform 410"/>
            <p:cNvSpPr>
              <a:spLocks/>
            </p:cNvSpPr>
            <p:nvPr/>
          </p:nvSpPr>
          <p:spPr bwMode="gray">
            <a:xfrm>
              <a:off x="938836" y="3421975"/>
              <a:ext cx="99975" cy="77706"/>
            </a:xfrm>
            <a:custGeom>
              <a:avLst/>
              <a:gdLst>
                <a:gd name="T0" fmla="*/ 30 w 54"/>
                <a:gd name="T1" fmla="*/ 6 h 42"/>
                <a:gd name="T2" fmla="*/ 20 w 54"/>
                <a:gd name="T3" fmla="*/ 8 h 42"/>
                <a:gd name="T4" fmla="*/ 8 w 54"/>
                <a:gd name="T5" fmla="*/ 16 h 42"/>
                <a:gd name="T6" fmla="*/ 0 w 54"/>
                <a:gd name="T7" fmla="*/ 30 h 42"/>
                <a:gd name="T8" fmla="*/ 2 w 54"/>
                <a:gd name="T9" fmla="*/ 30 h 42"/>
                <a:gd name="T10" fmla="*/ 2 w 54"/>
                <a:gd name="T11" fmla="*/ 28 h 42"/>
                <a:gd name="T12" fmla="*/ 4 w 54"/>
                <a:gd name="T13" fmla="*/ 28 h 42"/>
                <a:gd name="T14" fmla="*/ 6 w 54"/>
                <a:gd name="T15" fmla="*/ 28 h 42"/>
                <a:gd name="T16" fmla="*/ 6 w 54"/>
                <a:gd name="T17" fmla="*/ 28 h 42"/>
                <a:gd name="T18" fmla="*/ 8 w 54"/>
                <a:gd name="T19" fmla="*/ 30 h 42"/>
                <a:gd name="T20" fmla="*/ 8 w 54"/>
                <a:gd name="T21" fmla="*/ 34 h 42"/>
                <a:gd name="T22" fmla="*/ 6 w 54"/>
                <a:gd name="T23" fmla="*/ 40 h 42"/>
                <a:gd name="T24" fmla="*/ 8 w 54"/>
                <a:gd name="T25" fmla="*/ 40 h 42"/>
                <a:gd name="T26" fmla="*/ 12 w 54"/>
                <a:gd name="T27" fmla="*/ 40 h 42"/>
                <a:gd name="T28" fmla="*/ 16 w 54"/>
                <a:gd name="T29" fmla="*/ 40 h 42"/>
                <a:gd name="T30" fmla="*/ 20 w 54"/>
                <a:gd name="T31" fmla="*/ 42 h 42"/>
                <a:gd name="T32" fmla="*/ 22 w 54"/>
                <a:gd name="T33" fmla="*/ 42 h 42"/>
                <a:gd name="T34" fmla="*/ 34 w 54"/>
                <a:gd name="T35" fmla="*/ 34 h 42"/>
                <a:gd name="T36" fmla="*/ 30 w 54"/>
                <a:gd name="T37" fmla="*/ 30 h 42"/>
                <a:gd name="T38" fmla="*/ 36 w 54"/>
                <a:gd name="T39" fmla="*/ 28 h 42"/>
                <a:gd name="T40" fmla="*/ 36 w 54"/>
                <a:gd name="T41" fmla="*/ 28 h 42"/>
                <a:gd name="T42" fmla="*/ 36 w 54"/>
                <a:gd name="T43" fmla="*/ 30 h 42"/>
                <a:gd name="T44" fmla="*/ 36 w 54"/>
                <a:gd name="T45" fmla="*/ 32 h 42"/>
                <a:gd name="T46" fmla="*/ 36 w 54"/>
                <a:gd name="T47" fmla="*/ 32 h 42"/>
                <a:gd name="T48" fmla="*/ 38 w 54"/>
                <a:gd name="T49" fmla="*/ 34 h 42"/>
                <a:gd name="T50" fmla="*/ 40 w 54"/>
                <a:gd name="T51" fmla="*/ 32 h 42"/>
                <a:gd name="T52" fmla="*/ 42 w 54"/>
                <a:gd name="T53" fmla="*/ 32 h 42"/>
                <a:gd name="T54" fmla="*/ 44 w 54"/>
                <a:gd name="T55" fmla="*/ 32 h 42"/>
                <a:gd name="T56" fmla="*/ 46 w 54"/>
                <a:gd name="T57" fmla="*/ 30 h 42"/>
                <a:gd name="T58" fmla="*/ 48 w 54"/>
                <a:gd name="T59" fmla="*/ 28 h 42"/>
                <a:gd name="T60" fmla="*/ 52 w 54"/>
                <a:gd name="T61" fmla="*/ 24 h 42"/>
                <a:gd name="T62" fmla="*/ 50 w 54"/>
                <a:gd name="T63" fmla="*/ 26 h 42"/>
                <a:gd name="T64" fmla="*/ 50 w 54"/>
                <a:gd name="T65" fmla="*/ 26 h 42"/>
                <a:gd name="T66" fmla="*/ 50 w 54"/>
                <a:gd name="T67" fmla="*/ 28 h 42"/>
                <a:gd name="T68" fmla="*/ 52 w 54"/>
                <a:gd name="T69" fmla="*/ 30 h 42"/>
                <a:gd name="T70" fmla="*/ 52 w 54"/>
                <a:gd name="T71" fmla="*/ 30 h 42"/>
                <a:gd name="T72" fmla="*/ 54 w 54"/>
                <a:gd name="T73" fmla="*/ 30 h 42"/>
                <a:gd name="T74" fmla="*/ 54 w 54"/>
                <a:gd name="T75" fmla="*/ 26 h 42"/>
                <a:gd name="T76" fmla="*/ 54 w 54"/>
                <a:gd name="T77" fmla="*/ 26 h 42"/>
                <a:gd name="T78" fmla="*/ 54 w 54"/>
                <a:gd name="T79" fmla="*/ 24 h 42"/>
                <a:gd name="T80" fmla="*/ 52 w 54"/>
                <a:gd name="T81" fmla="*/ 24 h 42"/>
                <a:gd name="T82" fmla="*/ 54 w 54"/>
                <a:gd name="T83" fmla="*/ 22 h 42"/>
                <a:gd name="T84" fmla="*/ 54 w 54"/>
                <a:gd name="T85" fmla="*/ 22 h 42"/>
                <a:gd name="T86" fmla="*/ 54 w 54"/>
                <a:gd name="T87" fmla="*/ 20 h 42"/>
                <a:gd name="T88" fmla="*/ 54 w 54"/>
                <a:gd name="T89" fmla="*/ 20 h 42"/>
                <a:gd name="T90" fmla="*/ 54 w 54"/>
                <a:gd name="T91" fmla="*/ 18 h 42"/>
                <a:gd name="T92" fmla="*/ 52 w 54"/>
                <a:gd name="T93" fmla="*/ 18 h 42"/>
                <a:gd name="T94" fmla="*/ 50 w 54"/>
                <a:gd name="T95" fmla="*/ 18 h 42"/>
                <a:gd name="T96" fmla="*/ 50 w 54"/>
                <a:gd name="T97" fmla="*/ 18 h 42"/>
                <a:gd name="T98" fmla="*/ 50 w 54"/>
                <a:gd name="T99" fmla="*/ 18 h 42"/>
                <a:gd name="T100" fmla="*/ 50 w 54"/>
                <a:gd name="T101" fmla="*/ 18 h 42"/>
                <a:gd name="T102" fmla="*/ 52 w 54"/>
                <a:gd name="T103" fmla="*/ 14 h 42"/>
                <a:gd name="T104" fmla="*/ 44 w 54"/>
                <a:gd name="T105" fmla="*/ 0 h 42"/>
                <a:gd name="T106" fmla="*/ 38 w 54"/>
                <a:gd name="T107" fmla="*/ 4 h 42"/>
                <a:gd name="T108" fmla="*/ 30 w 54"/>
                <a:gd name="T109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4" h="42">
                  <a:moveTo>
                    <a:pt x="30" y="6"/>
                  </a:moveTo>
                  <a:lnTo>
                    <a:pt x="20" y="8"/>
                  </a:lnTo>
                  <a:lnTo>
                    <a:pt x="8" y="16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8" y="34"/>
                  </a:lnTo>
                  <a:lnTo>
                    <a:pt x="6" y="40"/>
                  </a:lnTo>
                  <a:lnTo>
                    <a:pt x="8" y="40"/>
                  </a:lnTo>
                  <a:lnTo>
                    <a:pt x="12" y="40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34" y="34"/>
                  </a:lnTo>
                  <a:lnTo>
                    <a:pt x="30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38" y="34"/>
                  </a:lnTo>
                  <a:lnTo>
                    <a:pt x="40" y="32"/>
                  </a:lnTo>
                  <a:lnTo>
                    <a:pt x="42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48" y="28"/>
                  </a:lnTo>
                  <a:lnTo>
                    <a:pt x="52" y="24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26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4" y="18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8" y="4"/>
                  </a:lnTo>
                  <a:lnTo>
                    <a:pt x="30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Freeform 411"/>
            <p:cNvSpPr>
              <a:spLocks/>
            </p:cNvSpPr>
            <p:nvPr/>
          </p:nvSpPr>
          <p:spPr bwMode="gray">
            <a:xfrm>
              <a:off x="694452" y="3270263"/>
              <a:ext cx="292521" cy="336727"/>
            </a:xfrm>
            <a:custGeom>
              <a:avLst/>
              <a:gdLst>
                <a:gd name="T0" fmla="*/ 138 w 158"/>
                <a:gd name="T1" fmla="*/ 120 h 182"/>
                <a:gd name="T2" fmla="*/ 140 w 158"/>
                <a:gd name="T3" fmla="*/ 130 h 182"/>
                <a:gd name="T4" fmla="*/ 150 w 158"/>
                <a:gd name="T5" fmla="*/ 144 h 182"/>
                <a:gd name="T6" fmla="*/ 138 w 158"/>
                <a:gd name="T7" fmla="*/ 156 h 182"/>
                <a:gd name="T8" fmla="*/ 122 w 158"/>
                <a:gd name="T9" fmla="*/ 156 h 182"/>
                <a:gd name="T10" fmla="*/ 102 w 158"/>
                <a:gd name="T11" fmla="*/ 158 h 182"/>
                <a:gd name="T12" fmla="*/ 100 w 158"/>
                <a:gd name="T13" fmla="*/ 170 h 182"/>
                <a:gd name="T14" fmla="*/ 90 w 158"/>
                <a:gd name="T15" fmla="*/ 180 h 182"/>
                <a:gd name="T16" fmla="*/ 64 w 158"/>
                <a:gd name="T17" fmla="*/ 164 h 182"/>
                <a:gd name="T18" fmla="*/ 58 w 158"/>
                <a:gd name="T19" fmla="*/ 160 h 182"/>
                <a:gd name="T20" fmla="*/ 52 w 158"/>
                <a:gd name="T21" fmla="*/ 158 h 182"/>
                <a:gd name="T22" fmla="*/ 44 w 158"/>
                <a:gd name="T23" fmla="*/ 152 h 182"/>
                <a:gd name="T24" fmla="*/ 40 w 158"/>
                <a:gd name="T25" fmla="*/ 148 h 182"/>
                <a:gd name="T26" fmla="*/ 36 w 158"/>
                <a:gd name="T27" fmla="*/ 144 h 182"/>
                <a:gd name="T28" fmla="*/ 40 w 158"/>
                <a:gd name="T29" fmla="*/ 94 h 182"/>
                <a:gd name="T30" fmla="*/ 38 w 158"/>
                <a:gd name="T31" fmla="*/ 86 h 182"/>
                <a:gd name="T32" fmla="*/ 32 w 158"/>
                <a:gd name="T33" fmla="*/ 78 h 182"/>
                <a:gd name="T34" fmla="*/ 2 w 158"/>
                <a:gd name="T35" fmla="*/ 60 h 182"/>
                <a:gd name="T36" fmla="*/ 0 w 158"/>
                <a:gd name="T37" fmla="*/ 56 h 182"/>
                <a:gd name="T38" fmla="*/ 4 w 158"/>
                <a:gd name="T39" fmla="*/ 48 h 182"/>
                <a:gd name="T40" fmla="*/ 22 w 158"/>
                <a:gd name="T41" fmla="*/ 36 h 182"/>
                <a:gd name="T42" fmla="*/ 30 w 158"/>
                <a:gd name="T43" fmla="*/ 36 h 182"/>
                <a:gd name="T44" fmla="*/ 44 w 158"/>
                <a:gd name="T45" fmla="*/ 32 h 182"/>
                <a:gd name="T46" fmla="*/ 54 w 158"/>
                <a:gd name="T47" fmla="*/ 28 h 182"/>
                <a:gd name="T48" fmla="*/ 70 w 158"/>
                <a:gd name="T49" fmla="*/ 16 h 182"/>
                <a:gd name="T50" fmla="*/ 80 w 158"/>
                <a:gd name="T51" fmla="*/ 12 h 182"/>
                <a:gd name="T52" fmla="*/ 92 w 158"/>
                <a:gd name="T53" fmla="*/ 4 h 182"/>
                <a:gd name="T54" fmla="*/ 98 w 158"/>
                <a:gd name="T55" fmla="*/ 4 h 182"/>
                <a:gd name="T56" fmla="*/ 106 w 158"/>
                <a:gd name="T57" fmla="*/ 14 h 182"/>
                <a:gd name="T58" fmla="*/ 110 w 158"/>
                <a:gd name="T59" fmla="*/ 18 h 182"/>
                <a:gd name="T60" fmla="*/ 110 w 158"/>
                <a:gd name="T61" fmla="*/ 26 h 182"/>
                <a:gd name="T62" fmla="*/ 118 w 158"/>
                <a:gd name="T63" fmla="*/ 32 h 182"/>
                <a:gd name="T64" fmla="*/ 122 w 158"/>
                <a:gd name="T65" fmla="*/ 40 h 182"/>
                <a:gd name="T66" fmla="*/ 126 w 158"/>
                <a:gd name="T67" fmla="*/ 46 h 182"/>
                <a:gd name="T68" fmla="*/ 134 w 158"/>
                <a:gd name="T69" fmla="*/ 52 h 182"/>
                <a:gd name="T70" fmla="*/ 142 w 158"/>
                <a:gd name="T71" fmla="*/ 56 h 182"/>
                <a:gd name="T72" fmla="*/ 156 w 158"/>
                <a:gd name="T73" fmla="*/ 62 h 182"/>
                <a:gd name="T74" fmla="*/ 158 w 158"/>
                <a:gd name="T75" fmla="*/ 64 h 182"/>
                <a:gd name="T76" fmla="*/ 154 w 158"/>
                <a:gd name="T77" fmla="*/ 78 h 182"/>
                <a:gd name="T78" fmla="*/ 140 w 158"/>
                <a:gd name="T79" fmla="*/ 100 h 182"/>
                <a:gd name="T80" fmla="*/ 134 w 158"/>
                <a:gd name="T81" fmla="*/ 112 h 182"/>
                <a:gd name="T82" fmla="*/ 138 w 158"/>
                <a:gd name="T83" fmla="*/ 11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" h="182">
                  <a:moveTo>
                    <a:pt x="140" y="116"/>
                  </a:moveTo>
                  <a:lnTo>
                    <a:pt x="138" y="118"/>
                  </a:lnTo>
                  <a:lnTo>
                    <a:pt x="138" y="120"/>
                  </a:lnTo>
                  <a:lnTo>
                    <a:pt x="138" y="124"/>
                  </a:lnTo>
                  <a:lnTo>
                    <a:pt x="138" y="130"/>
                  </a:lnTo>
                  <a:lnTo>
                    <a:pt x="140" y="130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50" y="144"/>
                  </a:lnTo>
                  <a:lnTo>
                    <a:pt x="150" y="150"/>
                  </a:lnTo>
                  <a:lnTo>
                    <a:pt x="140" y="156"/>
                  </a:lnTo>
                  <a:lnTo>
                    <a:pt x="138" y="156"/>
                  </a:lnTo>
                  <a:lnTo>
                    <a:pt x="134" y="156"/>
                  </a:lnTo>
                  <a:lnTo>
                    <a:pt x="128" y="156"/>
                  </a:lnTo>
                  <a:lnTo>
                    <a:pt x="122" y="156"/>
                  </a:lnTo>
                  <a:lnTo>
                    <a:pt x="114" y="154"/>
                  </a:lnTo>
                  <a:lnTo>
                    <a:pt x="110" y="154"/>
                  </a:lnTo>
                  <a:lnTo>
                    <a:pt x="102" y="158"/>
                  </a:lnTo>
                  <a:lnTo>
                    <a:pt x="100" y="166"/>
                  </a:lnTo>
                  <a:lnTo>
                    <a:pt x="100" y="168"/>
                  </a:lnTo>
                  <a:lnTo>
                    <a:pt x="100" y="170"/>
                  </a:lnTo>
                  <a:lnTo>
                    <a:pt x="102" y="174"/>
                  </a:lnTo>
                  <a:lnTo>
                    <a:pt x="96" y="182"/>
                  </a:lnTo>
                  <a:lnTo>
                    <a:pt x="90" y="180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64" y="164"/>
                  </a:lnTo>
                  <a:lnTo>
                    <a:pt x="64" y="166"/>
                  </a:lnTo>
                  <a:lnTo>
                    <a:pt x="60" y="162"/>
                  </a:lnTo>
                  <a:lnTo>
                    <a:pt x="58" y="160"/>
                  </a:lnTo>
                  <a:lnTo>
                    <a:pt x="54" y="158"/>
                  </a:lnTo>
                  <a:lnTo>
                    <a:pt x="52" y="158"/>
                  </a:lnTo>
                  <a:lnTo>
                    <a:pt x="52" y="158"/>
                  </a:lnTo>
                  <a:lnTo>
                    <a:pt x="50" y="156"/>
                  </a:lnTo>
                  <a:lnTo>
                    <a:pt x="46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0" y="150"/>
                  </a:lnTo>
                  <a:lnTo>
                    <a:pt x="40" y="148"/>
                  </a:lnTo>
                  <a:lnTo>
                    <a:pt x="40" y="146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0" y="140"/>
                  </a:lnTo>
                  <a:lnTo>
                    <a:pt x="40" y="94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4" y="80"/>
                  </a:lnTo>
                  <a:lnTo>
                    <a:pt x="32" y="78"/>
                  </a:lnTo>
                  <a:lnTo>
                    <a:pt x="22" y="72"/>
                  </a:lnTo>
                  <a:lnTo>
                    <a:pt x="22" y="68"/>
                  </a:lnTo>
                  <a:lnTo>
                    <a:pt x="2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14" y="50"/>
                  </a:lnTo>
                  <a:lnTo>
                    <a:pt x="14" y="38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30" y="36"/>
                  </a:lnTo>
                  <a:lnTo>
                    <a:pt x="36" y="34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0" y="16"/>
                  </a:lnTo>
                  <a:lnTo>
                    <a:pt x="78" y="14"/>
                  </a:lnTo>
                  <a:lnTo>
                    <a:pt x="78" y="12"/>
                  </a:lnTo>
                  <a:lnTo>
                    <a:pt x="80" y="12"/>
                  </a:lnTo>
                  <a:lnTo>
                    <a:pt x="84" y="8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0"/>
                  </a:lnTo>
                  <a:lnTo>
                    <a:pt x="96" y="2"/>
                  </a:lnTo>
                  <a:lnTo>
                    <a:pt x="98" y="4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6" y="14"/>
                  </a:lnTo>
                  <a:lnTo>
                    <a:pt x="108" y="16"/>
                  </a:lnTo>
                  <a:lnTo>
                    <a:pt x="110" y="16"/>
                  </a:lnTo>
                  <a:lnTo>
                    <a:pt x="110" y="18"/>
                  </a:lnTo>
                  <a:lnTo>
                    <a:pt x="108" y="20"/>
                  </a:lnTo>
                  <a:lnTo>
                    <a:pt x="108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4" y="32"/>
                  </a:lnTo>
                  <a:lnTo>
                    <a:pt x="118" y="32"/>
                  </a:lnTo>
                  <a:lnTo>
                    <a:pt x="120" y="34"/>
                  </a:lnTo>
                  <a:lnTo>
                    <a:pt x="122" y="38"/>
                  </a:lnTo>
                  <a:lnTo>
                    <a:pt x="122" y="40"/>
                  </a:lnTo>
                  <a:lnTo>
                    <a:pt x="124" y="44"/>
                  </a:lnTo>
                  <a:lnTo>
                    <a:pt x="124" y="44"/>
                  </a:lnTo>
                  <a:lnTo>
                    <a:pt x="126" y="46"/>
                  </a:lnTo>
                  <a:lnTo>
                    <a:pt x="128" y="50"/>
                  </a:lnTo>
                  <a:lnTo>
                    <a:pt x="132" y="52"/>
                  </a:lnTo>
                  <a:lnTo>
                    <a:pt x="134" y="52"/>
                  </a:lnTo>
                  <a:lnTo>
                    <a:pt x="136" y="54"/>
                  </a:lnTo>
                  <a:lnTo>
                    <a:pt x="138" y="54"/>
                  </a:lnTo>
                  <a:lnTo>
                    <a:pt x="142" y="56"/>
                  </a:lnTo>
                  <a:lnTo>
                    <a:pt x="146" y="58"/>
                  </a:lnTo>
                  <a:lnTo>
                    <a:pt x="152" y="60"/>
                  </a:lnTo>
                  <a:lnTo>
                    <a:pt x="156" y="62"/>
                  </a:lnTo>
                  <a:lnTo>
                    <a:pt x="158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8"/>
                  </a:lnTo>
                  <a:lnTo>
                    <a:pt x="156" y="72"/>
                  </a:lnTo>
                  <a:lnTo>
                    <a:pt x="154" y="78"/>
                  </a:lnTo>
                  <a:lnTo>
                    <a:pt x="152" y="90"/>
                  </a:lnTo>
                  <a:lnTo>
                    <a:pt x="152" y="90"/>
                  </a:lnTo>
                  <a:lnTo>
                    <a:pt x="140" y="100"/>
                  </a:lnTo>
                  <a:lnTo>
                    <a:pt x="132" y="112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6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40" y="112"/>
                  </a:lnTo>
                  <a:lnTo>
                    <a:pt x="140" y="11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Freeform 412"/>
            <p:cNvSpPr>
              <a:spLocks/>
            </p:cNvSpPr>
            <p:nvPr/>
          </p:nvSpPr>
          <p:spPr bwMode="gray">
            <a:xfrm>
              <a:off x="575963" y="3577388"/>
              <a:ext cx="74056" cy="166513"/>
            </a:xfrm>
            <a:custGeom>
              <a:avLst/>
              <a:gdLst>
                <a:gd name="T0" fmla="*/ 6 w 40"/>
                <a:gd name="T1" fmla="*/ 0 h 90"/>
                <a:gd name="T2" fmla="*/ 6 w 40"/>
                <a:gd name="T3" fmla="*/ 32 h 90"/>
                <a:gd name="T4" fmla="*/ 4 w 40"/>
                <a:gd name="T5" fmla="*/ 40 h 90"/>
                <a:gd name="T6" fmla="*/ 4 w 40"/>
                <a:gd name="T7" fmla="*/ 46 h 90"/>
                <a:gd name="T8" fmla="*/ 2 w 40"/>
                <a:gd name="T9" fmla="*/ 52 h 90"/>
                <a:gd name="T10" fmla="*/ 0 w 40"/>
                <a:gd name="T11" fmla="*/ 54 h 90"/>
                <a:gd name="T12" fmla="*/ 0 w 40"/>
                <a:gd name="T13" fmla="*/ 56 h 90"/>
                <a:gd name="T14" fmla="*/ 0 w 40"/>
                <a:gd name="T15" fmla="*/ 60 h 90"/>
                <a:gd name="T16" fmla="*/ 0 w 40"/>
                <a:gd name="T17" fmla="*/ 64 h 90"/>
                <a:gd name="T18" fmla="*/ 2 w 40"/>
                <a:gd name="T19" fmla="*/ 66 h 90"/>
                <a:gd name="T20" fmla="*/ 4 w 40"/>
                <a:gd name="T21" fmla="*/ 68 h 90"/>
                <a:gd name="T22" fmla="*/ 4 w 40"/>
                <a:gd name="T23" fmla="*/ 68 h 90"/>
                <a:gd name="T24" fmla="*/ 4 w 40"/>
                <a:gd name="T25" fmla="*/ 84 h 90"/>
                <a:gd name="T26" fmla="*/ 10 w 40"/>
                <a:gd name="T27" fmla="*/ 88 h 90"/>
                <a:gd name="T28" fmla="*/ 12 w 40"/>
                <a:gd name="T29" fmla="*/ 88 h 90"/>
                <a:gd name="T30" fmla="*/ 14 w 40"/>
                <a:gd name="T31" fmla="*/ 86 h 90"/>
                <a:gd name="T32" fmla="*/ 14 w 40"/>
                <a:gd name="T33" fmla="*/ 86 h 90"/>
                <a:gd name="T34" fmla="*/ 16 w 40"/>
                <a:gd name="T35" fmla="*/ 86 h 90"/>
                <a:gd name="T36" fmla="*/ 16 w 40"/>
                <a:gd name="T37" fmla="*/ 88 h 90"/>
                <a:gd name="T38" fmla="*/ 18 w 40"/>
                <a:gd name="T39" fmla="*/ 90 h 90"/>
                <a:gd name="T40" fmla="*/ 18 w 40"/>
                <a:gd name="T41" fmla="*/ 88 h 90"/>
                <a:gd name="T42" fmla="*/ 18 w 40"/>
                <a:gd name="T43" fmla="*/ 86 h 90"/>
                <a:gd name="T44" fmla="*/ 20 w 40"/>
                <a:gd name="T45" fmla="*/ 82 h 90"/>
                <a:gd name="T46" fmla="*/ 22 w 40"/>
                <a:gd name="T47" fmla="*/ 78 h 90"/>
                <a:gd name="T48" fmla="*/ 24 w 40"/>
                <a:gd name="T49" fmla="*/ 74 h 90"/>
                <a:gd name="T50" fmla="*/ 28 w 40"/>
                <a:gd name="T51" fmla="*/ 74 h 90"/>
                <a:gd name="T52" fmla="*/ 32 w 40"/>
                <a:gd name="T53" fmla="*/ 70 h 90"/>
                <a:gd name="T54" fmla="*/ 26 w 40"/>
                <a:gd name="T55" fmla="*/ 64 h 90"/>
                <a:gd name="T56" fmla="*/ 30 w 40"/>
                <a:gd name="T57" fmla="*/ 60 h 90"/>
                <a:gd name="T58" fmla="*/ 32 w 40"/>
                <a:gd name="T59" fmla="*/ 52 h 90"/>
                <a:gd name="T60" fmla="*/ 32 w 40"/>
                <a:gd name="T61" fmla="*/ 42 h 90"/>
                <a:gd name="T62" fmla="*/ 28 w 40"/>
                <a:gd name="T63" fmla="*/ 32 h 90"/>
                <a:gd name="T64" fmla="*/ 32 w 40"/>
                <a:gd name="T65" fmla="*/ 22 h 90"/>
                <a:gd name="T66" fmla="*/ 34 w 40"/>
                <a:gd name="T67" fmla="*/ 14 h 90"/>
                <a:gd name="T68" fmla="*/ 34 w 40"/>
                <a:gd name="T69" fmla="*/ 14 h 90"/>
                <a:gd name="T70" fmla="*/ 36 w 40"/>
                <a:gd name="T71" fmla="*/ 12 h 90"/>
                <a:gd name="T72" fmla="*/ 38 w 40"/>
                <a:gd name="T73" fmla="*/ 10 h 90"/>
                <a:gd name="T74" fmla="*/ 40 w 40"/>
                <a:gd name="T75" fmla="*/ 8 h 90"/>
                <a:gd name="T76" fmla="*/ 40 w 40"/>
                <a:gd name="T77" fmla="*/ 6 h 90"/>
                <a:gd name="T78" fmla="*/ 40 w 40"/>
                <a:gd name="T79" fmla="*/ 4 h 90"/>
                <a:gd name="T80" fmla="*/ 34 w 40"/>
                <a:gd name="T81" fmla="*/ 2 h 90"/>
                <a:gd name="T82" fmla="*/ 30 w 40"/>
                <a:gd name="T83" fmla="*/ 0 h 90"/>
                <a:gd name="T84" fmla="*/ 28 w 40"/>
                <a:gd name="T85" fmla="*/ 0 h 90"/>
                <a:gd name="T86" fmla="*/ 12 w 40"/>
                <a:gd name="T87" fmla="*/ 2 h 90"/>
                <a:gd name="T88" fmla="*/ 6 w 40"/>
                <a:gd name="T8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" h="90">
                  <a:moveTo>
                    <a:pt x="6" y="0"/>
                  </a:moveTo>
                  <a:lnTo>
                    <a:pt x="6" y="32"/>
                  </a:lnTo>
                  <a:lnTo>
                    <a:pt x="4" y="40"/>
                  </a:lnTo>
                  <a:lnTo>
                    <a:pt x="4" y="46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4" y="84"/>
                  </a:lnTo>
                  <a:lnTo>
                    <a:pt x="10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8" y="90"/>
                  </a:lnTo>
                  <a:lnTo>
                    <a:pt x="18" y="88"/>
                  </a:lnTo>
                  <a:lnTo>
                    <a:pt x="18" y="86"/>
                  </a:lnTo>
                  <a:lnTo>
                    <a:pt x="20" y="82"/>
                  </a:lnTo>
                  <a:lnTo>
                    <a:pt x="22" y="78"/>
                  </a:lnTo>
                  <a:lnTo>
                    <a:pt x="24" y="74"/>
                  </a:lnTo>
                  <a:lnTo>
                    <a:pt x="28" y="74"/>
                  </a:lnTo>
                  <a:lnTo>
                    <a:pt x="32" y="70"/>
                  </a:lnTo>
                  <a:lnTo>
                    <a:pt x="26" y="64"/>
                  </a:lnTo>
                  <a:lnTo>
                    <a:pt x="30" y="60"/>
                  </a:lnTo>
                  <a:lnTo>
                    <a:pt x="32" y="52"/>
                  </a:lnTo>
                  <a:lnTo>
                    <a:pt x="32" y="42"/>
                  </a:lnTo>
                  <a:lnTo>
                    <a:pt x="28" y="32"/>
                  </a:lnTo>
                  <a:lnTo>
                    <a:pt x="32" y="22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12" y="2"/>
                  </a:lnTo>
                  <a:lnTo>
                    <a:pt x="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Freeform 413"/>
            <p:cNvSpPr>
              <a:spLocks/>
            </p:cNvSpPr>
            <p:nvPr/>
          </p:nvSpPr>
          <p:spPr bwMode="gray">
            <a:xfrm>
              <a:off x="927728" y="3107450"/>
              <a:ext cx="192545" cy="329327"/>
            </a:xfrm>
            <a:custGeom>
              <a:avLst/>
              <a:gdLst>
                <a:gd name="T0" fmla="*/ 28 w 104"/>
                <a:gd name="T1" fmla="*/ 148 h 178"/>
                <a:gd name="T2" fmla="*/ 16 w 104"/>
                <a:gd name="T3" fmla="*/ 144 h 178"/>
                <a:gd name="T4" fmla="*/ 6 w 104"/>
                <a:gd name="T5" fmla="*/ 116 h 178"/>
                <a:gd name="T6" fmla="*/ 6 w 104"/>
                <a:gd name="T7" fmla="*/ 112 h 178"/>
                <a:gd name="T8" fmla="*/ 2 w 104"/>
                <a:gd name="T9" fmla="*/ 106 h 178"/>
                <a:gd name="T10" fmla="*/ 10 w 104"/>
                <a:gd name="T11" fmla="*/ 88 h 178"/>
                <a:gd name="T12" fmla="*/ 6 w 104"/>
                <a:gd name="T13" fmla="*/ 86 h 178"/>
                <a:gd name="T14" fmla="*/ 12 w 104"/>
                <a:gd name="T15" fmla="*/ 76 h 178"/>
                <a:gd name="T16" fmla="*/ 18 w 104"/>
                <a:gd name="T17" fmla="*/ 74 h 178"/>
                <a:gd name="T18" fmla="*/ 18 w 104"/>
                <a:gd name="T19" fmla="*/ 66 h 178"/>
                <a:gd name="T20" fmla="*/ 16 w 104"/>
                <a:gd name="T21" fmla="*/ 60 h 178"/>
                <a:gd name="T22" fmla="*/ 18 w 104"/>
                <a:gd name="T23" fmla="*/ 58 h 178"/>
                <a:gd name="T24" fmla="*/ 20 w 104"/>
                <a:gd name="T25" fmla="*/ 54 h 178"/>
                <a:gd name="T26" fmla="*/ 20 w 104"/>
                <a:gd name="T27" fmla="*/ 44 h 178"/>
                <a:gd name="T28" fmla="*/ 30 w 104"/>
                <a:gd name="T29" fmla="*/ 32 h 178"/>
                <a:gd name="T30" fmla="*/ 44 w 104"/>
                <a:gd name="T31" fmla="*/ 26 h 178"/>
                <a:gd name="T32" fmla="*/ 62 w 104"/>
                <a:gd name="T33" fmla="*/ 6 h 178"/>
                <a:gd name="T34" fmla="*/ 76 w 104"/>
                <a:gd name="T35" fmla="*/ 20 h 178"/>
                <a:gd name="T36" fmla="*/ 72 w 104"/>
                <a:gd name="T37" fmla="*/ 24 h 178"/>
                <a:gd name="T38" fmla="*/ 72 w 104"/>
                <a:gd name="T39" fmla="*/ 30 h 178"/>
                <a:gd name="T40" fmla="*/ 72 w 104"/>
                <a:gd name="T41" fmla="*/ 40 h 178"/>
                <a:gd name="T42" fmla="*/ 78 w 104"/>
                <a:gd name="T43" fmla="*/ 40 h 178"/>
                <a:gd name="T44" fmla="*/ 82 w 104"/>
                <a:gd name="T45" fmla="*/ 42 h 178"/>
                <a:gd name="T46" fmla="*/ 74 w 104"/>
                <a:gd name="T47" fmla="*/ 42 h 178"/>
                <a:gd name="T48" fmla="*/ 78 w 104"/>
                <a:gd name="T49" fmla="*/ 50 h 178"/>
                <a:gd name="T50" fmla="*/ 76 w 104"/>
                <a:gd name="T51" fmla="*/ 56 h 178"/>
                <a:gd name="T52" fmla="*/ 72 w 104"/>
                <a:gd name="T53" fmla="*/ 60 h 178"/>
                <a:gd name="T54" fmla="*/ 72 w 104"/>
                <a:gd name="T55" fmla="*/ 66 h 178"/>
                <a:gd name="T56" fmla="*/ 72 w 104"/>
                <a:gd name="T57" fmla="*/ 70 h 178"/>
                <a:gd name="T58" fmla="*/ 66 w 104"/>
                <a:gd name="T59" fmla="*/ 78 h 178"/>
                <a:gd name="T60" fmla="*/ 64 w 104"/>
                <a:gd name="T61" fmla="*/ 88 h 178"/>
                <a:gd name="T62" fmla="*/ 64 w 104"/>
                <a:gd name="T63" fmla="*/ 94 h 178"/>
                <a:gd name="T64" fmla="*/ 80 w 104"/>
                <a:gd name="T65" fmla="*/ 94 h 178"/>
                <a:gd name="T66" fmla="*/ 96 w 104"/>
                <a:gd name="T67" fmla="*/ 110 h 178"/>
                <a:gd name="T68" fmla="*/ 102 w 104"/>
                <a:gd name="T69" fmla="*/ 132 h 178"/>
                <a:gd name="T70" fmla="*/ 96 w 104"/>
                <a:gd name="T71" fmla="*/ 138 h 178"/>
                <a:gd name="T72" fmla="*/ 78 w 104"/>
                <a:gd name="T73" fmla="*/ 158 h 178"/>
                <a:gd name="T74" fmla="*/ 80 w 104"/>
                <a:gd name="T75" fmla="*/ 160 h 178"/>
                <a:gd name="T76" fmla="*/ 78 w 104"/>
                <a:gd name="T77" fmla="*/ 164 h 178"/>
                <a:gd name="T78" fmla="*/ 58 w 104"/>
                <a:gd name="T79" fmla="*/ 170 h 178"/>
                <a:gd name="T80" fmla="*/ 26 w 104"/>
                <a:gd name="T81" fmla="*/ 178 h 178"/>
                <a:gd name="T82" fmla="*/ 28 w 104"/>
                <a:gd name="T83" fmla="*/ 168 h 178"/>
                <a:gd name="T84" fmla="*/ 32 w 104"/>
                <a:gd name="T85" fmla="*/ 15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4" h="178">
                  <a:moveTo>
                    <a:pt x="32" y="150"/>
                  </a:moveTo>
                  <a:lnTo>
                    <a:pt x="30" y="150"/>
                  </a:lnTo>
                  <a:lnTo>
                    <a:pt x="28" y="148"/>
                  </a:lnTo>
                  <a:lnTo>
                    <a:pt x="24" y="148"/>
                  </a:lnTo>
                  <a:lnTo>
                    <a:pt x="20" y="146"/>
                  </a:lnTo>
                  <a:lnTo>
                    <a:pt x="16" y="144"/>
                  </a:lnTo>
                  <a:lnTo>
                    <a:pt x="12" y="144"/>
                  </a:lnTo>
                  <a:lnTo>
                    <a:pt x="12" y="142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4" y="108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0" y="88"/>
                  </a:lnTo>
                  <a:lnTo>
                    <a:pt x="8" y="88"/>
                  </a:lnTo>
                  <a:lnTo>
                    <a:pt x="8" y="86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0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48"/>
                  </a:lnTo>
                  <a:lnTo>
                    <a:pt x="20" y="44"/>
                  </a:lnTo>
                  <a:lnTo>
                    <a:pt x="18" y="38"/>
                  </a:lnTo>
                  <a:lnTo>
                    <a:pt x="24" y="34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26"/>
                  </a:lnTo>
                  <a:lnTo>
                    <a:pt x="44" y="4"/>
                  </a:lnTo>
                  <a:lnTo>
                    <a:pt x="64" y="0"/>
                  </a:lnTo>
                  <a:lnTo>
                    <a:pt x="62" y="6"/>
                  </a:lnTo>
                  <a:lnTo>
                    <a:pt x="66" y="12"/>
                  </a:lnTo>
                  <a:lnTo>
                    <a:pt x="74" y="14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2"/>
                  </a:lnTo>
                  <a:lnTo>
                    <a:pt x="72" y="24"/>
                  </a:lnTo>
                  <a:lnTo>
                    <a:pt x="72" y="26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2" y="36"/>
                  </a:lnTo>
                  <a:lnTo>
                    <a:pt x="72" y="40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8" y="40"/>
                  </a:lnTo>
                  <a:lnTo>
                    <a:pt x="82" y="42"/>
                  </a:lnTo>
                  <a:lnTo>
                    <a:pt x="84" y="42"/>
                  </a:lnTo>
                  <a:lnTo>
                    <a:pt x="82" y="42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4" y="42"/>
                  </a:lnTo>
                  <a:lnTo>
                    <a:pt x="74" y="44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52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6" y="68"/>
                  </a:lnTo>
                  <a:lnTo>
                    <a:pt x="74" y="68"/>
                  </a:lnTo>
                  <a:lnTo>
                    <a:pt x="72" y="70"/>
                  </a:lnTo>
                  <a:lnTo>
                    <a:pt x="70" y="72"/>
                  </a:lnTo>
                  <a:lnTo>
                    <a:pt x="66" y="76"/>
                  </a:lnTo>
                  <a:lnTo>
                    <a:pt x="66" y="78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4" y="88"/>
                  </a:lnTo>
                  <a:lnTo>
                    <a:pt x="64" y="90"/>
                  </a:lnTo>
                  <a:lnTo>
                    <a:pt x="62" y="92"/>
                  </a:lnTo>
                  <a:lnTo>
                    <a:pt x="64" y="94"/>
                  </a:lnTo>
                  <a:lnTo>
                    <a:pt x="66" y="96"/>
                  </a:lnTo>
                  <a:lnTo>
                    <a:pt x="74" y="94"/>
                  </a:lnTo>
                  <a:lnTo>
                    <a:pt x="80" y="94"/>
                  </a:lnTo>
                  <a:lnTo>
                    <a:pt x="88" y="98"/>
                  </a:lnTo>
                  <a:lnTo>
                    <a:pt x="88" y="108"/>
                  </a:lnTo>
                  <a:lnTo>
                    <a:pt x="96" y="110"/>
                  </a:lnTo>
                  <a:lnTo>
                    <a:pt x="100" y="116"/>
                  </a:lnTo>
                  <a:lnTo>
                    <a:pt x="104" y="132"/>
                  </a:lnTo>
                  <a:lnTo>
                    <a:pt x="102" y="132"/>
                  </a:lnTo>
                  <a:lnTo>
                    <a:pt x="102" y="134"/>
                  </a:lnTo>
                  <a:lnTo>
                    <a:pt x="100" y="138"/>
                  </a:lnTo>
                  <a:lnTo>
                    <a:pt x="96" y="138"/>
                  </a:lnTo>
                  <a:lnTo>
                    <a:pt x="88" y="144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58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80" y="162"/>
                  </a:lnTo>
                  <a:lnTo>
                    <a:pt x="80" y="164"/>
                  </a:lnTo>
                  <a:lnTo>
                    <a:pt x="78" y="164"/>
                  </a:lnTo>
                  <a:lnTo>
                    <a:pt x="76" y="164"/>
                  </a:lnTo>
                  <a:lnTo>
                    <a:pt x="70" y="162"/>
                  </a:lnTo>
                  <a:lnTo>
                    <a:pt x="58" y="170"/>
                  </a:lnTo>
                  <a:lnTo>
                    <a:pt x="48" y="172"/>
                  </a:lnTo>
                  <a:lnTo>
                    <a:pt x="36" y="176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8" y="168"/>
                  </a:lnTo>
                  <a:lnTo>
                    <a:pt x="30" y="162"/>
                  </a:lnTo>
                  <a:lnTo>
                    <a:pt x="30" y="156"/>
                  </a:lnTo>
                  <a:lnTo>
                    <a:pt x="32" y="15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Freeform 414"/>
            <p:cNvSpPr>
              <a:spLocks/>
            </p:cNvSpPr>
            <p:nvPr/>
          </p:nvSpPr>
          <p:spPr bwMode="gray">
            <a:xfrm>
              <a:off x="883294" y="3174055"/>
              <a:ext cx="85164" cy="114709"/>
            </a:xfrm>
            <a:custGeom>
              <a:avLst/>
              <a:gdLst>
                <a:gd name="T0" fmla="*/ 24 w 46"/>
                <a:gd name="T1" fmla="*/ 62 h 62"/>
                <a:gd name="T2" fmla="*/ 22 w 46"/>
                <a:gd name="T3" fmla="*/ 60 h 62"/>
                <a:gd name="T4" fmla="*/ 20 w 46"/>
                <a:gd name="T5" fmla="*/ 60 h 62"/>
                <a:gd name="T6" fmla="*/ 16 w 46"/>
                <a:gd name="T7" fmla="*/ 58 h 62"/>
                <a:gd name="T8" fmla="*/ 14 w 46"/>
                <a:gd name="T9" fmla="*/ 56 h 62"/>
                <a:gd name="T10" fmla="*/ 14 w 46"/>
                <a:gd name="T11" fmla="*/ 54 h 62"/>
                <a:gd name="T12" fmla="*/ 0 w 46"/>
                <a:gd name="T13" fmla="*/ 46 h 62"/>
                <a:gd name="T14" fmla="*/ 6 w 46"/>
                <a:gd name="T15" fmla="*/ 40 h 62"/>
                <a:gd name="T16" fmla="*/ 6 w 46"/>
                <a:gd name="T17" fmla="*/ 38 h 62"/>
                <a:gd name="T18" fmla="*/ 8 w 46"/>
                <a:gd name="T19" fmla="*/ 36 h 62"/>
                <a:gd name="T20" fmla="*/ 8 w 46"/>
                <a:gd name="T21" fmla="*/ 34 h 62"/>
                <a:gd name="T22" fmla="*/ 10 w 46"/>
                <a:gd name="T23" fmla="*/ 30 h 62"/>
                <a:gd name="T24" fmla="*/ 12 w 46"/>
                <a:gd name="T25" fmla="*/ 28 h 62"/>
                <a:gd name="T26" fmla="*/ 12 w 46"/>
                <a:gd name="T27" fmla="*/ 24 h 62"/>
                <a:gd name="T28" fmla="*/ 12 w 46"/>
                <a:gd name="T29" fmla="*/ 22 h 62"/>
                <a:gd name="T30" fmla="*/ 14 w 46"/>
                <a:gd name="T31" fmla="*/ 20 h 62"/>
                <a:gd name="T32" fmla="*/ 16 w 46"/>
                <a:gd name="T33" fmla="*/ 16 h 62"/>
                <a:gd name="T34" fmla="*/ 20 w 46"/>
                <a:gd name="T35" fmla="*/ 10 h 62"/>
                <a:gd name="T36" fmla="*/ 22 w 46"/>
                <a:gd name="T37" fmla="*/ 6 h 62"/>
                <a:gd name="T38" fmla="*/ 28 w 46"/>
                <a:gd name="T39" fmla="*/ 2 h 62"/>
                <a:gd name="T40" fmla="*/ 32 w 46"/>
                <a:gd name="T41" fmla="*/ 0 h 62"/>
                <a:gd name="T42" fmla="*/ 34 w 46"/>
                <a:gd name="T43" fmla="*/ 0 h 62"/>
                <a:gd name="T44" fmla="*/ 36 w 46"/>
                <a:gd name="T45" fmla="*/ 0 h 62"/>
                <a:gd name="T46" fmla="*/ 40 w 46"/>
                <a:gd name="T47" fmla="*/ 0 h 62"/>
                <a:gd name="T48" fmla="*/ 42 w 46"/>
                <a:gd name="T49" fmla="*/ 2 h 62"/>
                <a:gd name="T50" fmla="*/ 42 w 46"/>
                <a:gd name="T51" fmla="*/ 2 h 62"/>
                <a:gd name="T52" fmla="*/ 44 w 46"/>
                <a:gd name="T53" fmla="*/ 6 h 62"/>
                <a:gd name="T54" fmla="*/ 44 w 46"/>
                <a:gd name="T55" fmla="*/ 8 h 62"/>
                <a:gd name="T56" fmla="*/ 46 w 46"/>
                <a:gd name="T57" fmla="*/ 12 h 62"/>
                <a:gd name="T58" fmla="*/ 44 w 46"/>
                <a:gd name="T59" fmla="*/ 18 h 62"/>
                <a:gd name="T60" fmla="*/ 42 w 46"/>
                <a:gd name="T61" fmla="*/ 22 h 62"/>
                <a:gd name="T62" fmla="*/ 42 w 46"/>
                <a:gd name="T63" fmla="*/ 22 h 62"/>
                <a:gd name="T64" fmla="*/ 40 w 46"/>
                <a:gd name="T65" fmla="*/ 22 h 62"/>
                <a:gd name="T66" fmla="*/ 40 w 46"/>
                <a:gd name="T67" fmla="*/ 24 h 62"/>
                <a:gd name="T68" fmla="*/ 40 w 46"/>
                <a:gd name="T69" fmla="*/ 24 h 62"/>
                <a:gd name="T70" fmla="*/ 42 w 46"/>
                <a:gd name="T71" fmla="*/ 26 h 62"/>
                <a:gd name="T72" fmla="*/ 42 w 46"/>
                <a:gd name="T73" fmla="*/ 28 h 62"/>
                <a:gd name="T74" fmla="*/ 42 w 46"/>
                <a:gd name="T75" fmla="*/ 30 h 62"/>
                <a:gd name="T76" fmla="*/ 42 w 46"/>
                <a:gd name="T77" fmla="*/ 34 h 62"/>
                <a:gd name="T78" fmla="*/ 42 w 46"/>
                <a:gd name="T79" fmla="*/ 38 h 62"/>
                <a:gd name="T80" fmla="*/ 42 w 46"/>
                <a:gd name="T81" fmla="*/ 40 h 62"/>
                <a:gd name="T82" fmla="*/ 36 w 46"/>
                <a:gd name="T83" fmla="*/ 40 h 62"/>
                <a:gd name="T84" fmla="*/ 32 w 46"/>
                <a:gd name="T85" fmla="*/ 46 h 62"/>
                <a:gd name="T86" fmla="*/ 32 w 46"/>
                <a:gd name="T87" fmla="*/ 46 h 62"/>
                <a:gd name="T88" fmla="*/ 30 w 46"/>
                <a:gd name="T89" fmla="*/ 48 h 62"/>
                <a:gd name="T90" fmla="*/ 30 w 46"/>
                <a:gd name="T91" fmla="*/ 50 h 62"/>
                <a:gd name="T92" fmla="*/ 34 w 46"/>
                <a:gd name="T93" fmla="*/ 52 h 62"/>
                <a:gd name="T94" fmla="*/ 24 w 46"/>
                <a:gd name="T9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2">
                  <a:moveTo>
                    <a:pt x="24" y="62"/>
                  </a:moveTo>
                  <a:lnTo>
                    <a:pt x="22" y="60"/>
                  </a:lnTo>
                  <a:lnTo>
                    <a:pt x="20" y="60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4"/>
                  </a:lnTo>
                  <a:lnTo>
                    <a:pt x="0" y="46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0"/>
                  </a:lnTo>
                  <a:lnTo>
                    <a:pt x="12" y="28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20" y="10"/>
                  </a:lnTo>
                  <a:lnTo>
                    <a:pt x="22" y="6"/>
                  </a:lnTo>
                  <a:lnTo>
                    <a:pt x="28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4" y="1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2" y="26"/>
                  </a:lnTo>
                  <a:lnTo>
                    <a:pt x="42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42" y="40"/>
                  </a:lnTo>
                  <a:lnTo>
                    <a:pt x="36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4" y="52"/>
                  </a:lnTo>
                  <a:lnTo>
                    <a:pt x="24" y="6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Freeform 415"/>
            <p:cNvSpPr>
              <a:spLocks/>
            </p:cNvSpPr>
            <p:nvPr/>
          </p:nvSpPr>
          <p:spPr bwMode="gray">
            <a:xfrm>
              <a:off x="868483" y="3259162"/>
              <a:ext cx="74056" cy="85107"/>
            </a:xfrm>
            <a:custGeom>
              <a:avLst/>
              <a:gdLst>
                <a:gd name="T0" fmla="*/ 8 w 40"/>
                <a:gd name="T1" fmla="*/ 0 h 46"/>
                <a:gd name="T2" fmla="*/ 22 w 40"/>
                <a:gd name="T3" fmla="*/ 8 h 46"/>
                <a:gd name="T4" fmla="*/ 22 w 40"/>
                <a:gd name="T5" fmla="*/ 10 h 46"/>
                <a:gd name="T6" fmla="*/ 24 w 40"/>
                <a:gd name="T7" fmla="*/ 12 h 46"/>
                <a:gd name="T8" fmla="*/ 28 w 40"/>
                <a:gd name="T9" fmla="*/ 14 h 46"/>
                <a:gd name="T10" fmla="*/ 30 w 40"/>
                <a:gd name="T11" fmla="*/ 14 h 46"/>
                <a:gd name="T12" fmla="*/ 32 w 40"/>
                <a:gd name="T13" fmla="*/ 16 h 46"/>
                <a:gd name="T14" fmla="*/ 32 w 40"/>
                <a:gd name="T15" fmla="*/ 18 h 46"/>
                <a:gd name="T16" fmla="*/ 32 w 40"/>
                <a:gd name="T17" fmla="*/ 22 h 46"/>
                <a:gd name="T18" fmla="*/ 34 w 40"/>
                <a:gd name="T19" fmla="*/ 24 h 46"/>
                <a:gd name="T20" fmla="*/ 36 w 40"/>
                <a:gd name="T21" fmla="*/ 28 h 46"/>
                <a:gd name="T22" fmla="*/ 38 w 40"/>
                <a:gd name="T23" fmla="*/ 30 h 46"/>
                <a:gd name="T24" fmla="*/ 38 w 40"/>
                <a:gd name="T25" fmla="*/ 30 h 46"/>
                <a:gd name="T26" fmla="*/ 40 w 40"/>
                <a:gd name="T27" fmla="*/ 32 h 46"/>
                <a:gd name="T28" fmla="*/ 38 w 40"/>
                <a:gd name="T29" fmla="*/ 34 h 46"/>
                <a:gd name="T30" fmla="*/ 38 w 40"/>
                <a:gd name="T31" fmla="*/ 34 h 46"/>
                <a:gd name="T32" fmla="*/ 36 w 40"/>
                <a:gd name="T33" fmla="*/ 36 h 46"/>
                <a:gd name="T34" fmla="*/ 36 w 40"/>
                <a:gd name="T35" fmla="*/ 36 h 46"/>
                <a:gd name="T36" fmla="*/ 32 w 40"/>
                <a:gd name="T37" fmla="*/ 38 h 46"/>
                <a:gd name="T38" fmla="*/ 30 w 40"/>
                <a:gd name="T39" fmla="*/ 40 h 46"/>
                <a:gd name="T40" fmla="*/ 30 w 40"/>
                <a:gd name="T41" fmla="*/ 42 h 46"/>
                <a:gd name="T42" fmla="*/ 28 w 40"/>
                <a:gd name="T43" fmla="*/ 44 h 46"/>
                <a:gd name="T44" fmla="*/ 28 w 40"/>
                <a:gd name="T45" fmla="*/ 46 h 46"/>
                <a:gd name="T46" fmla="*/ 26 w 40"/>
                <a:gd name="T47" fmla="*/ 42 h 46"/>
                <a:gd name="T48" fmla="*/ 24 w 40"/>
                <a:gd name="T49" fmla="*/ 38 h 46"/>
                <a:gd name="T50" fmla="*/ 22 w 40"/>
                <a:gd name="T51" fmla="*/ 38 h 46"/>
                <a:gd name="T52" fmla="*/ 20 w 40"/>
                <a:gd name="T53" fmla="*/ 38 h 46"/>
                <a:gd name="T54" fmla="*/ 20 w 40"/>
                <a:gd name="T55" fmla="*/ 36 h 46"/>
                <a:gd name="T56" fmla="*/ 18 w 40"/>
                <a:gd name="T57" fmla="*/ 36 h 46"/>
                <a:gd name="T58" fmla="*/ 16 w 40"/>
                <a:gd name="T59" fmla="*/ 32 h 46"/>
                <a:gd name="T60" fmla="*/ 14 w 40"/>
                <a:gd name="T61" fmla="*/ 28 h 46"/>
                <a:gd name="T62" fmla="*/ 14 w 40"/>
                <a:gd name="T63" fmla="*/ 26 h 46"/>
                <a:gd name="T64" fmla="*/ 16 w 40"/>
                <a:gd name="T65" fmla="*/ 24 h 46"/>
                <a:gd name="T66" fmla="*/ 16 w 40"/>
                <a:gd name="T67" fmla="*/ 22 h 46"/>
                <a:gd name="T68" fmla="*/ 0 w 40"/>
                <a:gd name="T69" fmla="*/ 6 h 46"/>
                <a:gd name="T70" fmla="*/ 2 w 40"/>
                <a:gd name="T71" fmla="*/ 6 h 46"/>
                <a:gd name="T72" fmla="*/ 4 w 40"/>
                <a:gd name="T73" fmla="*/ 4 h 46"/>
                <a:gd name="T74" fmla="*/ 6 w 40"/>
                <a:gd name="T75" fmla="*/ 2 h 46"/>
                <a:gd name="T76" fmla="*/ 8 w 40"/>
                <a:gd name="T7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0" h="46">
                  <a:moveTo>
                    <a:pt x="8" y="0"/>
                  </a:moveTo>
                  <a:lnTo>
                    <a:pt x="22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2" y="38"/>
                  </a:lnTo>
                  <a:lnTo>
                    <a:pt x="30" y="40"/>
                  </a:lnTo>
                  <a:lnTo>
                    <a:pt x="30" y="42"/>
                  </a:lnTo>
                  <a:lnTo>
                    <a:pt x="28" y="44"/>
                  </a:lnTo>
                  <a:lnTo>
                    <a:pt x="28" y="46"/>
                  </a:lnTo>
                  <a:lnTo>
                    <a:pt x="26" y="42"/>
                  </a:lnTo>
                  <a:lnTo>
                    <a:pt x="24" y="38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20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Freeform 416"/>
            <p:cNvSpPr>
              <a:spLocks/>
            </p:cNvSpPr>
            <p:nvPr/>
          </p:nvSpPr>
          <p:spPr bwMode="gray">
            <a:xfrm>
              <a:off x="920322" y="3322067"/>
              <a:ext cx="29622" cy="48104"/>
            </a:xfrm>
            <a:custGeom>
              <a:avLst/>
              <a:gdLst>
                <a:gd name="T0" fmla="*/ 10 w 16"/>
                <a:gd name="T1" fmla="*/ 0 h 26"/>
                <a:gd name="T2" fmla="*/ 10 w 16"/>
                <a:gd name="T3" fmla="*/ 0 h 26"/>
                <a:gd name="T4" fmla="*/ 8 w 16"/>
                <a:gd name="T5" fmla="*/ 0 h 26"/>
                <a:gd name="T6" fmla="*/ 6 w 16"/>
                <a:gd name="T7" fmla="*/ 2 h 26"/>
                <a:gd name="T8" fmla="*/ 4 w 16"/>
                <a:gd name="T9" fmla="*/ 4 h 26"/>
                <a:gd name="T10" fmla="*/ 2 w 16"/>
                <a:gd name="T11" fmla="*/ 6 h 26"/>
                <a:gd name="T12" fmla="*/ 0 w 16"/>
                <a:gd name="T13" fmla="*/ 12 h 26"/>
                <a:gd name="T14" fmla="*/ 0 w 16"/>
                <a:gd name="T15" fmla="*/ 12 h 26"/>
                <a:gd name="T16" fmla="*/ 2 w 16"/>
                <a:gd name="T17" fmla="*/ 14 h 26"/>
                <a:gd name="T18" fmla="*/ 2 w 16"/>
                <a:gd name="T19" fmla="*/ 16 h 26"/>
                <a:gd name="T20" fmla="*/ 6 w 16"/>
                <a:gd name="T21" fmla="*/ 20 h 26"/>
                <a:gd name="T22" fmla="*/ 10 w 16"/>
                <a:gd name="T23" fmla="*/ 24 h 26"/>
                <a:gd name="T24" fmla="*/ 16 w 16"/>
                <a:gd name="T25" fmla="*/ 26 h 26"/>
                <a:gd name="T26" fmla="*/ 10 w 16"/>
                <a:gd name="T2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6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0" y="24"/>
                  </a:lnTo>
                  <a:lnTo>
                    <a:pt x="16" y="26"/>
                  </a:lnTo>
                  <a:lnTo>
                    <a:pt x="1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Freeform 417"/>
            <p:cNvSpPr>
              <a:spLocks/>
            </p:cNvSpPr>
            <p:nvPr/>
          </p:nvSpPr>
          <p:spPr bwMode="gray">
            <a:xfrm>
              <a:off x="542637" y="3096349"/>
              <a:ext cx="129598" cy="155413"/>
            </a:xfrm>
            <a:custGeom>
              <a:avLst/>
              <a:gdLst>
                <a:gd name="T0" fmla="*/ 58 w 70"/>
                <a:gd name="T1" fmla="*/ 30 h 84"/>
                <a:gd name="T2" fmla="*/ 54 w 70"/>
                <a:gd name="T3" fmla="*/ 26 h 84"/>
                <a:gd name="T4" fmla="*/ 54 w 70"/>
                <a:gd name="T5" fmla="*/ 20 h 84"/>
                <a:gd name="T6" fmla="*/ 52 w 70"/>
                <a:gd name="T7" fmla="*/ 18 h 84"/>
                <a:gd name="T8" fmla="*/ 50 w 70"/>
                <a:gd name="T9" fmla="*/ 20 h 84"/>
                <a:gd name="T10" fmla="*/ 46 w 70"/>
                <a:gd name="T11" fmla="*/ 22 h 84"/>
                <a:gd name="T12" fmla="*/ 42 w 70"/>
                <a:gd name="T13" fmla="*/ 18 h 84"/>
                <a:gd name="T14" fmla="*/ 38 w 70"/>
                <a:gd name="T15" fmla="*/ 14 h 84"/>
                <a:gd name="T16" fmla="*/ 40 w 70"/>
                <a:gd name="T17" fmla="*/ 8 h 84"/>
                <a:gd name="T18" fmla="*/ 38 w 70"/>
                <a:gd name="T19" fmla="*/ 0 h 84"/>
                <a:gd name="T20" fmla="*/ 30 w 70"/>
                <a:gd name="T21" fmla="*/ 14 h 84"/>
                <a:gd name="T22" fmla="*/ 32 w 70"/>
                <a:gd name="T23" fmla="*/ 16 h 84"/>
                <a:gd name="T24" fmla="*/ 28 w 70"/>
                <a:gd name="T25" fmla="*/ 22 h 84"/>
                <a:gd name="T26" fmla="*/ 20 w 70"/>
                <a:gd name="T27" fmla="*/ 26 h 84"/>
                <a:gd name="T28" fmla="*/ 2 w 70"/>
                <a:gd name="T29" fmla="*/ 24 h 84"/>
                <a:gd name="T30" fmla="*/ 0 w 70"/>
                <a:gd name="T31" fmla="*/ 26 h 84"/>
                <a:gd name="T32" fmla="*/ 0 w 70"/>
                <a:gd name="T33" fmla="*/ 32 h 84"/>
                <a:gd name="T34" fmla="*/ 4 w 70"/>
                <a:gd name="T35" fmla="*/ 36 h 84"/>
                <a:gd name="T36" fmla="*/ 6 w 70"/>
                <a:gd name="T37" fmla="*/ 36 h 84"/>
                <a:gd name="T38" fmla="*/ 12 w 70"/>
                <a:gd name="T39" fmla="*/ 42 h 84"/>
                <a:gd name="T40" fmla="*/ 16 w 70"/>
                <a:gd name="T41" fmla="*/ 54 h 84"/>
                <a:gd name="T42" fmla="*/ 16 w 70"/>
                <a:gd name="T43" fmla="*/ 58 h 84"/>
                <a:gd name="T44" fmla="*/ 16 w 70"/>
                <a:gd name="T45" fmla="*/ 66 h 84"/>
                <a:gd name="T46" fmla="*/ 16 w 70"/>
                <a:gd name="T47" fmla="*/ 72 h 84"/>
                <a:gd name="T48" fmla="*/ 14 w 70"/>
                <a:gd name="T49" fmla="*/ 74 h 84"/>
                <a:gd name="T50" fmla="*/ 14 w 70"/>
                <a:gd name="T51" fmla="*/ 78 h 84"/>
                <a:gd name="T52" fmla="*/ 16 w 70"/>
                <a:gd name="T53" fmla="*/ 82 h 84"/>
                <a:gd name="T54" fmla="*/ 26 w 70"/>
                <a:gd name="T55" fmla="*/ 84 h 84"/>
                <a:gd name="T56" fmla="*/ 42 w 70"/>
                <a:gd name="T57" fmla="*/ 78 h 84"/>
                <a:gd name="T58" fmla="*/ 62 w 70"/>
                <a:gd name="T59" fmla="*/ 66 h 84"/>
                <a:gd name="T60" fmla="*/ 68 w 70"/>
                <a:gd name="T61" fmla="*/ 56 h 84"/>
                <a:gd name="T62" fmla="*/ 70 w 70"/>
                <a:gd name="T63" fmla="*/ 50 h 84"/>
                <a:gd name="T64" fmla="*/ 68 w 70"/>
                <a:gd name="T65" fmla="*/ 46 h 84"/>
                <a:gd name="T66" fmla="*/ 64 w 70"/>
                <a:gd name="T67" fmla="*/ 38 h 84"/>
                <a:gd name="T68" fmla="*/ 62 w 70"/>
                <a:gd name="T69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" h="84">
                  <a:moveTo>
                    <a:pt x="62" y="30"/>
                  </a:moveTo>
                  <a:lnTo>
                    <a:pt x="58" y="30"/>
                  </a:lnTo>
                  <a:lnTo>
                    <a:pt x="56" y="28"/>
                  </a:lnTo>
                  <a:lnTo>
                    <a:pt x="54" y="26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0" y="20"/>
                  </a:lnTo>
                  <a:lnTo>
                    <a:pt x="48" y="22"/>
                  </a:lnTo>
                  <a:lnTo>
                    <a:pt x="46" y="22"/>
                  </a:lnTo>
                  <a:lnTo>
                    <a:pt x="44" y="20"/>
                  </a:lnTo>
                  <a:lnTo>
                    <a:pt x="42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40" y="8"/>
                  </a:lnTo>
                  <a:lnTo>
                    <a:pt x="50" y="2"/>
                  </a:lnTo>
                  <a:lnTo>
                    <a:pt x="38" y="0"/>
                  </a:lnTo>
                  <a:lnTo>
                    <a:pt x="30" y="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6"/>
                  </a:lnTo>
                  <a:lnTo>
                    <a:pt x="8" y="22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10" y="38"/>
                  </a:lnTo>
                  <a:lnTo>
                    <a:pt x="12" y="42"/>
                  </a:lnTo>
                  <a:lnTo>
                    <a:pt x="14" y="46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8"/>
                  </a:lnTo>
                  <a:lnTo>
                    <a:pt x="16" y="62"/>
                  </a:lnTo>
                  <a:lnTo>
                    <a:pt x="16" y="66"/>
                  </a:lnTo>
                  <a:lnTo>
                    <a:pt x="16" y="70"/>
                  </a:lnTo>
                  <a:lnTo>
                    <a:pt x="16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4" y="76"/>
                  </a:lnTo>
                  <a:lnTo>
                    <a:pt x="14" y="78"/>
                  </a:lnTo>
                  <a:lnTo>
                    <a:pt x="14" y="80"/>
                  </a:lnTo>
                  <a:lnTo>
                    <a:pt x="16" y="82"/>
                  </a:lnTo>
                  <a:lnTo>
                    <a:pt x="20" y="84"/>
                  </a:lnTo>
                  <a:lnTo>
                    <a:pt x="26" y="84"/>
                  </a:lnTo>
                  <a:lnTo>
                    <a:pt x="30" y="82"/>
                  </a:lnTo>
                  <a:lnTo>
                    <a:pt x="42" y="78"/>
                  </a:lnTo>
                  <a:lnTo>
                    <a:pt x="54" y="72"/>
                  </a:lnTo>
                  <a:lnTo>
                    <a:pt x="62" y="66"/>
                  </a:lnTo>
                  <a:lnTo>
                    <a:pt x="66" y="62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70" y="50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8"/>
                  </a:lnTo>
                  <a:lnTo>
                    <a:pt x="64" y="34"/>
                  </a:lnTo>
                  <a:lnTo>
                    <a:pt x="62" y="32"/>
                  </a:lnTo>
                  <a:lnTo>
                    <a:pt x="62" y="3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Freeform 418"/>
            <p:cNvSpPr>
              <a:spLocks/>
            </p:cNvSpPr>
            <p:nvPr/>
          </p:nvSpPr>
          <p:spPr bwMode="gray">
            <a:xfrm>
              <a:off x="653721" y="2944637"/>
              <a:ext cx="199951" cy="370030"/>
            </a:xfrm>
            <a:custGeom>
              <a:avLst/>
              <a:gdLst>
                <a:gd name="T0" fmla="*/ 38 w 108"/>
                <a:gd name="T1" fmla="*/ 2 h 200"/>
                <a:gd name="T2" fmla="*/ 32 w 108"/>
                <a:gd name="T3" fmla="*/ 0 h 200"/>
                <a:gd name="T4" fmla="*/ 24 w 108"/>
                <a:gd name="T5" fmla="*/ 2 h 200"/>
                <a:gd name="T6" fmla="*/ 14 w 108"/>
                <a:gd name="T7" fmla="*/ 16 h 200"/>
                <a:gd name="T8" fmla="*/ 16 w 108"/>
                <a:gd name="T9" fmla="*/ 22 h 200"/>
                <a:gd name="T10" fmla="*/ 14 w 108"/>
                <a:gd name="T11" fmla="*/ 32 h 200"/>
                <a:gd name="T12" fmla="*/ 10 w 108"/>
                <a:gd name="T13" fmla="*/ 36 h 200"/>
                <a:gd name="T14" fmla="*/ 6 w 108"/>
                <a:gd name="T15" fmla="*/ 44 h 200"/>
                <a:gd name="T16" fmla="*/ 4 w 108"/>
                <a:gd name="T17" fmla="*/ 52 h 200"/>
                <a:gd name="T18" fmla="*/ 14 w 108"/>
                <a:gd name="T19" fmla="*/ 54 h 200"/>
                <a:gd name="T20" fmla="*/ 12 w 108"/>
                <a:gd name="T21" fmla="*/ 58 h 200"/>
                <a:gd name="T22" fmla="*/ 12 w 108"/>
                <a:gd name="T23" fmla="*/ 64 h 200"/>
                <a:gd name="T24" fmla="*/ 14 w 108"/>
                <a:gd name="T25" fmla="*/ 70 h 200"/>
                <a:gd name="T26" fmla="*/ 24 w 108"/>
                <a:gd name="T27" fmla="*/ 76 h 200"/>
                <a:gd name="T28" fmla="*/ 24 w 108"/>
                <a:gd name="T29" fmla="*/ 82 h 200"/>
                <a:gd name="T30" fmla="*/ 22 w 108"/>
                <a:gd name="T31" fmla="*/ 86 h 200"/>
                <a:gd name="T32" fmla="*/ 18 w 108"/>
                <a:gd name="T33" fmla="*/ 94 h 200"/>
                <a:gd name="T34" fmla="*/ 20 w 108"/>
                <a:gd name="T35" fmla="*/ 98 h 200"/>
                <a:gd name="T36" fmla="*/ 32 w 108"/>
                <a:gd name="T37" fmla="*/ 92 h 200"/>
                <a:gd name="T38" fmla="*/ 36 w 108"/>
                <a:gd name="T39" fmla="*/ 102 h 200"/>
                <a:gd name="T40" fmla="*/ 40 w 108"/>
                <a:gd name="T41" fmla="*/ 114 h 200"/>
                <a:gd name="T42" fmla="*/ 22 w 108"/>
                <a:gd name="T43" fmla="*/ 128 h 200"/>
                <a:gd name="T44" fmla="*/ 28 w 108"/>
                <a:gd name="T45" fmla="*/ 140 h 200"/>
                <a:gd name="T46" fmla="*/ 20 w 108"/>
                <a:gd name="T47" fmla="*/ 154 h 200"/>
                <a:gd name="T48" fmla="*/ 18 w 108"/>
                <a:gd name="T49" fmla="*/ 156 h 200"/>
                <a:gd name="T50" fmla="*/ 18 w 108"/>
                <a:gd name="T51" fmla="*/ 160 h 200"/>
                <a:gd name="T52" fmla="*/ 38 w 108"/>
                <a:gd name="T53" fmla="*/ 164 h 200"/>
                <a:gd name="T54" fmla="*/ 52 w 108"/>
                <a:gd name="T55" fmla="*/ 158 h 200"/>
                <a:gd name="T56" fmla="*/ 52 w 108"/>
                <a:gd name="T57" fmla="*/ 162 h 200"/>
                <a:gd name="T58" fmla="*/ 44 w 108"/>
                <a:gd name="T59" fmla="*/ 166 h 200"/>
                <a:gd name="T60" fmla="*/ 0 w 108"/>
                <a:gd name="T61" fmla="*/ 196 h 200"/>
                <a:gd name="T62" fmla="*/ 28 w 108"/>
                <a:gd name="T63" fmla="*/ 190 h 200"/>
                <a:gd name="T64" fmla="*/ 58 w 108"/>
                <a:gd name="T65" fmla="*/ 188 h 200"/>
                <a:gd name="T66" fmla="*/ 108 w 108"/>
                <a:gd name="T67" fmla="*/ 174 h 200"/>
                <a:gd name="T68" fmla="*/ 98 w 108"/>
                <a:gd name="T69" fmla="*/ 164 h 200"/>
                <a:gd name="T70" fmla="*/ 102 w 108"/>
                <a:gd name="T71" fmla="*/ 158 h 200"/>
                <a:gd name="T72" fmla="*/ 102 w 108"/>
                <a:gd name="T73" fmla="*/ 150 h 200"/>
                <a:gd name="T74" fmla="*/ 100 w 108"/>
                <a:gd name="T75" fmla="*/ 146 h 200"/>
                <a:gd name="T76" fmla="*/ 94 w 108"/>
                <a:gd name="T77" fmla="*/ 140 h 200"/>
                <a:gd name="T78" fmla="*/ 88 w 108"/>
                <a:gd name="T79" fmla="*/ 136 h 200"/>
                <a:gd name="T80" fmla="*/ 84 w 108"/>
                <a:gd name="T81" fmla="*/ 120 h 200"/>
                <a:gd name="T82" fmla="*/ 66 w 108"/>
                <a:gd name="T83" fmla="*/ 100 h 200"/>
                <a:gd name="T84" fmla="*/ 64 w 108"/>
                <a:gd name="T85" fmla="*/ 84 h 200"/>
                <a:gd name="T86" fmla="*/ 56 w 108"/>
                <a:gd name="T87" fmla="*/ 68 h 200"/>
                <a:gd name="T88" fmla="*/ 56 w 108"/>
                <a:gd name="T89" fmla="*/ 44 h 200"/>
                <a:gd name="T90" fmla="*/ 56 w 108"/>
                <a:gd name="T91" fmla="*/ 42 h 200"/>
                <a:gd name="T92" fmla="*/ 52 w 108"/>
                <a:gd name="T93" fmla="*/ 36 h 200"/>
                <a:gd name="T94" fmla="*/ 48 w 108"/>
                <a:gd name="T95" fmla="*/ 34 h 200"/>
                <a:gd name="T96" fmla="*/ 44 w 108"/>
                <a:gd name="T97" fmla="*/ 32 h 200"/>
                <a:gd name="T98" fmla="*/ 36 w 108"/>
                <a:gd name="T99" fmla="*/ 28 h 200"/>
                <a:gd name="T100" fmla="*/ 34 w 108"/>
                <a:gd name="T101" fmla="*/ 26 h 200"/>
                <a:gd name="T102" fmla="*/ 34 w 108"/>
                <a:gd name="T103" fmla="*/ 20 h 200"/>
                <a:gd name="T104" fmla="*/ 38 w 108"/>
                <a:gd name="T105" fmla="*/ 14 h 200"/>
                <a:gd name="T106" fmla="*/ 40 w 108"/>
                <a:gd name="T107" fmla="*/ 8 h 200"/>
                <a:gd name="T108" fmla="*/ 40 w 108"/>
                <a:gd name="T109" fmla="*/ 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" h="200">
                  <a:moveTo>
                    <a:pt x="40" y="2"/>
                  </a:move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14" y="54"/>
                  </a:lnTo>
                  <a:lnTo>
                    <a:pt x="14" y="56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14" y="70"/>
                  </a:lnTo>
                  <a:lnTo>
                    <a:pt x="16" y="72"/>
                  </a:lnTo>
                  <a:lnTo>
                    <a:pt x="24" y="76"/>
                  </a:lnTo>
                  <a:lnTo>
                    <a:pt x="24" y="80"/>
                  </a:lnTo>
                  <a:lnTo>
                    <a:pt x="24" y="82"/>
                  </a:lnTo>
                  <a:lnTo>
                    <a:pt x="22" y="84"/>
                  </a:lnTo>
                  <a:lnTo>
                    <a:pt x="22" y="86"/>
                  </a:lnTo>
                  <a:lnTo>
                    <a:pt x="20" y="90"/>
                  </a:lnTo>
                  <a:lnTo>
                    <a:pt x="18" y="94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2" y="100"/>
                  </a:lnTo>
                  <a:lnTo>
                    <a:pt x="32" y="92"/>
                  </a:lnTo>
                  <a:lnTo>
                    <a:pt x="44" y="94"/>
                  </a:lnTo>
                  <a:lnTo>
                    <a:pt x="36" y="102"/>
                  </a:lnTo>
                  <a:lnTo>
                    <a:pt x="34" y="114"/>
                  </a:lnTo>
                  <a:lnTo>
                    <a:pt x="40" y="114"/>
                  </a:lnTo>
                  <a:lnTo>
                    <a:pt x="40" y="128"/>
                  </a:lnTo>
                  <a:lnTo>
                    <a:pt x="22" y="128"/>
                  </a:lnTo>
                  <a:lnTo>
                    <a:pt x="22" y="138"/>
                  </a:lnTo>
                  <a:lnTo>
                    <a:pt x="28" y="140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18" y="154"/>
                  </a:lnTo>
                  <a:lnTo>
                    <a:pt x="18" y="156"/>
                  </a:lnTo>
                  <a:lnTo>
                    <a:pt x="18" y="158"/>
                  </a:lnTo>
                  <a:lnTo>
                    <a:pt x="18" y="160"/>
                  </a:lnTo>
                  <a:lnTo>
                    <a:pt x="20" y="160"/>
                  </a:lnTo>
                  <a:lnTo>
                    <a:pt x="38" y="164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48" y="164"/>
                  </a:lnTo>
                  <a:lnTo>
                    <a:pt x="44" y="166"/>
                  </a:lnTo>
                  <a:lnTo>
                    <a:pt x="20" y="176"/>
                  </a:lnTo>
                  <a:lnTo>
                    <a:pt x="0" y="196"/>
                  </a:lnTo>
                  <a:lnTo>
                    <a:pt x="10" y="200"/>
                  </a:lnTo>
                  <a:lnTo>
                    <a:pt x="28" y="190"/>
                  </a:lnTo>
                  <a:lnTo>
                    <a:pt x="36" y="188"/>
                  </a:lnTo>
                  <a:lnTo>
                    <a:pt x="58" y="188"/>
                  </a:lnTo>
                  <a:lnTo>
                    <a:pt x="84" y="182"/>
                  </a:lnTo>
                  <a:lnTo>
                    <a:pt x="108" y="174"/>
                  </a:lnTo>
                  <a:lnTo>
                    <a:pt x="96" y="164"/>
                  </a:lnTo>
                  <a:lnTo>
                    <a:pt x="98" y="164"/>
                  </a:lnTo>
                  <a:lnTo>
                    <a:pt x="100" y="162"/>
                  </a:lnTo>
                  <a:lnTo>
                    <a:pt x="102" y="158"/>
                  </a:lnTo>
                  <a:lnTo>
                    <a:pt x="102" y="154"/>
                  </a:lnTo>
                  <a:lnTo>
                    <a:pt x="102" y="150"/>
                  </a:lnTo>
                  <a:lnTo>
                    <a:pt x="102" y="148"/>
                  </a:lnTo>
                  <a:lnTo>
                    <a:pt x="100" y="146"/>
                  </a:lnTo>
                  <a:lnTo>
                    <a:pt x="98" y="142"/>
                  </a:lnTo>
                  <a:lnTo>
                    <a:pt x="94" y="140"/>
                  </a:lnTo>
                  <a:lnTo>
                    <a:pt x="90" y="138"/>
                  </a:lnTo>
                  <a:lnTo>
                    <a:pt x="88" y="136"/>
                  </a:lnTo>
                  <a:lnTo>
                    <a:pt x="86" y="132"/>
                  </a:lnTo>
                  <a:lnTo>
                    <a:pt x="84" y="120"/>
                  </a:lnTo>
                  <a:lnTo>
                    <a:pt x="78" y="108"/>
                  </a:lnTo>
                  <a:lnTo>
                    <a:pt x="66" y="100"/>
                  </a:lnTo>
                  <a:lnTo>
                    <a:pt x="66" y="94"/>
                  </a:lnTo>
                  <a:lnTo>
                    <a:pt x="64" y="84"/>
                  </a:lnTo>
                  <a:lnTo>
                    <a:pt x="60" y="72"/>
                  </a:lnTo>
                  <a:lnTo>
                    <a:pt x="56" y="68"/>
                  </a:lnTo>
                  <a:lnTo>
                    <a:pt x="48" y="6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6" y="42"/>
                  </a:lnTo>
                  <a:lnTo>
                    <a:pt x="54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48" y="34"/>
                  </a:lnTo>
                  <a:lnTo>
                    <a:pt x="46" y="32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4" y="26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40" y="12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4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Freeform 419"/>
            <p:cNvSpPr>
              <a:spLocks/>
            </p:cNvSpPr>
            <p:nvPr/>
          </p:nvSpPr>
          <p:spPr bwMode="gray">
            <a:xfrm>
              <a:off x="612990" y="3096349"/>
              <a:ext cx="66650" cy="59205"/>
            </a:xfrm>
            <a:custGeom>
              <a:avLst/>
              <a:gdLst>
                <a:gd name="T0" fmla="*/ 16 w 36"/>
                <a:gd name="T1" fmla="*/ 0 h 32"/>
                <a:gd name="T2" fmla="*/ 16 w 36"/>
                <a:gd name="T3" fmla="*/ 0 h 32"/>
                <a:gd name="T4" fmla="*/ 18 w 36"/>
                <a:gd name="T5" fmla="*/ 0 h 32"/>
                <a:gd name="T6" fmla="*/ 20 w 36"/>
                <a:gd name="T7" fmla="*/ 0 h 32"/>
                <a:gd name="T8" fmla="*/ 24 w 36"/>
                <a:gd name="T9" fmla="*/ 0 h 32"/>
                <a:gd name="T10" fmla="*/ 28 w 36"/>
                <a:gd name="T11" fmla="*/ 0 h 32"/>
                <a:gd name="T12" fmla="*/ 30 w 36"/>
                <a:gd name="T13" fmla="*/ 2 h 32"/>
                <a:gd name="T14" fmla="*/ 32 w 36"/>
                <a:gd name="T15" fmla="*/ 6 h 32"/>
                <a:gd name="T16" fmla="*/ 32 w 36"/>
                <a:gd name="T17" fmla="*/ 6 h 32"/>
                <a:gd name="T18" fmla="*/ 34 w 36"/>
                <a:gd name="T19" fmla="*/ 8 h 32"/>
                <a:gd name="T20" fmla="*/ 36 w 36"/>
                <a:gd name="T21" fmla="*/ 12 h 32"/>
                <a:gd name="T22" fmla="*/ 36 w 36"/>
                <a:gd name="T23" fmla="*/ 16 h 32"/>
                <a:gd name="T24" fmla="*/ 36 w 36"/>
                <a:gd name="T25" fmla="*/ 22 h 32"/>
                <a:gd name="T26" fmla="*/ 32 w 36"/>
                <a:gd name="T27" fmla="*/ 28 h 32"/>
                <a:gd name="T28" fmla="*/ 32 w 36"/>
                <a:gd name="T29" fmla="*/ 28 h 32"/>
                <a:gd name="T30" fmla="*/ 30 w 36"/>
                <a:gd name="T31" fmla="*/ 30 h 32"/>
                <a:gd name="T32" fmla="*/ 28 w 36"/>
                <a:gd name="T33" fmla="*/ 32 h 32"/>
                <a:gd name="T34" fmla="*/ 26 w 36"/>
                <a:gd name="T35" fmla="*/ 30 h 32"/>
                <a:gd name="T36" fmla="*/ 24 w 36"/>
                <a:gd name="T37" fmla="*/ 30 h 32"/>
                <a:gd name="T38" fmla="*/ 20 w 36"/>
                <a:gd name="T39" fmla="*/ 30 h 32"/>
                <a:gd name="T40" fmla="*/ 18 w 36"/>
                <a:gd name="T41" fmla="*/ 28 h 32"/>
                <a:gd name="T42" fmla="*/ 16 w 36"/>
                <a:gd name="T43" fmla="*/ 26 h 32"/>
                <a:gd name="T44" fmla="*/ 16 w 36"/>
                <a:gd name="T45" fmla="*/ 24 h 32"/>
                <a:gd name="T46" fmla="*/ 16 w 36"/>
                <a:gd name="T47" fmla="*/ 20 h 32"/>
                <a:gd name="T48" fmla="*/ 14 w 36"/>
                <a:gd name="T49" fmla="*/ 18 h 32"/>
                <a:gd name="T50" fmla="*/ 14 w 36"/>
                <a:gd name="T51" fmla="*/ 18 h 32"/>
                <a:gd name="T52" fmla="*/ 14 w 36"/>
                <a:gd name="T53" fmla="*/ 18 h 32"/>
                <a:gd name="T54" fmla="*/ 12 w 36"/>
                <a:gd name="T55" fmla="*/ 20 h 32"/>
                <a:gd name="T56" fmla="*/ 10 w 36"/>
                <a:gd name="T57" fmla="*/ 22 h 32"/>
                <a:gd name="T58" fmla="*/ 8 w 36"/>
                <a:gd name="T59" fmla="*/ 22 h 32"/>
                <a:gd name="T60" fmla="*/ 6 w 36"/>
                <a:gd name="T61" fmla="*/ 20 h 32"/>
                <a:gd name="T62" fmla="*/ 4 w 36"/>
                <a:gd name="T63" fmla="*/ 18 h 32"/>
                <a:gd name="T64" fmla="*/ 2 w 36"/>
                <a:gd name="T65" fmla="*/ 18 h 32"/>
                <a:gd name="T66" fmla="*/ 0 w 36"/>
                <a:gd name="T67" fmla="*/ 14 h 32"/>
                <a:gd name="T68" fmla="*/ 0 w 36"/>
                <a:gd name="T69" fmla="*/ 12 h 32"/>
                <a:gd name="T70" fmla="*/ 2 w 36"/>
                <a:gd name="T71" fmla="*/ 8 h 32"/>
                <a:gd name="T72" fmla="*/ 16 w 36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" h="32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16"/>
                  </a:lnTo>
                  <a:lnTo>
                    <a:pt x="36" y="2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Freeform 420"/>
            <p:cNvSpPr>
              <a:spLocks/>
            </p:cNvSpPr>
            <p:nvPr/>
          </p:nvSpPr>
          <p:spPr bwMode="gray">
            <a:xfrm>
              <a:off x="990675" y="3000141"/>
              <a:ext cx="66650" cy="114709"/>
            </a:xfrm>
            <a:custGeom>
              <a:avLst/>
              <a:gdLst>
                <a:gd name="T0" fmla="*/ 30 w 36"/>
                <a:gd name="T1" fmla="*/ 58 h 62"/>
                <a:gd name="T2" fmla="*/ 30 w 36"/>
                <a:gd name="T3" fmla="*/ 46 h 62"/>
                <a:gd name="T4" fmla="*/ 30 w 36"/>
                <a:gd name="T5" fmla="*/ 44 h 62"/>
                <a:gd name="T6" fmla="*/ 30 w 36"/>
                <a:gd name="T7" fmla="*/ 42 h 62"/>
                <a:gd name="T8" fmla="*/ 28 w 36"/>
                <a:gd name="T9" fmla="*/ 38 h 62"/>
                <a:gd name="T10" fmla="*/ 30 w 36"/>
                <a:gd name="T11" fmla="*/ 36 h 62"/>
                <a:gd name="T12" fmla="*/ 30 w 36"/>
                <a:gd name="T13" fmla="*/ 32 h 62"/>
                <a:gd name="T14" fmla="*/ 32 w 36"/>
                <a:gd name="T15" fmla="*/ 30 h 62"/>
                <a:gd name="T16" fmla="*/ 36 w 36"/>
                <a:gd name="T17" fmla="*/ 28 h 62"/>
                <a:gd name="T18" fmla="*/ 36 w 36"/>
                <a:gd name="T19" fmla="*/ 28 h 62"/>
                <a:gd name="T20" fmla="*/ 36 w 36"/>
                <a:gd name="T21" fmla="*/ 24 h 62"/>
                <a:gd name="T22" fmla="*/ 34 w 36"/>
                <a:gd name="T23" fmla="*/ 22 h 62"/>
                <a:gd name="T24" fmla="*/ 34 w 36"/>
                <a:gd name="T25" fmla="*/ 18 h 62"/>
                <a:gd name="T26" fmla="*/ 32 w 36"/>
                <a:gd name="T27" fmla="*/ 16 h 62"/>
                <a:gd name="T28" fmla="*/ 32 w 36"/>
                <a:gd name="T29" fmla="*/ 16 h 62"/>
                <a:gd name="T30" fmla="*/ 30 w 36"/>
                <a:gd name="T31" fmla="*/ 12 h 62"/>
                <a:gd name="T32" fmla="*/ 30 w 36"/>
                <a:gd name="T33" fmla="*/ 8 h 62"/>
                <a:gd name="T34" fmla="*/ 30 w 36"/>
                <a:gd name="T35" fmla="*/ 4 h 62"/>
                <a:gd name="T36" fmla="*/ 28 w 36"/>
                <a:gd name="T37" fmla="*/ 0 h 62"/>
                <a:gd name="T38" fmla="*/ 28 w 36"/>
                <a:gd name="T39" fmla="*/ 0 h 62"/>
                <a:gd name="T40" fmla="*/ 24 w 36"/>
                <a:gd name="T41" fmla="*/ 0 h 62"/>
                <a:gd name="T42" fmla="*/ 2 w 36"/>
                <a:gd name="T43" fmla="*/ 20 h 62"/>
                <a:gd name="T44" fmla="*/ 2 w 36"/>
                <a:gd name="T45" fmla="*/ 22 h 62"/>
                <a:gd name="T46" fmla="*/ 0 w 36"/>
                <a:gd name="T47" fmla="*/ 26 h 62"/>
                <a:gd name="T48" fmla="*/ 0 w 36"/>
                <a:gd name="T49" fmla="*/ 32 h 62"/>
                <a:gd name="T50" fmla="*/ 0 w 36"/>
                <a:gd name="T51" fmla="*/ 36 h 62"/>
                <a:gd name="T52" fmla="*/ 2 w 36"/>
                <a:gd name="T53" fmla="*/ 40 h 62"/>
                <a:gd name="T54" fmla="*/ 2 w 36"/>
                <a:gd name="T55" fmla="*/ 44 h 62"/>
                <a:gd name="T56" fmla="*/ 2 w 36"/>
                <a:gd name="T57" fmla="*/ 46 h 62"/>
                <a:gd name="T58" fmla="*/ 10 w 36"/>
                <a:gd name="T59" fmla="*/ 54 h 62"/>
                <a:gd name="T60" fmla="*/ 10 w 36"/>
                <a:gd name="T61" fmla="*/ 62 h 62"/>
                <a:gd name="T62" fmla="*/ 30 w 36"/>
                <a:gd name="T63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62">
                  <a:moveTo>
                    <a:pt x="30" y="58"/>
                  </a:moveTo>
                  <a:lnTo>
                    <a:pt x="30" y="46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8" y="38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6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10" y="54"/>
                  </a:lnTo>
                  <a:lnTo>
                    <a:pt x="10" y="62"/>
                  </a:lnTo>
                  <a:lnTo>
                    <a:pt x="30" y="5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Freeform 421"/>
            <p:cNvSpPr>
              <a:spLocks/>
            </p:cNvSpPr>
            <p:nvPr/>
          </p:nvSpPr>
          <p:spPr bwMode="gray">
            <a:xfrm>
              <a:off x="1083245" y="2374791"/>
              <a:ext cx="311035" cy="721558"/>
            </a:xfrm>
            <a:custGeom>
              <a:avLst/>
              <a:gdLst>
                <a:gd name="T0" fmla="*/ 0 w 168"/>
                <a:gd name="T1" fmla="*/ 286 h 390"/>
                <a:gd name="T2" fmla="*/ 0 w 168"/>
                <a:gd name="T3" fmla="*/ 300 h 390"/>
                <a:gd name="T4" fmla="*/ 0 w 168"/>
                <a:gd name="T5" fmla="*/ 312 h 390"/>
                <a:gd name="T6" fmla="*/ 0 w 168"/>
                <a:gd name="T7" fmla="*/ 322 h 390"/>
                <a:gd name="T8" fmla="*/ 16 w 168"/>
                <a:gd name="T9" fmla="*/ 388 h 390"/>
                <a:gd name="T10" fmla="*/ 38 w 168"/>
                <a:gd name="T11" fmla="*/ 382 h 390"/>
                <a:gd name="T12" fmla="*/ 50 w 168"/>
                <a:gd name="T13" fmla="*/ 372 h 390"/>
                <a:gd name="T14" fmla="*/ 60 w 168"/>
                <a:gd name="T15" fmla="*/ 360 h 390"/>
                <a:gd name="T16" fmla="*/ 66 w 168"/>
                <a:gd name="T17" fmla="*/ 328 h 390"/>
                <a:gd name="T18" fmla="*/ 88 w 168"/>
                <a:gd name="T19" fmla="*/ 296 h 390"/>
                <a:gd name="T20" fmla="*/ 94 w 168"/>
                <a:gd name="T21" fmla="*/ 282 h 390"/>
                <a:gd name="T22" fmla="*/ 92 w 168"/>
                <a:gd name="T23" fmla="*/ 272 h 390"/>
                <a:gd name="T24" fmla="*/ 82 w 168"/>
                <a:gd name="T25" fmla="*/ 264 h 390"/>
                <a:gd name="T26" fmla="*/ 76 w 168"/>
                <a:gd name="T27" fmla="*/ 262 h 390"/>
                <a:gd name="T28" fmla="*/ 78 w 168"/>
                <a:gd name="T29" fmla="*/ 230 h 390"/>
                <a:gd name="T30" fmla="*/ 78 w 168"/>
                <a:gd name="T31" fmla="*/ 232 h 390"/>
                <a:gd name="T32" fmla="*/ 80 w 168"/>
                <a:gd name="T33" fmla="*/ 218 h 390"/>
                <a:gd name="T34" fmla="*/ 86 w 168"/>
                <a:gd name="T35" fmla="*/ 204 h 390"/>
                <a:gd name="T36" fmla="*/ 94 w 168"/>
                <a:gd name="T37" fmla="*/ 194 h 390"/>
                <a:gd name="T38" fmla="*/ 106 w 168"/>
                <a:gd name="T39" fmla="*/ 184 h 390"/>
                <a:gd name="T40" fmla="*/ 116 w 168"/>
                <a:gd name="T41" fmla="*/ 176 h 390"/>
                <a:gd name="T42" fmla="*/ 122 w 168"/>
                <a:gd name="T43" fmla="*/ 158 h 390"/>
                <a:gd name="T44" fmla="*/ 122 w 168"/>
                <a:gd name="T45" fmla="*/ 140 h 390"/>
                <a:gd name="T46" fmla="*/ 156 w 168"/>
                <a:gd name="T47" fmla="*/ 118 h 390"/>
                <a:gd name="T48" fmla="*/ 168 w 168"/>
                <a:gd name="T49" fmla="*/ 118 h 390"/>
                <a:gd name="T50" fmla="*/ 162 w 168"/>
                <a:gd name="T51" fmla="*/ 106 h 390"/>
                <a:gd name="T52" fmla="*/ 152 w 168"/>
                <a:gd name="T53" fmla="*/ 80 h 390"/>
                <a:gd name="T54" fmla="*/ 152 w 168"/>
                <a:gd name="T55" fmla="*/ 72 h 390"/>
                <a:gd name="T56" fmla="*/ 156 w 168"/>
                <a:gd name="T57" fmla="*/ 68 h 390"/>
                <a:gd name="T58" fmla="*/ 156 w 168"/>
                <a:gd name="T59" fmla="*/ 56 h 390"/>
                <a:gd name="T60" fmla="*/ 140 w 168"/>
                <a:gd name="T61" fmla="*/ 38 h 390"/>
                <a:gd name="T62" fmla="*/ 130 w 168"/>
                <a:gd name="T63" fmla="*/ 24 h 390"/>
                <a:gd name="T64" fmla="*/ 122 w 168"/>
                <a:gd name="T65" fmla="*/ 20 h 390"/>
                <a:gd name="T66" fmla="*/ 114 w 168"/>
                <a:gd name="T67" fmla="*/ 4 h 390"/>
                <a:gd name="T68" fmla="*/ 102 w 168"/>
                <a:gd name="T69" fmla="*/ 14 h 390"/>
                <a:gd name="T70" fmla="*/ 92 w 168"/>
                <a:gd name="T71" fmla="*/ 24 h 390"/>
                <a:gd name="T72" fmla="*/ 86 w 168"/>
                <a:gd name="T73" fmla="*/ 32 h 390"/>
                <a:gd name="T74" fmla="*/ 80 w 168"/>
                <a:gd name="T75" fmla="*/ 44 h 390"/>
                <a:gd name="T76" fmla="*/ 76 w 168"/>
                <a:gd name="T77" fmla="*/ 56 h 390"/>
                <a:gd name="T78" fmla="*/ 70 w 168"/>
                <a:gd name="T79" fmla="*/ 82 h 390"/>
                <a:gd name="T80" fmla="*/ 64 w 168"/>
                <a:gd name="T81" fmla="*/ 92 h 390"/>
                <a:gd name="T82" fmla="*/ 54 w 168"/>
                <a:gd name="T83" fmla="*/ 104 h 390"/>
                <a:gd name="T84" fmla="*/ 46 w 168"/>
                <a:gd name="T85" fmla="*/ 122 h 390"/>
                <a:gd name="T86" fmla="*/ 12 w 168"/>
                <a:gd name="T87" fmla="*/ 178 h 390"/>
                <a:gd name="T88" fmla="*/ 14 w 168"/>
                <a:gd name="T89" fmla="*/ 260 h 390"/>
                <a:gd name="T90" fmla="*/ 14 w 168"/>
                <a:gd name="T91" fmla="*/ 266 h 390"/>
                <a:gd name="T92" fmla="*/ 8 w 168"/>
                <a:gd name="T93" fmla="*/ 2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8" h="390">
                  <a:moveTo>
                    <a:pt x="0" y="280"/>
                  </a:moveTo>
                  <a:lnTo>
                    <a:pt x="0" y="282"/>
                  </a:lnTo>
                  <a:lnTo>
                    <a:pt x="0" y="286"/>
                  </a:lnTo>
                  <a:lnTo>
                    <a:pt x="0" y="292"/>
                  </a:lnTo>
                  <a:lnTo>
                    <a:pt x="0" y="296"/>
                  </a:lnTo>
                  <a:lnTo>
                    <a:pt x="0" y="300"/>
                  </a:lnTo>
                  <a:lnTo>
                    <a:pt x="0" y="302"/>
                  </a:lnTo>
                  <a:lnTo>
                    <a:pt x="0" y="308"/>
                  </a:lnTo>
                  <a:lnTo>
                    <a:pt x="0" y="312"/>
                  </a:lnTo>
                  <a:lnTo>
                    <a:pt x="0" y="318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50"/>
                  </a:lnTo>
                  <a:lnTo>
                    <a:pt x="12" y="368"/>
                  </a:lnTo>
                  <a:lnTo>
                    <a:pt x="16" y="388"/>
                  </a:lnTo>
                  <a:lnTo>
                    <a:pt x="24" y="390"/>
                  </a:lnTo>
                  <a:lnTo>
                    <a:pt x="36" y="386"/>
                  </a:lnTo>
                  <a:lnTo>
                    <a:pt x="38" y="382"/>
                  </a:lnTo>
                  <a:lnTo>
                    <a:pt x="42" y="378"/>
                  </a:lnTo>
                  <a:lnTo>
                    <a:pt x="46" y="374"/>
                  </a:lnTo>
                  <a:lnTo>
                    <a:pt x="50" y="372"/>
                  </a:lnTo>
                  <a:lnTo>
                    <a:pt x="54" y="372"/>
                  </a:lnTo>
                  <a:lnTo>
                    <a:pt x="54" y="370"/>
                  </a:lnTo>
                  <a:lnTo>
                    <a:pt x="60" y="360"/>
                  </a:lnTo>
                  <a:lnTo>
                    <a:pt x="64" y="346"/>
                  </a:lnTo>
                  <a:lnTo>
                    <a:pt x="66" y="334"/>
                  </a:lnTo>
                  <a:lnTo>
                    <a:pt x="66" y="328"/>
                  </a:lnTo>
                  <a:lnTo>
                    <a:pt x="66" y="320"/>
                  </a:lnTo>
                  <a:lnTo>
                    <a:pt x="84" y="300"/>
                  </a:lnTo>
                  <a:lnTo>
                    <a:pt x="88" y="296"/>
                  </a:lnTo>
                  <a:lnTo>
                    <a:pt x="92" y="290"/>
                  </a:lnTo>
                  <a:lnTo>
                    <a:pt x="92" y="286"/>
                  </a:lnTo>
                  <a:lnTo>
                    <a:pt x="94" y="282"/>
                  </a:lnTo>
                  <a:lnTo>
                    <a:pt x="94" y="278"/>
                  </a:lnTo>
                  <a:lnTo>
                    <a:pt x="92" y="278"/>
                  </a:lnTo>
                  <a:lnTo>
                    <a:pt x="92" y="272"/>
                  </a:lnTo>
                  <a:lnTo>
                    <a:pt x="90" y="268"/>
                  </a:lnTo>
                  <a:lnTo>
                    <a:pt x="86" y="266"/>
                  </a:lnTo>
                  <a:lnTo>
                    <a:pt x="82" y="264"/>
                  </a:lnTo>
                  <a:lnTo>
                    <a:pt x="80" y="264"/>
                  </a:lnTo>
                  <a:lnTo>
                    <a:pt x="78" y="262"/>
                  </a:lnTo>
                  <a:lnTo>
                    <a:pt x="76" y="262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8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0"/>
                  </a:lnTo>
                  <a:lnTo>
                    <a:pt x="80" y="226"/>
                  </a:lnTo>
                  <a:lnTo>
                    <a:pt x="80" y="218"/>
                  </a:lnTo>
                  <a:lnTo>
                    <a:pt x="82" y="212"/>
                  </a:lnTo>
                  <a:lnTo>
                    <a:pt x="84" y="208"/>
                  </a:lnTo>
                  <a:lnTo>
                    <a:pt x="86" y="204"/>
                  </a:lnTo>
                  <a:lnTo>
                    <a:pt x="88" y="200"/>
                  </a:lnTo>
                  <a:lnTo>
                    <a:pt x="90" y="196"/>
                  </a:lnTo>
                  <a:lnTo>
                    <a:pt x="94" y="194"/>
                  </a:lnTo>
                  <a:lnTo>
                    <a:pt x="98" y="190"/>
                  </a:lnTo>
                  <a:lnTo>
                    <a:pt x="104" y="188"/>
                  </a:lnTo>
                  <a:lnTo>
                    <a:pt x="106" y="184"/>
                  </a:lnTo>
                  <a:lnTo>
                    <a:pt x="110" y="184"/>
                  </a:lnTo>
                  <a:lnTo>
                    <a:pt x="110" y="182"/>
                  </a:lnTo>
                  <a:lnTo>
                    <a:pt x="116" y="176"/>
                  </a:lnTo>
                  <a:lnTo>
                    <a:pt x="120" y="170"/>
                  </a:lnTo>
                  <a:lnTo>
                    <a:pt x="122" y="164"/>
                  </a:lnTo>
                  <a:lnTo>
                    <a:pt x="122" y="158"/>
                  </a:lnTo>
                  <a:lnTo>
                    <a:pt x="122" y="156"/>
                  </a:lnTo>
                  <a:lnTo>
                    <a:pt x="122" y="154"/>
                  </a:lnTo>
                  <a:lnTo>
                    <a:pt x="122" y="140"/>
                  </a:lnTo>
                  <a:lnTo>
                    <a:pt x="134" y="130"/>
                  </a:lnTo>
                  <a:lnTo>
                    <a:pt x="144" y="120"/>
                  </a:lnTo>
                  <a:lnTo>
                    <a:pt x="156" y="118"/>
                  </a:lnTo>
                  <a:lnTo>
                    <a:pt x="166" y="120"/>
                  </a:lnTo>
                  <a:lnTo>
                    <a:pt x="166" y="120"/>
                  </a:lnTo>
                  <a:lnTo>
                    <a:pt x="168" y="118"/>
                  </a:lnTo>
                  <a:lnTo>
                    <a:pt x="168" y="116"/>
                  </a:lnTo>
                  <a:lnTo>
                    <a:pt x="166" y="114"/>
                  </a:lnTo>
                  <a:lnTo>
                    <a:pt x="162" y="106"/>
                  </a:lnTo>
                  <a:lnTo>
                    <a:pt x="158" y="96"/>
                  </a:lnTo>
                  <a:lnTo>
                    <a:pt x="154" y="86"/>
                  </a:lnTo>
                  <a:lnTo>
                    <a:pt x="152" y="80"/>
                  </a:lnTo>
                  <a:lnTo>
                    <a:pt x="152" y="78"/>
                  </a:lnTo>
                  <a:lnTo>
                    <a:pt x="152" y="76"/>
                  </a:lnTo>
                  <a:lnTo>
                    <a:pt x="152" y="72"/>
                  </a:lnTo>
                  <a:lnTo>
                    <a:pt x="152" y="72"/>
                  </a:lnTo>
                  <a:lnTo>
                    <a:pt x="154" y="70"/>
                  </a:lnTo>
                  <a:lnTo>
                    <a:pt x="156" y="68"/>
                  </a:lnTo>
                  <a:lnTo>
                    <a:pt x="158" y="64"/>
                  </a:lnTo>
                  <a:lnTo>
                    <a:pt x="158" y="60"/>
                  </a:lnTo>
                  <a:lnTo>
                    <a:pt x="156" y="56"/>
                  </a:lnTo>
                  <a:lnTo>
                    <a:pt x="152" y="50"/>
                  </a:lnTo>
                  <a:lnTo>
                    <a:pt x="142" y="42"/>
                  </a:lnTo>
                  <a:lnTo>
                    <a:pt x="140" y="38"/>
                  </a:lnTo>
                  <a:lnTo>
                    <a:pt x="136" y="32"/>
                  </a:lnTo>
                  <a:lnTo>
                    <a:pt x="132" y="28"/>
                  </a:lnTo>
                  <a:lnTo>
                    <a:pt x="130" y="24"/>
                  </a:lnTo>
                  <a:lnTo>
                    <a:pt x="126" y="22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118" y="0"/>
                  </a:lnTo>
                  <a:lnTo>
                    <a:pt x="116" y="2"/>
                  </a:lnTo>
                  <a:lnTo>
                    <a:pt x="114" y="4"/>
                  </a:lnTo>
                  <a:lnTo>
                    <a:pt x="110" y="6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4" y="22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8"/>
                  </a:lnTo>
                  <a:lnTo>
                    <a:pt x="86" y="32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0" y="44"/>
                  </a:lnTo>
                  <a:lnTo>
                    <a:pt x="78" y="48"/>
                  </a:lnTo>
                  <a:lnTo>
                    <a:pt x="78" y="52"/>
                  </a:lnTo>
                  <a:lnTo>
                    <a:pt x="76" y="56"/>
                  </a:lnTo>
                  <a:lnTo>
                    <a:pt x="72" y="60"/>
                  </a:lnTo>
                  <a:lnTo>
                    <a:pt x="72" y="82"/>
                  </a:lnTo>
                  <a:lnTo>
                    <a:pt x="70" y="82"/>
                  </a:lnTo>
                  <a:lnTo>
                    <a:pt x="70" y="84"/>
                  </a:lnTo>
                  <a:lnTo>
                    <a:pt x="66" y="88"/>
                  </a:lnTo>
                  <a:lnTo>
                    <a:pt x="64" y="92"/>
                  </a:lnTo>
                  <a:lnTo>
                    <a:pt x="60" y="96"/>
                  </a:lnTo>
                  <a:lnTo>
                    <a:pt x="56" y="100"/>
                  </a:lnTo>
                  <a:lnTo>
                    <a:pt x="54" y="104"/>
                  </a:lnTo>
                  <a:lnTo>
                    <a:pt x="50" y="106"/>
                  </a:lnTo>
                  <a:lnTo>
                    <a:pt x="48" y="106"/>
                  </a:lnTo>
                  <a:lnTo>
                    <a:pt x="46" y="122"/>
                  </a:lnTo>
                  <a:lnTo>
                    <a:pt x="36" y="140"/>
                  </a:lnTo>
                  <a:lnTo>
                    <a:pt x="34" y="164"/>
                  </a:lnTo>
                  <a:lnTo>
                    <a:pt x="12" y="178"/>
                  </a:lnTo>
                  <a:lnTo>
                    <a:pt x="16" y="184"/>
                  </a:lnTo>
                  <a:lnTo>
                    <a:pt x="16" y="234"/>
                  </a:lnTo>
                  <a:lnTo>
                    <a:pt x="14" y="260"/>
                  </a:lnTo>
                  <a:lnTo>
                    <a:pt x="14" y="262"/>
                  </a:lnTo>
                  <a:lnTo>
                    <a:pt x="14" y="264"/>
                  </a:lnTo>
                  <a:lnTo>
                    <a:pt x="14" y="266"/>
                  </a:lnTo>
                  <a:lnTo>
                    <a:pt x="12" y="270"/>
                  </a:lnTo>
                  <a:lnTo>
                    <a:pt x="12" y="274"/>
                  </a:lnTo>
                  <a:lnTo>
                    <a:pt x="8" y="278"/>
                  </a:lnTo>
                  <a:lnTo>
                    <a:pt x="4" y="280"/>
                  </a:lnTo>
                  <a:lnTo>
                    <a:pt x="0" y="28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" name="Freeform 422"/>
            <p:cNvSpPr>
              <a:spLocks/>
            </p:cNvSpPr>
            <p:nvPr/>
          </p:nvSpPr>
          <p:spPr bwMode="gray">
            <a:xfrm>
              <a:off x="1301710" y="2322987"/>
              <a:ext cx="229573" cy="573546"/>
            </a:xfrm>
            <a:custGeom>
              <a:avLst/>
              <a:gdLst>
                <a:gd name="T0" fmla="*/ 102 w 124"/>
                <a:gd name="T1" fmla="*/ 62 h 310"/>
                <a:gd name="T2" fmla="*/ 122 w 124"/>
                <a:gd name="T3" fmla="*/ 112 h 310"/>
                <a:gd name="T4" fmla="*/ 112 w 124"/>
                <a:gd name="T5" fmla="*/ 128 h 310"/>
                <a:gd name="T6" fmla="*/ 114 w 124"/>
                <a:gd name="T7" fmla="*/ 134 h 310"/>
                <a:gd name="T8" fmla="*/ 118 w 124"/>
                <a:gd name="T9" fmla="*/ 144 h 310"/>
                <a:gd name="T10" fmla="*/ 118 w 124"/>
                <a:gd name="T11" fmla="*/ 152 h 310"/>
                <a:gd name="T12" fmla="*/ 114 w 124"/>
                <a:gd name="T13" fmla="*/ 182 h 310"/>
                <a:gd name="T14" fmla="*/ 114 w 124"/>
                <a:gd name="T15" fmla="*/ 212 h 310"/>
                <a:gd name="T16" fmla="*/ 122 w 124"/>
                <a:gd name="T17" fmla="*/ 222 h 310"/>
                <a:gd name="T18" fmla="*/ 124 w 124"/>
                <a:gd name="T19" fmla="*/ 254 h 310"/>
                <a:gd name="T20" fmla="*/ 124 w 124"/>
                <a:gd name="T21" fmla="*/ 260 h 310"/>
                <a:gd name="T22" fmla="*/ 90 w 124"/>
                <a:gd name="T23" fmla="*/ 292 h 310"/>
                <a:gd name="T24" fmla="*/ 92 w 124"/>
                <a:gd name="T25" fmla="*/ 294 h 310"/>
                <a:gd name="T26" fmla="*/ 88 w 124"/>
                <a:gd name="T27" fmla="*/ 294 h 310"/>
                <a:gd name="T28" fmla="*/ 80 w 124"/>
                <a:gd name="T29" fmla="*/ 292 h 310"/>
                <a:gd name="T30" fmla="*/ 72 w 124"/>
                <a:gd name="T31" fmla="*/ 296 h 310"/>
                <a:gd name="T32" fmla="*/ 54 w 124"/>
                <a:gd name="T33" fmla="*/ 302 h 310"/>
                <a:gd name="T34" fmla="*/ 48 w 124"/>
                <a:gd name="T35" fmla="*/ 304 h 310"/>
                <a:gd name="T36" fmla="*/ 38 w 124"/>
                <a:gd name="T37" fmla="*/ 306 h 310"/>
                <a:gd name="T38" fmla="*/ 24 w 124"/>
                <a:gd name="T39" fmla="*/ 306 h 310"/>
                <a:gd name="T40" fmla="*/ 20 w 124"/>
                <a:gd name="T41" fmla="*/ 304 h 310"/>
                <a:gd name="T42" fmla="*/ 12 w 124"/>
                <a:gd name="T43" fmla="*/ 298 h 310"/>
                <a:gd name="T44" fmla="*/ 6 w 124"/>
                <a:gd name="T45" fmla="*/ 292 h 310"/>
                <a:gd name="T46" fmla="*/ 4 w 124"/>
                <a:gd name="T47" fmla="*/ 286 h 310"/>
                <a:gd name="T48" fmla="*/ 4 w 124"/>
                <a:gd name="T49" fmla="*/ 278 h 310"/>
                <a:gd name="T50" fmla="*/ 4 w 124"/>
                <a:gd name="T51" fmla="*/ 268 h 310"/>
                <a:gd name="T52" fmla="*/ 4 w 124"/>
                <a:gd name="T53" fmla="*/ 230 h 310"/>
                <a:gd name="T54" fmla="*/ 6 w 124"/>
                <a:gd name="T55" fmla="*/ 224 h 310"/>
                <a:gd name="T56" fmla="*/ 12 w 124"/>
                <a:gd name="T57" fmla="*/ 212 h 310"/>
                <a:gd name="T58" fmla="*/ 42 w 124"/>
                <a:gd name="T59" fmla="*/ 186 h 310"/>
                <a:gd name="T60" fmla="*/ 50 w 124"/>
                <a:gd name="T61" fmla="*/ 178 h 310"/>
                <a:gd name="T62" fmla="*/ 56 w 124"/>
                <a:gd name="T63" fmla="*/ 158 h 310"/>
                <a:gd name="T64" fmla="*/ 48 w 124"/>
                <a:gd name="T65" fmla="*/ 148 h 310"/>
                <a:gd name="T66" fmla="*/ 50 w 124"/>
                <a:gd name="T67" fmla="*/ 146 h 310"/>
                <a:gd name="T68" fmla="*/ 48 w 124"/>
                <a:gd name="T69" fmla="*/ 142 h 310"/>
                <a:gd name="T70" fmla="*/ 38 w 124"/>
                <a:gd name="T71" fmla="*/ 122 h 310"/>
                <a:gd name="T72" fmla="*/ 34 w 124"/>
                <a:gd name="T73" fmla="*/ 100 h 310"/>
                <a:gd name="T74" fmla="*/ 36 w 124"/>
                <a:gd name="T75" fmla="*/ 98 h 310"/>
                <a:gd name="T76" fmla="*/ 40 w 124"/>
                <a:gd name="T77" fmla="*/ 94 h 310"/>
                <a:gd name="T78" fmla="*/ 38 w 124"/>
                <a:gd name="T79" fmla="*/ 86 h 310"/>
                <a:gd name="T80" fmla="*/ 32 w 124"/>
                <a:gd name="T81" fmla="*/ 76 h 310"/>
                <a:gd name="T82" fmla="*/ 22 w 124"/>
                <a:gd name="T83" fmla="*/ 68 h 310"/>
                <a:gd name="T84" fmla="*/ 18 w 124"/>
                <a:gd name="T85" fmla="*/ 62 h 310"/>
                <a:gd name="T86" fmla="*/ 10 w 124"/>
                <a:gd name="T87" fmla="*/ 52 h 310"/>
                <a:gd name="T88" fmla="*/ 0 w 124"/>
                <a:gd name="T89" fmla="*/ 28 h 310"/>
                <a:gd name="T90" fmla="*/ 10 w 124"/>
                <a:gd name="T91" fmla="*/ 20 h 310"/>
                <a:gd name="T92" fmla="*/ 28 w 124"/>
                <a:gd name="T93" fmla="*/ 16 h 310"/>
                <a:gd name="T94" fmla="*/ 40 w 124"/>
                <a:gd name="T95" fmla="*/ 24 h 310"/>
                <a:gd name="T96" fmla="*/ 58 w 124"/>
                <a:gd name="T97" fmla="*/ 22 h 310"/>
                <a:gd name="T98" fmla="*/ 72 w 124"/>
                <a:gd name="T99" fmla="*/ 14 h 310"/>
                <a:gd name="T100" fmla="*/ 72 w 124"/>
                <a:gd name="T101" fmla="*/ 12 h 310"/>
                <a:gd name="T102" fmla="*/ 76 w 124"/>
                <a:gd name="T103" fmla="*/ 6 h 310"/>
                <a:gd name="T104" fmla="*/ 82 w 124"/>
                <a:gd name="T105" fmla="*/ 2 h 310"/>
                <a:gd name="T106" fmla="*/ 92 w 124"/>
                <a:gd name="T107" fmla="*/ 2 h 310"/>
                <a:gd name="T108" fmla="*/ 120 w 124"/>
                <a:gd name="T109" fmla="*/ 20 h 310"/>
                <a:gd name="T110" fmla="*/ 116 w 124"/>
                <a:gd name="T111" fmla="*/ 26 h 310"/>
                <a:gd name="T112" fmla="*/ 102 w 124"/>
                <a:gd name="T113" fmla="*/ 4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310">
                  <a:moveTo>
                    <a:pt x="102" y="46"/>
                  </a:moveTo>
                  <a:lnTo>
                    <a:pt x="102" y="62"/>
                  </a:lnTo>
                  <a:lnTo>
                    <a:pt x="122" y="82"/>
                  </a:lnTo>
                  <a:lnTo>
                    <a:pt x="122" y="112"/>
                  </a:lnTo>
                  <a:lnTo>
                    <a:pt x="110" y="126"/>
                  </a:lnTo>
                  <a:lnTo>
                    <a:pt x="112" y="128"/>
                  </a:lnTo>
                  <a:lnTo>
                    <a:pt x="112" y="130"/>
                  </a:lnTo>
                  <a:lnTo>
                    <a:pt x="114" y="134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18" y="146"/>
                  </a:lnTo>
                  <a:lnTo>
                    <a:pt x="118" y="152"/>
                  </a:lnTo>
                  <a:lnTo>
                    <a:pt x="116" y="164"/>
                  </a:lnTo>
                  <a:lnTo>
                    <a:pt x="114" y="182"/>
                  </a:lnTo>
                  <a:lnTo>
                    <a:pt x="114" y="200"/>
                  </a:lnTo>
                  <a:lnTo>
                    <a:pt x="114" y="212"/>
                  </a:lnTo>
                  <a:lnTo>
                    <a:pt x="118" y="218"/>
                  </a:lnTo>
                  <a:lnTo>
                    <a:pt x="122" y="222"/>
                  </a:lnTo>
                  <a:lnTo>
                    <a:pt x="124" y="234"/>
                  </a:lnTo>
                  <a:lnTo>
                    <a:pt x="124" y="254"/>
                  </a:lnTo>
                  <a:lnTo>
                    <a:pt x="124" y="258"/>
                  </a:lnTo>
                  <a:lnTo>
                    <a:pt x="124" y="260"/>
                  </a:lnTo>
                  <a:lnTo>
                    <a:pt x="122" y="260"/>
                  </a:lnTo>
                  <a:lnTo>
                    <a:pt x="90" y="292"/>
                  </a:lnTo>
                  <a:lnTo>
                    <a:pt x="90" y="294"/>
                  </a:lnTo>
                  <a:lnTo>
                    <a:pt x="92" y="294"/>
                  </a:lnTo>
                  <a:lnTo>
                    <a:pt x="90" y="294"/>
                  </a:lnTo>
                  <a:lnTo>
                    <a:pt x="88" y="294"/>
                  </a:lnTo>
                  <a:lnTo>
                    <a:pt x="84" y="292"/>
                  </a:lnTo>
                  <a:lnTo>
                    <a:pt x="80" y="292"/>
                  </a:lnTo>
                  <a:lnTo>
                    <a:pt x="76" y="294"/>
                  </a:lnTo>
                  <a:lnTo>
                    <a:pt x="72" y="296"/>
                  </a:lnTo>
                  <a:lnTo>
                    <a:pt x="68" y="298"/>
                  </a:lnTo>
                  <a:lnTo>
                    <a:pt x="54" y="302"/>
                  </a:lnTo>
                  <a:lnTo>
                    <a:pt x="52" y="302"/>
                  </a:lnTo>
                  <a:lnTo>
                    <a:pt x="48" y="304"/>
                  </a:lnTo>
                  <a:lnTo>
                    <a:pt x="44" y="304"/>
                  </a:lnTo>
                  <a:lnTo>
                    <a:pt x="38" y="306"/>
                  </a:lnTo>
                  <a:lnTo>
                    <a:pt x="34" y="310"/>
                  </a:lnTo>
                  <a:lnTo>
                    <a:pt x="24" y="306"/>
                  </a:lnTo>
                  <a:lnTo>
                    <a:pt x="22" y="304"/>
                  </a:lnTo>
                  <a:lnTo>
                    <a:pt x="20" y="304"/>
                  </a:lnTo>
                  <a:lnTo>
                    <a:pt x="16" y="300"/>
                  </a:lnTo>
                  <a:lnTo>
                    <a:pt x="12" y="298"/>
                  </a:lnTo>
                  <a:lnTo>
                    <a:pt x="8" y="294"/>
                  </a:lnTo>
                  <a:lnTo>
                    <a:pt x="6" y="292"/>
                  </a:lnTo>
                  <a:lnTo>
                    <a:pt x="4" y="288"/>
                  </a:lnTo>
                  <a:lnTo>
                    <a:pt x="4" y="286"/>
                  </a:lnTo>
                  <a:lnTo>
                    <a:pt x="4" y="284"/>
                  </a:lnTo>
                  <a:lnTo>
                    <a:pt x="4" y="278"/>
                  </a:lnTo>
                  <a:lnTo>
                    <a:pt x="4" y="272"/>
                  </a:lnTo>
                  <a:lnTo>
                    <a:pt x="4" y="268"/>
                  </a:lnTo>
                  <a:lnTo>
                    <a:pt x="4" y="262"/>
                  </a:lnTo>
                  <a:lnTo>
                    <a:pt x="4" y="230"/>
                  </a:lnTo>
                  <a:lnTo>
                    <a:pt x="4" y="228"/>
                  </a:lnTo>
                  <a:lnTo>
                    <a:pt x="6" y="224"/>
                  </a:lnTo>
                  <a:lnTo>
                    <a:pt x="8" y="218"/>
                  </a:lnTo>
                  <a:lnTo>
                    <a:pt x="12" y="212"/>
                  </a:lnTo>
                  <a:lnTo>
                    <a:pt x="20" y="206"/>
                  </a:lnTo>
                  <a:lnTo>
                    <a:pt x="42" y="186"/>
                  </a:lnTo>
                  <a:lnTo>
                    <a:pt x="46" y="184"/>
                  </a:lnTo>
                  <a:lnTo>
                    <a:pt x="50" y="178"/>
                  </a:lnTo>
                  <a:lnTo>
                    <a:pt x="56" y="170"/>
                  </a:lnTo>
                  <a:lnTo>
                    <a:pt x="56" y="158"/>
                  </a:lnTo>
                  <a:lnTo>
                    <a:pt x="48" y="148"/>
                  </a:lnTo>
                  <a:lnTo>
                    <a:pt x="48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4"/>
                  </a:lnTo>
                  <a:lnTo>
                    <a:pt x="48" y="142"/>
                  </a:lnTo>
                  <a:lnTo>
                    <a:pt x="42" y="132"/>
                  </a:lnTo>
                  <a:lnTo>
                    <a:pt x="38" y="122"/>
                  </a:lnTo>
                  <a:lnTo>
                    <a:pt x="34" y="110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36" y="98"/>
                  </a:lnTo>
                  <a:lnTo>
                    <a:pt x="38" y="96"/>
                  </a:lnTo>
                  <a:lnTo>
                    <a:pt x="40" y="94"/>
                  </a:lnTo>
                  <a:lnTo>
                    <a:pt x="40" y="90"/>
                  </a:lnTo>
                  <a:lnTo>
                    <a:pt x="38" y="86"/>
                  </a:lnTo>
                  <a:lnTo>
                    <a:pt x="36" y="82"/>
                  </a:lnTo>
                  <a:lnTo>
                    <a:pt x="32" y="76"/>
                  </a:lnTo>
                  <a:lnTo>
                    <a:pt x="24" y="70"/>
                  </a:lnTo>
                  <a:lnTo>
                    <a:pt x="22" y="68"/>
                  </a:lnTo>
                  <a:lnTo>
                    <a:pt x="22" y="66"/>
                  </a:lnTo>
                  <a:lnTo>
                    <a:pt x="18" y="62"/>
                  </a:lnTo>
                  <a:lnTo>
                    <a:pt x="16" y="56"/>
                  </a:lnTo>
                  <a:lnTo>
                    <a:pt x="10" y="52"/>
                  </a:lnTo>
                  <a:lnTo>
                    <a:pt x="4" y="48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10" y="20"/>
                  </a:lnTo>
                  <a:lnTo>
                    <a:pt x="18" y="16"/>
                  </a:lnTo>
                  <a:lnTo>
                    <a:pt x="28" y="16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58" y="22"/>
                  </a:lnTo>
                  <a:lnTo>
                    <a:pt x="66" y="20"/>
                  </a:lnTo>
                  <a:lnTo>
                    <a:pt x="72" y="14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8" y="2"/>
                  </a:lnTo>
                  <a:lnTo>
                    <a:pt x="82" y="2"/>
                  </a:lnTo>
                  <a:lnTo>
                    <a:pt x="86" y="0"/>
                  </a:lnTo>
                  <a:lnTo>
                    <a:pt x="92" y="2"/>
                  </a:lnTo>
                  <a:lnTo>
                    <a:pt x="122" y="18"/>
                  </a:lnTo>
                  <a:lnTo>
                    <a:pt x="120" y="20"/>
                  </a:lnTo>
                  <a:lnTo>
                    <a:pt x="120" y="22"/>
                  </a:lnTo>
                  <a:lnTo>
                    <a:pt x="116" y="26"/>
                  </a:lnTo>
                  <a:lnTo>
                    <a:pt x="110" y="28"/>
                  </a:lnTo>
                  <a:lnTo>
                    <a:pt x="102" y="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Freeform 423"/>
            <p:cNvSpPr>
              <a:spLocks/>
            </p:cNvSpPr>
            <p:nvPr/>
          </p:nvSpPr>
          <p:spPr bwMode="gray">
            <a:xfrm>
              <a:off x="1042514" y="3133352"/>
              <a:ext cx="99975" cy="155413"/>
            </a:xfrm>
            <a:custGeom>
              <a:avLst/>
              <a:gdLst>
                <a:gd name="T0" fmla="*/ 18 w 54"/>
                <a:gd name="T1" fmla="*/ 80 h 84"/>
                <a:gd name="T2" fmla="*/ 4 w 54"/>
                <a:gd name="T3" fmla="*/ 82 h 84"/>
                <a:gd name="T4" fmla="*/ 0 w 54"/>
                <a:gd name="T5" fmla="*/ 78 h 84"/>
                <a:gd name="T6" fmla="*/ 2 w 54"/>
                <a:gd name="T7" fmla="*/ 74 h 84"/>
                <a:gd name="T8" fmla="*/ 4 w 54"/>
                <a:gd name="T9" fmla="*/ 72 h 84"/>
                <a:gd name="T10" fmla="*/ 4 w 54"/>
                <a:gd name="T11" fmla="*/ 62 h 84"/>
                <a:gd name="T12" fmla="*/ 10 w 54"/>
                <a:gd name="T13" fmla="*/ 56 h 84"/>
                <a:gd name="T14" fmla="*/ 14 w 54"/>
                <a:gd name="T15" fmla="*/ 54 h 84"/>
                <a:gd name="T16" fmla="*/ 10 w 54"/>
                <a:gd name="T17" fmla="*/ 48 h 84"/>
                <a:gd name="T18" fmla="*/ 10 w 54"/>
                <a:gd name="T19" fmla="*/ 46 h 84"/>
                <a:gd name="T20" fmla="*/ 12 w 54"/>
                <a:gd name="T21" fmla="*/ 44 h 84"/>
                <a:gd name="T22" fmla="*/ 16 w 54"/>
                <a:gd name="T23" fmla="*/ 40 h 84"/>
                <a:gd name="T24" fmla="*/ 16 w 54"/>
                <a:gd name="T25" fmla="*/ 36 h 84"/>
                <a:gd name="T26" fmla="*/ 12 w 54"/>
                <a:gd name="T27" fmla="*/ 30 h 84"/>
                <a:gd name="T28" fmla="*/ 16 w 54"/>
                <a:gd name="T29" fmla="*/ 28 h 84"/>
                <a:gd name="T30" fmla="*/ 20 w 54"/>
                <a:gd name="T31" fmla="*/ 28 h 84"/>
                <a:gd name="T32" fmla="*/ 20 w 54"/>
                <a:gd name="T33" fmla="*/ 28 h 84"/>
                <a:gd name="T34" fmla="*/ 14 w 54"/>
                <a:gd name="T35" fmla="*/ 26 h 84"/>
                <a:gd name="T36" fmla="*/ 10 w 54"/>
                <a:gd name="T37" fmla="*/ 26 h 84"/>
                <a:gd name="T38" fmla="*/ 10 w 54"/>
                <a:gd name="T39" fmla="*/ 20 h 84"/>
                <a:gd name="T40" fmla="*/ 10 w 54"/>
                <a:gd name="T41" fmla="*/ 14 h 84"/>
                <a:gd name="T42" fmla="*/ 14 w 54"/>
                <a:gd name="T43" fmla="*/ 14 h 84"/>
                <a:gd name="T44" fmla="*/ 20 w 54"/>
                <a:gd name="T45" fmla="*/ 10 h 84"/>
                <a:gd name="T46" fmla="*/ 38 w 54"/>
                <a:gd name="T47" fmla="*/ 2 h 84"/>
                <a:gd name="T48" fmla="*/ 46 w 54"/>
                <a:gd name="T49" fmla="*/ 12 h 84"/>
                <a:gd name="T50" fmla="*/ 46 w 54"/>
                <a:gd name="T51" fmla="*/ 20 h 84"/>
                <a:gd name="T52" fmla="*/ 46 w 54"/>
                <a:gd name="T53" fmla="*/ 28 h 84"/>
                <a:gd name="T54" fmla="*/ 46 w 54"/>
                <a:gd name="T55" fmla="*/ 30 h 84"/>
                <a:gd name="T56" fmla="*/ 46 w 54"/>
                <a:gd name="T57" fmla="*/ 34 h 84"/>
                <a:gd name="T58" fmla="*/ 42 w 54"/>
                <a:gd name="T59" fmla="*/ 36 h 84"/>
                <a:gd name="T60" fmla="*/ 46 w 54"/>
                <a:gd name="T61" fmla="*/ 40 h 84"/>
                <a:gd name="T62" fmla="*/ 50 w 54"/>
                <a:gd name="T63" fmla="*/ 42 h 84"/>
                <a:gd name="T64" fmla="*/ 52 w 54"/>
                <a:gd name="T65" fmla="*/ 46 h 84"/>
                <a:gd name="T66" fmla="*/ 54 w 54"/>
                <a:gd name="T67" fmla="*/ 50 h 84"/>
                <a:gd name="T68" fmla="*/ 52 w 54"/>
                <a:gd name="T69" fmla="*/ 52 h 84"/>
                <a:gd name="T70" fmla="*/ 48 w 54"/>
                <a:gd name="T71" fmla="*/ 56 h 84"/>
                <a:gd name="T72" fmla="*/ 48 w 54"/>
                <a:gd name="T73" fmla="*/ 58 h 84"/>
                <a:gd name="T74" fmla="*/ 50 w 54"/>
                <a:gd name="T75" fmla="*/ 60 h 84"/>
                <a:gd name="T76" fmla="*/ 50 w 54"/>
                <a:gd name="T77" fmla="*/ 64 h 84"/>
                <a:gd name="T78" fmla="*/ 48 w 54"/>
                <a:gd name="T79" fmla="*/ 68 h 84"/>
                <a:gd name="T80" fmla="*/ 48 w 54"/>
                <a:gd name="T81" fmla="*/ 70 h 84"/>
                <a:gd name="T82" fmla="*/ 50 w 54"/>
                <a:gd name="T83" fmla="*/ 74 h 84"/>
                <a:gd name="T84" fmla="*/ 50 w 54"/>
                <a:gd name="T85" fmla="*/ 78 h 84"/>
                <a:gd name="T86" fmla="*/ 48 w 54"/>
                <a:gd name="T87" fmla="*/ 80 h 84"/>
                <a:gd name="T88" fmla="*/ 44 w 54"/>
                <a:gd name="T89" fmla="*/ 76 h 84"/>
                <a:gd name="T90" fmla="*/ 46 w 54"/>
                <a:gd name="T91" fmla="*/ 80 h 84"/>
                <a:gd name="T92" fmla="*/ 42 w 54"/>
                <a:gd name="T93" fmla="*/ 80 h 84"/>
                <a:gd name="T94" fmla="*/ 38 w 54"/>
                <a:gd name="T95" fmla="*/ 82 h 84"/>
                <a:gd name="T96" fmla="*/ 34 w 54"/>
                <a:gd name="T97" fmla="*/ 82 h 84"/>
                <a:gd name="T98" fmla="*/ 32 w 54"/>
                <a:gd name="T99" fmla="*/ 84 h 84"/>
                <a:gd name="T100" fmla="*/ 28 w 54"/>
                <a:gd name="T10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" h="84">
                  <a:moveTo>
                    <a:pt x="26" y="84"/>
                  </a:moveTo>
                  <a:lnTo>
                    <a:pt x="18" y="80"/>
                  </a:lnTo>
                  <a:lnTo>
                    <a:pt x="12" y="80"/>
                  </a:lnTo>
                  <a:lnTo>
                    <a:pt x="4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8" y="58"/>
                  </a:lnTo>
                  <a:lnTo>
                    <a:pt x="10" y="56"/>
                  </a:lnTo>
                  <a:lnTo>
                    <a:pt x="12" y="54"/>
                  </a:lnTo>
                  <a:lnTo>
                    <a:pt x="14" y="54"/>
                  </a:lnTo>
                  <a:lnTo>
                    <a:pt x="10" y="52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8"/>
                  </a:lnTo>
                  <a:lnTo>
                    <a:pt x="22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32" y="0"/>
                  </a:lnTo>
                  <a:lnTo>
                    <a:pt x="38" y="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6"/>
                  </a:lnTo>
                  <a:lnTo>
                    <a:pt x="46" y="20"/>
                  </a:lnTo>
                  <a:lnTo>
                    <a:pt x="46" y="24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6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6" y="40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52" y="46"/>
                  </a:lnTo>
                  <a:lnTo>
                    <a:pt x="54" y="48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50" y="60"/>
                  </a:lnTo>
                  <a:lnTo>
                    <a:pt x="50" y="62"/>
                  </a:lnTo>
                  <a:lnTo>
                    <a:pt x="50" y="64"/>
                  </a:lnTo>
                  <a:lnTo>
                    <a:pt x="48" y="66"/>
                  </a:lnTo>
                  <a:lnTo>
                    <a:pt x="48" y="68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48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32" y="84"/>
                  </a:lnTo>
                  <a:lnTo>
                    <a:pt x="30" y="84"/>
                  </a:lnTo>
                  <a:lnTo>
                    <a:pt x="28" y="84"/>
                  </a:lnTo>
                  <a:lnTo>
                    <a:pt x="26" y="8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Freeform 424"/>
            <p:cNvSpPr>
              <a:spLocks/>
            </p:cNvSpPr>
            <p:nvPr/>
          </p:nvSpPr>
          <p:spPr bwMode="gray">
            <a:xfrm>
              <a:off x="1416497" y="3581088"/>
              <a:ext cx="414713" cy="203516"/>
            </a:xfrm>
            <a:custGeom>
              <a:avLst/>
              <a:gdLst>
                <a:gd name="T0" fmla="*/ 194 w 224"/>
                <a:gd name="T1" fmla="*/ 34 h 110"/>
                <a:gd name="T2" fmla="*/ 204 w 224"/>
                <a:gd name="T3" fmla="*/ 40 h 110"/>
                <a:gd name="T4" fmla="*/ 216 w 224"/>
                <a:gd name="T5" fmla="*/ 58 h 110"/>
                <a:gd name="T6" fmla="*/ 224 w 224"/>
                <a:gd name="T7" fmla="*/ 80 h 110"/>
                <a:gd name="T8" fmla="*/ 220 w 224"/>
                <a:gd name="T9" fmla="*/ 82 h 110"/>
                <a:gd name="T10" fmla="*/ 208 w 224"/>
                <a:gd name="T11" fmla="*/ 80 h 110"/>
                <a:gd name="T12" fmla="*/ 194 w 224"/>
                <a:gd name="T13" fmla="*/ 82 h 110"/>
                <a:gd name="T14" fmla="*/ 182 w 224"/>
                <a:gd name="T15" fmla="*/ 88 h 110"/>
                <a:gd name="T16" fmla="*/ 174 w 224"/>
                <a:gd name="T17" fmla="*/ 92 h 110"/>
                <a:gd name="T18" fmla="*/ 168 w 224"/>
                <a:gd name="T19" fmla="*/ 92 h 110"/>
                <a:gd name="T20" fmla="*/ 162 w 224"/>
                <a:gd name="T21" fmla="*/ 98 h 110"/>
                <a:gd name="T22" fmla="*/ 152 w 224"/>
                <a:gd name="T23" fmla="*/ 102 h 110"/>
                <a:gd name="T24" fmla="*/ 136 w 224"/>
                <a:gd name="T25" fmla="*/ 102 h 110"/>
                <a:gd name="T26" fmla="*/ 128 w 224"/>
                <a:gd name="T27" fmla="*/ 98 h 110"/>
                <a:gd name="T28" fmla="*/ 124 w 224"/>
                <a:gd name="T29" fmla="*/ 102 h 110"/>
                <a:gd name="T30" fmla="*/ 118 w 224"/>
                <a:gd name="T31" fmla="*/ 110 h 110"/>
                <a:gd name="T32" fmla="*/ 114 w 224"/>
                <a:gd name="T33" fmla="*/ 110 h 110"/>
                <a:gd name="T34" fmla="*/ 114 w 224"/>
                <a:gd name="T35" fmla="*/ 106 h 110"/>
                <a:gd name="T36" fmla="*/ 116 w 224"/>
                <a:gd name="T37" fmla="*/ 104 h 110"/>
                <a:gd name="T38" fmla="*/ 116 w 224"/>
                <a:gd name="T39" fmla="*/ 100 h 110"/>
                <a:gd name="T40" fmla="*/ 98 w 224"/>
                <a:gd name="T41" fmla="*/ 104 h 110"/>
                <a:gd name="T42" fmla="*/ 92 w 224"/>
                <a:gd name="T43" fmla="*/ 106 h 110"/>
                <a:gd name="T44" fmla="*/ 82 w 224"/>
                <a:gd name="T45" fmla="*/ 108 h 110"/>
                <a:gd name="T46" fmla="*/ 70 w 224"/>
                <a:gd name="T47" fmla="*/ 104 h 110"/>
                <a:gd name="T48" fmla="*/ 58 w 224"/>
                <a:gd name="T49" fmla="*/ 104 h 110"/>
                <a:gd name="T50" fmla="*/ 52 w 224"/>
                <a:gd name="T51" fmla="*/ 110 h 110"/>
                <a:gd name="T52" fmla="*/ 46 w 224"/>
                <a:gd name="T53" fmla="*/ 110 h 110"/>
                <a:gd name="T54" fmla="*/ 34 w 224"/>
                <a:gd name="T55" fmla="*/ 106 h 110"/>
                <a:gd name="T56" fmla="*/ 26 w 224"/>
                <a:gd name="T57" fmla="*/ 102 h 110"/>
                <a:gd name="T58" fmla="*/ 14 w 224"/>
                <a:gd name="T59" fmla="*/ 94 h 110"/>
                <a:gd name="T60" fmla="*/ 12 w 224"/>
                <a:gd name="T61" fmla="*/ 86 h 110"/>
                <a:gd name="T62" fmla="*/ 8 w 224"/>
                <a:gd name="T63" fmla="*/ 76 h 110"/>
                <a:gd name="T64" fmla="*/ 2 w 224"/>
                <a:gd name="T65" fmla="*/ 66 h 110"/>
                <a:gd name="T66" fmla="*/ 0 w 224"/>
                <a:gd name="T67" fmla="*/ 54 h 110"/>
                <a:gd name="T68" fmla="*/ 4 w 224"/>
                <a:gd name="T69" fmla="*/ 50 h 110"/>
                <a:gd name="T70" fmla="*/ 14 w 224"/>
                <a:gd name="T71" fmla="*/ 44 h 110"/>
                <a:gd name="T72" fmla="*/ 20 w 224"/>
                <a:gd name="T73" fmla="*/ 46 h 110"/>
                <a:gd name="T74" fmla="*/ 30 w 224"/>
                <a:gd name="T75" fmla="*/ 44 h 110"/>
                <a:gd name="T76" fmla="*/ 38 w 224"/>
                <a:gd name="T77" fmla="*/ 40 h 110"/>
                <a:gd name="T78" fmla="*/ 50 w 224"/>
                <a:gd name="T79" fmla="*/ 40 h 110"/>
                <a:gd name="T80" fmla="*/ 40 w 224"/>
                <a:gd name="T81" fmla="*/ 36 h 110"/>
                <a:gd name="T82" fmla="*/ 38 w 224"/>
                <a:gd name="T83" fmla="*/ 32 h 110"/>
                <a:gd name="T84" fmla="*/ 42 w 224"/>
                <a:gd name="T85" fmla="*/ 20 h 110"/>
                <a:gd name="T86" fmla="*/ 52 w 224"/>
                <a:gd name="T87" fmla="*/ 16 h 110"/>
                <a:gd name="T88" fmla="*/ 62 w 224"/>
                <a:gd name="T89" fmla="*/ 16 h 110"/>
                <a:gd name="T90" fmla="*/ 72 w 224"/>
                <a:gd name="T91" fmla="*/ 14 h 110"/>
                <a:gd name="T92" fmla="*/ 86 w 224"/>
                <a:gd name="T93" fmla="*/ 4 h 110"/>
                <a:gd name="T94" fmla="*/ 88 w 224"/>
                <a:gd name="T95" fmla="*/ 2 h 110"/>
                <a:gd name="T96" fmla="*/ 98 w 224"/>
                <a:gd name="T97" fmla="*/ 0 h 110"/>
                <a:gd name="T98" fmla="*/ 112 w 224"/>
                <a:gd name="T99" fmla="*/ 4 h 110"/>
                <a:gd name="T100" fmla="*/ 122 w 224"/>
                <a:gd name="T101" fmla="*/ 12 h 110"/>
                <a:gd name="T102" fmla="*/ 132 w 224"/>
                <a:gd name="T103" fmla="*/ 14 h 110"/>
                <a:gd name="T104" fmla="*/ 140 w 224"/>
                <a:gd name="T105" fmla="*/ 12 h 110"/>
                <a:gd name="T106" fmla="*/ 152 w 224"/>
                <a:gd name="T107" fmla="*/ 12 h 110"/>
                <a:gd name="T108" fmla="*/ 158 w 224"/>
                <a:gd name="T109" fmla="*/ 16 h 110"/>
                <a:gd name="T110" fmla="*/ 170 w 224"/>
                <a:gd name="T111" fmla="*/ 24 h 110"/>
                <a:gd name="T112" fmla="*/ 182 w 224"/>
                <a:gd name="T113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4" h="110">
                  <a:moveTo>
                    <a:pt x="188" y="30"/>
                  </a:moveTo>
                  <a:lnTo>
                    <a:pt x="192" y="32"/>
                  </a:lnTo>
                  <a:lnTo>
                    <a:pt x="194" y="34"/>
                  </a:lnTo>
                  <a:lnTo>
                    <a:pt x="198" y="36"/>
                  </a:lnTo>
                  <a:lnTo>
                    <a:pt x="202" y="38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10" y="46"/>
                  </a:lnTo>
                  <a:lnTo>
                    <a:pt x="216" y="58"/>
                  </a:lnTo>
                  <a:lnTo>
                    <a:pt x="220" y="70"/>
                  </a:lnTo>
                  <a:lnTo>
                    <a:pt x="224" y="78"/>
                  </a:lnTo>
                  <a:lnTo>
                    <a:pt x="224" y="80"/>
                  </a:lnTo>
                  <a:lnTo>
                    <a:pt x="222" y="82"/>
                  </a:lnTo>
                  <a:lnTo>
                    <a:pt x="222" y="82"/>
                  </a:lnTo>
                  <a:lnTo>
                    <a:pt x="220" y="82"/>
                  </a:lnTo>
                  <a:lnTo>
                    <a:pt x="220" y="82"/>
                  </a:lnTo>
                  <a:lnTo>
                    <a:pt x="218" y="78"/>
                  </a:lnTo>
                  <a:lnTo>
                    <a:pt x="208" y="80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4" y="82"/>
                  </a:lnTo>
                  <a:lnTo>
                    <a:pt x="190" y="84"/>
                  </a:lnTo>
                  <a:lnTo>
                    <a:pt x="184" y="86"/>
                  </a:lnTo>
                  <a:lnTo>
                    <a:pt x="182" y="88"/>
                  </a:lnTo>
                  <a:lnTo>
                    <a:pt x="180" y="88"/>
                  </a:lnTo>
                  <a:lnTo>
                    <a:pt x="178" y="90"/>
                  </a:lnTo>
                  <a:lnTo>
                    <a:pt x="174" y="92"/>
                  </a:lnTo>
                  <a:lnTo>
                    <a:pt x="172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6" y="94"/>
                  </a:lnTo>
                  <a:lnTo>
                    <a:pt x="164" y="96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58" y="100"/>
                  </a:lnTo>
                  <a:lnTo>
                    <a:pt x="152" y="102"/>
                  </a:lnTo>
                  <a:lnTo>
                    <a:pt x="146" y="102"/>
                  </a:lnTo>
                  <a:lnTo>
                    <a:pt x="140" y="102"/>
                  </a:lnTo>
                  <a:lnTo>
                    <a:pt x="136" y="102"/>
                  </a:lnTo>
                  <a:lnTo>
                    <a:pt x="132" y="100"/>
                  </a:lnTo>
                  <a:lnTo>
                    <a:pt x="132" y="100"/>
                  </a:lnTo>
                  <a:lnTo>
                    <a:pt x="128" y="98"/>
                  </a:lnTo>
                  <a:lnTo>
                    <a:pt x="126" y="98"/>
                  </a:lnTo>
                  <a:lnTo>
                    <a:pt x="124" y="100"/>
                  </a:lnTo>
                  <a:lnTo>
                    <a:pt x="124" y="102"/>
                  </a:lnTo>
                  <a:lnTo>
                    <a:pt x="124" y="102"/>
                  </a:lnTo>
                  <a:lnTo>
                    <a:pt x="120" y="108"/>
                  </a:lnTo>
                  <a:lnTo>
                    <a:pt x="118" y="110"/>
                  </a:lnTo>
                  <a:lnTo>
                    <a:pt x="116" y="110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12" y="108"/>
                  </a:lnTo>
                  <a:lnTo>
                    <a:pt x="112" y="108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6" y="102"/>
                  </a:lnTo>
                  <a:lnTo>
                    <a:pt x="116" y="100"/>
                  </a:lnTo>
                  <a:lnTo>
                    <a:pt x="116" y="100"/>
                  </a:lnTo>
                  <a:lnTo>
                    <a:pt x="108" y="102"/>
                  </a:lnTo>
                  <a:lnTo>
                    <a:pt x="102" y="106"/>
                  </a:lnTo>
                  <a:lnTo>
                    <a:pt x="98" y="104"/>
                  </a:lnTo>
                  <a:lnTo>
                    <a:pt x="96" y="104"/>
                  </a:lnTo>
                  <a:lnTo>
                    <a:pt x="94" y="104"/>
                  </a:lnTo>
                  <a:lnTo>
                    <a:pt x="92" y="106"/>
                  </a:lnTo>
                  <a:lnTo>
                    <a:pt x="88" y="108"/>
                  </a:lnTo>
                  <a:lnTo>
                    <a:pt x="84" y="108"/>
                  </a:lnTo>
                  <a:lnTo>
                    <a:pt x="82" y="108"/>
                  </a:lnTo>
                  <a:lnTo>
                    <a:pt x="80" y="106"/>
                  </a:lnTo>
                  <a:lnTo>
                    <a:pt x="76" y="104"/>
                  </a:lnTo>
                  <a:lnTo>
                    <a:pt x="70" y="104"/>
                  </a:lnTo>
                  <a:lnTo>
                    <a:pt x="64" y="102"/>
                  </a:lnTo>
                  <a:lnTo>
                    <a:pt x="60" y="102"/>
                  </a:lnTo>
                  <a:lnTo>
                    <a:pt x="58" y="104"/>
                  </a:lnTo>
                  <a:lnTo>
                    <a:pt x="58" y="106"/>
                  </a:lnTo>
                  <a:lnTo>
                    <a:pt x="54" y="108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6" y="110"/>
                  </a:lnTo>
                  <a:lnTo>
                    <a:pt x="42" y="108"/>
                  </a:lnTo>
                  <a:lnTo>
                    <a:pt x="38" y="106"/>
                  </a:lnTo>
                  <a:lnTo>
                    <a:pt x="34" y="106"/>
                  </a:lnTo>
                  <a:lnTo>
                    <a:pt x="32" y="106"/>
                  </a:lnTo>
                  <a:lnTo>
                    <a:pt x="30" y="104"/>
                  </a:lnTo>
                  <a:lnTo>
                    <a:pt x="26" y="102"/>
                  </a:lnTo>
                  <a:lnTo>
                    <a:pt x="22" y="100"/>
                  </a:lnTo>
                  <a:lnTo>
                    <a:pt x="18" y="96"/>
                  </a:lnTo>
                  <a:lnTo>
                    <a:pt x="14" y="94"/>
                  </a:lnTo>
                  <a:lnTo>
                    <a:pt x="12" y="90"/>
                  </a:lnTo>
                  <a:lnTo>
                    <a:pt x="12" y="90"/>
                  </a:lnTo>
                  <a:lnTo>
                    <a:pt x="12" y="86"/>
                  </a:lnTo>
                  <a:lnTo>
                    <a:pt x="10" y="82"/>
                  </a:lnTo>
                  <a:lnTo>
                    <a:pt x="10" y="78"/>
                  </a:lnTo>
                  <a:lnTo>
                    <a:pt x="8" y="76"/>
                  </a:lnTo>
                  <a:lnTo>
                    <a:pt x="2" y="70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8" y="44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0" y="46"/>
                  </a:lnTo>
                  <a:lnTo>
                    <a:pt x="26" y="46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2" y="40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8" y="28"/>
                  </a:lnTo>
                  <a:lnTo>
                    <a:pt x="40" y="24"/>
                  </a:lnTo>
                  <a:lnTo>
                    <a:pt x="42" y="20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6"/>
                  </a:lnTo>
                  <a:lnTo>
                    <a:pt x="56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6" y="10"/>
                  </a:lnTo>
                  <a:lnTo>
                    <a:pt x="82" y="8"/>
                  </a:lnTo>
                  <a:lnTo>
                    <a:pt x="86" y="4"/>
                  </a:lnTo>
                  <a:lnTo>
                    <a:pt x="86" y="4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14" y="6"/>
                  </a:lnTo>
                  <a:lnTo>
                    <a:pt x="118" y="8"/>
                  </a:lnTo>
                  <a:lnTo>
                    <a:pt x="122" y="12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32" y="14"/>
                  </a:lnTo>
                  <a:lnTo>
                    <a:pt x="136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52" y="12"/>
                  </a:lnTo>
                  <a:lnTo>
                    <a:pt x="156" y="14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8"/>
                  </a:lnTo>
                  <a:lnTo>
                    <a:pt x="166" y="22"/>
                  </a:lnTo>
                  <a:lnTo>
                    <a:pt x="170" y="24"/>
                  </a:lnTo>
                  <a:lnTo>
                    <a:pt x="180" y="26"/>
                  </a:lnTo>
                  <a:lnTo>
                    <a:pt x="180" y="26"/>
                  </a:lnTo>
                  <a:lnTo>
                    <a:pt x="182" y="28"/>
                  </a:lnTo>
                  <a:lnTo>
                    <a:pt x="186" y="28"/>
                  </a:lnTo>
                  <a:lnTo>
                    <a:pt x="188" y="3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Freeform 425"/>
            <p:cNvSpPr>
              <a:spLocks/>
            </p:cNvSpPr>
            <p:nvPr/>
          </p:nvSpPr>
          <p:spPr bwMode="gray">
            <a:xfrm>
              <a:off x="1283196" y="3451578"/>
              <a:ext cx="203654" cy="166513"/>
            </a:xfrm>
            <a:custGeom>
              <a:avLst/>
              <a:gdLst>
                <a:gd name="T0" fmla="*/ 28 w 110"/>
                <a:gd name="T1" fmla="*/ 74 h 90"/>
                <a:gd name="T2" fmla="*/ 30 w 110"/>
                <a:gd name="T3" fmla="*/ 60 h 90"/>
                <a:gd name="T4" fmla="*/ 32 w 110"/>
                <a:gd name="T5" fmla="*/ 58 h 90"/>
                <a:gd name="T6" fmla="*/ 32 w 110"/>
                <a:gd name="T7" fmla="*/ 54 h 90"/>
                <a:gd name="T8" fmla="*/ 30 w 110"/>
                <a:gd name="T9" fmla="*/ 50 h 90"/>
                <a:gd name="T10" fmla="*/ 26 w 110"/>
                <a:gd name="T11" fmla="*/ 44 h 90"/>
                <a:gd name="T12" fmla="*/ 22 w 110"/>
                <a:gd name="T13" fmla="*/ 36 h 90"/>
                <a:gd name="T14" fmla="*/ 18 w 110"/>
                <a:gd name="T15" fmla="*/ 24 h 90"/>
                <a:gd name="T16" fmla="*/ 14 w 110"/>
                <a:gd name="T17" fmla="*/ 22 h 90"/>
                <a:gd name="T18" fmla="*/ 4 w 110"/>
                <a:gd name="T19" fmla="*/ 12 h 90"/>
                <a:gd name="T20" fmla="*/ 4 w 110"/>
                <a:gd name="T21" fmla="*/ 6 h 90"/>
                <a:gd name="T22" fmla="*/ 0 w 110"/>
                <a:gd name="T23" fmla="*/ 0 h 90"/>
                <a:gd name="T24" fmla="*/ 2 w 110"/>
                <a:gd name="T25" fmla="*/ 0 h 90"/>
                <a:gd name="T26" fmla="*/ 10 w 110"/>
                <a:gd name="T27" fmla="*/ 0 h 90"/>
                <a:gd name="T28" fmla="*/ 18 w 110"/>
                <a:gd name="T29" fmla="*/ 4 h 90"/>
                <a:gd name="T30" fmla="*/ 24 w 110"/>
                <a:gd name="T31" fmla="*/ 10 h 90"/>
                <a:gd name="T32" fmla="*/ 32 w 110"/>
                <a:gd name="T33" fmla="*/ 16 h 90"/>
                <a:gd name="T34" fmla="*/ 44 w 110"/>
                <a:gd name="T35" fmla="*/ 18 h 90"/>
                <a:gd name="T36" fmla="*/ 58 w 110"/>
                <a:gd name="T37" fmla="*/ 12 h 90"/>
                <a:gd name="T38" fmla="*/ 84 w 110"/>
                <a:gd name="T39" fmla="*/ 18 h 90"/>
                <a:gd name="T40" fmla="*/ 100 w 110"/>
                <a:gd name="T41" fmla="*/ 24 h 90"/>
                <a:gd name="T42" fmla="*/ 104 w 110"/>
                <a:gd name="T43" fmla="*/ 26 h 90"/>
                <a:gd name="T44" fmla="*/ 110 w 110"/>
                <a:gd name="T45" fmla="*/ 30 h 90"/>
                <a:gd name="T46" fmla="*/ 110 w 110"/>
                <a:gd name="T47" fmla="*/ 34 h 90"/>
                <a:gd name="T48" fmla="*/ 108 w 110"/>
                <a:gd name="T49" fmla="*/ 42 h 90"/>
                <a:gd name="T50" fmla="*/ 106 w 110"/>
                <a:gd name="T51" fmla="*/ 46 h 90"/>
                <a:gd name="T52" fmla="*/ 104 w 110"/>
                <a:gd name="T53" fmla="*/ 52 h 90"/>
                <a:gd name="T54" fmla="*/ 100 w 110"/>
                <a:gd name="T55" fmla="*/ 56 h 90"/>
                <a:gd name="T56" fmla="*/ 98 w 110"/>
                <a:gd name="T57" fmla="*/ 58 h 90"/>
                <a:gd name="T58" fmla="*/ 94 w 110"/>
                <a:gd name="T59" fmla="*/ 66 h 90"/>
                <a:gd name="T60" fmla="*/ 94 w 110"/>
                <a:gd name="T61" fmla="*/ 68 h 90"/>
                <a:gd name="T62" fmla="*/ 90 w 110"/>
                <a:gd name="T63" fmla="*/ 70 h 90"/>
                <a:gd name="T64" fmla="*/ 82 w 110"/>
                <a:gd name="T65" fmla="*/ 72 h 90"/>
                <a:gd name="T66" fmla="*/ 74 w 110"/>
                <a:gd name="T67" fmla="*/ 82 h 90"/>
                <a:gd name="T68" fmla="*/ 70 w 110"/>
                <a:gd name="T69" fmla="*/ 88 h 90"/>
                <a:gd name="T70" fmla="*/ 62 w 110"/>
                <a:gd name="T71" fmla="*/ 88 h 90"/>
                <a:gd name="T72" fmla="*/ 56 w 110"/>
                <a:gd name="T73" fmla="*/ 88 h 90"/>
                <a:gd name="T74" fmla="*/ 36 w 110"/>
                <a:gd name="T7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90">
                  <a:moveTo>
                    <a:pt x="36" y="90"/>
                  </a:moveTo>
                  <a:lnTo>
                    <a:pt x="28" y="74"/>
                  </a:lnTo>
                  <a:lnTo>
                    <a:pt x="24" y="6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8" y="48"/>
                  </a:lnTo>
                  <a:lnTo>
                    <a:pt x="26" y="44"/>
                  </a:lnTo>
                  <a:lnTo>
                    <a:pt x="24" y="40"/>
                  </a:lnTo>
                  <a:lnTo>
                    <a:pt x="22" y="36"/>
                  </a:lnTo>
                  <a:lnTo>
                    <a:pt x="22" y="30"/>
                  </a:lnTo>
                  <a:lnTo>
                    <a:pt x="18" y="24"/>
                  </a:lnTo>
                  <a:lnTo>
                    <a:pt x="18" y="20"/>
                  </a:lnTo>
                  <a:lnTo>
                    <a:pt x="14" y="22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4" y="10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38" y="18"/>
                  </a:lnTo>
                  <a:lnTo>
                    <a:pt x="44" y="18"/>
                  </a:lnTo>
                  <a:lnTo>
                    <a:pt x="48" y="16"/>
                  </a:lnTo>
                  <a:lnTo>
                    <a:pt x="58" y="12"/>
                  </a:lnTo>
                  <a:lnTo>
                    <a:pt x="70" y="12"/>
                  </a:lnTo>
                  <a:lnTo>
                    <a:pt x="84" y="18"/>
                  </a:lnTo>
                  <a:lnTo>
                    <a:pt x="98" y="22"/>
                  </a:lnTo>
                  <a:lnTo>
                    <a:pt x="100" y="24"/>
                  </a:lnTo>
                  <a:lnTo>
                    <a:pt x="102" y="24"/>
                  </a:lnTo>
                  <a:lnTo>
                    <a:pt x="104" y="26"/>
                  </a:lnTo>
                  <a:lnTo>
                    <a:pt x="108" y="28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08" y="36"/>
                  </a:lnTo>
                  <a:lnTo>
                    <a:pt x="108" y="42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04" y="48"/>
                  </a:lnTo>
                  <a:lnTo>
                    <a:pt x="104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6" y="62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4" y="68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6" y="70"/>
                  </a:lnTo>
                  <a:lnTo>
                    <a:pt x="82" y="72"/>
                  </a:lnTo>
                  <a:lnTo>
                    <a:pt x="78" y="76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2" y="88"/>
                  </a:lnTo>
                  <a:lnTo>
                    <a:pt x="58" y="88"/>
                  </a:lnTo>
                  <a:lnTo>
                    <a:pt x="56" y="88"/>
                  </a:lnTo>
                  <a:lnTo>
                    <a:pt x="54" y="86"/>
                  </a:lnTo>
                  <a:lnTo>
                    <a:pt x="36" y="9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Freeform 426"/>
            <p:cNvSpPr>
              <a:spLocks/>
            </p:cNvSpPr>
            <p:nvPr/>
          </p:nvSpPr>
          <p:spPr bwMode="gray">
            <a:xfrm>
              <a:off x="1260979" y="3610691"/>
              <a:ext cx="155517" cy="155413"/>
            </a:xfrm>
            <a:custGeom>
              <a:avLst/>
              <a:gdLst>
                <a:gd name="T0" fmla="*/ 84 w 84"/>
                <a:gd name="T1" fmla="*/ 2 h 84"/>
                <a:gd name="T2" fmla="*/ 72 w 84"/>
                <a:gd name="T3" fmla="*/ 4 h 84"/>
                <a:gd name="T4" fmla="*/ 72 w 84"/>
                <a:gd name="T5" fmla="*/ 4 h 84"/>
                <a:gd name="T6" fmla="*/ 70 w 84"/>
                <a:gd name="T7" fmla="*/ 4 h 84"/>
                <a:gd name="T8" fmla="*/ 68 w 84"/>
                <a:gd name="T9" fmla="*/ 2 h 84"/>
                <a:gd name="T10" fmla="*/ 66 w 84"/>
                <a:gd name="T11" fmla="*/ 0 h 84"/>
                <a:gd name="T12" fmla="*/ 48 w 84"/>
                <a:gd name="T13" fmla="*/ 4 h 84"/>
                <a:gd name="T14" fmla="*/ 34 w 84"/>
                <a:gd name="T15" fmla="*/ 6 h 84"/>
                <a:gd name="T16" fmla="*/ 20 w 84"/>
                <a:gd name="T17" fmla="*/ 8 h 84"/>
                <a:gd name="T18" fmla="*/ 20 w 84"/>
                <a:gd name="T19" fmla="*/ 10 h 84"/>
                <a:gd name="T20" fmla="*/ 18 w 84"/>
                <a:gd name="T21" fmla="*/ 12 h 84"/>
                <a:gd name="T22" fmla="*/ 18 w 84"/>
                <a:gd name="T23" fmla="*/ 16 h 84"/>
                <a:gd name="T24" fmla="*/ 18 w 84"/>
                <a:gd name="T25" fmla="*/ 16 h 84"/>
                <a:gd name="T26" fmla="*/ 16 w 84"/>
                <a:gd name="T27" fmla="*/ 18 h 84"/>
                <a:gd name="T28" fmla="*/ 12 w 84"/>
                <a:gd name="T29" fmla="*/ 20 h 84"/>
                <a:gd name="T30" fmla="*/ 8 w 84"/>
                <a:gd name="T31" fmla="*/ 22 h 84"/>
                <a:gd name="T32" fmla="*/ 6 w 84"/>
                <a:gd name="T33" fmla="*/ 26 h 84"/>
                <a:gd name="T34" fmla="*/ 2 w 84"/>
                <a:gd name="T35" fmla="*/ 30 h 84"/>
                <a:gd name="T36" fmla="*/ 0 w 84"/>
                <a:gd name="T37" fmla="*/ 36 h 84"/>
                <a:gd name="T38" fmla="*/ 0 w 84"/>
                <a:gd name="T39" fmla="*/ 36 h 84"/>
                <a:gd name="T40" fmla="*/ 0 w 84"/>
                <a:gd name="T41" fmla="*/ 38 h 84"/>
                <a:gd name="T42" fmla="*/ 0 w 84"/>
                <a:gd name="T43" fmla="*/ 40 h 84"/>
                <a:gd name="T44" fmla="*/ 2 w 84"/>
                <a:gd name="T45" fmla="*/ 44 h 84"/>
                <a:gd name="T46" fmla="*/ 4 w 84"/>
                <a:gd name="T47" fmla="*/ 48 h 84"/>
                <a:gd name="T48" fmla="*/ 10 w 84"/>
                <a:gd name="T49" fmla="*/ 56 h 84"/>
                <a:gd name="T50" fmla="*/ 18 w 84"/>
                <a:gd name="T51" fmla="*/ 66 h 84"/>
                <a:gd name="T52" fmla="*/ 26 w 84"/>
                <a:gd name="T53" fmla="*/ 76 h 84"/>
                <a:gd name="T54" fmla="*/ 30 w 84"/>
                <a:gd name="T55" fmla="*/ 84 h 84"/>
                <a:gd name="T56" fmla="*/ 42 w 84"/>
                <a:gd name="T57" fmla="*/ 84 h 84"/>
                <a:gd name="T58" fmla="*/ 44 w 84"/>
                <a:gd name="T59" fmla="*/ 66 h 84"/>
                <a:gd name="T60" fmla="*/ 46 w 84"/>
                <a:gd name="T61" fmla="*/ 66 h 84"/>
                <a:gd name="T62" fmla="*/ 48 w 84"/>
                <a:gd name="T63" fmla="*/ 64 h 84"/>
                <a:gd name="T64" fmla="*/ 50 w 84"/>
                <a:gd name="T65" fmla="*/ 62 h 84"/>
                <a:gd name="T66" fmla="*/ 54 w 84"/>
                <a:gd name="T67" fmla="*/ 56 h 84"/>
                <a:gd name="T68" fmla="*/ 60 w 84"/>
                <a:gd name="T69" fmla="*/ 48 h 84"/>
                <a:gd name="T70" fmla="*/ 58 w 84"/>
                <a:gd name="T71" fmla="*/ 48 h 84"/>
                <a:gd name="T72" fmla="*/ 58 w 84"/>
                <a:gd name="T73" fmla="*/ 46 h 84"/>
                <a:gd name="T74" fmla="*/ 58 w 84"/>
                <a:gd name="T75" fmla="*/ 42 h 84"/>
                <a:gd name="T76" fmla="*/ 58 w 84"/>
                <a:gd name="T77" fmla="*/ 38 h 84"/>
                <a:gd name="T78" fmla="*/ 60 w 84"/>
                <a:gd name="T79" fmla="*/ 32 h 84"/>
                <a:gd name="T80" fmla="*/ 64 w 84"/>
                <a:gd name="T81" fmla="*/ 26 h 84"/>
                <a:gd name="T82" fmla="*/ 64 w 84"/>
                <a:gd name="T83" fmla="*/ 24 h 84"/>
                <a:gd name="T84" fmla="*/ 64 w 84"/>
                <a:gd name="T85" fmla="*/ 22 h 84"/>
                <a:gd name="T86" fmla="*/ 68 w 84"/>
                <a:gd name="T87" fmla="*/ 20 h 84"/>
                <a:gd name="T88" fmla="*/ 70 w 84"/>
                <a:gd name="T89" fmla="*/ 18 h 84"/>
                <a:gd name="T90" fmla="*/ 74 w 84"/>
                <a:gd name="T91" fmla="*/ 16 h 84"/>
                <a:gd name="T92" fmla="*/ 78 w 84"/>
                <a:gd name="T93" fmla="*/ 16 h 84"/>
                <a:gd name="T94" fmla="*/ 84 w 84"/>
                <a:gd name="T95" fmla="*/ 18 h 84"/>
                <a:gd name="T96" fmla="*/ 84 w 84"/>
                <a:gd name="T9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84">
                  <a:moveTo>
                    <a:pt x="84" y="2"/>
                  </a:moveTo>
                  <a:lnTo>
                    <a:pt x="72" y="4"/>
                  </a:lnTo>
                  <a:lnTo>
                    <a:pt x="72" y="4"/>
                  </a:lnTo>
                  <a:lnTo>
                    <a:pt x="70" y="4"/>
                  </a:lnTo>
                  <a:lnTo>
                    <a:pt x="68" y="2"/>
                  </a:lnTo>
                  <a:lnTo>
                    <a:pt x="66" y="0"/>
                  </a:lnTo>
                  <a:lnTo>
                    <a:pt x="48" y="4"/>
                  </a:lnTo>
                  <a:lnTo>
                    <a:pt x="34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22"/>
                  </a:lnTo>
                  <a:lnTo>
                    <a:pt x="6" y="26"/>
                  </a:lnTo>
                  <a:lnTo>
                    <a:pt x="2" y="3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8"/>
                  </a:lnTo>
                  <a:lnTo>
                    <a:pt x="10" y="56"/>
                  </a:lnTo>
                  <a:lnTo>
                    <a:pt x="18" y="66"/>
                  </a:lnTo>
                  <a:lnTo>
                    <a:pt x="26" y="76"/>
                  </a:lnTo>
                  <a:lnTo>
                    <a:pt x="30" y="84"/>
                  </a:lnTo>
                  <a:lnTo>
                    <a:pt x="42" y="84"/>
                  </a:lnTo>
                  <a:lnTo>
                    <a:pt x="44" y="66"/>
                  </a:lnTo>
                  <a:lnTo>
                    <a:pt x="46" y="66"/>
                  </a:lnTo>
                  <a:lnTo>
                    <a:pt x="48" y="64"/>
                  </a:lnTo>
                  <a:lnTo>
                    <a:pt x="50" y="62"/>
                  </a:lnTo>
                  <a:lnTo>
                    <a:pt x="54" y="56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6"/>
                  </a:lnTo>
                  <a:lnTo>
                    <a:pt x="58" y="42"/>
                  </a:lnTo>
                  <a:lnTo>
                    <a:pt x="58" y="38"/>
                  </a:lnTo>
                  <a:lnTo>
                    <a:pt x="60" y="32"/>
                  </a:lnTo>
                  <a:lnTo>
                    <a:pt x="64" y="26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8" y="20"/>
                  </a:lnTo>
                  <a:lnTo>
                    <a:pt x="70" y="18"/>
                  </a:lnTo>
                  <a:lnTo>
                    <a:pt x="74" y="16"/>
                  </a:lnTo>
                  <a:lnTo>
                    <a:pt x="78" y="16"/>
                  </a:lnTo>
                  <a:lnTo>
                    <a:pt x="84" y="18"/>
                  </a:lnTo>
                  <a:lnTo>
                    <a:pt x="84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Freeform 427"/>
            <p:cNvSpPr>
              <a:spLocks/>
            </p:cNvSpPr>
            <p:nvPr/>
          </p:nvSpPr>
          <p:spPr bwMode="gray">
            <a:xfrm>
              <a:off x="1246168" y="3558886"/>
              <a:ext cx="51839" cy="118410"/>
            </a:xfrm>
            <a:custGeom>
              <a:avLst/>
              <a:gdLst>
                <a:gd name="T0" fmla="*/ 0 w 28"/>
                <a:gd name="T1" fmla="*/ 20 h 64"/>
                <a:gd name="T2" fmla="*/ 8 w 28"/>
                <a:gd name="T3" fmla="*/ 28 h 64"/>
                <a:gd name="T4" fmla="*/ 10 w 28"/>
                <a:gd name="T5" fmla="*/ 28 h 64"/>
                <a:gd name="T6" fmla="*/ 10 w 28"/>
                <a:gd name="T7" fmla="*/ 32 h 64"/>
                <a:gd name="T8" fmla="*/ 12 w 28"/>
                <a:gd name="T9" fmla="*/ 36 h 64"/>
                <a:gd name="T10" fmla="*/ 12 w 28"/>
                <a:gd name="T11" fmla="*/ 40 h 64"/>
                <a:gd name="T12" fmla="*/ 10 w 28"/>
                <a:gd name="T13" fmla="*/ 40 h 64"/>
                <a:gd name="T14" fmla="*/ 10 w 28"/>
                <a:gd name="T15" fmla="*/ 40 h 64"/>
                <a:gd name="T16" fmla="*/ 10 w 28"/>
                <a:gd name="T17" fmla="*/ 44 h 64"/>
                <a:gd name="T18" fmla="*/ 8 w 28"/>
                <a:gd name="T19" fmla="*/ 48 h 64"/>
                <a:gd name="T20" fmla="*/ 8 w 28"/>
                <a:gd name="T21" fmla="*/ 54 h 64"/>
                <a:gd name="T22" fmla="*/ 8 w 28"/>
                <a:gd name="T23" fmla="*/ 54 h 64"/>
                <a:gd name="T24" fmla="*/ 8 w 28"/>
                <a:gd name="T25" fmla="*/ 58 h 64"/>
                <a:gd name="T26" fmla="*/ 8 w 28"/>
                <a:gd name="T27" fmla="*/ 60 h 64"/>
                <a:gd name="T28" fmla="*/ 8 w 28"/>
                <a:gd name="T29" fmla="*/ 64 h 64"/>
                <a:gd name="T30" fmla="*/ 8 w 28"/>
                <a:gd name="T31" fmla="*/ 62 h 64"/>
                <a:gd name="T32" fmla="*/ 8 w 28"/>
                <a:gd name="T33" fmla="*/ 60 h 64"/>
                <a:gd name="T34" fmla="*/ 10 w 28"/>
                <a:gd name="T35" fmla="*/ 58 h 64"/>
                <a:gd name="T36" fmla="*/ 14 w 28"/>
                <a:gd name="T37" fmla="*/ 54 h 64"/>
                <a:gd name="T38" fmla="*/ 18 w 28"/>
                <a:gd name="T39" fmla="*/ 50 h 64"/>
                <a:gd name="T40" fmla="*/ 26 w 28"/>
                <a:gd name="T41" fmla="*/ 44 h 64"/>
                <a:gd name="T42" fmla="*/ 26 w 28"/>
                <a:gd name="T43" fmla="*/ 42 h 64"/>
                <a:gd name="T44" fmla="*/ 26 w 28"/>
                <a:gd name="T45" fmla="*/ 40 h 64"/>
                <a:gd name="T46" fmla="*/ 28 w 28"/>
                <a:gd name="T47" fmla="*/ 38 h 64"/>
                <a:gd name="T48" fmla="*/ 28 w 28"/>
                <a:gd name="T49" fmla="*/ 36 h 64"/>
                <a:gd name="T50" fmla="*/ 28 w 28"/>
                <a:gd name="T51" fmla="*/ 36 h 64"/>
                <a:gd name="T52" fmla="*/ 26 w 28"/>
                <a:gd name="T53" fmla="*/ 34 h 64"/>
                <a:gd name="T54" fmla="*/ 26 w 28"/>
                <a:gd name="T55" fmla="*/ 32 h 64"/>
                <a:gd name="T56" fmla="*/ 26 w 28"/>
                <a:gd name="T57" fmla="*/ 28 h 64"/>
                <a:gd name="T58" fmla="*/ 26 w 28"/>
                <a:gd name="T59" fmla="*/ 24 h 64"/>
                <a:gd name="T60" fmla="*/ 26 w 28"/>
                <a:gd name="T61" fmla="*/ 22 h 64"/>
                <a:gd name="T62" fmla="*/ 26 w 28"/>
                <a:gd name="T63" fmla="*/ 18 h 64"/>
                <a:gd name="T64" fmla="*/ 24 w 28"/>
                <a:gd name="T65" fmla="*/ 14 h 64"/>
                <a:gd name="T66" fmla="*/ 22 w 28"/>
                <a:gd name="T67" fmla="*/ 8 h 64"/>
                <a:gd name="T68" fmla="*/ 20 w 28"/>
                <a:gd name="T69" fmla="*/ 4 h 64"/>
                <a:gd name="T70" fmla="*/ 20 w 28"/>
                <a:gd name="T71" fmla="*/ 4 h 64"/>
                <a:gd name="T72" fmla="*/ 18 w 28"/>
                <a:gd name="T73" fmla="*/ 2 h 64"/>
                <a:gd name="T74" fmla="*/ 16 w 28"/>
                <a:gd name="T75" fmla="*/ 0 h 64"/>
                <a:gd name="T76" fmla="*/ 12 w 28"/>
                <a:gd name="T77" fmla="*/ 0 h 64"/>
                <a:gd name="T78" fmla="*/ 8 w 28"/>
                <a:gd name="T79" fmla="*/ 0 h 64"/>
                <a:gd name="T80" fmla="*/ 8 w 28"/>
                <a:gd name="T81" fmla="*/ 0 h 64"/>
                <a:gd name="T82" fmla="*/ 6 w 28"/>
                <a:gd name="T83" fmla="*/ 2 h 64"/>
                <a:gd name="T84" fmla="*/ 6 w 28"/>
                <a:gd name="T85" fmla="*/ 2 h 64"/>
                <a:gd name="T86" fmla="*/ 0 w 28"/>
                <a:gd name="T87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" h="64">
                  <a:moveTo>
                    <a:pt x="0" y="20"/>
                  </a:moveTo>
                  <a:lnTo>
                    <a:pt x="8" y="28"/>
                  </a:lnTo>
                  <a:lnTo>
                    <a:pt x="10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0" y="44"/>
                  </a:lnTo>
                  <a:lnTo>
                    <a:pt x="8" y="48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10" y="58"/>
                  </a:lnTo>
                  <a:lnTo>
                    <a:pt x="14" y="54"/>
                  </a:lnTo>
                  <a:lnTo>
                    <a:pt x="18" y="50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0" y="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Freeform 428"/>
            <p:cNvSpPr>
              <a:spLocks/>
            </p:cNvSpPr>
            <p:nvPr/>
          </p:nvSpPr>
          <p:spPr bwMode="gray">
            <a:xfrm>
              <a:off x="1086948" y="3414575"/>
              <a:ext cx="262898" cy="210917"/>
            </a:xfrm>
            <a:custGeom>
              <a:avLst/>
              <a:gdLst>
                <a:gd name="T0" fmla="*/ 20 w 142"/>
                <a:gd name="T1" fmla="*/ 42 h 114"/>
                <a:gd name="T2" fmla="*/ 20 w 142"/>
                <a:gd name="T3" fmla="*/ 40 h 114"/>
                <a:gd name="T4" fmla="*/ 18 w 142"/>
                <a:gd name="T5" fmla="*/ 38 h 114"/>
                <a:gd name="T6" fmla="*/ 20 w 142"/>
                <a:gd name="T7" fmla="*/ 36 h 114"/>
                <a:gd name="T8" fmla="*/ 14 w 142"/>
                <a:gd name="T9" fmla="*/ 34 h 114"/>
                <a:gd name="T10" fmla="*/ 6 w 142"/>
                <a:gd name="T11" fmla="*/ 30 h 114"/>
                <a:gd name="T12" fmla="*/ 0 w 142"/>
                <a:gd name="T13" fmla="*/ 26 h 114"/>
                <a:gd name="T14" fmla="*/ 2 w 142"/>
                <a:gd name="T15" fmla="*/ 24 h 114"/>
                <a:gd name="T16" fmla="*/ 20 w 142"/>
                <a:gd name="T17" fmla="*/ 16 h 114"/>
                <a:gd name="T18" fmla="*/ 32 w 142"/>
                <a:gd name="T19" fmla="*/ 12 h 114"/>
                <a:gd name="T20" fmla="*/ 54 w 142"/>
                <a:gd name="T21" fmla="*/ 6 h 114"/>
                <a:gd name="T22" fmla="*/ 58 w 142"/>
                <a:gd name="T23" fmla="*/ 2 h 114"/>
                <a:gd name="T24" fmla="*/ 60 w 142"/>
                <a:gd name="T25" fmla="*/ 0 h 114"/>
                <a:gd name="T26" fmla="*/ 68 w 142"/>
                <a:gd name="T27" fmla="*/ 24 h 114"/>
                <a:gd name="T28" fmla="*/ 86 w 142"/>
                <a:gd name="T29" fmla="*/ 24 h 114"/>
                <a:gd name="T30" fmla="*/ 92 w 142"/>
                <a:gd name="T31" fmla="*/ 22 h 114"/>
                <a:gd name="T32" fmla="*/ 102 w 142"/>
                <a:gd name="T33" fmla="*/ 18 h 114"/>
                <a:gd name="T34" fmla="*/ 108 w 142"/>
                <a:gd name="T35" fmla="*/ 20 h 114"/>
                <a:gd name="T36" fmla="*/ 110 w 142"/>
                <a:gd name="T37" fmla="*/ 26 h 114"/>
                <a:gd name="T38" fmla="*/ 110 w 142"/>
                <a:gd name="T39" fmla="*/ 32 h 114"/>
                <a:gd name="T40" fmla="*/ 120 w 142"/>
                <a:gd name="T41" fmla="*/ 42 h 114"/>
                <a:gd name="T42" fmla="*/ 124 w 142"/>
                <a:gd name="T43" fmla="*/ 44 h 114"/>
                <a:gd name="T44" fmla="*/ 128 w 142"/>
                <a:gd name="T45" fmla="*/ 56 h 114"/>
                <a:gd name="T46" fmla="*/ 132 w 142"/>
                <a:gd name="T47" fmla="*/ 64 h 114"/>
                <a:gd name="T48" fmla="*/ 136 w 142"/>
                <a:gd name="T49" fmla="*/ 70 h 114"/>
                <a:gd name="T50" fmla="*/ 138 w 142"/>
                <a:gd name="T51" fmla="*/ 74 h 114"/>
                <a:gd name="T52" fmla="*/ 138 w 142"/>
                <a:gd name="T53" fmla="*/ 78 h 114"/>
                <a:gd name="T54" fmla="*/ 136 w 142"/>
                <a:gd name="T55" fmla="*/ 80 h 114"/>
                <a:gd name="T56" fmla="*/ 134 w 142"/>
                <a:gd name="T57" fmla="*/ 94 h 114"/>
                <a:gd name="T58" fmla="*/ 128 w 142"/>
                <a:gd name="T59" fmla="*/ 112 h 114"/>
                <a:gd name="T60" fmla="*/ 112 w 142"/>
                <a:gd name="T61" fmla="*/ 110 h 114"/>
                <a:gd name="T62" fmla="*/ 112 w 142"/>
                <a:gd name="T63" fmla="*/ 104 h 114"/>
                <a:gd name="T64" fmla="*/ 112 w 142"/>
                <a:gd name="T65" fmla="*/ 102 h 114"/>
                <a:gd name="T66" fmla="*/ 110 w 142"/>
                <a:gd name="T67" fmla="*/ 92 h 114"/>
                <a:gd name="T68" fmla="*/ 108 w 142"/>
                <a:gd name="T69" fmla="*/ 86 h 114"/>
                <a:gd name="T70" fmla="*/ 106 w 142"/>
                <a:gd name="T71" fmla="*/ 82 h 114"/>
                <a:gd name="T72" fmla="*/ 98 w 142"/>
                <a:gd name="T73" fmla="*/ 78 h 114"/>
                <a:gd name="T74" fmla="*/ 94 w 142"/>
                <a:gd name="T75" fmla="*/ 80 h 114"/>
                <a:gd name="T76" fmla="*/ 92 w 142"/>
                <a:gd name="T77" fmla="*/ 80 h 114"/>
                <a:gd name="T78" fmla="*/ 64 w 142"/>
                <a:gd name="T79" fmla="*/ 76 h 114"/>
                <a:gd name="T80" fmla="*/ 58 w 142"/>
                <a:gd name="T81" fmla="*/ 74 h 114"/>
                <a:gd name="T82" fmla="*/ 52 w 142"/>
                <a:gd name="T83" fmla="*/ 70 h 114"/>
                <a:gd name="T84" fmla="*/ 46 w 142"/>
                <a:gd name="T85" fmla="*/ 60 h 114"/>
                <a:gd name="T86" fmla="*/ 38 w 142"/>
                <a:gd name="T87" fmla="*/ 6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2" h="114">
                  <a:moveTo>
                    <a:pt x="26" y="52"/>
                  </a:moveTo>
                  <a:lnTo>
                    <a:pt x="20" y="42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18" y="34"/>
                  </a:lnTo>
                  <a:lnTo>
                    <a:pt x="14" y="34"/>
                  </a:lnTo>
                  <a:lnTo>
                    <a:pt x="10" y="32"/>
                  </a:lnTo>
                  <a:lnTo>
                    <a:pt x="6" y="30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8" y="14"/>
                  </a:lnTo>
                  <a:lnTo>
                    <a:pt x="32" y="12"/>
                  </a:lnTo>
                  <a:lnTo>
                    <a:pt x="56" y="10"/>
                  </a:lnTo>
                  <a:lnTo>
                    <a:pt x="54" y="6"/>
                  </a:lnTo>
                  <a:lnTo>
                    <a:pt x="56" y="4"/>
                  </a:lnTo>
                  <a:lnTo>
                    <a:pt x="58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2" y="10"/>
                  </a:lnTo>
                  <a:lnTo>
                    <a:pt x="68" y="24"/>
                  </a:lnTo>
                  <a:lnTo>
                    <a:pt x="84" y="24"/>
                  </a:lnTo>
                  <a:lnTo>
                    <a:pt x="86" y="24"/>
                  </a:lnTo>
                  <a:lnTo>
                    <a:pt x="88" y="22"/>
                  </a:lnTo>
                  <a:lnTo>
                    <a:pt x="92" y="22"/>
                  </a:lnTo>
                  <a:lnTo>
                    <a:pt x="96" y="20"/>
                  </a:lnTo>
                  <a:lnTo>
                    <a:pt x="102" y="18"/>
                  </a:lnTo>
                  <a:lnTo>
                    <a:pt x="106" y="18"/>
                  </a:lnTo>
                  <a:lnTo>
                    <a:pt x="108" y="20"/>
                  </a:lnTo>
                  <a:lnTo>
                    <a:pt x="110" y="24"/>
                  </a:lnTo>
                  <a:lnTo>
                    <a:pt x="110" y="26"/>
                  </a:lnTo>
                  <a:lnTo>
                    <a:pt x="110" y="30"/>
                  </a:lnTo>
                  <a:lnTo>
                    <a:pt x="110" y="32"/>
                  </a:lnTo>
                  <a:lnTo>
                    <a:pt x="110" y="34"/>
                  </a:lnTo>
                  <a:lnTo>
                    <a:pt x="120" y="42"/>
                  </a:lnTo>
                  <a:lnTo>
                    <a:pt x="124" y="40"/>
                  </a:lnTo>
                  <a:lnTo>
                    <a:pt x="124" y="44"/>
                  </a:lnTo>
                  <a:lnTo>
                    <a:pt x="128" y="50"/>
                  </a:lnTo>
                  <a:lnTo>
                    <a:pt x="128" y="56"/>
                  </a:lnTo>
                  <a:lnTo>
                    <a:pt x="130" y="60"/>
                  </a:lnTo>
                  <a:lnTo>
                    <a:pt x="132" y="64"/>
                  </a:lnTo>
                  <a:lnTo>
                    <a:pt x="134" y="68"/>
                  </a:lnTo>
                  <a:lnTo>
                    <a:pt x="136" y="70"/>
                  </a:lnTo>
                  <a:lnTo>
                    <a:pt x="136" y="70"/>
                  </a:lnTo>
                  <a:lnTo>
                    <a:pt x="138" y="74"/>
                  </a:lnTo>
                  <a:lnTo>
                    <a:pt x="138" y="76"/>
                  </a:lnTo>
                  <a:lnTo>
                    <a:pt x="138" y="78"/>
                  </a:lnTo>
                  <a:lnTo>
                    <a:pt x="136" y="80"/>
                  </a:lnTo>
                  <a:lnTo>
                    <a:pt x="136" y="80"/>
                  </a:lnTo>
                  <a:lnTo>
                    <a:pt x="130" y="86"/>
                  </a:lnTo>
                  <a:lnTo>
                    <a:pt x="134" y="94"/>
                  </a:lnTo>
                  <a:lnTo>
                    <a:pt x="142" y="110"/>
                  </a:lnTo>
                  <a:lnTo>
                    <a:pt x="128" y="112"/>
                  </a:lnTo>
                  <a:lnTo>
                    <a:pt x="114" y="114"/>
                  </a:lnTo>
                  <a:lnTo>
                    <a:pt x="112" y="110"/>
                  </a:lnTo>
                  <a:lnTo>
                    <a:pt x="112" y="108"/>
                  </a:lnTo>
                  <a:lnTo>
                    <a:pt x="112" y="104"/>
                  </a:lnTo>
                  <a:lnTo>
                    <a:pt x="112" y="102"/>
                  </a:lnTo>
                  <a:lnTo>
                    <a:pt x="112" y="102"/>
                  </a:lnTo>
                  <a:lnTo>
                    <a:pt x="112" y="98"/>
                  </a:lnTo>
                  <a:lnTo>
                    <a:pt x="110" y="92"/>
                  </a:lnTo>
                  <a:lnTo>
                    <a:pt x="110" y="88"/>
                  </a:lnTo>
                  <a:lnTo>
                    <a:pt x="108" y="86"/>
                  </a:lnTo>
                  <a:lnTo>
                    <a:pt x="106" y="82"/>
                  </a:lnTo>
                  <a:lnTo>
                    <a:pt x="106" y="82"/>
                  </a:lnTo>
                  <a:lnTo>
                    <a:pt x="102" y="78"/>
                  </a:lnTo>
                  <a:lnTo>
                    <a:pt x="98" y="78"/>
                  </a:lnTo>
                  <a:lnTo>
                    <a:pt x="96" y="78"/>
                  </a:lnTo>
                  <a:lnTo>
                    <a:pt x="94" y="80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86" y="98"/>
                  </a:lnTo>
                  <a:lnTo>
                    <a:pt x="64" y="76"/>
                  </a:lnTo>
                  <a:lnTo>
                    <a:pt x="58" y="76"/>
                  </a:lnTo>
                  <a:lnTo>
                    <a:pt x="58" y="74"/>
                  </a:lnTo>
                  <a:lnTo>
                    <a:pt x="54" y="72"/>
                  </a:lnTo>
                  <a:lnTo>
                    <a:pt x="52" y="70"/>
                  </a:lnTo>
                  <a:lnTo>
                    <a:pt x="48" y="66"/>
                  </a:lnTo>
                  <a:lnTo>
                    <a:pt x="46" y="60"/>
                  </a:lnTo>
                  <a:lnTo>
                    <a:pt x="44" y="56"/>
                  </a:lnTo>
                  <a:lnTo>
                    <a:pt x="38" y="60"/>
                  </a:lnTo>
                  <a:lnTo>
                    <a:pt x="26" y="5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Freeform 429"/>
            <p:cNvSpPr>
              <a:spLocks/>
            </p:cNvSpPr>
            <p:nvPr/>
          </p:nvSpPr>
          <p:spPr bwMode="gray">
            <a:xfrm>
              <a:off x="1198032" y="3351670"/>
              <a:ext cx="140706" cy="107309"/>
            </a:xfrm>
            <a:custGeom>
              <a:avLst/>
              <a:gdLst>
                <a:gd name="T0" fmla="*/ 40 w 76"/>
                <a:gd name="T1" fmla="*/ 18 h 58"/>
                <a:gd name="T2" fmla="*/ 34 w 76"/>
                <a:gd name="T3" fmla="*/ 20 h 58"/>
                <a:gd name="T4" fmla="*/ 28 w 76"/>
                <a:gd name="T5" fmla="*/ 22 h 58"/>
                <a:gd name="T6" fmla="*/ 26 w 76"/>
                <a:gd name="T7" fmla="*/ 22 h 58"/>
                <a:gd name="T8" fmla="*/ 12 w 76"/>
                <a:gd name="T9" fmla="*/ 22 h 58"/>
                <a:gd name="T10" fmla="*/ 10 w 76"/>
                <a:gd name="T11" fmla="*/ 20 h 58"/>
                <a:gd name="T12" fmla="*/ 6 w 76"/>
                <a:gd name="T13" fmla="*/ 16 h 58"/>
                <a:gd name="T14" fmla="*/ 4 w 76"/>
                <a:gd name="T15" fmla="*/ 18 h 58"/>
                <a:gd name="T16" fmla="*/ 0 w 76"/>
                <a:gd name="T17" fmla="*/ 24 h 58"/>
                <a:gd name="T18" fmla="*/ 0 w 76"/>
                <a:gd name="T19" fmla="*/ 32 h 58"/>
                <a:gd name="T20" fmla="*/ 0 w 76"/>
                <a:gd name="T21" fmla="*/ 34 h 58"/>
                <a:gd name="T22" fmla="*/ 2 w 76"/>
                <a:gd name="T23" fmla="*/ 42 h 58"/>
                <a:gd name="T24" fmla="*/ 4 w 76"/>
                <a:gd name="T25" fmla="*/ 52 h 58"/>
                <a:gd name="T26" fmla="*/ 8 w 76"/>
                <a:gd name="T27" fmla="*/ 58 h 58"/>
                <a:gd name="T28" fmla="*/ 26 w 76"/>
                <a:gd name="T29" fmla="*/ 58 h 58"/>
                <a:gd name="T30" fmla="*/ 32 w 76"/>
                <a:gd name="T31" fmla="*/ 56 h 58"/>
                <a:gd name="T32" fmla="*/ 38 w 76"/>
                <a:gd name="T33" fmla="*/ 54 h 58"/>
                <a:gd name="T34" fmla="*/ 46 w 76"/>
                <a:gd name="T35" fmla="*/ 52 h 58"/>
                <a:gd name="T36" fmla="*/ 52 w 76"/>
                <a:gd name="T37" fmla="*/ 54 h 58"/>
                <a:gd name="T38" fmla="*/ 56 w 76"/>
                <a:gd name="T39" fmla="*/ 54 h 58"/>
                <a:gd name="T40" fmla="*/ 58 w 76"/>
                <a:gd name="T41" fmla="*/ 52 h 58"/>
                <a:gd name="T42" fmla="*/ 62 w 76"/>
                <a:gd name="T43" fmla="*/ 48 h 58"/>
                <a:gd name="T44" fmla="*/ 68 w 76"/>
                <a:gd name="T45" fmla="*/ 42 h 58"/>
                <a:gd name="T46" fmla="*/ 72 w 76"/>
                <a:gd name="T47" fmla="*/ 30 h 58"/>
                <a:gd name="T48" fmla="*/ 72 w 76"/>
                <a:gd name="T49" fmla="*/ 24 h 58"/>
                <a:gd name="T50" fmla="*/ 74 w 76"/>
                <a:gd name="T51" fmla="*/ 16 h 58"/>
                <a:gd name="T52" fmla="*/ 76 w 76"/>
                <a:gd name="T53" fmla="*/ 10 h 58"/>
                <a:gd name="T54" fmla="*/ 70 w 76"/>
                <a:gd name="T55" fmla="*/ 0 h 58"/>
                <a:gd name="T56" fmla="*/ 66 w 76"/>
                <a:gd name="T57" fmla="*/ 2 h 58"/>
                <a:gd name="T58" fmla="*/ 56 w 76"/>
                <a:gd name="T59" fmla="*/ 2 h 58"/>
                <a:gd name="T60" fmla="*/ 54 w 76"/>
                <a:gd name="T61" fmla="*/ 4 h 58"/>
                <a:gd name="T62" fmla="*/ 46 w 76"/>
                <a:gd name="T63" fmla="*/ 8 h 58"/>
                <a:gd name="T64" fmla="*/ 46 w 76"/>
                <a:gd name="T65" fmla="*/ 12 h 58"/>
                <a:gd name="T66" fmla="*/ 44 w 76"/>
                <a:gd name="T67" fmla="*/ 16 h 58"/>
                <a:gd name="T68" fmla="*/ 42 w 76"/>
                <a:gd name="T6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58">
                  <a:moveTo>
                    <a:pt x="42" y="18"/>
                  </a:moveTo>
                  <a:lnTo>
                    <a:pt x="40" y="18"/>
                  </a:lnTo>
                  <a:lnTo>
                    <a:pt x="36" y="18"/>
                  </a:lnTo>
                  <a:lnTo>
                    <a:pt x="34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22"/>
                  </a:lnTo>
                  <a:lnTo>
                    <a:pt x="20" y="2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6" y="56"/>
                  </a:lnTo>
                  <a:lnTo>
                    <a:pt x="8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8" y="58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4"/>
                  </a:lnTo>
                  <a:lnTo>
                    <a:pt x="52" y="54"/>
                  </a:lnTo>
                  <a:lnTo>
                    <a:pt x="54" y="54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8" y="52"/>
                  </a:lnTo>
                  <a:lnTo>
                    <a:pt x="60" y="52"/>
                  </a:lnTo>
                  <a:lnTo>
                    <a:pt x="62" y="48"/>
                  </a:lnTo>
                  <a:lnTo>
                    <a:pt x="66" y="46"/>
                  </a:lnTo>
                  <a:lnTo>
                    <a:pt x="68" y="42"/>
                  </a:lnTo>
                  <a:lnTo>
                    <a:pt x="70" y="36"/>
                  </a:lnTo>
                  <a:lnTo>
                    <a:pt x="72" y="30"/>
                  </a:lnTo>
                  <a:lnTo>
                    <a:pt x="72" y="28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2"/>
                  </a:lnTo>
                  <a:lnTo>
                    <a:pt x="62" y="2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2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" name="Freeform 430"/>
            <p:cNvSpPr>
              <a:spLocks/>
            </p:cNvSpPr>
            <p:nvPr/>
          </p:nvSpPr>
          <p:spPr bwMode="gray">
            <a:xfrm>
              <a:off x="1090651" y="3273963"/>
              <a:ext cx="255493" cy="122110"/>
            </a:xfrm>
            <a:custGeom>
              <a:avLst/>
              <a:gdLst>
                <a:gd name="T0" fmla="*/ 134 w 138"/>
                <a:gd name="T1" fmla="*/ 22 h 66"/>
                <a:gd name="T2" fmla="*/ 130 w 138"/>
                <a:gd name="T3" fmla="*/ 18 h 66"/>
                <a:gd name="T4" fmla="*/ 126 w 138"/>
                <a:gd name="T5" fmla="*/ 16 h 66"/>
                <a:gd name="T6" fmla="*/ 118 w 138"/>
                <a:gd name="T7" fmla="*/ 12 h 66"/>
                <a:gd name="T8" fmla="*/ 110 w 138"/>
                <a:gd name="T9" fmla="*/ 14 h 66"/>
                <a:gd name="T10" fmla="*/ 106 w 138"/>
                <a:gd name="T11" fmla="*/ 18 h 66"/>
                <a:gd name="T12" fmla="*/ 104 w 138"/>
                <a:gd name="T13" fmla="*/ 20 h 66"/>
                <a:gd name="T14" fmla="*/ 104 w 138"/>
                <a:gd name="T15" fmla="*/ 24 h 66"/>
                <a:gd name="T16" fmla="*/ 100 w 138"/>
                <a:gd name="T17" fmla="*/ 22 h 66"/>
                <a:gd name="T18" fmla="*/ 94 w 138"/>
                <a:gd name="T19" fmla="*/ 24 h 66"/>
                <a:gd name="T20" fmla="*/ 90 w 138"/>
                <a:gd name="T21" fmla="*/ 24 h 66"/>
                <a:gd name="T22" fmla="*/ 84 w 138"/>
                <a:gd name="T23" fmla="*/ 22 h 66"/>
                <a:gd name="T24" fmla="*/ 76 w 138"/>
                <a:gd name="T25" fmla="*/ 20 h 66"/>
                <a:gd name="T26" fmla="*/ 60 w 138"/>
                <a:gd name="T27" fmla="*/ 14 h 66"/>
                <a:gd name="T28" fmla="*/ 46 w 138"/>
                <a:gd name="T29" fmla="*/ 8 h 66"/>
                <a:gd name="T30" fmla="*/ 36 w 138"/>
                <a:gd name="T31" fmla="*/ 4 h 66"/>
                <a:gd name="T32" fmla="*/ 30 w 138"/>
                <a:gd name="T33" fmla="*/ 0 h 66"/>
                <a:gd name="T34" fmla="*/ 28 w 138"/>
                <a:gd name="T35" fmla="*/ 2 h 66"/>
                <a:gd name="T36" fmla="*/ 28 w 138"/>
                <a:gd name="T37" fmla="*/ 4 h 66"/>
                <a:gd name="T38" fmla="*/ 26 w 138"/>
                <a:gd name="T39" fmla="*/ 6 h 66"/>
                <a:gd name="T40" fmla="*/ 24 w 138"/>
                <a:gd name="T41" fmla="*/ 4 h 66"/>
                <a:gd name="T42" fmla="*/ 22 w 138"/>
                <a:gd name="T43" fmla="*/ 4 h 66"/>
                <a:gd name="T44" fmla="*/ 20 w 138"/>
                <a:gd name="T45" fmla="*/ 0 h 66"/>
                <a:gd name="T46" fmla="*/ 18 w 138"/>
                <a:gd name="T47" fmla="*/ 0 h 66"/>
                <a:gd name="T48" fmla="*/ 18 w 138"/>
                <a:gd name="T49" fmla="*/ 4 h 66"/>
                <a:gd name="T50" fmla="*/ 14 w 138"/>
                <a:gd name="T51" fmla="*/ 6 h 66"/>
                <a:gd name="T52" fmla="*/ 12 w 138"/>
                <a:gd name="T53" fmla="*/ 6 h 66"/>
                <a:gd name="T54" fmla="*/ 6 w 138"/>
                <a:gd name="T55" fmla="*/ 6 h 66"/>
                <a:gd name="T56" fmla="*/ 4 w 138"/>
                <a:gd name="T57" fmla="*/ 8 h 66"/>
                <a:gd name="T58" fmla="*/ 0 w 138"/>
                <a:gd name="T59" fmla="*/ 8 h 66"/>
                <a:gd name="T60" fmla="*/ 8 w 138"/>
                <a:gd name="T61" fmla="*/ 20 h 66"/>
                <a:gd name="T62" fmla="*/ 16 w 138"/>
                <a:gd name="T63" fmla="*/ 42 h 66"/>
                <a:gd name="T64" fmla="*/ 18 w 138"/>
                <a:gd name="T65" fmla="*/ 42 h 66"/>
                <a:gd name="T66" fmla="*/ 18 w 138"/>
                <a:gd name="T67" fmla="*/ 44 h 66"/>
                <a:gd name="T68" fmla="*/ 20 w 138"/>
                <a:gd name="T69" fmla="*/ 46 h 66"/>
                <a:gd name="T70" fmla="*/ 24 w 138"/>
                <a:gd name="T71" fmla="*/ 46 h 66"/>
                <a:gd name="T72" fmla="*/ 30 w 138"/>
                <a:gd name="T73" fmla="*/ 46 h 66"/>
                <a:gd name="T74" fmla="*/ 34 w 138"/>
                <a:gd name="T75" fmla="*/ 42 h 66"/>
                <a:gd name="T76" fmla="*/ 42 w 138"/>
                <a:gd name="T77" fmla="*/ 44 h 66"/>
                <a:gd name="T78" fmla="*/ 42 w 138"/>
                <a:gd name="T79" fmla="*/ 46 h 66"/>
                <a:gd name="T80" fmla="*/ 44 w 138"/>
                <a:gd name="T81" fmla="*/ 48 h 66"/>
                <a:gd name="T82" fmla="*/ 52 w 138"/>
                <a:gd name="T83" fmla="*/ 50 h 66"/>
                <a:gd name="T84" fmla="*/ 60 w 138"/>
                <a:gd name="T85" fmla="*/ 52 h 66"/>
                <a:gd name="T86" fmla="*/ 62 w 138"/>
                <a:gd name="T87" fmla="*/ 58 h 66"/>
                <a:gd name="T88" fmla="*/ 68 w 138"/>
                <a:gd name="T89" fmla="*/ 64 h 66"/>
                <a:gd name="T90" fmla="*/ 72 w 138"/>
                <a:gd name="T91" fmla="*/ 64 h 66"/>
                <a:gd name="T92" fmla="*/ 78 w 138"/>
                <a:gd name="T93" fmla="*/ 66 h 66"/>
                <a:gd name="T94" fmla="*/ 86 w 138"/>
                <a:gd name="T95" fmla="*/ 64 h 66"/>
                <a:gd name="T96" fmla="*/ 90 w 138"/>
                <a:gd name="T97" fmla="*/ 62 h 66"/>
                <a:gd name="T98" fmla="*/ 98 w 138"/>
                <a:gd name="T99" fmla="*/ 60 h 66"/>
                <a:gd name="T100" fmla="*/ 102 w 138"/>
                <a:gd name="T101" fmla="*/ 58 h 66"/>
                <a:gd name="T102" fmla="*/ 104 w 138"/>
                <a:gd name="T103" fmla="*/ 54 h 66"/>
                <a:gd name="T104" fmla="*/ 104 w 138"/>
                <a:gd name="T105" fmla="*/ 50 h 66"/>
                <a:gd name="T106" fmla="*/ 108 w 138"/>
                <a:gd name="T107" fmla="*/ 48 h 66"/>
                <a:gd name="T108" fmla="*/ 112 w 138"/>
                <a:gd name="T109" fmla="*/ 44 h 66"/>
                <a:gd name="T110" fmla="*/ 118 w 138"/>
                <a:gd name="T111" fmla="*/ 46 h 66"/>
                <a:gd name="T112" fmla="*/ 126 w 138"/>
                <a:gd name="T113" fmla="*/ 44 h 66"/>
                <a:gd name="T114" fmla="*/ 130 w 138"/>
                <a:gd name="T115" fmla="*/ 40 h 66"/>
                <a:gd name="T116" fmla="*/ 136 w 138"/>
                <a:gd name="T117" fmla="*/ 38 h 66"/>
                <a:gd name="T118" fmla="*/ 138 w 138"/>
                <a:gd name="T119" fmla="*/ 38 h 66"/>
                <a:gd name="T120" fmla="*/ 136 w 138"/>
                <a:gd name="T121" fmla="*/ 36 h 66"/>
                <a:gd name="T122" fmla="*/ 136 w 138"/>
                <a:gd name="T123" fmla="*/ 30 h 66"/>
                <a:gd name="T124" fmla="*/ 138 w 138"/>
                <a:gd name="T125" fmla="*/ 2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66">
                  <a:moveTo>
                    <a:pt x="138" y="24"/>
                  </a:moveTo>
                  <a:lnTo>
                    <a:pt x="134" y="22"/>
                  </a:lnTo>
                  <a:lnTo>
                    <a:pt x="132" y="20"/>
                  </a:lnTo>
                  <a:lnTo>
                    <a:pt x="130" y="18"/>
                  </a:lnTo>
                  <a:lnTo>
                    <a:pt x="128" y="16"/>
                  </a:lnTo>
                  <a:lnTo>
                    <a:pt x="126" y="16"/>
                  </a:lnTo>
                  <a:lnTo>
                    <a:pt x="122" y="12"/>
                  </a:lnTo>
                  <a:lnTo>
                    <a:pt x="118" y="12"/>
                  </a:lnTo>
                  <a:lnTo>
                    <a:pt x="114" y="14"/>
                  </a:lnTo>
                  <a:lnTo>
                    <a:pt x="110" y="14"/>
                  </a:lnTo>
                  <a:lnTo>
                    <a:pt x="108" y="16"/>
                  </a:lnTo>
                  <a:lnTo>
                    <a:pt x="106" y="18"/>
                  </a:lnTo>
                  <a:lnTo>
                    <a:pt x="104" y="18"/>
                  </a:lnTo>
                  <a:lnTo>
                    <a:pt x="104" y="20"/>
                  </a:lnTo>
                  <a:lnTo>
                    <a:pt x="104" y="22"/>
                  </a:lnTo>
                  <a:lnTo>
                    <a:pt x="104" y="24"/>
                  </a:lnTo>
                  <a:lnTo>
                    <a:pt x="102" y="24"/>
                  </a:lnTo>
                  <a:lnTo>
                    <a:pt x="100" y="22"/>
                  </a:lnTo>
                  <a:lnTo>
                    <a:pt x="96" y="22"/>
                  </a:lnTo>
                  <a:lnTo>
                    <a:pt x="94" y="24"/>
                  </a:lnTo>
                  <a:lnTo>
                    <a:pt x="92" y="24"/>
                  </a:lnTo>
                  <a:lnTo>
                    <a:pt x="90" y="24"/>
                  </a:lnTo>
                  <a:lnTo>
                    <a:pt x="84" y="26"/>
                  </a:lnTo>
                  <a:lnTo>
                    <a:pt x="84" y="22"/>
                  </a:lnTo>
                  <a:lnTo>
                    <a:pt x="80" y="22"/>
                  </a:lnTo>
                  <a:lnTo>
                    <a:pt x="76" y="20"/>
                  </a:lnTo>
                  <a:lnTo>
                    <a:pt x="68" y="14"/>
                  </a:lnTo>
                  <a:lnTo>
                    <a:pt x="60" y="14"/>
                  </a:lnTo>
                  <a:lnTo>
                    <a:pt x="58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36" y="4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8"/>
                  </a:lnTo>
                  <a:lnTo>
                    <a:pt x="8" y="20"/>
                  </a:lnTo>
                  <a:lnTo>
                    <a:pt x="12" y="26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8" y="44"/>
                  </a:lnTo>
                  <a:lnTo>
                    <a:pt x="18" y="44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6"/>
                  </a:lnTo>
                  <a:lnTo>
                    <a:pt x="26" y="48"/>
                  </a:lnTo>
                  <a:lnTo>
                    <a:pt x="30" y="46"/>
                  </a:lnTo>
                  <a:lnTo>
                    <a:pt x="32" y="46"/>
                  </a:lnTo>
                  <a:lnTo>
                    <a:pt x="34" y="42"/>
                  </a:lnTo>
                  <a:lnTo>
                    <a:pt x="42" y="42"/>
                  </a:lnTo>
                  <a:lnTo>
                    <a:pt x="42" y="44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52" y="50"/>
                  </a:lnTo>
                  <a:lnTo>
                    <a:pt x="58" y="50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2" y="58"/>
                  </a:lnTo>
                  <a:lnTo>
                    <a:pt x="66" y="60"/>
                  </a:lnTo>
                  <a:lnTo>
                    <a:pt x="68" y="64"/>
                  </a:lnTo>
                  <a:lnTo>
                    <a:pt x="70" y="64"/>
                  </a:lnTo>
                  <a:lnTo>
                    <a:pt x="72" y="64"/>
                  </a:lnTo>
                  <a:lnTo>
                    <a:pt x="74" y="66"/>
                  </a:lnTo>
                  <a:lnTo>
                    <a:pt x="78" y="66"/>
                  </a:lnTo>
                  <a:lnTo>
                    <a:pt x="82" y="66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0" y="62"/>
                  </a:lnTo>
                  <a:lnTo>
                    <a:pt x="94" y="60"/>
                  </a:lnTo>
                  <a:lnTo>
                    <a:pt x="98" y="60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4" y="54"/>
                  </a:lnTo>
                  <a:lnTo>
                    <a:pt x="104" y="52"/>
                  </a:lnTo>
                  <a:lnTo>
                    <a:pt x="104" y="50"/>
                  </a:lnTo>
                  <a:lnTo>
                    <a:pt x="106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2" y="44"/>
                  </a:lnTo>
                  <a:lnTo>
                    <a:pt x="114" y="44"/>
                  </a:lnTo>
                  <a:lnTo>
                    <a:pt x="118" y="46"/>
                  </a:lnTo>
                  <a:lnTo>
                    <a:pt x="122" y="44"/>
                  </a:lnTo>
                  <a:lnTo>
                    <a:pt x="126" y="44"/>
                  </a:lnTo>
                  <a:lnTo>
                    <a:pt x="128" y="42"/>
                  </a:lnTo>
                  <a:lnTo>
                    <a:pt x="130" y="40"/>
                  </a:lnTo>
                  <a:lnTo>
                    <a:pt x="132" y="38"/>
                  </a:lnTo>
                  <a:lnTo>
                    <a:pt x="136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36" y="36"/>
                  </a:lnTo>
                  <a:lnTo>
                    <a:pt x="136" y="34"/>
                  </a:lnTo>
                  <a:lnTo>
                    <a:pt x="136" y="30"/>
                  </a:lnTo>
                  <a:lnTo>
                    <a:pt x="138" y="26"/>
                  </a:lnTo>
                  <a:lnTo>
                    <a:pt x="138" y="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" name="Freeform 431"/>
            <p:cNvSpPr>
              <a:spLocks/>
            </p:cNvSpPr>
            <p:nvPr/>
          </p:nvSpPr>
          <p:spPr bwMode="gray">
            <a:xfrm>
              <a:off x="1120273" y="3096349"/>
              <a:ext cx="281412" cy="225718"/>
            </a:xfrm>
            <a:custGeom>
              <a:avLst/>
              <a:gdLst>
                <a:gd name="T0" fmla="*/ 84 w 152"/>
                <a:gd name="T1" fmla="*/ 2 h 122"/>
                <a:gd name="T2" fmla="*/ 80 w 152"/>
                <a:gd name="T3" fmla="*/ 10 h 122"/>
                <a:gd name="T4" fmla="*/ 60 w 152"/>
                <a:gd name="T5" fmla="*/ 18 h 122"/>
                <a:gd name="T6" fmla="*/ 52 w 152"/>
                <a:gd name="T7" fmla="*/ 18 h 122"/>
                <a:gd name="T8" fmla="*/ 46 w 152"/>
                <a:gd name="T9" fmla="*/ 16 h 122"/>
                <a:gd name="T10" fmla="*/ 36 w 152"/>
                <a:gd name="T11" fmla="*/ 22 h 122"/>
                <a:gd name="T12" fmla="*/ 30 w 152"/>
                <a:gd name="T13" fmla="*/ 28 h 122"/>
                <a:gd name="T14" fmla="*/ 4 w 152"/>
                <a:gd name="T15" fmla="*/ 36 h 122"/>
                <a:gd name="T16" fmla="*/ 4 w 152"/>
                <a:gd name="T17" fmla="*/ 48 h 122"/>
                <a:gd name="T18" fmla="*/ 4 w 152"/>
                <a:gd name="T19" fmla="*/ 52 h 122"/>
                <a:gd name="T20" fmla="*/ 0 w 152"/>
                <a:gd name="T21" fmla="*/ 56 h 122"/>
                <a:gd name="T22" fmla="*/ 6 w 152"/>
                <a:gd name="T23" fmla="*/ 62 h 122"/>
                <a:gd name="T24" fmla="*/ 10 w 152"/>
                <a:gd name="T25" fmla="*/ 66 h 122"/>
                <a:gd name="T26" fmla="*/ 10 w 152"/>
                <a:gd name="T27" fmla="*/ 72 h 122"/>
                <a:gd name="T28" fmla="*/ 6 w 152"/>
                <a:gd name="T29" fmla="*/ 76 h 122"/>
                <a:gd name="T30" fmla="*/ 6 w 152"/>
                <a:gd name="T31" fmla="*/ 78 h 122"/>
                <a:gd name="T32" fmla="*/ 8 w 152"/>
                <a:gd name="T33" fmla="*/ 84 h 122"/>
                <a:gd name="T34" fmla="*/ 8 w 152"/>
                <a:gd name="T35" fmla="*/ 90 h 122"/>
                <a:gd name="T36" fmla="*/ 8 w 152"/>
                <a:gd name="T37" fmla="*/ 94 h 122"/>
                <a:gd name="T38" fmla="*/ 6 w 152"/>
                <a:gd name="T39" fmla="*/ 100 h 122"/>
                <a:gd name="T40" fmla="*/ 8 w 152"/>
                <a:gd name="T41" fmla="*/ 100 h 122"/>
                <a:gd name="T42" fmla="*/ 12 w 152"/>
                <a:gd name="T43" fmla="*/ 102 h 122"/>
                <a:gd name="T44" fmla="*/ 12 w 152"/>
                <a:gd name="T45" fmla="*/ 98 h 122"/>
                <a:gd name="T46" fmla="*/ 18 w 152"/>
                <a:gd name="T47" fmla="*/ 96 h 122"/>
                <a:gd name="T48" fmla="*/ 30 w 152"/>
                <a:gd name="T49" fmla="*/ 104 h 122"/>
                <a:gd name="T50" fmla="*/ 52 w 152"/>
                <a:gd name="T51" fmla="*/ 110 h 122"/>
                <a:gd name="T52" fmla="*/ 68 w 152"/>
                <a:gd name="T53" fmla="*/ 118 h 122"/>
                <a:gd name="T54" fmla="*/ 76 w 152"/>
                <a:gd name="T55" fmla="*/ 120 h 122"/>
                <a:gd name="T56" fmla="*/ 84 w 152"/>
                <a:gd name="T57" fmla="*/ 118 h 122"/>
                <a:gd name="T58" fmla="*/ 88 w 152"/>
                <a:gd name="T59" fmla="*/ 118 h 122"/>
                <a:gd name="T60" fmla="*/ 90 w 152"/>
                <a:gd name="T61" fmla="*/ 114 h 122"/>
                <a:gd name="T62" fmla="*/ 98 w 152"/>
                <a:gd name="T63" fmla="*/ 110 h 122"/>
                <a:gd name="T64" fmla="*/ 110 w 152"/>
                <a:gd name="T65" fmla="*/ 112 h 122"/>
                <a:gd name="T66" fmla="*/ 116 w 152"/>
                <a:gd name="T67" fmla="*/ 116 h 122"/>
                <a:gd name="T68" fmla="*/ 124 w 152"/>
                <a:gd name="T69" fmla="*/ 120 h 122"/>
                <a:gd name="T70" fmla="*/ 128 w 152"/>
                <a:gd name="T71" fmla="*/ 118 h 122"/>
                <a:gd name="T72" fmla="*/ 150 w 152"/>
                <a:gd name="T73" fmla="*/ 104 h 122"/>
                <a:gd name="T74" fmla="*/ 152 w 152"/>
                <a:gd name="T75" fmla="*/ 100 h 122"/>
                <a:gd name="T76" fmla="*/ 146 w 152"/>
                <a:gd name="T77" fmla="*/ 86 h 122"/>
                <a:gd name="T78" fmla="*/ 142 w 152"/>
                <a:gd name="T79" fmla="*/ 78 h 122"/>
                <a:gd name="T80" fmla="*/ 132 w 152"/>
                <a:gd name="T81" fmla="*/ 64 h 122"/>
                <a:gd name="T82" fmla="*/ 126 w 152"/>
                <a:gd name="T83" fmla="*/ 58 h 122"/>
                <a:gd name="T84" fmla="*/ 132 w 152"/>
                <a:gd name="T85" fmla="*/ 54 h 122"/>
                <a:gd name="T86" fmla="*/ 134 w 152"/>
                <a:gd name="T87" fmla="*/ 40 h 122"/>
                <a:gd name="T88" fmla="*/ 130 w 152"/>
                <a:gd name="T89" fmla="*/ 32 h 122"/>
                <a:gd name="T90" fmla="*/ 124 w 152"/>
                <a:gd name="T91" fmla="*/ 18 h 122"/>
                <a:gd name="T92" fmla="*/ 116 w 152"/>
                <a:gd name="T93" fmla="*/ 12 h 122"/>
                <a:gd name="T94" fmla="*/ 112 w 152"/>
                <a:gd name="T95" fmla="*/ 6 h 122"/>
                <a:gd name="T96" fmla="*/ 104 w 152"/>
                <a:gd name="T97" fmla="*/ 8 h 122"/>
                <a:gd name="T98" fmla="*/ 94 w 152"/>
                <a:gd name="T9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2" h="122">
                  <a:moveTo>
                    <a:pt x="90" y="4"/>
                  </a:moveTo>
                  <a:lnTo>
                    <a:pt x="84" y="0"/>
                  </a:lnTo>
                  <a:lnTo>
                    <a:pt x="84" y="2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60" y="18"/>
                  </a:lnTo>
                  <a:lnTo>
                    <a:pt x="56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16"/>
                  </a:lnTo>
                  <a:lnTo>
                    <a:pt x="48" y="16"/>
                  </a:lnTo>
                  <a:lnTo>
                    <a:pt x="46" y="16"/>
                  </a:lnTo>
                  <a:lnTo>
                    <a:pt x="42" y="16"/>
                  </a:lnTo>
                  <a:lnTo>
                    <a:pt x="38" y="20"/>
                  </a:lnTo>
                  <a:lnTo>
                    <a:pt x="36" y="22"/>
                  </a:lnTo>
                  <a:lnTo>
                    <a:pt x="32" y="24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40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8" y="62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2" y="68"/>
                  </a:lnTo>
                  <a:lnTo>
                    <a:pt x="12" y="70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4"/>
                  </a:lnTo>
                  <a:lnTo>
                    <a:pt x="6" y="76"/>
                  </a:lnTo>
                  <a:lnTo>
                    <a:pt x="6" y="76"/>
                  </a:lnTo>
                  <a:lnTo>
                    <a:pt x="6" y="78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8" y="96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6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2" y="102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8" y="96"/>
                  </a:lnTo>
                  <a:lnTo>
                    <a:pt x="20" y="100"/>
                  </a:lnTo>
                  <a:lnTo>
                    <a:pt x="26" y="100"/>
                  </a:lnTo>
                  <a:lnTo>
                    <a:pt x="30" y="104"/>
                  </a:lnTo>
                  <a:lnTo>
                    <a:pt x="42" y="104"/>
                  </a:lnTo>
                  <a:lnTo>
                    <a:pt x="44" y="110"/>
                  </a:lnTo>
                  <a:lnTo>
                    <a:pt x="52" y="110"/>
                  </a:lnTo>
                  <a:lnTo>
                    <a:pt x="60" y="116"/>
                  </a:lnTo>
                  <a:lnTo>
                    <a:pt x="64" y="118"/>
                  </a:lnTo>
                  <a:lnTo>
                    <a:pt x="68" y="118"/>
                  </a:lnTo>
                  <a:lnTo>
                    <a:pt x="68" y="122"/>
                  </a:lnTo>
                  <a:lnTo>
                    <a:pt x="74" y="120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80" y="118"/>
                  </a:lnTo>
                  <a:lnTo>
                    <a:pt x="84" y="118"/>
                  </a:lnTo>
                  <a:lnTo>
                    <a:pt x="86" y="120"/>
                  </a:lnTo>
                  <a:lnTo>
                    <a:pt x="88" y="120"/>
                  </a:lnTo>
                  <a:lnTo>
                    <a:pt x="88" y="118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8" y="110"/>
                  </a:lnTo>
                  <a:lnTo>
                    <a:pt x="102" y="108"/>
                  </a:lnTo>
                  <a:lnTo>
                    <a:pt x="106" y="108"/>
                  </a:lnTo>
                  <a:lnTo>
                    <a:pt x="110" y="112"/>
                  </a:lnTo>
                  <a:lnTo>
                    <a:pt x="112" y="112"/>
                  </a:lnTo>
                  <a:lnTo>
                    <a:pt x="114" y="114"/>
                  </a:lnTo>
                  <a:lnTo>
                    <a:pt x="116" y="116"/>
                  </a:lnTo>
                  <a:lnTo>
                    <a:pt x="118" y="118"/>
                  </a:lnTo>
                  <a:lnTo>
                    <a:pt x="122" y="120"/>
                  </a:lnTo>
                  <a:lnTo>
                    <a:pt x="124" y="120"/>
                  </a:lnTo>
                  <a:lnTo>
                    <a:pt x="126" y="120"/>
                  </a:lnTo>
                  <a:lnTo>
                    <a:pt x="128" y="120"/>
                  </a:lnTo>
                  <a:lnTo>
                    <a:pt x="128" y="118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52" y="102"/>
                  </a:lnTo>
                  <a:lnTo>
                    <a:pt x="152" y="100"/>
                  </a:lnTo>
                  <a:lnTo>
                    <a:pt x="150" y="98"/>
                  </a:lnTo>
                  <a:lnTo>
                    <a:pt x="148" y="92"/>
                  </a:lnTo>
                  <a:lnTo>
                    <a:pt x="146" y="86"/>
                  </a:lnTo>
                  <a:lnTo>
                    <a:pt x="146" y="84"/>
                  </a:lnTo>
                  <a:lnTo>
                    <a:pt x="144" y="82"/>
                  </a:lnTo>
                  <a:lnTo>
                    <a:pt x="142" y="78"/>
                  </a:lnTo>
                  <a:lnTo>
                    <a:pt x="140" y="72"/>
                  </a:lnTo>
                  <a:lnTo>
                    <a:pt x="136" y="68"/>
                  </a:lnTo>
                  <a:lnTo>
                    <a:pt x="132" y="64"/>
                  </a:lnTo>
                  <a:lnTo>
                    <a:pt x="130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8" y="58"/>
                  </a:lnTo>
                  <a:lnTo>
                    <a:pt x="130" y="56"/>
                  </a:lnTo>
                  <a:lnTo>
                    <a:pt x="132" y="54"/>
                  </a:lnTo>
                  <a:lnTo>
                    <a:pt x="134" y="50"/>
                  </a:lnTo>
                  <a:lnTo>
                    <a:pt x="136" y="46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8" y="28"/>
                  </a:lnTo>
                  <a:lnTo>
                    <a:pt x="126" y="22"/>
                  </a:lnTo>
                  <a:lnTo>
                    <a:pt x="124" y="18"/>
                  </a:lnTo>
                  <a:lnTo>
                    <a:pt x="122" y="16"/>
                  </a:lnTo>
                  <a:lnTo>
                    <a:pt x="120" y="14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8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4" y="8"/>
                  </a:lnTo>
                  <a:lnTo>
                    <a:pt x="92" y="6"/>
                  </a:lnTo>
                  <a:lnTo>
                    <a:pt x="90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" name="Freeform 432"/>
            <p:cNvSpPr>
              <a:spLocks/>
            </p:cNvSpPr>
            <p:nvPr/>
          </p:nvSpPr>
          <p:spPr bwMode="gray">
            <a:xfrm>
              <a:off x="1301710" y="3351670"/>
              <a:ext cx="188842" cy="155413"/>
            </a:xfrm>
            <a:custGeom>
              <a:avLst/>
              <a:gdLst>
                <a:gd name="T0" fmla="*/ 20 w 102"/>
                <a:gd name="T1" fmla="*/ 6 h 84"/>
                <a:gd name="T2" fmla="*/ 26 w 102"/>
                <a:gd name="T3" fmla="*/ 2 h 84"/>
                <a:gd name="T4" fmla="*/ 38 w 102"/>
                <a:gd name="T5" fmla="*/ 2 h 84"/>
                <a:gd name="T6" fmla="*/ 48 w 102"/>
                <a:gd name="T7" fmla="*/ 4 h 84"/>
                <a:gd name="T8" fmla="*/ 52 w 102"/>
                <a:gd name="T9" fmla="*/ 6 h 84"/>
                <a:gd name="T10" fmla="*/ 60 w 102"/>
                <a:gd name="T11" fmla="*/ 6 h 84"/>
                <a:gd name="T12" fmla="*/ 68 w 102"/>
                <a:gd name="T13" fmla="*/ 4 h 84"/>
                <a:gd name="T14" fmla="*/ 72 w 102"/>
                <a:gd name="T15" fmla="*/ 0 h 84"/>
                <a:gd name="T16" fmla="*/ 76 w 102"/>
                <a:gd name="T17" fmla="*/ 2 h 84"/>
                <a:gd name="T18" fmla="*/ 84 w 102"/>
                <a:gd name="T19" fmla="*/ 6 h 84"/>
                <a:gd name="T20" fmla="*/ 92 w 102"/>
                <a:gd name="T21" fmla="*/ 14 h 84"/>
                <a:gd name="T22" fmla="*/ 94 w 102"/>
                <a:gd name="T23" fmla="*/ 20 h 84"/>
                <a:gd name="T24" fmla="*/ 96 w 102"/>
                <a:gd name="T25" fmla="*/ 30 h 84"/>
                <a:gd name="T26" fmla="*/ 98 w 102"/>
                <a:gd name="T27" fmla="*/ 40 h 84"/>
                <a:gd name="T28" fmla="*/ 96 w 102"/>
                <a:gd name="T29" fmla="*/ 54 h 84"/>
                <a:gd name="T30" fmla="*/ 98 w 102"/>
                <a:gd name="T31" fmla="*/ 60 h 84"/>
                <a:gd name="T32" fmla="*/ 102 w 102"/>
                <a:gd name="T33" fmla="*/ 64 h 84"/>
                <a:gd name="T34" fmla="*/ 100 w 102"/>
                <a:gd name="T35" fmla="*/ 66 h 84"/>
                <a:gd name="T36" fmla="*/ 100 w 102"/>
                <a:gd name="T37" fmla="*/ 70 h 84"/>
                <a:gd name="T38" fmla="*/ 100 w 102"/>
                <a:gd name="T39" fmla="*/ 74 h 84"/>
                <a:gd name="T40" fmla="*/ 100 w 102"/>
                <a:gd name="T41" fmla="*/ 82 h 84"/>
                <a:gd name="T42" fmla="*/ 100 w 102"/>
                <a:gd name="T43" fmla="*/ 84 h 84"/>
                <a:gd name="T44" fmla="*/ 94 w 102"/>
                <a:gd name="T45" fmla="*/ 80 h 84"/>
                <a:gd name="T46" fmla="*/ 88 w 102"/>
                <a:gd name="T47" fmla="*/ 76 h 84"/>
                <a:gd name="T48" fmla="*/ 74 w 102"/>
                <a:gd name="T49" fmla="*/ 72 h 84"/>
                <a:gd name="T50" fmla="*/ 72 w 102"/>
                <a:gd name="T51" fmla="*/ 70 h 84"/>
                <a:gd name="T52" fmla="*/ 64 w 102"/>
                <a:gd name="T53" fmla="*/ 66 h 84"/>
                <a:gd name="T54" fmla="*/ 60 w 102"/>
                <a:gd name="T55" fmla="*/ 66 h 84"/>
                <a:gd name="T56" fmla="*/ 48 w 102"/>
                <a:gd name="T57" fmla="*/ 66 h 84"/>
                <a:gd name="T58" fmla="*/ 34 w 102"/>
                <a:gd name="T59" fmla="*/ 72 h 84"/>
                <a:gd name="T60" fmla="*/ 32 w 102"/>
                <a:gd name="T61" fmla="*/ 72 h 84"/>
                <a:gd name="T62" fmla="*/ 26 w 102"/>
                <a:gd name="T63" fmla="*/ 72 h 84"/>
                <a:gd name="T64" fmla="*/ 16 w 102"/>
                <a:gd name="T65" fmla="*/ 64 h 84"/>
                <a:gd name="T66" fmla="*/ 8 w 102"/>
                <a:gd name="T67" fmla="*/ 58 h 84"/>
                <a:gd name="T68" fmla="*/ 0 w 102"/>
                <a:gd name="T69" fmla="*/ 54 h 84"/>
                <a:gd name="T70" fmla="*/ 4 w 102"/>
                <a:gd name="T71" fmla="*/ 52 h 84"/>
                <a:gd name="T72" fmla="*/ 10 w 102"/>
                <a:gd name="T73" fmla="*/ 44 h 84"/>
                <a:gd name="T74" fmla="*/ 16 w 102"/>
                <a:gd name="T75" fmla="*/ 36 h 84"/>
                <a:gd name="T76" fmla="*/ 16 w 102"/>
                <a:gd name="T77" fmla="*/ 32 h 84"/>
                <a:gd name="T78" fmla="*/ 18 w 102"/>
                <a:gd name="T79" fmla="*/ 20 h 84"/>
                <a:gd name="T80" fmla="*/ 18 w 102"/>
                <a:gd name="T81" fmla="*/ 12 h 84"/>
                <a:gd name="T82" fmla="*/ 20 w 102"/>
                <a:gd name="T83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84">
                  <a:moveTo>
                    <a:pt x="20" y="6"/>
                  </a:moveTo>
                  <a:lnTo>
                    <a:pt x="20" y="6"/>
                  </a:lnTo>
                  <a:lnTo>
                    <a:pt x="22" y="4"/>
                  </a:lnTo>
                  <a:lnTo>
                    <a:pt x="26" y="2"/>
                  </a:lnTo>
                  <a:lnTo>
                    <a:pt x="32" y="2"/>
                  </a:lnTo>
                  <a:lnTo>
                    <a:pt x="38" y="2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0" y="4"/>
                  </a:lnTo>
                  <a:lnTo>
                    <a:pt x="52" y="6"/>
                  </a:lnTo>
                  <a:lnTo>
                    <a:pt x="56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4" y="6"/>
                  </a:lnTo>
                  <a:lnTo>
                    <a:pt x="88" y="10"/>
                  </a:lnTo>
                  <a:lnTo>
                    <a:pt x="92" y="14"/>
                  </a:lnTo>
                  <a:lnTo>
                    <a:pt x="92" y="16"/>
                  </a:lnTo>
                  <a:lnTo>
                    <a:pt x="94" y="20"/>
                  </a:lnTo>
                  <a:lnTo>
                    <a:pt x="96" y="24"/>
                  </a:lnTo>
                  <a:lnTo>
                    <a:pt x="96" y="30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58"/>
                  </a:lnTo>
                  <a:lnTo>
                    <a:pt x="98" y="60"/>
                  </a:lnTo>
                  <a:lnTo>
                    <a:pt x="100" y="62"/>
                  </a:lnTo>
                  <a:lnTo>
                    <a:pt x="102" y="64"/>
                  </a:lnTo>
                  <a:lnTo>
                    <a:pt x="102" y="64"/>
                  </a:lnTo>
                  <a:lnTo>
                    <a:pt x="100" y="66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4"/>
                  </a:lnTo>
                  <a:lnTo>
                    <a:pt x="100" y="78"/>
                  </a:lnTo>
                  <a:lnTo>
                    <a:pt x="100" y="82"/>
                  </a:lnTo>
                  <a:lnTo>
                    <a:pt x="100" y="84"/>
                  </a:lnTo>
                  <a:lnTo>
                    <a:pt x="100" y="84"/>
                  </a:lnTo>
                  <a:lnTo>
                    <a:pt x="98" y="82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74" y="70"/>
                  </a:lnTo>
                  <a:lnTo>
                    <a:pt x="72" y="70"/>
                  </a:lnTo>
                  <a:lnTo>
                    <a:pt x="68" y="68"/>
                  </a:lnTo>
                  <a:lnTo>
                    <a:pt x="64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4" y="66"/>
                  </a:lnTo>
                  <a:lnTo>
                    <a:pt x="48" y="66"/>
                  </a:lnTo>
                  <a:lnTo>
                    <a:pt x="42" y="68"/>
                  </a:lnTo>
                  <a:lnTo>
                    <a:pt x="34" y="72"/>
                  </a:lnTo>
                  <a:lnTo>
                    <a:pt x="34" y="72"/>
                  </a:lnTo>
                  <a:lnTo>
                    <a:pt x="32" y="72"/>
                  </a:lnTo>
                  <a:lnTo>
                    <a:pt x="30" y="72"/>
                  </a:lnTo>
                  <a:lnTo>
                    <a:pt x="26" y="72"/>
                  </a:lnTo>
                  <a:lnTo>
                    <a:pt x="22" y="68"/>
                  </a:lnTo>
                  <a:lnTo>
                    <a:pt x="16" y="64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8" y="48"/>
                  </a:lnTo>
                  <a:lnTo>
                    <a:pt x="10" y="44"/>
                  </a:lnTo>
                  <a:lnTo>
                    <a:pt x="14" y="40"/>
                  </a:lnTo>
                  <a:lnTo>
                    <a:pt x="16" y="36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" name="Freeform 433"/>
            <p:cNvSpPr>
              <a:spLocks/>
            </p:cNvSpPr>
            <p:nvPr/>
          </p:nvSpPr>
          <p:spPr bwMode="gray">
            <a:xfrm>
              <a:off x="1412794" y="3577388"/>
              <a:ext cx="77759" cy="81407"/>
            </a:xfrm>
            <a:custGeom>
              <a:avLst/>
              <a:gdLst>
                <a:gd name="T0" fmla="*/ 26 w 42"/>
                <a:gd name="T1" fmla="*/ 0 h 44"/>
                <a:gd name="T2" fmla="*/ 26 w 42"/>
                <a:gd name="T3" fmla="*/ 2 h 44"/>
                <a:gd name="T4" fmla="*/ 26 w 42"/>
                <a:gd name="T5" fmla="*/ 2 h 44"/>
                <a:gd name="T6" fmla="*/ 26 w 42"/>
                <a:gd name="T7" fmla="*/ 4 h 44"/>
                <a:gd name="T8" fmla="*/ 28 w 42"/>
                <a:gd name="T9" fmla="*/ 6 h 44"/>
                <a:gd name="T10" fmla="*/ 32 w 42"/>
                <a:gd name="T11" fmla="*/ 10 h 44"/>
                <a:gd name="T12" fmla="*/ 36 w 42"/>
                <a:gd name="T13" fmla="*/ 14 h 44"/>
                <a:gd name="T14" fmla="*/ 42 w 42"/>
                <a:gd name="T15" fmla="*/ 22 h 44"/>
                <a:gd name="T16" fmla="*/ 40 w 42"/>
                <a:gd name="T17" fmla="*/ 22 h 44"/>
                <a:gd name="T18" fmla="*/ 40 w 42"/>
                <a:gd name="T19" fmla="*/ 24 h 44"/>
                <a:gd name="T20" fmla="*/ 38 w 42"/>
                <a:gd name="T21" fmla="*/ 28 h 44"/>
                <a:gd name="T22" fmla="*/ 36 w 42"/>
                <a:gd name="T23" fmla="*/ 30 h 44"/>
                <a:gd name="T24" fmla="*/ 34 w 42"/>
                <a:gd name="T25" fmla="*/ 30 h 44"/>
                <a:gd name="T26" fmla="*/ 34 w 42"/>
                <a:gd name="T27" fmla="*/ 30 h 44"/>
                <a:gd name="T28" fmla="*/ 30 w 42"/>
                <a:gd name="T29" fmla="*/ 30 h 44"/>
                <a:gd name="T30" fmla="*/ 28 w 42"/>
                <a:gd name="T31" fmla="*/ 32 h 44"/>
                <a:gd name="T32" fmla="*/ 24 w 42"/>
                <a:gd name="T33" fmla="*/ 32 h 44"/>
                <a:gd name="T34" fmla="*/ 22 w 42"/>
                <a:gd name="T35" fmla="*/ 32 h 44"/>
                <a:gd name="T36" fmla="*/ 22 w 42"/>
                <a:gd name="T37" fmla="*/ 32 h 44"/>
                <a:gd name="T38" fmla="*/ 20 w 42"/>
                <a:gd name="T39" fmla="*/ 34 h 44"/>
                <a:gd name="T40" fmla="*/ 18 w 42"/>
                <a:gd name="T41" fmla="*/ 36 h 44"/>
                <a:gd name="T42" fmla="*/ 16 w 42"/>
                <a:gd name="T43" fmla="*/ 38 h 44"/>
                <a:gd name="T44" fmla="*/ 16 w 42"/>
                <a:gd name="T45" fmla="*/ 38 h 44"/>
                <a:gd name="T46" fmla="*/ 14 w 42"/>
                <a:gd name="T47" fmla="*/ 40 h 44"/>
                <a:gd name="T48" fmla="*/ 12 w 42"/>
                <a:gd name="T49" fmla="*/ 42 h 44"/>
                <a:gd name="T50" fmla="*/ 10 w 42"/>
                <a:gd name="T51" fmla="*/ 42 h 44"/>
                <a:gd name="T52" fmla="*/ 10 w 42"/>
                <a:gd name="T53" fmla="*/ 42 h 44"/>
                <a:gd name="T54" fmla="*/ 8 w 42"/>
                <a:gd name="T55" fmla="*/ 44 h 44"/>
                <a:gd name="T56" fmla="*/ 4 w 42"/>
                <a:gd name="T57" fmla="*/ 44 h 44"/>
                <a:gd name="T58" fmla="*/ 2 w 42"/>
                <a:gd name="T59" fmla="*/ 44 h 44"/>
                <a:gd name="T60" fmla="*/ 0 w 42"/>
                <a:gd name="T61" fmla="*/ 44 h 44"/>
                <a:gd name="T62" fmla="*/ 2 w 42"/>
                <a:gd name="T63" fmla="*/ 36 h 44"/>
                <a:gd name="T64" fmla="*/ 2 w 42"/>
                <a:gd name="T65" fmla="*/ 20 h 44"/>
                <a:gd name="T66" fmla="*/ 2 w 42"/>
                <a:gd name="T67" fmla="*/ 20 h 44"/>
                <a:gd name="T68" fmla="*/ 4 w 42"/>
                <a:gd name="T69" fmla="*/ 16 h 44"/>
                <a:gd name="T70" fmla="*/ 4 w 42"/>
                <a:gd name="T71" fmla="*/ 12 h 44"/>
                <a:gd name="T72" fmla="*/ 8 w 42"/>
                <a:gd name="T73" fmla="*/ 8 h 44"/>
                <a:gd name="T74" fmla="*/ 12 w 42"/>
                <a:gd name="T75" fmla="*/ 4 h 44"/>
                <a:gd name="T76" fmla="*/ 14 w 42"/>
                <a:gd name="T77" fmla="*/ 4 h 44"/>
                <a:gd name="T78" fmla="*/ 16 w 42"/>
                <a:gd name="T79" fmla="*/ 2 h 44"/>
                <a:gd name="T80" fmla="*/ 20 w 42"/>
                <a:gd name="T81" fmla="*/ 0 h 44"/>
                <a:gd name="T82" fmla="*/ 26 w 42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" h="44">
                  <a:moveTo>
                    <a:pt x="26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6" y="14"/>
                  </a:ln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0" y="30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0" y="34"/>
                  </a:lnTo>
                  <a:lnTo>
                    <a:pt x="18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4" y="40"/>
                  </a:lnTo>
                  <a:lnTo>
                    <a:pt x="12" y="42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3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" name="Freeform 434"/>
            <p:cNvSpPr>
              <a:spLocks/>
            </p:cNvSpPr>
            <p:nvPr/>
          </p:nvSpPr>
          <p:spPr bwMode="gray">
            <a:xfrm>
              <a:off x="1609042" y="3906715"/>
              <a:ext cx="499877" cy="429235"/>
            </a:xfrm>
            <a:custGeom>
              <a:avLst/>
              <a:gdLst>
                <a:gd name="T0" fmla="*/ 34 w 270"/>
                <a:gd name="T1" fmla="*/ 8 h 232"/>
                <a:gd name="T2" fmla="*/ 42 w 270"/>
                <a:gd name="T3" fmla="*/ 24 h 232"/>
                <a:gd name="T4" fmla="*/ 36 w 270"/>
                <a:gd name="T5" fmla="*/ 30 h 232"/>
                <a:gd name="T6" fmla="*/ 30 w 270"/>
                <a:gd name="T7" fmla="*/ 36 h 232"/>
                <a:gd name="T8" fmla="*/ 26 w 270"/>
                <a:gd name="T9" fmla="*/ 40 h 232"/>
                <a:gd name="T10" fmla="*/ 0 w 270"/>
                <a:gd name="T11" fmla="*/ 40 h 232"/>
                <a:gd name="T12" fmla="*/ 6 w 270"/>
                <a:gd name="T13" fmla="*/ 56 h 232"/>
                <a:gd name="T14" fmla="*/ 8 w 270"/>
                <a:gd name="T15" fmla="*/ 60 h 232"/>
                <a:gd name="T16" fmla="*/ 12 w 270"/>
                <a:gd name="T17" fmla="*/ 68 h 232"/>
                <a:gd name="T18" fmla="*/ 18 w 270"/>
                <a:gd name="T19" fmla="*/ 78 h 232"/>
                <a:gd name="T20" fmla="*/ 26 w 270"/>
                <a:gd name="T21" fmla="*/ 90 h 232"/>
                <a:gd name="T22" fmla="*/ 38 w 270"/>
                <a:gd name="T23" fmla="*/ 110 h 232"/>
                <a:gd name="T24" fmla="*/ 42 w 270"/>
                <a:gd name="T25" fmla="*/ 118 h 232"/>
                <a:gd name="T26" fmla="*/ 52 w 270"/>
                <a:gd name="T27" fmla="*/ 140 h 232"/>
                <a:gd name="T28" fmla="*/ 68 w 270"/>
                <a:gd name="T29" fmla="*/ 170 h 232"/>
                <a:gd name="T30" fmla="*/ 80 w 270"/>
                <a:gd name="T31" fmla="*/ 188 h 232"/>
                <a:gd name="T32" fmla="*/ 92 w 270"/>
                <a:gd name="T33" fmla="*/ 212 h 232"/>
                <a:gd name="T34" fmla="*/ 96 w 270"/>
                <a:gd name="T35" fmla="*/ 212 h 232"/>
                <a:gd name="T36" fmla="*/ 100 w 270"/>
                <a:gd name="T37" fmla="*/ 210 h 232"/>
                <a:gd name="T38" fmla="*/ 104 w 270"/>
                <a:gd name="T39" fmla="*/ 206 h 232"/>
                <a:gd name="T40" fmla="*/ 104 w 270"/>
                <a:gd name="T41" fmla="*/ 202 h 232"/>
                <a:gd name="T42" fmla="*/ 106 w 270"/>
                <a:gd name="T43" fmla="*/ 204 h 232"/>
                <a:gd name="T44" fmla="*/ 110 w 270"/>
                <a:gd name="T45" fmla="*/ 204 h 232"/>
                <a:gd name="T46" fmla="*/ 136 w 270"/>
                <a:gd name="T47" fmla="*/ 232 h 232"/>
                <a:gd name="T48" fmla="*/ 140 w 270"/>
                <a:gd name="T49" fmla="*/ 228 h 232"/>
                <a:gd name="T50" fmla="*/ 146 w 270"/>
                <a:gd name="T51" fmla="*/ 220 h 232"/>
                <a:gd name="T52" fmla="*/ 152 w 270"/>
                <a:gd name="T53" fmla="*/ 212 h 232"/>
                <a:gd name="T54" fmla="*/ 158 w 270"/>
                <a:gd name="T55" fmla="*/ 204 h 232"/>
                <a:gd name="T56" fmla="*/ 166 w 270"/>
                <a:gd name="T57" fmla="*/ 200 h 232"/>
                <a:gd name="T58" fmla="*/ 194 w 270"/>
                <a:gd name="T59" fmla="*/ 188 h 232"/>
                <a:gd name="T60" fmla="*/ 220 w 270"/>
                <a:gd name="T61" fmla="*/ 184 h 232"/>
                <a:gd name="T62" fmla="*/ 224 w 270"/>
                <a:gd name="T63" fmla="*/ 182 h 232"/>
                <a:gd name="T64" fmla="*/ 248 w 270"/>
                <a:gd name="T65" fmla="*/ 170 h 232"/>
                <a:gd name="T66" fmla="*/ 268 w 270"/>
                <a:gd name="T67" fmla="*/ 148 h 232"/>
                <a:gd name="T68" fmla="*/ 268 w 270"/>
                <a:gd name="T69" fmla="*/ 132 h 232"/>
                <a:gd name="T70" fmla="*/ 268 w 270"/>
                <a:gd name="T71" fmla="*/ 126 h 232"/>
                <a:gd name="T72" fmla="*/ 270 w 270"/>
                <a:gd name="T73" fmla="*/ 122 h 232"/>
                <a:gd name="T74" fmla="*/ 234 w 270"/>
                <a:gd name="T75" fmla="*/ 124 h 232"/>
                <a:gd name="T76" fmla="*/ 232 w 270"/>
                <a:gd name="T77" fmla="*/ 122 h 232"/>
                <a:gd name="T78" fmla="*/ 228 w 270"/>
                <a:gd name="T79" fmla="*/ 120 h 232"/>
                <a:gd name="T80" fmla="*/ 228 w 270"/>
                <a:gd name="T81" fmla="*/ 116 h 232"/>
                <a:gd name="T82" fmla="*/ 220 w 270"/>
                <a:gd name="T83" fmla="*/ 108 h 232"/>
                <a:gd name="T84" fmla="*/ 216 w 270"/>
                <a:gd name="T85" fmla="*/ 110 h 232"/>
                <a:gd name="T86" fmla="*/ 210 w 270"/>
                <a:gd name="T87" fmla="*/ 110 h 232"/>
                <a:gd name="T88" fmla="*/ 206 w 270"/>
                <a:gd name="T89" fmla="*/ 106 h 232"/>
                <a:gd name="T90" fmla="*/ 202 w 270"/>
                <a:gd name="T91" fmla="*/ 98 h 232"/>
                <a:gd name="T92" fmla="*/ 196 w 270"/>
                <a:gd name="T93" fmla="*/ 88 h 232"/>
                <a:gd name="T94" fmla="*/ 192 w 270"/>
                <a:gd name="T95" fmla="*/ 80 h 232"/>
                <a:gd name="T96" fmla="*/ 172 w 270"/>
                <a:gd name="T97" fmla="*/ 54 h 232"/>
                <a:gd name="T98" fmla="*/ 154 w 270"/>
                <a:gd name="T99" fmla="*/ 52 h 232"/>
                <a:gd name="T100" fmla="*/ 150 w 270"/>
                <a:gd name="T101" fmla="*/ 48 h 232"/>
                <a:gd name="T102" fmla="*/ 144 w 270"/>
                <a:gd name="T103" fmla="*/ 46 h 232"/>
                <a:gd name="T104" fmla="*/ 138 w 270"/>
                <a:gd name="T105" fmla="*/ 40 h 232"/>
                <a:gd name="T106" fmla="*/ 130 w 270"/>
                <a:gd name="T107" fmla="*/ 34 h 232"/>
                <a:gd name="T108" fmla="*/ 120 w 270"/>
                <a:gd name="T109" fmla="*/ 28 h 232"/>
                <a:gd name="T110" fmla="*/ 102 w 270"/>
                <a:gd name="T111" fmla="*/ 16 h 232"/>
                <a:gd name="T112" fmla="*/ 68 w 270"/>
                <a:gd name="T113" fmla="*/ 4 h 232"/>
                <a:gd name="T114" fmla="*/ 62 w 270"/>
                <a:gd name="T115" fmla="*/ 0 h 232"/>
                <a:gd name="T116" fmla="*/ 58 w 270"/>
                <a:gd name="T117" fmla="*/ 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32">
                  <a:moveTo>
                    <a:pt x="54" y="4"/>
                  </a:moveTo>
                  <a:lnTo>
                    <a:pt x="34" y="8"/>
                  </a:lnTo>
                  <a:lnTo>
                    <a:pt x="42" y="22"/>
                  </a:lnTo>
                  <a:lnTo>
                    <a:pt x="42" y="24"/>
                  </a:lnTo>
                  <a:lnTo>
                    <a:pt x="40" y="26"/>
                  </a:lnTo>
                  <a:lnTo>
                    <a:pt x="36" y="30"/>
                  </a:lnTo>
                  <a:lnTo>
                    <a:pt x="34" y="34"/>
                  </a:lnTo>
                  <a:lnTo>
                    <a:pt x="30" y="36"/>
                  </a:lnTo>
                  <a:lnTo>
                    <a:pt x="28" y="38"/>
                  </a:lnTo>
                  <a:lnTo>
                    <a:pt x="26" y="40"/>
                  </a:lnTo>
                  <a:lnTo>
                    <a:pt x="24" y="42"/>
                  </a:lnTo>
                  <a:lnTo>
                    <a:pt x="0" y="40"/>
                  </a:lnTo>
                  <a:lnTo>
                    <a:pt x="2" y="46"/>
                  </a:lnTo>
                  <a:lnTo>
                    <a:pt x="6" y="56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0" y="64"/>
                  </a:lnTo>
                  <a:lnTo>
                    <a:pt x="12" y="68"/>
                  </a:lnTo>
                  <a:lnTo>
                    <a:pt x="16" y="74"/>
                  </a:lnTo>
                  <a:lnTo>
                    <a:pt x="18" y="78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4" y="100"/>
                  </a:lnTo>
                  <a:lnTo>
                    <a:pt x="38" y="110"/>
                  </a:lnTo>
                  <a:lnTo>
                    <a:pt x="42" y="114"/>
                  </a:lnTo>
                  <a:lnTo>
                    <a:pt x="42" y="118"/>
                  </a:lnTo>
                  <a:lnTo>
                    <a:pt x="46" y="128"/>
                  </a:lnTo>
                  <a:lnTo>
                    <a:pt x="52" y="140"/>
                  </a:lnTo>
                  <a:lnTo>
                    <a:pt x="58" y="152"/>
                  </a:lnTo>
                  <a:lnTo>
                    <a:pt x="68" y="170"/>
                  </a:lnTo>
                  <a:lnTo>
                    <a:pt x="72" y="176"/>
                  </a:lnTo>
                  <a:lnTo>
                    <a:pt x="80" y="188"/>
                  </a:lnTo>
                  <a:lnTo>
                    <a:pt x="86" y="202"/>
                  </a:lnTo>
                  <a:lnTo>
                    <a:pt x="92" y="212"/>
                  </a:lnTo>
                  <a:lnTo>
                    <a:pt x="94" y="216"/>
                  </a:lnTo>
                  <a:lnTo>
                    <a:pt x="96" y="212"/>
                  </a:lnTo>
                  <a:lnTo>
                    <a:pt x="98" y="212"/>
                  </a:lnTo>
                  <a:lnTo>
                    <a:pt x="100" y="210"/>
                  </a:lnTo>
                  <a:lnTo>
                    <a:pt x="102" y="210"/>
                  </a:lnTo>
                  <a:lnTo>
                    <a:pt x="104" y="206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4" y="202"/>
                  </a:lnTo>
                  <a:lnTo>
                    <a:pt x="106" y="204"/>
                  </a:lnTo>
                  <a:lnTo>
                    <a:pt x="108" y="204"/>
                  </a:lnTo>
                  <a:lnTo>
                    <a:pt x="110" y="204"/>
                  </a:lnTo>
                  <a:lnTo>
                    <a:pt x="114" y="204"/>
                  </a:lnTo>
                  <a:lnTo>
                    <a:pt x="136" y="23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42" y="224"/>
                  </a:lnTo>
                  <a:lnTo>
                    <a:pt x="146" y="220"/>
                  </a:lnTo>
                  <a:lnTo>
                    <a:pt x="148" y="216"/>
                  </a:lnTo>
                  <a:lnTo>
                    <a:pt x="152" y="212"/>
                  </a:lnTo>
                  <a:lnTo>
                    <a:pt x="156" y="206"/>
                  </a:lnTo>
                  <a:lnTo>
                    <a:pt x="158" y="204"/>
                  </a:lnTo>
                  <a:lnTo>
                    <a:pt x="160" y="202"/>
                  </a:lnTo>
                  <a:lnTo>
                    <a:pt x="166" y="200"/>
                  </a:lnTo>
                  <a:lnTo>
                    <a:pt x="178" y="194"/>
                  </a:lnTo>
                  <a:lnTo>
                    <a:pt x="194" y="188"/>
                  </a:lnTo>
                  <a:lnTo>
                    <a:pt x="208" y="184"/>
                  </a:lnTo>
                  <a:lnTo>
                    <a:pt x="220" y="184"/>
                  </a:lnTo>
                  <a:lnTo>
                    <a:pt x="220" y="182"/>
                  </a:lnTo>
                  <a:lnTo>
                    <a:pt x="224" y="182"/>
                  </a:lnTo>
                  <a:lnTo>
                    <a:pt x="236" y="178"/>
                  </a:lnTo>
                  <a:lnTo>
                    <a:pt x="248" y="170"/>
                  </a:lnTo>
                  <a:lnTo>
                    <a:pt x="260" y="160"/>
                  </a:lnTo>
                  <a:lnTo>
                    <a:pt x="268" y="148"/>
                  </a:lnTo>
                  <a:lnTo>
                    <a:pt x="270" y="132"/>
                  </a:lnTo>
                  <a:lnTo>
                    <a:pt x="268" y="132"/>
                  </a:lnTo>
                  <a:lnTo>
                    <a:pt x="268" y="130"/>
                  </a:lnTo>
                  <a:lnTo>
                    <a:pt x="268" y="126"/>
                  </a:lnTo>
                  <a:lnTo>
                    <a:pt x="268" y="124"/>
                  </a:lnTo>
                  <a:lnTo>
                    <a:pt x="270" y="122"/>
                  </a:lnTo>
                  <a:lnTo>
                    <a:pt x="254" y="124"/>
                  </a:lnTo>
                  <a:lnTo>
                    <a:pt x="234" y="124"/>
                  </a:lnTo>
                  <a:lnTo>
                    <a:pt x="234" y="124"/>
                  </a:lnTo>
                  <a:lnTo>
                    <a:pt x="232" y="122"/>
                  </a:lnTo>
                  <a:lnTo>
                    <a:pt x="230" y="122"/>
                  </a:lnTo>
                  <a:lnTo>
                    <a:pt x="228" y="120"/>
                  </a:lnTo>
                  <a:lnTo>
                    <a:pt x="228" y="118"/>
                  </a:lnTo>
                  <a:lnTo>
                    <a:pt x="228" y="116"/>
                  </a:lnTo>
                  <a:lnTo>
                    <a:pt x="230" y="110"/>
                  </a:lnTo>
                  <a:lnTo>
                    <a:pt x="220" y="108"/>
                  </a:lnTo>
                  <a:lnTo>
                    <a:pt x="218" y="108"/>
                  </a:lnTo>
                  <a:lnTo>
                    <a:pt x="216" y="110"/>
                  </a:lnTo>
                  <a:lnTo>
                    <a:pt x="214" y="110"/>
                  </a:lnTo>
                  <a:lnTo>
                    <a:pt x="210" y="110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4" y="102"/>
                  </a:lnTo>
                  <a:lnTo>
                    <a:pt x="202" y="98"/>
                  </a:lnTo>
                  <a:lnTo>
                    <a:pt x="200" y="92"/>
                  </a:lnTo>
                  <a:lnTo>
                    <a:pt x="196" y="88"/>
                  </a:lnTo>
                  <a:lnTo>
                    <a:pt x="194" y="84"/>
                  </a:lnTo>
                  <a:lnTo>
                    <a:pt x="192" y="80"/>
                  </a:lnTo>
                  <a:lnTo>
                    <a:pt x="192" y="80"/>
                  </a:lnTo>
                  <a:lnTo>
                    <a:pt x="172" y="54"/>
                  </a:lnTo>
                  <a:lnTo>
                    <a:pt x="154" y="54"/>
                  </a:lnTo>
                  <a:lnTo>
                    <a:pt x="154" y="52"/>
                  </a:lnTo>
                  <a:lnTo>
                    <a:pt x="152" y="50"/>
                  </a:lnTo>
                  <a:lnTo>
                    <a:pt x="150" y="48"/>
                  </a:lnTo>
                  <a:lnTo>
                    <a:pt x="144" y="46"/>
                  </a:lnTo>
                  <a:lnTo>
                    <a:pt x="144" y="46"/>
                  </a:lnTo>
                  <a:lnTo>
                    <a:pt x="142" y="44"/>
                  </a:lnTo>
                  <a:lnTo>
                    <a:pt x="138" y="40"/>
                  </a:lnTo>
                  <a:lnTo>
                    <a:pt x="134" y="38"/>
                  </a:lnTo>
                  <a:lnTo>
                    <a:pt x="130" y="34"/>
                  </a:lnTo>
                  <a:lnTo>
                    <a:pt x="124" y="30"/>
                  </a:lnTo>
                  <a:lnTo>
                    <a:pt x="120" y="28"/>
                  </a:lnTo>
                  <a:lnTo>
                    <a:pt x="114" y="26"/>
                  </a:lnTo>
                  <a:lnTo>
                    <a:pt x="102" y="16"/>
                  </a:lnTo>
                  <a:lnTo>
                    <a:pt x="94" y="16"/>
                  </a:lnTo>
                  <a:lnTo>
                    <a:pt x="68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4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8" name="Freeform 435"/>
            <p:cNvSpPr>
              <a:spLocks/>
            </p:cNvSpPr>
            <p:nvPr/>
          </p:nvSpPr>
          <p:spPr bwMode="gray">
            <a:xfrm>
              <a:off x="1783073" y="4280445"/>
              <a:ext cx="77759" cy="122110"/>
            </a:xfrm>
            <a:custGeom>
              <a:avLst/>
              <a:gdLst>
                <a:gd name="T0" fmla="*/ 20 w 42"/>
                <a:gd name="T1" fmla="*/ 66 h 66"/>
                <a:gd name="T2" fmla="*/ 16 w 42"/>
                <a:gd name="T3" fmla="*/ 64 h 66"/>
                <a:gd name="T4" fmla="*/ 12 w 42"/>
                <a:gd name="T5" fmla="*/ 62 h 66"/>
                <a:gd name="T6" fmla="*/ 10 w 42"/>
                <a:gd name="T7" fmla="*/ 62 h 66"/>
                <a:gd name="T8" fmla="*/ 10 w 42"/>
                <a:gd name="T9" fmla="*/ 60 h 66"/>
                <a:gd name="T10" fmla="*/ 8 w 42"/>
                <a:gd name="T11" fmla="*/ 46 h 66"/>
                <a:gd name="T12" fmla="*/ 2 w 42"/>
                <a:gd name="T13" fmla="*/ 38 h 66"/>
                <a:gd name="T14" fmla="*/ 2 w 42"/>
                <a:gd name="T15" fmla="*/ 36 h 66"/>
                <a:gd name="T16" fmla="*/ 2 w 42"/>
                <a:gd name="T17" fmla="*/ 32 h 66"/>
                <a:gd name="T18" fmla="*/ 2 w 42"/>
                <a:gd name="T19" fmla="*/ 26 h 66"/>
                <a:gd name="T20" fmla="*/ 2 w 42"/>
                <a:gd name="T21" fmla="*/ 20 h 66"/>
                <a:gd name="T22" fmla="*/ 0 w 42"/>
                <a:gd name="T23" fmla="*/ 14 h 66"/>
                <a:gd name="T24" fmla="*/ 0 w 42"/>
                <a:gd name="T25" fmla="*/ 14 h 66"/>
                <a:gd name="T26" fmla="*/ 2 w 42"/>
                <a:gd name="T27" fmla="*/ 12 h 66"/>
                <a:gd name="T28" fmla="*/ 4 w 42"/>
                <a:gd name="T29" fmla="*/ 10 h 66"/>
                <a:gd name="T30" fmla="*/ 6 w 42"/>
                <a:gd name="T31" fmla="*/ 8 h 66"/>
                <a:gd name="T32" fmla="*/ 8 w 42"/>
                <a:gd name="T33" fmla="*/ 8 h 66"/>
                <a:gd name="T34" fmla="*/ 8 w 42"/>
                <a:gd name="T35" fmla="*/ 8 h 66"/>
                <a:gd name="T36" fmla="*/ 8 w 42"/>
                <a:gd name="T37" fmla="*/ 6 h 66"/>
                <a:gd name="T38" fmla="*/ 10 w 42"/>
                <a:gd name="T39" fmla="*/ 4 h 66"/>
                <a:gd name="T40" fmla="*/ 10 w 42"/>
                <a:gd name="T41" fmla="*/ 2 h 66"/>
                <a:gd name="T42" fmla="*/ 10 w 42"/>
                <a:gd name="T43" fmla="*/ 2 h 66"/>
                <a:gd name="T44" fmla="*/ 10 w 42"/>
                <a:gd name="T45" fmla="*/ 0 h 66"/>
                <a:gd name="T46" fmla="*/ 10 w 42"/>
                <a:gd name="T47" fmla="*/ 0 h 66"/>
                <a:gd name="T48" fmla="*/ 14 w 42"/>
                <a:gd name="T49" fmla="*/ 2 h 66"/>
                <a:gd name="T50" fmla="*/ 14 w 42"/>
                <a:gd name="T51" fmla="*/ 2 h 66"/>
                <a:gd name="T52" fmla="*/ 18 w 42"/>
                <a:gd name="T53" fmla="*/ 2 h 66"/>
                <a:gd name="T54" fmla="*/ 20 w 42"/>
                <a:gd name="T55" fmla="*/ 2 h 66"/>
                <a:gd name="T56" fmla="*/ 42 w 42"/>
                <a:gd name="T57" fmla="*/ 30 h 66"/>
                <a:gd name="T58" fmla="*/ 42 w 42"/>
                <a:gd name="T59" fmla="*/ 30 h 66"/>
                <a:gd name="T60" fmla="*/ 40 w 42"/>
                <a:gd name="T61" fmla="*/ 32 h 66"/>
                <a:gd name="T62" fmla="*/ 38 w 42"/>
                <a:gd name="T63" fmla="*/ 34 h 66"/>
                <a:gd name="T64" fmla="*/ 38 w 42"/>
                <a:gd name="T65" fmla="*/ 36 h 66"/>
                <a:gd name="T66" fmla="*/ 38 w 42"/>
                <a:gd name="T67" fmla="*/ 40 h 66"/>
                <a:gd name="T68" fmla="*/ 40 w 42"/>
                <a:gd name="T69" fmla="*/ 40 h 66"/>
                <a:gd name="T70" fmla="*/ 40 w 42"/>
                <a:gd name="T71" fmla="*/ 42 h 66"/>
                <a:gd name="T72" fmla="*/ 40 w 42"/>
                <a:gd name="T73" fmla="*/ 44 h 66"/>
                <a:gd name="T74" fmla="*/ 40 w 42"/>
                <a:gd name="T75" fmla="*/ 46 h 66"/>
                <a:gd name="T76" fmla="*/ 40 w 42"/>
                <a:gd name="T77" fmla="*/ 48 h 66"/>
                <a:gd name="T78" fmla="*/ 38 w 42"/>
                <a:gd name="T79" fmla="*/ 48 h 66"/>
                <a:gd name="T80" fmla="*/ 36 w 42"/>
                <a:gd name="T81" fmla="*/ 48 h 66"/>
                <a:gd name="T82" fmla="*/ 36 w 42"/>
                <a:gd name="T83" fmla="*/ 48 h 66"/>
                <a:gd name="T84" fmla="*/ 34 w 42"/>
                <a:gd name="T85" fmla="*/ 48 h 66"/>
                <a:gd name="T86" fmla="*/ 34 w 42"/>
                <a:gd name="T87" fmla="*/ 50 h 66"/>
                <a:gd name="T88" fmla="*/ 32 w 42"/>
                <a:gd name="T89" fmla="*/ 52 h 66"/>
                <a:gd name="T90" fmla="*/ 30 w 42"/>
                <a:gd name="T91" fmla="*/ 54 h 66"/>
                <a:gd name="T92" fmla="*/ 28 w 42"/>
                <a:gd name="T93" fmla="*/ 56 h 66"/>
                <a:gd name="T94" fmla="*/ 28 w 42"/>
                <a:gd name="T95" fmla="*/ 56 h 66"/>
                <a:gd name="T96" fmla="*/ 30 w 42"/>
                <a:gd name="T97" fmla="*/ 60 h 66"/>
                <a:gd name="T98" fmla="*/ 28 w 42"/>
                <a:gd name="T99" fmla="*/ 62 h 66"/>
                <a:gd name="T100" fmla="*/ 28 w 42"/>
                <a:gd name="T101" fmla="*/ 62 h 66"/>
                <a:gd name="T102" fmla="*/ 26 w 42"/>
                <a:gd name="T103" fmla="*/ 60 h 66"/>
                <a:gd name="T104" fmla="*/ 24 w 42"/>
                <a:gd name="T105" fmla="*/ 60 h 66"/>
                <a:gd name="T106" fmla="*/ 24 w 42"/>
                <a:gd name="T107" fmla="*/ 62 h 66"/>
                <a:gd name="T108" fmla="*/ 22 w 42"/>
                <a:gd name="T109" fmla="*/ 64 h 66"/>
                <a:gd name="T110" fmla="*/ 20 w 42"/>
                <a:gd name="T111" fmla="*/ 66 h 66"/>
                <a:gd name="T112" fmla="*/ 20 w 42"/>
                <a:gd name="T1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" h="66">
                  <a:moveTo>
                    <a:pt x="20" y="66"/>
                  </a:moveTo>
                  <a:lnTo>
                    <a:pt x="16" y="64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10" y="60"/>
                  </a:lnTo>
                  <a:lnTo>
                    <a:pt x="8" y="46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0" y="32"/>
                  </a:lnTo>
                  <a:lnTo>
                    <a:pt x="38" y="34"/>
                  </a:lnTo>
                  <a:lnTo>
                    <a:pt x="38" y="36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2" y="52"/>
                  </a:lnTo>
                  <a:lnTo>
                    <a:pt x="30" y="54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30" y="60"/>
                  </a:lnTo>
                  <a:lnTo>
                    <a:pt x="28" y="62"/>
                  </a:lnTo>
                  <a:lnTo>
                    <a:pt x="28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2" y="64"/>
                  </a:lnTo>
                  <a:lnTo>
                    <a:pt x="20" y="66"/>
                  </a:lnTo>
                  <a:lnTo>
                    <a:pt x="20" y="6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Freeform 436"/>
            <p:cNvSpPr>
              <a:spLocks/>
            </p:cNvSpPr>
            <p:nvPr/>
          </p:nvSpPr>
          <p:spPr bwMode="gray">
            <a:xfrm>
              <a:off x="1820101" y="4247142"/>
              <a:ext cx="218465" cy="159113"/>
            </a:xfrm>
            <a:custGeom>
              <a:avLst/>
              <a:gdLst>
                <a:gd name="T0" fmla="*/ 118 w 118"/>
                <a:gd name="T1" fmla="*/ 28 h 86"/>
                <a:gd name="T2" fmla="*/ 102 w 118"/>
                <a:gd name="T3" fmla="*/ 32 h 86"/>
                <a:gd name="T4" fmla="*/ 94 w 118"/>
                <a:gd name="T5" fmla="*/ 38 h 86"/>
                <a:gd name="T6" fmla="*/ 86 w 118"/>
                <a:gd name="T7" fmla="*/ 46 h 86"/>
                <a:gd name="T8" fmla="*/ 80 w 118"/>
                <a:gd name="T9" fmla="*/ 54 h 86"/>
                <a:gd name="T10" fmla="*/ 74 w 118"/>
                <a:gd name="T11" fmla="*/ 58 h 86"/>
                <a:gd name="T12" fmla="*/ 68 w 118"/>
                <a:gd name="T13" fmla="*/ 60 h 86"/>
                <a:gd name="T14" fmla="*/ 62 w 118"/>
                <a:gd name="T15" fmla="*/ 62 h 86"/>
                <a:gd name="T16" fmla="*/ 58 w 118"/>
                <a:gd name="T17" fmla="*/ 64 h 86"/>
                <a:gd name="T18" fmla="*/ 54 w 118"/>
                <a:gd name="T19" fmla="*/ 64 h 86"/>
                <a:gd name="T20" fmla="*/ 52 w 118"/>
                <a:gd name="T21" fmla="*/ 64 h 86"/>
                <a:gd name="T22" fmla="*/ 36 w 118"/>
                <a:gd name="T23" fmla="*/ 78 h 86"/>
                <a:gd name="T24" fmla="*/ 6 w 118"/>
                <a:gd name="T25" fmla="*/ 86 h 86"/>
                <a:gd name="T26" fmla="*/ 2 w 118"/>
                <a:gd name="T27" fmla="*/ 84 h 86"/>
                <a:gd name="T28" fmla="*/ 0 w 118"/>
                <a:gd name="T29" fmla="*/ 84 h 86"/>
                <a:gd name="T30" fmla="*/ 0 w 118"/>
                <a:gd name="T31" fmla="*/ 84 h 86"/>
                <a:gd name="T32" fmla="*/ 2 w 118"/>
                <a:gd name="T33" fmla="*/ 84 h 86"/>
                <a:gd name="T34" fmla="*/ 4 w 118"/>
                <a:gd name="T35" fmla="*/ 80 h 86"/>
                <a:gd name="T36" fmla="*/ 4 w 118"/>
                <a:gd name="T37" fmla="*/ 80 h 86"/>
                <a:gd name="T38" fmla="*/ 6 w 118"/>
                <a:gd name="T39" fmla="*/ 80 h 86"/>
                <a:gd name="T40" fmla="*/ 8 w 118"/>
                <a:gd name="T41" fmla="*/ 80 h 86"/>
                <a:gd name="T42" fmla="*/ 10 w 118"/>
                <a:gd name="T43" fmla="*/ 78 h 86"/>
                <a:gd name="T44" fmla="*/ 8 w 118"/>
                <a:gd name="T45" fmla="*/ 74 h 86"/>
                <a:gd name="T46" fmla="*/ 12 w 118"/>
                <a:gd name="T47" fmla="*/ 68 h 86"/>
                <a:gd name="T48" fmla="*/ 14 w 118"/>
                <a:gd name="T49" fmla="*/ 68 h 86"/>
                <a:gd name="T50" fmla="*/ 14 w 118"/>
                <a:gd name="T51" fmla="*/ 66 h 86"/>
                <a:gd name="T52" fmla="*/ 16 w 118"/>
                <a:gd name="T53" fmla="*/ 66 h 86"/>
                <a:gd name="T54" fmla="*/ 18 w 118"/>
                <a:gd name="T55" fmla="*/ 66 h 86"/>
                <a:gd name="T56" fmla="*/ 20 w 118"/>
                <a:gd name="T57" fmla="*/ 66 h 86"/>
                <a:gd name="T58" fmla="*/ 20 w 118"/>
                <a:gd name="T59" fmla="*/ 66 h 86"/>
                <a:gd name="T60" fmla="*/ 22 w 118"/>
                <a:gd name="T61" fmla="*/ 64 h 86"/>
                <a:gd name="T62" fmla="*/ 20 w 118"/>
                <a:gd name="T63" fmla="*/ 62 h 86"/>
                <a:gd name="T64" fmla="*/ 20 w 118"/>
                <a:gd name="T65" fmla="*/ 60 h 86"/>
                <a:gd name="T66" fmla="*/ 20 w 118"/>
                <a:gd name="T67" fmla="*/ 58 h 86"/>
                <a:gd name="T68" fmla="*/ 18 w 118"/>
                <a:gd name="T69" fmla="*/ 56 h 86"/>
                <a:gd name="T70" fmla="*/ 18 w 118"/>
                <a:gd name="T71" fmla="*/ 54 h 86"/>
                <a:gd name="T72" fmla="*/ 18 w 118"/>
                <a:gd name="T73" fmla="*/ 50 h 86"/>
                <a:gd name="T74" fmla="*/ 22 w 118"/>
                <a:gd name="T75" fmla="*/ 48 h 86"/>
                <a:gd name="T76" fmla="*/ 22 w 118"/>
                <a:gd name="T77" fmla="*/ 48 h 86"/>
                <a:gd name="T78" fmla="*/ 24 w 118"/>
                <a:gd name="T79" fmla="*/ 46 h 86"/>
                <a:gd name="T80" fmla="*/ 26 w 118"/>
                <a:gd name="T81" fmla="*/ 44 h 86"/>
                <a:gd name="T82" fmla="*/ 26 w 118"/>
                <a:gd name="T83" fmla="*/ 44 h 86"/>
                <a:gd name="T84" fmla="*/ 28 w 118"/>
                <a:gd name="T85" fmla="*/ 42 h 86"/>
                <a:gd name="T86" fmla="*/ 30 w 118"/>
                <a:gd name="T87" fmla="*/ 38 h 86"/>
                <a:gd name="T88" fmla="*/ 34 w 118"/>
                <a:gd name="T89" fmla="*/ 34 h 86"/>
                <a:gd name="T90" fmla="*/ 38 w 118"/>
                <a:gd name="T91" fmla="*/ 30 h 86"/>
                <a:gd name="T92" fmla="*/ 40 w 118"/>
                <a:gd name="T93" fmla="*/ 24 h 86"/>
                <a:gd name="T94" fmla="*/ 44 w 118"/>
                <a:gd name="T95" fmla="*/ 20 h 86"/>
                <a:gd name="T96" fmla="*/ 48 w 118"/>
                <a:gd name="T97" fmla="*/ 18 h 86"/>
                <a:gd name="T98" fmla="*/ 50 w 118"/>
                <a:gd name="T99" fmla="*/ 16 h 86"/>
                <a:gd name="T100" fmla="*/ 54 w 118"/>
                <a:gd name="T101" fmla="*/ 14 h 86"/>
                <a:gd name="T102" fmla="*/ 66 w 118"/>
                <a:gd name="T103" fmla="*/ 10 h 86"/>
                <a:gd name="T104" fmla="*/ 80 w 118"/>
                <a:gd name="T105" fmla="*/ 6 h 86"/>
                <a:gd name="T106" fmla="*/ 94 w 118"/>
                <a:gd name="T107" fmla="*/ 0 h 86"/>
                <a:gd name="T108" fmla="*/ 104 w 118"/>
                <a:gd name="T109" fmla="*/ 0 h 86"/>
                <a:gd name="T110" fmla="*/ 104 w 118"/>
                <a:gd name="T111" fmla="*/ 0 h 86"/>
                <a:gd name="T112" fmla="*/ 106 w 118"/>
                <a:gd name="T113" fmla="*/ 0 h 86"/>
                <a:gd name="T114" fmla="*/ 108 w 118"/>
                <a:gd name="T115" fmla="*/ 2 h 86"/>
                <a:gd name="T116" fmla="*/ 118 w 118"/>
                <a:gd name="T117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86">
                  <a:moveTo>
                    <a:pt x="118" y="28"/>
                  </a:moveTo>
                  <a:lnTo>
                    <a:pt x="102" y="32"/>
                  </a:lnTo>
                  <a:lnTo>
                    <a:pt x="94" y="38"/>
                  </a:lnTo>
                  <a:lnTo>
                    <a:pt x="86" y="46"/>
                  </a:lnTo>
                  <a:lnTo>
                    <a:pt x="80" y="54"/>
                  </a:lnTo>
                  <a:lnTo>
                    <a:pt x="74" y="58"/>
                  </a:lnTo>
                  <a:lnTo>
                    <a:pt x="68" y="60"/>
                  </a:lnTo>
                  <a:lnTo>
                    <a:pt x="62" y="62"/>
                  </a:lnTo>
                  <a:lnTo>
                    <a:pt x="58" y="64"/>
                  </a:lnTo>
                  <a:lnTo>
                    <a:pt x="54" y="64"/>
                  </a:lnTo>
                  <a:lnTo>
                    <a:pt x="52" y="64"/>
                  </a:lnTo>
                  <a:lnTo>
                    <a:pt x="36" y="78"/>
                  </a:lnTo>
                  <a:lnTo>
                    <a:pt x="6" y="86"/>
                  </a:lnTo>
                  <a:lnTo>
                    <a:pt x="2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4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10" y="78"/>
                  </a:lnTo>
                  <a:lnTo>
                    <a:pt x="8" y="74"/>
                  </a:lnTo>
                  <a:lnTo>
                    <a:pt x="12" y="68"/>
                  </a:lnTo>
                  <a:lnTo>
                    <a:pt x="14" y="68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18" y="56"/>
                  </a:lnTo>
                  <a:lnTo>
                    <a:pt x="18" y="54"/>
                  </a:lnTo>
                  <a:lnTo>
                    <a:pt x="18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4" y="46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8" y="42"/>
                  </a:lnTo>
                  <a:lnTo>
                    <a:pt x="30" y="38"/>
                  </a:lnTo>
                  <a:lnTo>
                    <a:pt x="34" y="3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0" y="16"/>
                  </a:lnTo>
                  <a:lnTo>
                    <a:pt x="54" y="14"/>
                  </a:lnTo>
                  <a:lnTo>
                    <a:pt x="66" y="10"/>
                  </a:lnTo>
                  <a:lnTo>
                    <a:pt x="80" y="6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8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0" name="Freeform 437"/>
            <p:cNvSpPr>
              <a:spLocks/>
            </p:cNvSpPr>
            <p:nvPr/>
          </p:nvSpPr>
          <p:spPr bwMode="gray">
            <a:xfrm>
              <a:off x="2016349" y="4110231"/>
              <a:ext cx="170328" cy="188715"/>
            </a:xfrm>
            <a:custGeom>
              <a:avLst/>
              <a:gdLst>
                <a:gd name="T0" fmla="*/ 72 w 92"/>
                <a:gd name="T1" fmla="*/ 0 h 102"/>
                <a:gd name="T2" fmla="*/ 72 w 92"/>
                <a:gd name="T3" fmla="*/ 4 h 102"/>
                <a:gd name="T4" fmla="*/ 72 w 92"/>
                <a:gd name="T5" fmla="*/ 8 h 102"/>
                <a:gd name="T6" fmla="*/ 72 w 92"/>
                <a:gd name="T7" fmla="*/ 8 h 102"/>
                <a:gd name="T8" fmla="*/ 76 w 92"/>
                <a:gd name="T9" fmla="*/ 14 h 102"/>
                <a:gd name="T10" fmla="*/ 80 w 92"/>
                <a:gd name="T11" fmla="*/ 18 h 102"/>
                <a:gd name="T12" fmla="*/ 84 w 92"/>
                <a:gd name="T13" fmla="*/ 22 h 102"/>
                <a:gd name="T14" fmla="*/ 88 w 92"/>
                <a:gd name="T15" fmla="*/ 22 h 102"/>
                <a:gd name="T16" fmla="*/ 90 w 92"/>
                <a:gd name="T17" fmla="*/ 24 h 102"/>
                <a:gd name="T18" fmla="*/ 90 w 92"/>
                <a:gd name="T19" fmla="*/ 24 h 102"/>
                <a:gd name="T20" fmla="*/ 92 w 92"/>
                <a:gd name="T21" fmla="*/ 30 h 102"/>
                <a:gd name="T22" fmla="*/ 92 w 92"/>
                <a:gd name="T23" fmla="*/ 34 h 102"/>
                <a:gd name="T24" fmla="*/ 90 w 92"/>
                <a:gd name="T25" fmla="*/ 40 h 102"/>
                <a:gd name="T26" fmla="*/ 86 w 92"/>
                <a:gd name="T27" fmla="*/ 44 h 102"/>
                <a:gd name="T28" fmla="*/ 82 w 92"/>
                <a:gd name="T29" fmla="*/ 46 h 102"/>
                <a:gd name="T30" fmla="*/ 78 w 92"/>
                <a:gd name="T31" fmla="*/ 50 h 102"/>
                <a:gd name="T32" fmla="*/ 76 w 92"/>
                <a:gd name="T33" fmla="*/ 50 h 102"/>
                <a:gd name="T34" fmla="*/ 74 w 92"/>
                <a:gd name="T35" fmla="*/ 50 h 102"/>
                <a:gd name="T36" fmla="*/ 74 w 92"/>
                <a:gd name="T37" fmla="*/ 56 h 102"/>
                <a:gd name="T38" fmla="*/ 72 w 92"/>
                <a:gd name="T39" fmla="*/ 58 h 102"/>
                <a:gd name="T40" fmla="*/ 70 w 92"/>
                <a:gd name="T41" fmla="*/ 62 h 102"/>
                <a:gd name="T42" fmla="*/ 66 w 92"/>
                <a:gd name="T43" fmla="*/ 64 h 102"/>
                <a:gd name="T44" fmla="*/ 64 w 92"/>
                <a:gd name="T45" fmla="*/ 64 h 102"/>
                <a:gd name="T46" fmla="*/ 64 w 92"/>
                <a:gd name="T47" fmla="*/ 66 h 102"/>
                <a:gd name="T48" fmla="*/ 58 w 92"/>
                <a:gd name="T49" fmla="*/ 66 h 102"/>
                <a:gd name="T50" fmla="*/ 54 w 92"/>
                <a:gd name="T51" fmla="*/ 68 h 102"/>
                <a:gd name="T52" fmla="*/ 52 w 92"/>
                <a:gd name="T53" fmla="*/ 72 h 102"/>
                <a:gd name="T54" fmla="*/ 50 w 92"/>
                <a:gd name="T55" fmla="*/ 74 h 102"/>
                <a:gd name="T56" fmla="*/ 50 w 92"/>
                <a:gd name="T57" fmla="*/ 76 h 102"/>
                <a:gd name="T58" fmla="*/ 50 w 92"/>
                <a:gd name="T59" fmla="*/ 78 h 102"/>
                <a:gd name="T60" fmla="*/ 50 w 92"/>
                <a:gd name="T61" fmla="*/ 80 h 102"/>
                <a:gd name="T62" fmla="*/ 48 w 92"/>
                <a:gd name="T63" fmla="*/ 82 h 102"/>
                <a:gd name="T64" fmla="*/ 42 w 92"/>
                <a:gd name="T65" fmla="*/ 90 h 102"/>
                <a:gd name="T66" fmla="*/ 30 w 92"/>
                <a:gd name="T67" fmla="*/ 98 h 102"/>
                <a:gd name="T68" fmla="*/ 12 w 92"/>
                <a:gd name="T69" fmla="*/ 102 h 102"/>
                <a:gd name="T70" fmla="*/ 2 w 92"/>
                <a:gd name="T71" fmla="*/ 76 h 102"/>
                <a:gd name="T72" fmla="*/ 0 w 92"/>
                <a:gd name="T73" fmla="*/ 74 h 102"/>
                <a:gd name="T74" fmla="*/ 0 w 92"/>
                <a:gd name="T75" fmla="*/ 74 h 102"/>
                <a:gd name="T76" fmla="*/ 0 w 92"/>
                <a:gd name="T77" fmla="*/ 74 h 102"/>
                <a:gd name="T78" fmla="*/ 2 w 92"/>
                <a:gd name="T79" fmla="*/ 72 h 102"/>
                <a:gd name="T80" fmla="*/ 12 w 92"/>
                <a:gd name="T81" fmla="*/ 68 h 102"/>
                <a:gd name="T82" fmla="*/ 26 w 92"/>
                <a:gd name="T83" fmla="*/ 62 h 102"/>
                <a:gd name="T84" fmla="*/ 38 w 92"/>
                <a:gd name="T85" fmla="*/ 54 h 102"/>
                <a:gd name="T86" fmla="*/ 46 w 92"/>
                <a:gd name="T87" fmla="*/ 42 h 102"/>
                <a:gd name="T88" fmla="*/ 50 w 92"/>
                <a:gd name="T89" fmla="*/ 28 h 102"/>
                <a:gd name="T90" fmla="*/ 50 w 92"/>
                <a:gd name="T91" fmla="*/ 26 h 102"/>
                <a:gd name="T92" fmla="*/ 50 w 92"/>
                <a:gd name="T93" fmla="*/ 24 h 102"/>
                <a:gd name="T94" fmla="*/ 48 w 92"/>
                <a:gd name="T95" fmla="*/ 20 h 102"/>
                <a:gd name="T96" fmla="*/ 48 w 92"/>
                <a:gd name="T97" fmla="*/ 18 h 102"/>
                <a:gd name="T98" fmla="*/ 48 w 92"/>
                <a:gd name="T99" fmla="*/ 16 h 102"/>
                <a:gd name="T100" fmla="*/ 48 w 92"/>
                <a:gd name="T101" fmla="*/ 14 h 102"/>
                <a:gd name="T102" fmla="*/ 48 w 92"/>
                <a:gd name="T103" fmla="*/ 12 h 102"/>
                <a:gd name="T104" fmla="*/ 50 w 92"/>
                <a:gd name="T105" fmla="*/ 12 h 102"/>
                <a:gd name="T106" fmla="*/ 52 w 92"/>
                <a:gd name="T107" fmla="*/ 12 h 102"/>
                <a:gd name="T108" fmla="*/ 54 w 92"/>
                <a:gd name="T109" fmla="*/ 12 h 102"/>
                <a:gd name="T110" fmla="*/ 58 w 92"/>
                <a:gd name="T111" fmla="*/ 10 h 102"/>
                <a:gd name="T112" fmla="*/ 60 w 92"/>
                <a:gd name="T113" fmla="*/ 8 h 102"/>
                <a:gd name="T114" fmla="*/ 60 w 92"/>
                <a:gd name="T115" fmla="*/ 8 h 102"/>
                <a:gd name="T116" fmla="*/ 60 w 92"/>
                <a:gd name="T117" fmla="*/ 6 h 102"/>
                <a:gd name="T118" fmla="*/ 62 w 92"/>
                <a:gd name="T119" fmla="*/ 4 h 102"/>
                <a:gd name="T120" fmla="*/ 64 w 92"/>
                <a:gd name="T121" fmla="*/ 4 h 102"/>
                <a:gd name="T122" fmla="*/ 64 w 92"/>
                <a:gd name="T123" fmla="*/ 4 h 102"/>
                <a:gd name="T124" fmla="*/ 72 w 92"/>
                <a:gd name="T1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" h="102">
                  <a:moveTo>
                    <a:pt x="72" y="0"/>
                  </a:moveTo>
                  <a:lnTo>
                    <a:pt x="72" y="4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6" y="14"/>
                  </a:lnTo>
                  <a:lnTo>
                    <a:pt x="80" y="18"/>
                  </a:lnTo>
                  <a:lnTo>
                    <a:pt x="84" y="22"/>
                  </a:lnTo>
                  <a:lnTo>
                    <a:pt x="88" y="22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92" y="30"/>
                  </a:lnTo>
                  <a:lnTo>
                    <a:pt x="92" y="34"/>
                  </a:lnTo>
                  <a:lnTo>
                    <a:pt x="90" y="40"/>
                  </a:lnTo>
                  <a:lnTo>
                    <a:pt x="86" y="44"/>
                  </a:lnTo>
                  <a:lnTo>
                    <a:pt x="82" y="46"/>
                  </a:lnTo>
                  <a:lnTo>
                    <a:pt x="78" y="50"/>
                  </a:lnTo>
                  <a:lnTo>
                    <a:pt x="76" y="50"/>
                  </a:lnTo>
                  <a:lnTo>
                    <a:pt x="74" y="50"/>
                  </a:lnTo>
                  <a:lnTo>
                    <a:pt x="74" y="56"/>
                  </a:lnTo>
                  <a:lnTo>
                    <a:pt x="72" y="58"/>
                  </a:lnTo>
                  <a:lnTo>
                    <a:pt x="70" y="62"/>
                  </a:lnTo>
                  <a:lnTo>
                    <a:pt x="66" y="64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58" y="66"/>
                  </a:lnTo>
                  <a:lnTo>
                    <a:pt x="54" y="68"/>
                  </a:lnTo>
                  <a:lnTo>
                    <a:pt x="52" y="72"/>
                  </a:lnTo>
                  <a:lnTo>
                    <a:pt x="50" y="74"/>
                  </a:lnTo>
                  <a:lnTo>
                    <a:pt x="50" y="76"/>
                  </a:lnTo>
                  <a:lnTo>
                    <a:pt x="50" y="78"/>
                  </a:lnTo>
                  <a:lnTo>
                    <a:pt x="50" y="80"/>
                  </a:lnTo>
                  <a:lnTo>
                    <a:pt x="48" y="82"/>
                  </a:lnTo>
                  <a:lnTo>
                    <a:pt x="42" y="90"/>
                  </a:lnTo>
                  <a:lnTo>
                    <a:pt x="30" y="98"/>
                  </a:lnTo>
                  <a:lnTo>
                    <a:pt x="12" y="102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12" y="68"/>
                  </a:lnTo>
                  <a:lnTo>
                    <a:pt x="26" y="62"/>
                  </a:lnTo>
                  <a:lnTo>
                    <a:pt x="38" y="54"/>
                  </a:lnTo>
                  <a:lnTo>
                    <a:pt x="46" y="42"/>
                  </a:lnTo>
                  <a:lnTo>
                    <a:pt x="50" y="28"/>
                  </a:lnTo>
                  <a:lnTo>
                    <a:pt x="50" y="26"/>
                  </a:lnTo>
                  <a:lnTo>
                    <a:pt x="50" y="24"/>
                  </a:lnTo>
                  <a:lnTo>
                    <a:pt x="48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4"/>
                  </a:lnTo>
                  <a:lnTo>
                    <a:pt x="48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7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" name="Freeform 438"/>
            <p:cNvSpPr>
              <a:spLocks/>
            </p:cNvSpPr>
            <p:nvPr/>
          </p:nvSpPr>
          <p:spPr bwMode="gray">
            <a:xfrm>
              <a:off x="1690503" y="3725400"/>
              <a:ext cx="214762" cy="247920"/>
            </a:xfrm>
            <a:custGeom>
              <a:avLst/>
              <a:gdLst>
                <a:gd name="T0" fmla="*/ 86 w 116"/>
                <a:gd name="T1" fmla="*/ 132 h 134"/>
                <a:gd name="T2" fmla="*/ 80 w 116"/>
                <a:gd name="T3" fmla="*/ 130 h 134"/>
                <a:gd name="T4" fmla="*/ 70 w 116"/>
                <a:gd name="T5" fmla="*/ 124 h 134"/>
                <a:gd name="T6" fmla="*/ 50 w 116"/>
                <a:gd name="T7" fmla="*/ 114 h 134"/>
                <a:gd name="T8" fmla="*/ 18 w 116"/>
                <a:gd name="T9" fmla="*/ 98 h 134"/>
                <a:gd name="T10" fmla="*/ 16 w 116"/>
                <a:gd name="T11" fmla="*/ 92 h 134"/>
                <a:gd name="T12" fmla="*/ 0 w 116"/>
                <a:gd name="T13" fmla="*/ 68 h 134"/>
                <a:gd name="T14" fmla="*/ 26 w 116"/>
                <a:gd name="T15" fmla="*/ 44 h 134"/>
                <a:gd name="T16" fmla="*/ 26 w 116"/>
                <a:gd name="T17" fmla="*/ 40 h 134"/>
                <a:gd name="T18" fmla="*/ 26 w 116"/>
                <a:gd name="T19" fmla="*/ 36 h 134"/>
                <a:gd name="T20" fmla="*/ 26 w 116"/>
                <a:gd name="T21" fmla="*/ 32 h 134"/>
                <a:gd name="T22" fmla="*/ 28 w 116"/>
                <a:gd name="T23" fmla="*/ 30 h 134"/>
                <a:gd name="T24" fmla="*/ 30 w 116"/>
                <a:gd name="T25" fmla="*/ 26 h 134"/>
                <a:gd name="T26" fmla="*/ 34 w 116"/>
                <a:gd name="T27" fmla="*/ 22 h 134"/>
                <a:gd name="T28" fmla="*/ 36 w 116"/>
                <a:gd name="T29" fmla="*/ 16 h 134"/>
                <a:gd name="T30" fmla="*/ 38 w 116"/>
                <a:gd name="T31" fmla="*/ 10 h 134"/>
                <a:gd name="T32" fmla="*/ 40 w 116"/>
                <a:gd name="T33" fmla="*/ 6 h 134"/>
                <a:gd name="T34" fmla="*/ 46 w 116"/>
                <a:gd name="T35" fmla="*/ 4 h 134"/>
                <a:gd name="T36" fmla="*/ 54 w 116"/>
                <a:gd name="T37" fmla="*/ 2 h 134"/>
                <a:gd name="T38" fmla="*/ 70 w 116"/>
                <a:gd name="T39" fmla="*/ 0 h 134"/>
                <a:gd name="T40" fmla="*/ 70 w 116"/>
                <a:gd name="T41" fmla="*/ 2 h 134"/>
                <a:gd name="T42" fmla="*/ 74 w 116"/>
                <a:gd name="T43" fmla="*/ 4 h 134"/>
                <a:gd name="T44" fmla="*/ 78 w 116"/>
                <a:gd name="T45" fmla="*/ 2 h 134"/>
                <a:gd name="T46" fmla="*/ 82 w 116"/>
                <a:gd name="T47" fmla="*/ 4 h 134"/>
                <a:gd name="T48" fmla="*/ 84 w 116"/>
                <a:gd name="T49" fmla="*/ 10 h 134"/>
                <a:gd name="T50" fmla="*/ 82 w 116"/>
                <a:gd name="T51" fmla="*/ 12 h 134"/>
                <a:gd name="T52" fmla="*/ 80 w 116"/>
                <a:gd name="T53" fmla="*/ 16 h 134"/>
                <a:gd name="T54" fmla="*/ 84 w 116"/>
                <a:gd name="T55" fmla="*/ 18 h 134"/>
                <a:gd name="T56" fmla="*/ 88 w 116"/>
                <a:gd name="T57" fmla="*/ 22 h 134"/>
                <a:gd name="T58" fmla="*/ 90 w 116"/>
                <a:gd name="T59" fmla="*/ 26 h 134"/>
                <a:gd name="T60" fmla="*/ 96 w 116"/>
                <a:gd name="T61" fmla="*/ 32 h 134"/>
                <a:gd name="T62" fmla="*/ 98 w 116"/>
                <a:gd name="T63" fmla="*/ 38 h 134"/>
                <a:gd name="T64" fmla="*/ 96 w 116"/>
                <a:gd name="T65" fmla="*/ 42 h 134"/>
                <a:gd name="T66" fmla="*/ 92 w 116"/>
                <a:gd name="T67" fmla="*/ 52 h 134"/>
                <a:gd name="T68" fmla="*/ 90 w 116"/>
                <a:gd name="T69" fmla="*/ 60 h 134"/>
                <a:gd name="T70" fmla="*/ 92 w 116"/>
                <a:gd name="T71" fmla="*/ 64 h 134"/>
                <a:gd name="T72" fmla="*/ 96 w 116"/>
                <a:gd name="T73" fmla="*/ 72 h 134"/>
                <a:gd name="T74" fmla="*/ 100 w 116"/>
                <a:gd name="T75" fmla="*/ 82 h 134"/>
                <a:gd name="T76" fmla="*/ 106 w 116"/>
                <a:gd name="T77" fmla="*/ 86 h 134"/>
                <a:gd name="T78" fmla="*/ 106 w 116"/>
                <a:gd name="T79" fmla="*/ 90 h 134"/>
                <a:gd name="T80" fmla="*/ 108 w 116"/>
                <a:gd name="T81" fmla="*/ 96 h 134"/>
                <a:gd name="T82" fmla="*/ 108 w 116"/>
                <a:gd name="T83" fmla="*/ 98 h 134"/>
                <a:gd name="T84" fmla="*/ 112 w 116"/>
                <a:gd name="T85" fmla="*/ 102 h 134"/>
                <a:gd name="T86" fmla="*/ 114 w 116"/>
                <a:gd name="T87" fmla="*/ 106 h 134"/>
                <a:gd name="T88" fmla="*/ 116 w 116"/>
                <a:gd name="T89" fmla="*/ 112 h 134"/>
                <a:gd name="T90" fmla="*/ 114 w 116"/>
                <a:gd name="T91" fmla="*/ 124 h 134"/>
                <a:gd name="T92" fmla="*/ 112 w 116"/>
                <a:gd name="T93" fmla="*/ 124 h 134"/>
                <a:gd name="T94" fmla="*/ 108 w 116"/>
                <a:gd name="T95" fmla="*/ 1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6" h="134">
                  <a:moveTo>
                    <a:pt x="88" y="134"/>
                  </a:moveTo>
                  <a:lnTo>
                    <a:pt x="86" y="132"/>
                  </a:lnTo>
                  <a:lnTo>
                    <a:pt x="84" y="132"/>
                  </a:lnTo>
                  <a:lnTo>
                    <a:pt x="80" y="130"/>
                  </a:lnTo>
                  <a:lnTo>
                    <a:pt x="76" y="126"/>
                  </a:lnTo>
                  <a:lnTo>
                    <a:pt x="70" y="124"/>
                  </a:lnTo>
                  <a:lnTo>
                    <a:pt x="58" y="114"/>
                  </a:lnTo>
                  <a:lnTo>
                    <a:pt x="50" y="114"/>
                  </a:lnTo>
                  <a:lnTo>
                    <a:pt x="24" y="102"/>
                  </a:lnTo>
                  <a:lnTo>
                    <a:pt x="18" y="98"/>
                  </a:lnTo>
                  <a:lnTo>
                    <a:pt x="18" y="96"/>
                  </a:lnTo>
                  <a:lnTo>
                    <a:pt x="16" y="92"/>
                  </a:lnTo>
                  <a:lnTo>
                    <a:pt x="4" y="76"/>
                  </a:lnTo>
                  <a:lnTo>
                    <a:pt x="0" y="68"/>
                  </a:lnTo>
                  <a:lnTo>
                    <a:pt x="26" y="46"/>
                  </a:lnTo>
                  <a:lnTo>
                    <a:pt x="26" y="44"/>
                  </a:lnTo>
                  <a:lnTo>
                    <a:pt x="26" y="42"/>
                  </a:lnTo>
                  <a:lnTo>
                    <a:pt x="26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6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40" y="8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2"/>
                  </a:lnTo>
                  <a:lnTo>
                    <a:pt x="72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2" y="10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82" y="16"/>
                  </a:lnTo>
                  <a:lnTo>
                    <a:pt x="84" y="18"/>
                  </a:lnTo>
                  <a:lnTo>
                    <a:pt x="86" y="20"/>
                  </a:lnTo>
                  <a:lnTo>
                    <a:pt x="88" y="22"/>
                  </a:lnTo>
                  <a:lnTo>
                    <a:pt x="88" y="24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2"/>
                  </a:lnTo>
                  <a:lnTo>
                    <a:pt x="98" y="34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96" y="42"/>
                  </a:lnTo>
                  <a:lnTo>
                    <a:pt x="94" y="46"/>
                  </a:lnTo>
                  <a:lnTo>
                    <a:pt x="92" y="52"/>
                  </a:lnTo>
                  <a:lnTo>
                    <a:pt x="92" y="56"/>
                  </a:lnTo>
                  <a:lnTo>
                    <a:pt x="90" y="60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98" y="76"/>
                  </a:lnTo>
                  <a:lnTo>
                    <a:pt x="100" y="82"/>
                  </a:lnTo>
                  <a:lnTo>
                    <a:pt x="104" y="84"/>
                  </a:lnTo>
                  <a:lnTo>
                    <a:pt x="106" y="86"/>
                  </a:lnTo>
                  <a:lnTo>
                    <a:pt x="106" y="88"/>
                  </a:lnTo>
                  <a:lnTo>
                    <a:pt x="106" y="90"/>
                  </a:lnTo>
                  <a:lnTo>
                    <a:pt x="106" y="92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8" y="98"/>
                  </a:lnTo>
                  <a:lnTo>
                    <a:pt x="110" y="100"/>
                  </a:lnTo>
                  <a:lnTo>
                    <a:pt x="112" y="102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14" y="108"/>
                  </a:lnTo>
                  <a:lnTo>
                    <a:pt x="116" y="112"/>
                  </a:lnTo>
                  <a:lnTo>
                    <a:pt x="116" y="11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88" y="1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" name="Freeform 439"/>
            <p:cNvSpPr>
              <a:spLocks/>
            </p:cNvSpPr>
            <p:nvPr/>
          </p:nvSpPr>
          <p:spPr bwMode="gray">
            <a:xfrm>
              <a:off x="1609042" y="3851210"/>
              <a:ext cx="114787" cy="133211"/>
            </a:xfrm>
            <a:custGeom>
              <a:avLst/>
              <a:gdLst>
                <a:gd name="T0" fmla="*/ 4 w 62"/>
                <a:gd name="T1" fmla="*/ 40 h 72"/>
                <a:gd name="T2" fmla="*/ 4 w 62"/>
                <a:gd name="T3" fmla="*/ 8 h 72"/>
                <a:gd name="T4" fmla="*/ 4 w 62"/>
                <a:gd name="T5" fmla="*/ 8 h 72"/>
                <a:gd name="T6" fmla="*/ 6 w 62"/>
                <a:gd name="T7" fmla="*/ 10 h 72"/>
                <a:gd name="T8" fmla="*/ 8 w 62"/>
                <a:gd name="T9" fmla="*/ 10 h 72"/>
                <a:gd name="T10" fmla="*/ 8 w 62"/>
                <a:gd name="T11" fmla="*/ 10 h 72"/>
                <a:gd name="T12" fmla="*/ 8 w 62"/>
                <a:gd name="T13" fmla="*/ 12 h 72"/>
                <a:gd name="T14" fmla="*/ 10 w 62"/>
                <a:gd name="T15" fmla="*/ 14 h 72"/>
                <a:gd name="T16" fmla="*/ 12 w 62"/>
                <a:gd name="T17" fmla="*/ 16 h 72"/>
                <a:gd name="T18" fmla="*/ 16 w 62"/>
                <a:gd name="T19" fmla="*/ 16 h 72"/>
                <a:gd name="T20" fmla="*/ 20 w 62"/>
                <a:gd name="T21" fmla="*/ 16 h 72"/>
                <a:gd name="T22" fmla="*/ 26 w 62"/>
                <a:gd name="T23" fmla="*/ 14 h 72"/>
                <a:gd name="T24" fmla="*/ 44 w 62"/>
                <a:gd name="T25" fmla="*/ 0 h 72"/>
                <a:gd name="T26" fmla="*/ 44 w 62"/>
                <a:gd name="T27" fmla="*/ 0 h 72"/>
                <a:gd name="T28" fmla="*/ 44 w 62"/>
                <a:gd name="T29" fmla="*/ 0 h 72"/>
                <a:gd name="T30" fmla="*/ 46 w 62"/>
                <a:gd name="T31" fmla="*/ 4 h 72"/>
                <a:gd name="T32" fmla="*/ 48 w 62"/>
                <a:gd name="T33" fmla="*/ 8 h 72"/>
                <a:gd name="T34" fmla="*/ 48 w 62"/>
                <a:gd name="T35" fmla="*/ 8 h 72"/>
                <a:gd name="T36" fmla="*/ 50 w 62"/>
                <a:gd name="T37" fmla="*/ 10 h 72"/>
                <a:gd name="T38" fmla="*/ 54 w 62"/>
                <a:gd name="T39" fmla="*/ 14 h 72"/>
                <a:gd name="T40" fmla="*/ 56 w 62"/>
                <a:gd name="T41" fmla="*/ 18 h 72"/>
                <a:gd name="T42" fmla="*/ 58 w 62"/>
                <a:gd name="T43" fmla="*/ 22 h 72"/>
                <a:gd name="T44" fmla="*/ 60 w 62"/>
                <a:gd name="T45" fmla="*/ 26 h 72"/>
                <a:gd name="T46" fmla="*/ 62 w 62"/>
                <a:gd name="T47" fmla="*/ 28 h 72"/>
                <a:gd name="T48" fmla="*/ 62 w 62"/>
                <a:gd name="T49" fmla="*/ 28 h 72"/>
                <a:gd name="T50" fmla="*/ 62 w 62"/>
                <a:gd name="T51" fmla="*/ 30 h 72"/>
                <a:gd name="T52" fmla="*/ 62 w 62"/>
                <a:gd name="T53" fmla="*/ 30 h 72"/>
                <a:gd name="T54" fmla="*/ 60 w 62"/>
                <a:gd name="T55" fmla="*/ 32 h 72"/>
                <a:gd name="T56" fmla="*/ 56 w 62"/>
                <a:gd name="T57" fmla="*/ 34 h 72"/>
                <a:gd name="T58" fmla="*/ 48 w 62"/>
                <a:gd name="T59" fmla="*/ 34 h 72"/>
                <a:gd name="T60" fmla="*/ 40 w 62"/>
                <a:gd name="T61" fmla="*/ 36 h 72"/>
                <a:gd name="T62" fmla="*/ 34 w 62"/>
                <a:gd name="T63" fmla="*/ 38 h 72"/>
                <a:gd name="T64" fmla="*/ 34 w 62"/>
                <a:gd name="T65" fmla="*/ 38 h 72"/>
                <a:gd name="T66" fmla="*/ 36 w 62"/>
                <a:gd name="T67" fmla="*/ 42 h 72"/>
                <a:gd name="T68" fmla="*/ 38 w 62"/>
                <a:gd name="T69" fmla="*/ 46 h 72"/>
                <a:gd name="T70" fmla="*/ 40 w 62"/>
                <a:gd name="T71" fmla="*/ 50 h 72"/>
                <a:gd name="T72" fmla="*/ 42 w 62"/>
                <a:gd name="T73" fmla="*/ 52 h 72"/>
                <a:gd name="T74" fmla="*/ 42 w 62"/>
                <a:gd name="T75" fmla="*/ 56 h 72"/>
                <a:gd name="T76" fmla="*/ 40 w 62"/>
                <a:gd name="T77" fmla="*/ 56 h 72"/>
                <a:gd name="T78" fmla="*/ 38 w 62"/>
                <a:gd name="T79" fmla="*/ 58 h 72"/>
                <a:gd name="T80" fmla="*/ 36 w 62"/>
                <a:gd name="T81" fmla="*/ 62 h 72"/>
                <a:gd name="T82" fmla="*/ 32 w 62"/>
                <a:gd name="T83" fmla="*/ 66 h 72"/>
                <a:gd name="T84" fmla="*/ 30 w 62"/>
                <a:gd name="T85" fmla="*/ 68 h 72"/>
                <a:gd name="T86" fmla="*/ 28 w 62"/>
                <a:gd name="T87" fmla="*/ 68 h 72"/>
                <a:gd name="T88" fmla="*/ 26 w 62"/>
                <a:gd name="T89" fmla="*/ 68 h 72"/>
                <a:gd name="T90" fmla="*/ 26 w 62"/>
                <a:gd name="T91" fmla="*/ 70 h 72"/>
                <a:gd name="T92" fmla="*/ 26 w 62"/>
                <a:gd name="T93" fmla="*/ 72 h 72"/>
                <a:gd name="T94" fmla="*/ 24 w 62"/>
                <a:gd name="T95" fmla="*/ 72 h 72"/>
                <a:gd name="T96" fmla="*/ 20 w 62"/>
                <a:gd name="T97" fmla="*/ 70 h 72"/>
                <a:gd name="T98" fmla="*/ 14 w 62"/>
                <a:gd name="T99" fmla="*/ 70 h 72"/>
                <a:gd name="T100" fmla="*/ 8 w 62"/>
                <a:gd name="T101" fmla="*/ 70 h 72"/>
                <a:gd name="T102" fmla="*/ 2 w 62"/>
                <a:gd name="T103" fmla="*/ 70 h 72"/>
                <a:gd name="T104" fmla="*/ 0 w 62"/>
                <a:gd name="T10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" h="72">
                  <a:moveTo>
                    <a:pt x="4" y="40"/>
                  </a:move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6" y="14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6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10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8" y="22"/>
                  </a:lnTo>
                  <a:lnTo>
                    <a:pt x="60" y="26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0" y="32"/>
                  </a:lnTo>
                  <a:lnTo>
                    <a:pt x="56" y="34"/>
                  </a:lnTo>
                  <a:lnTo>
                    <a:pt x="48" y="34"/>
                  </a:lnTo>
                  <a:lnTo>
                    <a:pt x="40" y="36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36" y="42"/>
                  </a:lnTo>
                  <a:lnTo>
                    <a:pt x="38" y="46"/>
                  </a:lnTo>
                  <a:lnTo>
                    <a:pt x="40" y="50"/>
                  </a:lnTo>
                  <a:lnTo>
                    <a:pt x="42" y="52"/>
                  </a:lnTo>
                  <a:lnTo>
                    <a:pt x="42" y="56"/>
                  </a:lnTo>
                  <a:lnTo>
                    <a:pt x="40" y="56"/>
                  </a:lnTo>
                  <a:lnTo>
                    <a:pt x="38" y="58"/>
                  </a:lnTo>
                  <a:lnTo>
                    <a:pt x="36" y="62"/>
                  </a:lnTo>
                  <a:lnTo>
                    <a:pt x="32" y="66"/>
                  </a:lnTo>
                  <a:lnTo>
                    <a:pt x="30" y="68"/>
                  </a:lnTo>
                  <a:lnTo>
                    <a:pt x="28" y="68"/>
                  </a:lnTo>
                  <a:lnTo>
                    <a:pt x="26" y="68"/>
                  </a:lnTo>
                  <a:lnTo>
                    <a:pt x="26" y="70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0" y="70"/>
                  </a:lnTo>
                  <a:lnTo>
                    <a:pt x="14" y="70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7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" name="Freeform 440"/>
            <p:cNvSpPr>
              <a:spLocks/>
            </p:cNvSpPr>
            <p:nvPr/>
          </p:nvSpPr>
          <p:spPr bwMode="gray">
            <a:xfrm>
              <a:off x="1575717" y="3866011"/>
              <a:ext cx="40731" cy="114709"/>
            </a:xfrm>
            <a:custGeom>
              <a:avLst/>
              <a:gdLst>
                <a:gd name="T0" fmla="*/ 22 w 22"/>
                <a:gd name="T1" fmla="*/ 0 h 62"/>
                <a:gd name="T2" fmla="*/ 16 w 22"/>
                <a:gd name="T3" fmla="*/ 2 h 62"/>
                <a:gd name="T4" fmla="*/ 16 w 22"/>
                <a:gd name="T5" fmla="*/ 2 h 62"/>
                <a:gd name="T6" fmla="*/ 16 w 22"/>
                <a:gd name="T7" fmla="*/ 6 h 62"/>
                <a:gd name="T8" fmla="*/ 16 w 22"/>
                <a:gd name="T9" fmla="*/ 8 h 62"/>
                <a:gd name="T10" fmla="*/ 14 w 22"/>
                <a:gd name="T11" fmla="*/ 12 h 62"/>
                <a:gd name="T12" fmla="*/ 14 w 22"/>
                <a:gd name="T13" fmla="*/ 14 h 62"/>
                <a:gd name="T14" fmla="*/ 14 w 22"/>
                <a:gd name="T15" fmla="*/ 14 h 62"/>
                <a:gd name="T16" fmla="*/ 14 w 22"/>
                <a:gd name="T17" fmla="*/ 16 h 62"/>
                <a:gd name="T18" fmla="*/ 12 w 22"/>
                <a:gd name="T19" fmla="*/ 20 h 62"/>
                <a:gd name="T20" fmla="*/ 8 w 22"/>
                <a:gd name="T21" fmla="*/ 24 h 62"/>
                <a:gd name="T22" fmla="*/ 0 w 22"/>
                <a:gd name="T23" fmla="*/ 30 h 62"/>
                <a:gd name="T24" fmla="*/ 0 w 22"/>
                <a:gd name="T25" fmla="*/ 30 h 62"/>
                <a:gd name="T26" fmla="*/ 2 w 22"/>
                <a:gd name="T27" fmla="*/ 32 h 62"/>
                <a:gd name="T28" fmla="*/ 4 w 22"/>
                <a:gd name="T29" fmla="*/ 38 h 62"/>
                <a:gd name="T30" fmla="*/ 8 w 22"/>
                <a:gd name="T31" fmla="*/ 48 h 62"/>
                <a:gd name="T32" fmla="*/ 18 w 22"/>
                <a:gd name="T33" fmla="*/ 62 h 62"/>
                <a:gd name="T34" fmla="*/ 18 w 22"/>
                <a:gd name="T35" fmla="*/ 60 h 62"/>
                <a:gd name="T36" fmla="*/ 18 w 22"/>
                <a:gd name="T37" fmla="*/ 56 h 62"/>
                <a:gd name="T38" fmla="*/ 18 w 22"/>
                <a:gd name="T39" fmla="*/ 52 h 62"/>
                <a:gd name="T40" fmla="*/ 18 w 22"/>
                <a:gd name="T41" fmla="*/ 44 h 62"/>
                <a:gd name="T42" fmla="*/ 20 w 22"/>
                <a:gd name="T43" fmla="*/ 40 h 62"/>
                <a:gd name="T44" fmla="*/ 20 w 22"/>
                <a:gd name="T45" fmla="*/ 34 h 62"/>
                <a:gd name="T46" fmla="*/ 22 w 22"/>
                <a:gd name="T47" fmla="*/ 32 h 62"/>
                <a:gd name="T48" fmla="*/ 22 w 22"/>
                <a:gd name="T49" fmla="*/ 26 h 62"/>
                <a:gd name="T50" fmla="*/ 22 w 22"/>
                <a:gd name="T51" fmla="*/ 14 h 62"/>
                <a:gd name="T52" fmla="*/ 22 w 22"/>
                <a:gd name="T5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62">
                  <a:moveTo>
                    <a:pt x="22" y="0"/>
                  </a:moveTo>
                  <a:lnTo>
                    <a:pt x="16" y="2"/>
                  </a:lnTo>
                  <a:lnTo>
                    <a:pt x="16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20"/>
                  </a:lnTo>
                  <a:lnTo>
                    <a:pt x="8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8"/>
                  </a:lnTo>
                  <a:lnTo>
                    <a:pt x="8" y="48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8" y="56"/>
                  </a:lnTo>
                  <a:lnTo>
                    <a:pt x="18" y="52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0" y="34"/>
                  </a:lnTo>
                  <a:lnTo>
                    <a:pt x="22" y="32"/>
                  </a:lnTo>
                  <a:lnTo>
                    <a:pt x="22" y="26"/>
                  </a:lnTo>
                  <a:lnTo>
                    <a:pt x="22" y="14"/>
                  </a:lnTo>
                  <a:lnTo>
                    <a:pt x="2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" name="Freeform 441"/>
            <p:cNvSpPr>
              <a:spLocks/>
            </p:cNvSpPr>
            <p:nvPr/>
          </p:nvSpPr>
          <p:spPr bwMode="gray">
            <a:xfrm>
              <a:off x="1616447" y="3740201"/>
              <a:ext cx="148112" cy="140611"/>
            </a:xfrm>
            <a:custGeom>
              <a:avLst/>
              <a:gdLst>
                <a:gd name="T0" fmla="*/ 70 w 80"/>
                <a:gd name="T1" fmla="*/ 4 h 76"/>
                <a:gd name="T2" fmla="*/ 64 w 80"/>
                <a:gd name="T3" fmla="*/ 6 h 76"/>
                <a:gd name="T4" fmla="*/ 60 w 80"/>
                <a:gd name="T5" fmla="*/ 6 h 76"/>
                <a:gd name="T6" fmla="*/ 56 w 80"/>
                <a:gd name="T7" fmla="*/ 10 h 76"/>
                <a:gd name="T8" fmla="*/ 54 w 80"/>
                <a:gd name="T9" fmla="*/ 12 h 76"/>
                <a:gd name="T10" fmla="*/ 44 w 80"/>
                <a:gd name="T11" fmla="*/ 16 h 76"/>
                <a:gd name="T12" fmla="*/ 32 w 80"/>
                <a:gd name="T13" fmla="*/ 16 h 76"/>
                <a:gd name="T14" fmla="*/ 24 w 80"/>
                <a:gd name="T15" fmla="*/ 14 h 76"/>
                <a:gd name="T16" fmla="*/ 20 w 80"/>
                <a:gd name="T17" fmla="*/ 12 h 76"/>
                <a:gd name="T18" fmla="*/ 16 w 80"/>
                <a:gd name="T19" fmla="*/ 14 h 76"/>
                <a:gd name="T20" fmla="*/ 16 w 80"/>
                <a:gd name="T21" fmla="*/ 16 h 76"/>
                <a:gd name="T22" fmla="*/ 10 w 80"/>
                <a:gd name="T23" fmla="*/ 24 h 76"/>
                <a:gd name="T24" fmla="*/ 8 w 80"/>
                <a:gd name="T25" fmla="*/ 24 h 76"/>
                <a:gd name="T26" fmla="*/ 6 w 80"/>
                <a:gd name="T27" fmla="*/ 24 h 76"/>
                <a:gd name="T28" fmla="*/ 4 w 80"/>
                <a:gd name="T29" fmla="*/ 24 h 76"/>
                <a:gd name="T30" fmla="*/ 6 w 80"/>
                <a:gd name="T31" fmla="*/ 26 h 76"/>
                <a:gd name="T32" fmla="*/ 6 w 80"/>
                <a:gd name="T33" fmla="*/ 30 h 76"/>
                <a:gd name="T34" fmla="*/ 4 w 80"/>
                <a:gd name="T35" fmla="*/ 34 h 76"/>
                <a:gd name="T36" fmla="*/ 4 w 80"/>
                <a:gd name="T37" fmla="*/ 36 h 76"/>
                <a:gd name="T38" fmla="*/ 2 w 80"/>
                <a:gd name="T39" fmla="*/ 42 h 76"/>
                <a:gd name="T40" fmla="*/ 4 w 80"/>
                <a:gd name="T41" fmla="*/ 42 h 76"/>
                <a:gd name="T42" fmla="*/ 8 w 80"/>
                <a:gd name="T43" fmla="*/ 42 h 76"/>
                <a:gd name="T44" fmla="*/ 12 w 80"/>
                <a:gd name="T45" fmla="*/ 44 h 76"/>
                <a:gd name="T46" fmla="*/ 8 w 80"/>
                <a:gd name="T47" fmla="*/ 50 h 76"/>
                <a:gd name="T48" fmla="*/ 8 w 80"/>
                <a:gd name="T49" fmla="*/ 54 h 76"/>
                <a:gd name="T50" fmla="*/ 6 w 80"/>
                <a:gd name="T51" fmla="*/ 58 h 76"/>
                <a:gd name="T52" fmla="*/ 4 w 80"/>
                <a:gd name="T53" fmla="*/ 62 h 76"/>
                <a:gd name="T54" fmla="*/ 4 w 80"/>
                <a:gd name="T55" fmla="*/ 62 h 76"/>
                <a:gd name="T56" fmla="*/ 2 w 80"/>
                <a:gd name="T57" fmla="*/ 66 h 76"/>
                <a:gd name="T58" fmla="*/ 0 w 80"/>
                <a:gd name="T59" fmla="*/ 68 h 76"/>
                <a:gd name="T60" fmla="*/ 4 w 80"/>
                <a:gd name="T61" fmla="*/ 70 h 76"/>
                <a:gd name="T62" fmla="*/ 4 w 80"/>
                <a:gd name="T63" fmla="*/ 72 h 76"/>
                <a:gd name="T64" fmla="*/ 8 w 80"/>
                <a:gd name="T65" fmla="*/ 76 h 76"/>
                <a:gd name="T66" fmla="*/ 16 w 80"/>
                <a:gd name="T67" fmla="*/ 76 h 76"/>
                <a:gd name="T68" fmla="*/ 66 w 80"/>
                <a:gd name="T69" fmla="*/ 38 h 76"/>
                <a:gd name="T70" fmla="*/ 66 w 80"/>
                <a:gd name="T71" fmla="*/ 34 h 76"/>
                <a:gd name="T72" fmla="*/ 66 w 80"/>
                <a:gd name="T73" fmla="*/ 30 h 76"/>
                <a:gd name="T74" fmla="*/ 66 w 80"/>
                <a:gd name="T75" fmla="*/ 26 h 76"/>
                <a:gd name="T76" fmla="*/ 66 w 80"/>
                <a:gd name="T77" fmla="*/ 22 h 76"/>
                <a:gd name="T78" fmla="*/ 70 w 80"/>
                <a:gd name="T79" fmla="*/ 20 h 76"/>
                <a:gd name="T80" fmla="*/ 72 w 80"/>
                <a:gd name="T81" fmla="*/ 14 h 76"/>
                <a:gd name="T82" fmla="*/ 74 w 80"/>
                <a:gd name="T83" fmla="*/ 12 h 76"/>
                <a:gd name="T84" fmla="*/ 78 w 80"/>
                <a:gd name="T85" fmla="*/ 4 h 76"/>
                <a:gd name="T86" fmla="*/ 80 w 80"/>
                <a:gd name="T8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76">
                  <a:moveTo>
                    <a:pt x="72" y="2"/>
                  </a:moveTo>
                  <a:lnTo>
                    <a:pt x="70" y="4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2" y="6"/>
                  </a:lnTo>
                  <a:lnTo>
                    <a:pt x="60" y="6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4" y="12"/>
                  </a:lnTo>
                  <a:lnTo>
                    <a:pt x="50" y="14"/>
                  </a:lnTo>
                  <a:lnTo>
                    <a:pt x="44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0" y="12"/>
                  </a:lnTo>
                  <a:lnTo>
                    <a:pt x="18" y="12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2" y="20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6"/>
                  </a:lnTo>
                  <a:lnTo>
                    <a:pt x="6" y="58"/>
                  </a:lnTo>
                  <a:lnTo>
                    <a:pt x="6" y="60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2" y="76"/>
                  </a:lnTo>
                  <a:lnTo>
                    <a:pt x="16" y="76"/>
                  </a:lnTo>
                  <a:lnTo>
                    <a:pt x="22" y="74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6" y="30"/>
                  </a:lnTo>
                  <a:lnTo>
                    <a:pt x="66" y="28"/>
                  </a:lnTo>
                  <a:lnTo>
                    <a:pt x="66" y="26"/>
                  </a:lnTo>
                  <a:lnTo>
                    <a:pt x="66" y="24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70" y="20"/>
                  </a:lnTo>
                  <a:lnTo>
                    <a:pt x="72" y="18"/>
                  </a:lnTo>
                  <a:lnTo>
                    <a:pt x="72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6" y="8"/>
                  </a:lnTo>
                  <a:lnTo>
                    <a:pt x="78" y="4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7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" name="Freeform 442"/>
            <p:cNvSpPr>
              <a:spLocks/>
            </p:cNvSpPr>
            <p:nvPr/>
          </p:nvSpPr>
          <p:spPr bwMode="gray">
            <a:xfrm>
              <a:off x="1808993" y="3655094"/>
              <a:ext cx="433227" cy="458837"/>
            </a:xfrm>
            <a:custGeom>
              <a:avLst/>
              <a:gdLst>
                <a:gd name="T0" fmla="*/ 18 w 234"/>
                <a:gd name="T1" fmla="*/ 42 h 248"/>
                <a:gd name="T2" fmla="*/ 20 w 234"/>
                <a:gd name="T3" fmla="*/ 48 h 248"/>
                <a:gd name="T4" fmla="*/ 16 w 234"/>
                <a:gd name="T5" fmla="*/ 52 h 248"/>
                <a:gd name="T6" fmla="*/ 20 w 234"/>
                <a:gd name="T7" fmla="*/ 56 h 248"/>
                <a:gd name="T8" fmla="*/ 24 w 234"/>
                <a:gd name="T9" fmla="*/ 62 h 248"/>
                <a:gd name="T10" fmla="*/ 32 w 234"/>
                <a:gd name="T11" fmla="*/ 70 h 248"/>
                <a:gd name="T12" fmla="*/ 34 w 234"/>
                <a:gd name="T13" fmla="*/ 76 h 248"/>
                <a:gd name="T14" fmla="*/ 28 w 234"/>
                <a:gd name="T15" fmla="*/ 90 h 248"/>
                <a:gd name="T16" fmla="*/ 28 w 234"/>
                <a:gd name="T17" fmla="*/ 102 h 248"/>
                <a:gd name="T18" fmla="*/ 32 w 234"/>
                <a:gd name="T19" fmla="*/ 110 h 248"/>
                <a:gd name="T20" fmla="*/ 40 w 234"/>
                <a:gd name="T21" fmla="*/ 122 h 248"/>
                <a:gd name="T22" fmla="*/ 42 w 234"/>
                <a:gd name="T23" fmla="*/ 128 h 248"/>
                <a:gd name="T24" fmla="*/ 44 w 234"/>
                <a:gd name="T25" fmla="*/ 134 h 248"/>
                <a:gd name="T26" fmla="*/ 48 w 234"/>
                <a:gd name="T27" fmla="*/ 140 h 248"/>
                <a:gd name="T28" fmla="*/ 50 w 234"/>
                <a:gd name="T29" fmla="*/ 146 h 248"/>
                <a:gd name="T30" fmla="*/ 50 w 234"/>
                <a:gd name="T31" fmla="*/ 162 h 248"/>
                <a:gd name="T32" fmla="*/ 78 w 234"/>
                <a:gd name="T33" fmla="*/ 162 h 248"/>
                <a:gd name="T34" fmla="*/ 88 w 234"/>
                <a:gd name="T35" fmla="*/ 174 h 248"/>
                <a:gd name="T36" fmla="*/ 114 w 234"/>
                <a:gd name="T37" fmla="*/ 204 h 248"/>
                <a:gd name="T38" fmla="*/ 128 w 234"/>
                <a:gd name="T39" fmla="*/ 208 h 248"/>
                <a:gd name="T40" fmla="*/ 142 w 234"/>
                <a:gd name="T41" fmla="*/ 210 h 248"/>
                <a:gd name="T42" fmla="*/ 152 w 234"/>
                <a:gd name="T43" fmla="*/ 210 h 248"/>
                <a:gd name="T44" fmla="*/ 168 w 234"/>
                <a:gd name="T45" fmla="*/ 226 h 248"/>
                <a:gd name="T46" fmla="*/ 178 w 234"/>
                <a:gd name="T47" fmla="*/ 232 h 248"/>
                <a:gd name="T48" fmla="*/ 188 w 234"/>
                <a:gd name="T49" fmla="*/ 228 h 248"/>
                <a:gd name="T50" fmla="*/ 198 w 234"/>
                <a:gd name="T51" fmla="*/ 232 h 248"/>
                <a:gd name="T52" fmla="*/ 208 w 234"/>
                <a:gd name="T53" fmla="*/ 248 h 248"/>
                <a:gd name="T54" fmla="*/ 222 w 234"/>
                <a:gd name="T55" fmla="*/ 236 h 248"/>
                <a:gd name="T56" fmla="*/ 222 w 234"/>
                <a:gd name="T57" fmla="*/ 224 h 248"/>
                <a:gd name="T58" fmla="*/ 224 w 234"/>
                <a:gd name="T59" fmla="*/ 214 h 248"/>
                <a:gd name="T60" fmla="*/ 232 w 234"/>
                <a:gd name="T61" fmla="*/ 206 h 248"/>
                <a:gd name="T62" fmla="*/ 232 w 234"/>
                <a:gd name="T63" fmla="*/ 198 h 248"/>
                <a:gd name="T64" fmla="*/ 218 w 234"/>
                <a:gd name="T65" fmla="*/ 172 h 248"/>
                <a:gd name="T66" fmla="*/ 216 w 234"/>
                <a:gd name="T67" fmla="*/ 104 h 248"/>
                <a:gd name="T68" fmla="*/ 212 w 234"/>
                <a:gd name="T69" fmla="*/ 70 h 248"/>
                <a:gd name="T70" fmla="*/ 184 w 234"/>
                <a:gd name="T71" fmla="*/ 52 h 248"/>
                <a:gd name="T72" fmla="*/ 176 w 234"/>
                <a:gd name="T73" fmla="*/ 48 h 248"/>
                <a:gd name="T74" fmla="*/ 160 w 234"/>
                <a:gd name="T75" fmla="*/ 44 h 248"/>
                <a:gd name="T76" fmla="*/ 126 w 234"/>
                <a:gd name="T77" fmla="*/ 54 h 248"/>
                <a:gd name="T78" fmla="*/ 122 w 234"/>
                <a:gd name="T79" fmla="*/ 56 h 248"/>
                <a:gd name="T80" fmla="*/ 102 w 234"/>
                <a:gd name="T81" fmla="*/ 58 h 248"/>
                <a:gd name="T82" fmla="*/ 98 w 234"/>
                <a:gd name="T83" fmla="*/ 60 h 248"/>
                <a:gd name="T84" fmla="*/ 82 w 234"/>
                <a:gd name="T85" fmla="*/ 50 h 248"/>
                <a:gd name="T86" fmla="*/ 62 w 234"/>
                <a:gd name="T87" fmla="*/ 12 h 248"/>
                <a:gd name="T88" fmla="*/ 56 w 234"/>
                <a:gd name="T89" fmla="*/ 6 h 248"/>
                <a:gd name="T90" fmla="*/ 38 w 234"/>
                <a:gd name="T91" fmla="*/ 16 h 248"/>
                <a:gd name="T92" fmla="*/ 30 w 234"/>
                <a:gd name="T93" fmla="*/ 18 h 248"/>
                <a:gd name="T94" fmla="*/ 0 w 234"/>
                <a:gd name="T95" fmla="*/ 10 h 248"/>
                <a:gd name="T96" fmla="*/ 4 w 234"/>
                <a:gd name="T97" fmla="*/ 16 h 248"/>
                <a:gd name="T98" fmla="*/ 8 w 234"/>
                <a:gd name="T99" fmla="*/ 26 h 248"/>
                <a:gd name="T100" fmla="*/ 12 w 234"/>
                <a:gd name="T101" fmla="*/ 4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48">
                  <a:moveTo>
                    <a:pt x="14" y="42"/>
                  </a:moveTo>
                  <a:lnTo>
                    <a:pt x="16" y="42"/>
                  </a:lnTo>
                  <a:lnTo>
                    <a:pt x="18" y="42"/>
                  </a:lnTo>
                  <a:lnTo>
                    <a:pt x="18" y="42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4" y="60"/>
                  </a:lnTo>
                  <a:lnTo>
                    <a:pt x="24" y="62"/>
                  </a:lnTo>
                  <a:lnTo>
                    <a:pt x="26" y="64"/>
                  </a:lnTo>
                  <a:lnTo>
                    <a:pt x="30" y="66"/>
                  </a:lnTo>
                  <a:lnTo>
                    <a:pt x="32" y="70"/>
                  </a:lnTo>
                  <a:lnTo>
                    <a:pt x="34" y="72"/>
                  </a:lnTo>
                  <a:lnTo>
                    <a:pt x="34" y="76"/>
                  </a:lnTo>
                  <a:lnTo>
                    <a:pt x="34" y="76"/>
                  </a:lnTo>
                  <a:lnTo>
                    <a:pt x="32" y="80"/>
                  </a:lnTo>
                  <a:lnTo>
                    <a:pt x="30" y="84"/>
                  </a:lnTo>
                  <a:lnTo>
                    <a:pt x="28" y="90"/>
                  </a:lnTo>
                  <a:lnTo>
                    <a:pt x="28" y="94"/>
                  </a:lnTo>
                  <a:lnTo>
                    <a:pt x="26" y="98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30" y="106"/>
                  </a:lnTo>
                  <a:lnTo>
                    <a:pt x="32" y="110"/>
                  </a:lnTo>
                  <a:lnTo>
                    <a:pt x="34" y="114"/>
                  </a:lnTo>
                  <a:lnTo>
                    <a:pt x="36" y="120"/>
                  </a:lnTo>
                  <a:lnTo>
                    <a:pt x="40" y="122"/>
                  </a:lnTo>
                  <a:lnTo>
                    <a:pt x="42" y="124"/>
                  </a:lnTo>
                  <a:lnTo>
                    <a:pt x="42" y="126"/>
                  </a:lnTo>
                  <a:lnTo>
                    <a:pt x="42" y="128"/>
                  </a:lnTo>
                  <a:lnTo>
                    <a:pt x="42" y="130"/>
                  </a:lnTo>
                  <a:lnTo>
                    <a:pt x="44" y="134"/>
                  </a:lnTo>
                  <a:lnTo>
                    <a:pt x="44" y="134"/>
                  </a:lnTo>
                  <a:lnTo>
                    <a:pt x="44" y="136"/>
                  </a:lnTo>
                  <a:lnTo>
                    <a:pt x="46" y="138"/>
                  </a:lnTo>
                  <a:lnTo>
                    <a:pt x="48" y="140"/>
                  </a:lnTo>
                  <a:lnTo>
                    <a:pt x="50" y="14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52" y="150"/>
                  </a:lnTo>
                  <a:lnTo>
                    <a:pt x="52" y="152"/>
                  </a:lnTo>
                  <a:lnTo>
                    <a:pt x="50" y="162"/>
                  </a:lnTo>
                  <a:lnTo>
                    <a:pt x="64" y="164"/>
                  </a:lnTo>
                  <a:lnTo>
                    <a:pt x="78" y="162"/>
                  </a:lnTo>
                  <a:lnTo>
                    <a:pt x="78" y="162"/>
                  </a:lnTo>
                  <a:lnTo>
                    <a:pt x="80" y="164"/>
                  </a:lnTo>
                  <a:lnTo>
                    <a:pt x="84" y="168"/>
                  </a:lnTo>
                  <a:lnTo>
                    <a:pt x="88" y="174"/>
                  </a:lnTo>
                  <a:lnTo>
                    <a:pt x="94" y="182"/>
                  </a:lnTo>
                  <a:lnTo>
                    <a:pt x="114" y="202"/>
                  </a:lnTo>
                  <a:lnTo>
                    <a:pt x="114" y="204"/>
                  </a:lnTo>
                  <a:lnTo>
                    <a:pt x="118" y="204"/>
                  </a:lnTo>
                  <a:lnTo>
                    <a:pt x="122" y="206"/>
                  </a:lnTo>
                  <a:lnTo>
                    <a:pt x="128" y="208"/>
                  </a:lnTo>
                  <a:lnTo>
                    <a:pt x="132" y="208"/>
                  </a:lnTo>
                  <a:lnTo>
                    <a:pt x="136" y="210"/>
                  </a:lnTo>
                  <a:lnTo>
                    <a:pt x="142" y="210"/>
                  </a:lnTo>
                  <a:lnTo>
                    <a:pt x="148" y="210"/>
                  </a:lnTo>
                  <a:lnTo>
                    <a:pt x="150" y="210"/>
                  </a:lnTo>
                  <a:lnTo>
                    <a:pt x="152" y="210"/>
                  </a:lnTo>
                  <a:lnTo>
                    <a:pt x="160" y="206"/>
                  </a:lnTo>
                  <a:lnTo>
                    <a:pt x="166" y="214"/>
                  </a:lnTo>
                  <a:lnTo>
                    <a:pt x="168" y="226"/>
                  </a:lnTo>
                  <a:lnTo>
                    <a:pt x="176" y="234"/>
                  </a:lnTo>
                  <a:lnTo>
                    <a:pt x="176" y="232"/>
                  </a:lnTo>
                  <a:lnTo>
                    <a:pt x="178" y="232"/>
                  </a:lnTo>
                  <a:lnTo>
                    <a:pt x="180" y="230"/>
                  </a:lnTo>
                  <a:lnTo>
                    <a:pt x="184" y="230"/>
                  </a:lnTo>
                  <a:lnTo>
                    <a:pt x="188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198" y="232"/>
                  </a:lnTo>
                  <a:lnTo>
                    <a:pt x="200" y="234"/>
                  </a:lnTo>
                  <a:lnTo>
                    <a:pt x="200" y="240"/>
                  </a:lnTo>
                  <a:lnTo>
                    <a:pt x="208" y="248"/>
                  </a:lnTo>
                  <a:lnTo>
                    <a:pt x="224" y="240"/>
                  </a:lnTo>
                  <a:lnTo>
                    <a:pt x="224" y="238"/>
                  </a:lnTo>
                  <a:lnTo>
                    <a:pt x="222" y="236"/>
                  </a:lnTo>
                  <a:lnTo>
                    <a:pt x="222" y="230"/>
                  </a:lnTo>
                  <a:lnTo>
                    <a:pt x="222" y="226"/>
                  </a:lnTo>
                  <a:lnTo>
                    <a:pt x="222" y="224"/>
                  </a:lnTo>
                  <a:lnTo>
                    <a:pt x="222" y="222"/>
                  </a:lnTo>
                  <a:lnTo>
                    <a:pt x="222" y="218"/>
                  </a:lnTo>
                  <a:lnTo>
                    <a:pt x="224" y="214"/>
                  </a:lnTo>
                  <a:lnTo>
                    <a:pt x="228" y="210"/>
                  </a:lnTo>
                  <a:lnTo>
                    <a:pt x="232" y="208"/>
                  </a:lnTo>
                  <a:lnTo>
                    <a:pt x="232" y="206"/>
                  </a:lnTo>
                  <a:lnTo>
                    <a:pt x="232" y="204"/>
                  </a:lnTo>
                  <a:lnTo>
                    <a:pt x="234" y="202"/>
                  </a:lnTo>
                  <a:lnTo>
                    <a:pt x="232" y="198"/>
                  </a:lnTo>
                  <a:lnTo>
                    <a:pt x="232" y="196"/>
                  </a:lnTo>
                  <a:lnTo>
                    <a:pt x="230" y="194"/>
                  </a:lnTo>
                  <a:lnTo>
                    <a:pt x="218" y="172"/>
                  </a:lnTo>
                  <a:lnTo>
                    <a:pt x="206" y="152"/>
                  </a:lnTo>
                  <a:lnTo>
                    <a:pt x="206" y="120"/>
                  </a:lnTo>
                  <a:lnTo>
                    <a:pt x="216" y="104"/>
                  </a:lnTo>
                  <a:lnTo>
                    <a:pt x="218" y="80"/>
                  </a:lnTo>
                  <a:lnTo>
                    <a:pt x="216" y="76"/>
                  </a:lnTo>
                  <a:lnTo>
                    <a:pt x="212" y="70"/>
                  </a:lnTo>
                  <a:lnTo>
                    <a:pt x="206" y="62"/>
                  </a:lnTo>
                  <a:lnTo>
                    <a:pt x="196" y="54"/>
                  </a:lnTo>
                  <a:lnTo>
                    <a:pt x="184" y="52"/>
                  </a:lnTo>
                  <a:lnTo>
                    <a:pt x="182" y="50"/>
                  </a:lnTo>
                  <a:lnTo>
                    <a:pt x="180" y="50"/>
                  </a:lnTo>
                  <a:lnTo>
                    <a:pt x="176" y="48"/>
                  </a:lnTo>
                  <a:lnTo>
                    <a:pt x="172" y="48"/>
                  </a:lnTo>
                  <a:lnTo>
                    <a:pt x="170" y="46"/>
                  </a:lnTo>
                  <a:lnTo>
                    <a:pt x="160" y="44"/>
                  </a:lnTo>
                  <a:lnTo>
                    <a:pt x="144" y="4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4" y="56"/>
                  </a:lnTo>
                  <a:lnTo>
                    <a:pt x="122" y="56"/>
                  </a:lnTo>
                  <a:lnTo>
                    <a:pt x="118" y="58"/>
                  </a:lnTo>
                  <a:lnTo>
                    <a:pt x="112" y="58"/>
                  </a:lnTo>
                  <a:lnTo>
                    <a:pt x="102" y="58"/>
                  </a:lnTo>
                  <a:lnTo>
                    <a:pt x="102" y="58"/>
                  </a:lnTo>
                  <a:lnTo>
                    <a:pt x="100" y="60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6"/>
                  </a:lnTo>
                  <a:lnTo>
                    <a:pt x="82" y="50"/>
                  </a:lnTo>
                  <a:lnTo>
                    <a:pt x="76" y="40"/>
                  </a:lnTo>
                  <a:lnTo>
                    <a:pt x="72" y="2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6" y="6"/>
                  </a:lnTo>
                  <a:lnTo>
                    <a:pt x="54" y="4"/>
                  </a:lnTo>
                  <a:lnTo>
                    <a:pt x="52" y="0"/>
                  </a:lnTo>
                  <a:lnTo>
                    <a:pt x="38" y="16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6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2" y="40"/>
                  </a:lnTo>
                  <a:lnTo>
                    <a:pt x="10" y="42"/>
                  </a:lnTo>
                  <a:lnTo>
                    <a:pt x="14" y="4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Freeform 443"/>
            <p:cNvSpPr>
              <a:spLocks/>
            </p:cNvSpPr>
            <p:nvPr/>
          </p:nvSpPr>
          <p:spPr bwMode="gray">
            <a:xfrm>
              <a:off x="1038812" y="4809588"/>
              <a:ext cx="51839" cy="40703"/>
            </a:xfrm>
            <a:custGeom>
              <a:avLst/>
              <a:gdLst>
                <a:gd name="T0" fmla="*/ 2 w 28"/>
                <a:gd name="T1" fmla="*/ 10 h 22"/>
                <a:gd name="T2" fmla="*/ 4 w 28"/>
                <a:gd name="T3" fmla="*/ 22 h 22"/>
                <a:gd name="T4" fmla="*/ 28 w 28"/>
                <a:gd name="T5" fmla="*/ 4 h 22"/>
                <a:gd name="T6" fmla="*/ 26 w 28"/>
                <a:gd name="T7" fmla="*/ 2 h 22"/>
                <a:gd name="T8" fmla="*/ 26 w 28"/>
                <a:gd name="T9" fmla="*/ 2 h 22"/>
                <a:gd name="T10" fmla="*/ 24 w 28"/>
                <a:gd name="T11" fmla="*/ 0 h 22"/>
                <a:gd name="T12" fmla="*/ 22 w 28"/>
                <a:gd name="T13" fmla="*/ 0 h 22"/>
                <a:gd name="T14" fmla="*/ 20 w 28"/>
                <a:gd name="T15" fmla="*/ 0 h 22"/>
                <a:gd name="T16" fmla="*/ 14 w 28"/>
                <a:gd name="T17" fmla="*/ 2 h 22"/>
                <a:gd name="T18" fmla="*/ 0 w 28"/>
                <a:gd name="T19" fmla="*/ 8 h 22"/>
                <a:gd name="T20" fmla="*/ 2 w 28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22">
                  <a:moveTo>
                    <a:pt x="2" y="10"/>
                  </a:moveTo>
                  <a:lnTo>
                    <a:pt x="4" y="22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0" y="8"/>
                  </a:lnTo>
                  <a:lnTo>
                    <a:pt x="2" y="1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Freeform 444"/>
            <p:cNvSpPr>
              <a:spLocks/>
            </p:cNvSpPr>
            <p:nvPr/>
          </p:nvSpPr>
          <p:spPr bwMode="gray">
            <a:xfrm>
              <a:off x="564854" y="3743901"/>
              <a:ext cx="481363" cy="455137"/>
            </a:xfrm>
            <a:custGeom>
              <a:avLst/>
              <a:gdLst>
                <a:gd name="T0" fmla="*/ 0 w 260"/>
                <a:gd name="T1" fmla="*/ 128 h 246"/>
                <a:gd name="T2" fmla="*/ 20 w 260"/>
                <a:gd name="T3" fmla="*/ 114 h 246"/>
                <a:gd name="T4" fmla="*/ 86 w 260"/>
                <a:gd name="T5" fmla="*/ 92 h 246"/>
                <a:gd name="T6" fmla="*/ 88 w 260"/>
                <a:gd name="T7" fmla="*/ 76 h 246"/>
                <a:gd name="T8" fmla="*/ 94 w 260"/>
                <a:gd name="T9" fmla="*/ 72 h 246"/>
                <a:gd name="T10" fmla="*/ 102 w 260"/>
                <a:gd name="T11" fmla="*/ 72 h 246"/>
                <a:gd name="T12" fmla="*/ 108 w 260"/>
                <a:gd name="T13" fmla="*/ 72 h 246"/>
                <a:gd name="T14" fmla="*/ 102 w 260"/>
                <a:gd name="T15" fmla="*/ 64 h 246"/>
                <a:gd name="T16" fmla="*/ 98 w 260"/>
                <a:gd name="T17" fmla="*/ 56 h 246"/>
                <a:gd name="T18" fmla="*/ 98 w 260"/>
                <a:gd name="T19" fmla="*/ 46 h 246"/>
                <a:gd name="T20" fmla="*/ 96 w 260"/>
                <a:gd name="T21" fmla="*/ 36 h 246"/>
                <a:gd name="T22" fmla="*/ 90 w 260"/>
                <a:gd name="T23" fmla="*/ 30 h 246"/>
                <a:gd name="T24" fmla="*/ 86 w 260"/>
                <a:gd name="T25" fmla="*/ 30 h 246"/>
                <a:gd name="T26" fmla="*/ 92 w 260"/>
                <a:gd name="T27" fmla="*/ 26 h 246"/>
                <a:gd name="T28" fmla="*/ 116 w 260"/>
                <a:gd name="T29" fmla="*/ 16 h 246"/>
                <a:gd name="T30" fmla="*/ 126 w 260"/>
                <a:gd name="T31" fmla="*/ 14 h 246"/>
                <a:gd name="T32" fmla="*/ 136 w 260"/>
                <a:gd name="T33" fmla="*/ 10 h 246"/>
                <a:gd name="T34" fmla="*/ 142 w 260"/>
                <a:gd name="T35" fmla="*/ 8 h 246"/>
                <a:gd name="T36" fmla="*/ 148 w 260"/>
                <a:gd name="T37" fmla="*/ 8 h 246"/>
                <a:gd name="T38" fmla="*/ 170 w 260"/>
                <a:gd name="T39" fmla="*/ 4 h 246"/>
                <a:gd name="T40" fmla="*/ 198 w 260"/>
                <a:gd name="T41" fmla="*/ 2 h 246"/>
                <a:gd name="T42" fmla="*/ 202 w 260"/>
                <a:gd name="T43" fmla="*/ 0 h 246"/>
                <a:gd name="T44" fmla="*/ 210 w 260"/>
                <a:gd name="T45" fmla="*/ 2 h 246"/>
                <a:gd name="T46" fmla="*/ 216 w 260"/>
                <a:gd name="T47" fmla="*/ 4 h 246"/>
                <a:gd name="T48" fmla="*/ 218 w 260"/>
                <a:gd name="T49" fmla="*/ 8 h 246"/>
                <a:gd name="T50" fmla="*/ 216 w 260"/>
                <a:gd name="T51" fmla="*/ 14 h 246"/>
                <a:gd name="T52" fmla="*/ 216 w 260"/>
                <a:gd name="T53" fmla="*/ 24 h 246"/>
                <a:gd name="T54" fmla="*/ 214 w 260"/>
                <a:gd name="T55" fmla="*/ 28 h 246"/>
                <a:gd name="T56" fmla="*/ 212 w 260"/>
                <a:gd name="T57" fmla="*/ 34 h 246"/>
                <a:gd name="T58" fmla="*/ 210 w 260"/>
                <a:gd name="T59" fmla="*/ 36 h 246"/>
                <a:gd name="T60" fmla="*/ 210 w 260"/>
                <a:gd name="T61" fmla="*/ 40 h 246"/>
                <a:gd name="T62" fmla="*/ 212 w 260"/>
                <a:gd name="T63" fmla="*/ 46 h 246"/>
                <a:gd name="T64" fmla="*/ 214 w 260"/>
                <a:gd name="T65" fmla="*/ 50 h 246"/>
                <a:gd name="T66" fmla="*/ 214 w 260"/>
                <a:gd name="T67" fmla="*/ 54 h 246"/>
                <a:gd name="T68" fmla="*/ 216 w 260"/>
                <a:gd name="T69" fmla="*/ 60 h 246"/>
                <a:gd name="T70" fmla="*/ 218 w 260"/>
                <a:gd name="T71" fmla="*/ 60 h 246"/>
                <a:gd name="T72" fmla="*/ 220 w 260"/>
                <a:gd name="T73" fmla="*/ 64 h 246"/>
                <a:gd name="T74" fmla="*/ 224 w 260"/>
                <a:gd name="T75" fmla="*/ 88 h 246"/>
                <a:gd name="T76" fmla="*/ 234 w 260"/>
                <a:gd name="T77" fmla="*/ 110 h 246"/>
                <a:gd name="T78" fmla="*/ 234 w 260"/>
                <a:gd name="T79" fmla="*/ 110 h 246"/>
                <a:gd name="T80" fmla="*/ 234 w 260"/>
                <a:gd name="T81" fmla="*/ 116 h 246"/>
                <a:gd name="T82" fmla="*/ 236 w 260"/>
                <a:gd name="T83" fmla="*/ 126 h 246"/>
                <a:gd name="T84" fmla="*/ 238 w 260"/>
                <a:gd name="T85" fmla="*/ 134 h 246"/>
                <a:gd name="T86" fmla="*/ 238 w 260"/>
                <a:gd name="T87" fmla="*/ 138 h 246"/>
                <a:gd name="T88" fmla="*/ 240 w 260"/>
                <a:gd name="T89" fmla="*/ 142 h 246"/>
                <a:gd name="T90" fmla="*/ 244 w 260"/>
                <a:gd name="T91" fmla="*/ 146 h 246"/>
                <a:gd name="T92" fmla="*/ 244 w 260"/>
                <a:gd name="T93" fmla="*/ 154 h 246"/>
                <a:gd name="T94" fmla="*/ 242 w 260"/>
                <a:gd name="T95" fmla="*/ 166 h 246"/>
                <a:gd name="T96" fmla="*/ 244 w 260"/>
                <a:gd name="T97" fmla="*/ 168 h 246"/>
                <a:gd name="T98" fmla="*/ 246 w 260"/>
                <a:gd name="T99" fmla="*/ 174 h 246"/>
                <a:gd name="T100" fmla="*/ 246 w 260"/>
                <a:gd name="T101" fmla="*/ 180 h 246"/>
                <a:gd name="T102" fmla="*/ 250 w 260"/>
                <a:gd name="T103" fmla="*/ 186 h 246"/>
                <a:gd name="T104" fmla="*/ 192 w 260"/>
                <a:gd name="T105" fmla="*/ 236 h 246"/>
                <a:gd name="T106" fmla="*/ 148 w 260"/>
                <a:gd name="T107" fmla="*/ 230 h 246"/>
                <a:gd name="T108" fmla="*/ 4 w 260"/>
                <a:gd name="T109" fmla="*/ 1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" h="246">
                  <a:moveTo>
                    <a:pt x="4" y="144"/>
                  </a:moveTo>
                  <a:lnTo>
                    <a:pt x="0" y="128"/>
                  </a:lnTo>
                  <a:lnTo>
                    <a:pt x="12" y="122"/>
                  </a:lnTo>
                  <a:lnTo>
                    <a:pt x="20" y="114"/>
                  </a:lnTo>
                  <a:lnTo>
                    <a:pt x="34" y="110"/>
                  </a:lnTo>
                  <a:lnTo>
                    <a:pt x="86" y="92"/>
                  </a:lnTo>
                  <a:lnTo>
                    <a:pt x="88" y="80"/>
                  </a:lnTo>
                  <a:lnTo>
                    <a:pt x="88" y="76"/>
                  </a:lnTo>
                  <a:lnTo>
                    <a:pt x="92" y="74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2" y="72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0" y="72"/>
                  </a:lnTo>
                  <a:lnTo>
                    <a:pt x="102" y="64"/>
                  </a:lnTo>
                  <a:lnTo>
                    <a:pt x="100" y="60"/>
                  </a:lnTo>
                  <a:lnTo>
                    <a:pt x="98" y="56"/>
                  </a:lnTo>
                  <a:lnTo>
                    <a:pt x="98" y="52"/>
                  </a:lnTo>
                  <a:lnTo>
                    <a:pt x="98" y="46"/>
                  </a:lnTo>
                  <a:lnTo>
                    <a:pt x="98" y="40"/>
                  </a:lnTo>
                  <a:lnTo>
                    <a:pt x="96" y="36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8" y="28"/>
                  </a:lnTo>
                  <a:lnTo>
                    <a:pt x="92" y="26"/>
                  </a:lnTo>
                  <a:lnTo>
                    <a:pt x="94" y="24"/>
                  </a:lnTo>
                  <a:lnTo>
                    <a:pt x="116" y="16"/>
                  </a:lnTo>
                  <a:lnTo>
                    <a:pt x="120" y="14"/>
                  </a:lnTo>
                  <a:lnTo>
                    <a:pt x="126" y="14"/>
                  </a:lnTo>
                  <a:lnTo>
                    <a:pt x="130" y="12"/>
                  </a:lnTo>
                  <a:lnTo>
                    <a:pt x="136" y="10"/>
                  </a:lnTo>
                  <a:lnTo>
                    <a:pt x="140" y="10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8" y="8"/>
                  </a:lnTo>
                  <a:lnTo>
                    <a:pt x="158" y="4"/>
                  </a:lnTo>
                  <a:lnTo>
                    <a:pt x="170" y="4"/>
                  </a:lnTo>
                  <a:lnTo>
                    <a:pt x="176" y="4"/>
                  </a:lnTo>
                  <a:lnTo>
                    <a:pt x="198" y="2"/>
                  </a:lnTo>
                  <a:lnTo>
                    <a:pt x="198" y="2"/>
                  </a:lnTo>
                  <a:lnTo>
                    <a:pt x="202" y="0"/>
                  </a:lnTo>
                  <a:lnTo>
                    <a:pt x="206" y="0"/>
                  </a:lnTo>
                  <a:lnTo>
                    <a:pt x="210" y="2"/>
                  </a:lnTo>
                  <a:lnTo>
                    <a:pt x="214" y="2"/>
                  </a:lnTo>
                  <a:lnTo>
                    <a:pt x="216" y="4"/>
                  </a:lnTo>
                  <a:lnTo>
                    <a:pt x="220" y="8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16" y="14"/>
                  </a:lnTo>
                  <a:lnTo>
                    <a:pt x="216" y="18"/>
                  </a:lnTo>
                  <a:lnTo>
                    <a:pt x="216" y="24"/>
                  </a:lnTo>
                  <a:lnTo>
                    <a:pt x="214" y="24"/>
                  </a:lnTo>
                  <a:lnTo>
                    <a:pt x="214" y="28"/>
                  </a:lnTo>
                  <a:lnTo>
                    <a:pt x="214" y="30"/>
                  </a:lnTo>
                  <a:lnTo>
                    <a:pt x="212" y="34"/>
                  </a:lnTo>
                  <a:lnTo>
                    <a:pt x="210" y="34"/>
                  </a:lnTo>
                  <a:lnTo>
                    <a:pt x="210" y="36"/>
                  </a:lnTo>
                  <a:lnTo>
                    <a:pt x="210" y="38"/>
                  </a:lnTo>
                  <a:lnTo>
                    <a:pt x="210" y="40"/>
                  </a:lnTo>
                  <a:lnTo>
                    <a:pt x="212" y="44"/>
                  </a:lnTo>
                  <a:lnTo>
                    <a:pt x="212" y="46"/>
                  </a:lnTo>
                  <a:lnTo>
                    <a:pt x="212" y="48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4" y="54"/>
                  </a:lnTo>
                  <a:lnTo>
                    <a:pt x="214" y="56"/>
                  </a:lnTo>
                  <a:lnTo>
                    <a:pt x="216" y="60"/>
                  </a:lnTo>
                  <a:lnTo>
                    <a:pt x="218" y="60"/>
                  </a:lnTo>
                  <a:lnTo>
                    <a:pt x="218" y="60"/>
                  </a:lnTo>
                  <a:lnTo>
                    <a:pt x="220" y="62"/>
                  </a:lnTo>
                  <a:lnTo>
                    <a:pt x="220" y="64"/>
                  </a:lnTo>
                  <a:lnTo>
                    <a:pt x="222" y="74"/>
                  </a:lnTo>
                  <a:lnTo>
                    <a:pt x="224" y="88"/>
                  </a:lnTo>
                  <a:lnTo>
                    <a:pt x="228" y="102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4" y="112"/>
                  </a:lnTo>
                  <a:lnTo>
                    <a:pt x="234" y="116"/>
                  </a:lnTo>
                  <a:lnTo>
                    <a:pt x="234" y="120"/>
                  </a:lnTo>
                  <a:lnTo>
                    <a:pt x="236" y="126"/>
                  </a:lnTo>
                  <a:lnTo>
                    <a:pt x="236" y="130"/>
                  </a:lnTo>
                  <a:lnTo>
                    <a:pt x="238" y="134"/>
                  </a:lnTo>
                  <a:lnTo>
                    <a:pt x="238" y="138"/>
                  </a:lnTo>
                  <a:lnTo>
                    <a:pt x="238" y="138"/>
                  </a:lnTo>
                  <a:lnTo>
                    <a:pt x="238" y="140"/>
                  </a:lnTo>
                  <a:lnTo>
                    <a:pt x="240" y="142"/>
                  </a:lnTo>
                  <a:lnTo>
                    <a:pt x="244" y="144"/>
                  </a:lnTo>
                  <a:lnTo>
                    <a:pt x="244" y="146"/>
                  </a:lnTo>
                  <a:lnTo>
                    <a:pt x="244" y="150"/>
                  </a:lnTo>
                  <a:lnTo>
                    <a:pt x="244" y="154"/>
                  </a:lnTo>
                  <a:lnTo>
                    <a:pt x="246" y="158"/>
                  </a:lnTo>
                  <a:lnTo>
                    <a:pt x="242" y="166"/>
                  </a:lnTo>
                  <a:lnTo>
                    <a:pt x="242" y="166"/>
                  </a:lnTo>
                  <a:lnTo>
                    <a:pt x="244" y="168"/>
                  </a:lnTo>
                  <a:lnTo>
                    <a:pt x="246" y="170"/>
                  </a:lnTo>
                  <a:lnTo>
                    <a:pt x="246" y="174"/>
                  </a:lnTo>
                  <a:lnTo>
                    <a:pt x="246" y="176"/>
                  </a:lnTo>
                  <a:lnTo>
                    <a:pt x="246" y="180"/>
                  </a:lnTo>
                  <a:lnTo>
                    <a:pt x="248" y="184"/>
                  </a:lnTo>
                  <a:lnTo>
                    <a:pt x="250" y="186"/>
                  </a:lnTo>
                  <a:lnTo>
                    <a:pt x="260" y="200"/>
                  </a:lnTo>
                  <a:lnTo>
                    <a:pt x="192" y="236"/>
                  </a:lnTo>
                  <a:lnTo>
                    <a:pt x="152" y="246"/>
                  </a:lnTo>
                  <a:lnTo>
                    <a:pt x="148" y="230"/>
                  </a:lnTo>
                  <a:lnTo>
                    <a:pt x="120" y="230"/>
                  </a:lnTo>
                  <a:lnTo>
                    <a:pt x="4" y="14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Freeform 445"/>
            <p:cNvSpPr>
              <a:spLocks/>
            </p:cNvSpPr>
            <p:nvPr/>
          </p:nvSpPr>
          <p:spPr bwMode="gray">
            <a:xfrm>
              <a:off x="364903" y="3999222"/>
              <a:ext cx="207356" cy="181315"/>
            </a:xfrm>
            <a:custGeom>
              <a:avLst/>
              <a:gdLst>
                <a:gd name="T0" fmla="*/ 0 w 112"/>
                <a:gd name="T1" fmla="*/ 90 h 98"/>
                <a:gd name="T2" fmla="*/ 2 w 112"/>
                <a:gd name="T3" fmla="*/ 82 h 98"/>
                <a:gd name="T4" fmla="*/ 6 w 112"/>
                <a:gd name="T5" fmla="*/ 74 h 98"/>
                <a:gd name="T6" fmla="*/ 16 w 112"/>
                <a:gd name="T7" fmla="*/ 68 h 98"/>
                <a:gd name="T8" fmla="*/ 28 w 112"/>
                <a:gd name="T9" fmla="*/ 64 h 98"/>
                <a:gd name="T10" fmla="*/ 32 w 112"/>
                <a:gd name="T11" fmla="*/ 60 h 98"/>
                <a:gd name="T12" fmla="*/ 32 w 112"/>
                <a:gd name="T13" fmla="*/ 56 h 98"/>
                <a:gd name="T14" fmla="*/ 28 w 112"/>
                <a:gd name="T15" fmla="*/ 54 h 98"/>
                <a:gd name="T16" fmla="*/ 24 w 112"/>
                <a:gd name="T17" fmla="*/ 42 h 98"/>
                <a:gd name="T18" fmla="*/ 30 w 112"/>
                <a:gd name="T19" fmla="*/ 32 h 98"/>
                <a:gd name="T20" fmla="*/ 40 w 112"/>
                <a:gd name="T21" fmla="*/ 26 h 98"/>
                <a:gd name="T22" fmla="*/ 46 w 112"/>
                <a:gd name="T23" fmla="*/ 24 h 98"/>
                <a:gd name="T24" fmla="*/ 50 w 112"/>
                <a:gd name="T25" fmla="*/ 16 h 98"/>
                <a:gd name="T26" fmla="*/ 52 w 112"/>
                <a:gd name="T27" fmla="*/ 10 h 98"/>
                <a:gd name="T28" fmla="*/ 56 w 112"/>
                <a:gd name="T29" fmla="*/ 4 h 98"/>
                <a:gd name="T30" fmla="*/ 66 w 112"/>
                <a:gd name="T31" fmla="*/ 0 h 98"/>
                <a:gd name="T32" fmla="*/ 112 w 112"/>
                <a:gd name="T33" fmla="*/ 20 h 98"/>
                <a:gd name="T34" fmla="*/ 88 w 112"/>
                <a:gd name="T35" fmla="*/ 20 h 98"/>
                <a:gd name="T36" fmla="*/ 86 w 112"/>
                <a:gd name="T37" fmla="*/ 18 h 98"/>
                <a:gd name="T38" fmla="*/ 82 w 112"/>
                <a:gd name="T39" fmla="*/ 20 h 98"/>
                <a:gd name="T40" fmla="*/ 82 w 112"/>
                <a:gd name="T41" fmla="*/ 26 h 98"/>
                <a:gd name="T42" fmla="*/ 80 w 112"/>
                <a:gd name="T43" fmla="*/ 38 h 98"/>
                <a:gd name="T44" fmla="*/ 80 w 112"/>
                <a:gd name="T45" fmla="*/ 50 h 98"/>
                <a:gd name="T46" fmla="*/ 80 w 112"/>
                <a:gd name="T47" fmla="*/ 54 h 98"/>
                <a:gd name="T48" fmla="*/ 80 w 112"/>
                <a:gd name="T49" fmla="*/ 56 h 98"/>
                <a:gd name="T50" fmla="*/ 78 w 112"/>
                <a:gd name="T51" fmla="*/ 60 h 98"/>
                <a:gd name="T52" fmla="*/ 76 w 112"/>
                <a:gd name="T53" fmla="*/ 60 h 98"/>
                <a:gd name="T54" fmla="*/ 72 w 112"/>
                <a:gd name="T55" fmla="*/ 60 h 98"/>
                <a:gd name="T56" fmla="*/ 66 w 112"/>
                <a:gd name="T57" fmla="*/ 60 h 98"/>
                <a:gd name="T58" fmla="*/ 62 w 112"/>
                <a:gd name="T59" fmla="*/ 64 h 98"/>
                <a:gd name="T60" fmla="*/ 60 w 112"/>
                <a:gd name="T61" fmla="*/ 74 h 98"/>
                <a:gd name="T62" fmla="*/ 0 w 112"/>
                <a:gd name="T63" fmla="*/ 9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98">
                  <a:moveTo>
                    <a:pt x="0" y="94"/>
                  </a:moveTo>
                  <a:lnTo>
                    <a:pt x="0" y="90"/>
                  </a:lnTo>
                  <a:lnTo>
                    <a:pt x="0" y="86"/>
                  </a:lnTo>
                  <a:lnTo>
                    <a:pt x="2" y="82"/>
                  </a:lnTo>
                  <a:lnTo>
                    <a:pt x="4" y="78"/>
                  </a:lnTo>
                  <a:lnTo>
                    <a:pt x="6" y="74"/>
                  </a:lnTo>
                  <a:lnTo>
                    <a:pt x="10" y="70"/>
                  </a:lnTo>
                  <a:lnTo>
                    <a:pt x="16" y="68"/>
                  </a:lnTo>
                  <a:lnTo>
                    <a:pt x="22" y="66"/>
                  </a:lnTo>
                  <a:lnTo>
                    <a:pt x="28" y="64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2" y="56"/>
                  </a:lnTo>
                  <a:lnTo>
                    <a:pt x="30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4" y="42"/>
                  </a:lnTo>
                  <a:lnTo>
                    <a:pt x="28" y="36"/>
                  </a:lnTo>
                  <a:lnTo>
                    <a:pt x="30" y="32"/>
                  </a:lnTo>
                  <a:lnTo>
                    <a:pt x="36" y="28"/>
                  </a:lnTo>
                  <a:lnTo>
                    <a:pt x="40" y="26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8" y="24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4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112" y="6"/>
                  </a:lnTo>
                  <a:lnTo>
                    <a:pt x="112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8"/>
                  </a:lnTo>
                  <a:lnTo>
                    <a:pt x="84" y="18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6"/>
                  </a:lnTo>
                  <a:lnTo>
                    <a:pt x="82" y="30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50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4" y="60"/>
                  </a:lnTo>
                  <a:lnTo>
                    <a:pt x="72" y="60"/>
                  </a:lnTo>
                  <a:lnTo>
                    <a:pt x="70" y="60"/>
                  </a:lnTo>
                  <a:lnTo>
                    <a:pt x="66" y="60"/>
                  </a:lnTo>
                  <a:lnTo>
                    <a:pt x="64" y="62"/>
                  </a:lnTo>
                  <a:lnTo>
                    <a:pt x="62" y="64"/>
                  </a:lnTo>
                  <a:lnTo>
                    <a:pt x="60" y="68"/>
                  </a:lnTo>
                  <a:lnTo>
                    <a:pt x="60" y="74"/>
                  </a:lnTo>
                  <a:lnTo>
                    <a:pt x="58" y="98"/>
                  </a:lnTo>
                  <a:lnTo>
                    <a:pt x="0" y="9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Freeform 446"/>
            <p:cNvSpPr>
              <a:spLocks/>
            </p:cNvSpPr>
            <p:nvPr/>
          </p:nvSpPr>
          <p:spPr bwMode="gray">
            <a:xfrm>
              <a:off x="353795" y="4010323"/>
              <a:ext cx="292521" cy="336727"/>
            </a:xfrm>
            <a:custGeom>
              <a:avLst/>
              <a:gdLst>
                <a:gd name="T0" fmla="*/ 4 w 158"/>
                <a:gd name="T1" fmla="*/ 158 h 182"/>
                <a:gd name="T2" fmla="*/ 10 w 158"/>
                <a:gd name="T3" fmla="*/ 150 h 182"/>
                <a:gd name="T4" fmla="*/ 14 w 158"/>
                <a:gd name="T5" fmla="*/ 146 h 182"/>
                <a:gd name="T6" fmla="*/ 18 w 158"/>
                <a:gd name="T7" fmla="*/ 142 h 182"/>
                <a:gd name="T8" fmla="*/ 18 w 158"/>
                <a:gd name="T9" fmla="*/ 132 h 182"/>
                <a:gd name="T10" fmla="*/ 14 w 158"/>
                <a:gd name="T11" fmla="*/ 124 h 182"/>
                <a:gd name="T12" fmla="*/ 12 w 158"/>
                <a:gd name="T13" fmla="*/ 120 h 182"/>
                <a:gd name="T14" fmla="*/ 16 w 158"/>
                <a:gd name="T15" fmla="*/ 96 h 182"/>
                <a:gd name="T16" fmla="*/ 14 w 158"/>
                <a:gd name="T17" fmla="*/ 88 h 182"/>
                <a:gd name="T18" fmla="*/ 66 w 158"/>
                <a:gd name="T19" fmla="*/ 68 h 182"/>
                <a:gd name="T20" fmla="*/ 68 w 158"/>
                <a:gd name="T21" fmla="*/ 58 h 182"/>
                <a:gd name="T22" fmla="*/ 72 w 158"/>
                <a:gd name="T23" fmla="*/ 54 h 182"/>
                <a:gd name="T24" fmla="*/ 78 w 158"/>
                <a:gd name="T25" fmla="*/ 54 h 182"/>
                <a:gd name="T26" fmla="*/ 82 w 158"/>
                <a:gd name="T27" fmla="*/ 54 h 182"/>
                <a:gd name="T28" fmla="*/ 84 w 158"/>
                <a:gd name="T29" fmla="*/ 54 h 182"/>
                <a:gd name="T30" fmla="*/ 86 w 158"/>
                <a:gd name="T31" fmla="*/ 50 h 182"/>
                <a:gd name="T32" fmla="*/ 86 w 158"/>
                <a:gd name="T33" fmla="*/ 48 h 182"/>
                <a:gd name="T34" fmla="*/ 86 w 158"/>
                <a:gd name="T35" fmla="*/ 44 h 182"/>
                <a:gd name="T36" fmla="*/ 86 w 158"/>
                <a:gd name="T37" fmla="*/ 32 h 182"/>
                <a:gd name="T38" fmla="*/ 88 w 158"/>
                <a:gd name="T39" fmla="*/ 20 h 182"/>
                <a:gd name="T40" fmla="*/ 88 w 158"/>
                <a:gd name="T41" fmla="*/ 14 h 182"/>
                <a:gd name="T42" fmla="*/ 92 w 158"/>
                <a:gd name="T43" fmla="*/ 12 h 182"/>
                <a:gd name="T44" fmla="*/ 94 w 158"/>
                <a:gd name="T45" fmla="*/ 14 h 182"/>
                <a:gd name="T46" fmla="*/ 118 w 158"/>
                <a:gd name="T47" fmla="*/ 14 h 182"/>
                <a:gd name="T48" fmla="*/ 118 w 158"/>
                <a:gd name="T49" fmla="*/ 0 h 182"/>
                <a:gd name="T50" fmla="*/ 138 w 158"/>
                <a:gd name="T51" fmla="*/ 28 h 182"/>
                <a:gd name="T52" fmla="*/ 138 w 158"/>
                <a:gd name="T53" fmla="*/ 28 h 182"/>
                <a:gd name="T54" fmla="*/ 136 w 158"/>
                <a:gd name="T55" fmla="*/ 30 h 182"/>
                <a:gd name="T56" fmla="*/ 142 w 158"/>
                <a:gd name="T57" fmla="*/ 142 h 182"/>
                <a:gd name="T58" fmla="*/ 144 w 158"/>
                <a:gd name="T59" fmla="*/ 146 h 182"/>
                <a:gd name="T60" fmla="*/ 146 w 158"/>
                <a:gd name="T61" fmla="*/ 152 h 182"/>
                <a:gd name="T62" fmla="*/ 140 w 158"/>
                <a:gd name="T63" fmla="*/ 164 h 182"/>
                <a:gd name="T64" fmla="*/ 88 w 158"/>
                <a:gd name="T65" fmla="*/ 158 h 182"/>
                <a:gd name="T66" fmla="*/ 84 w 158"/>
                <a:gd name="T67" fmla="*/ 162 h 182"/>
                <a:gd name="T68" fmla="*/ 82 w 158"/>
                <a:gd name="T69" fmla="*/ 162 h 182"/>
                <a:gd name="T70" fmla="*/ 80 w 158"/>
                <a:gd name="T71" fmla="*/ 160 h 182"/>
                <a:gd name="T72" fmla="*/ 76 w 158"/>
                <a:gd name="T73" fmla="*/ 162 h 182"/>
                <a:gd name="T74" fmla="*/ 76 w 158"/>
                <a:gd name="T75" fmla="*/ 166 h 182"/>
                <a:gd name="T76" fmla="*/ 76 w 158"/>
                <a:gd name="T77" fmla="*/ 170 h 182"/>
                <a:gd name="T78" fmla="*/ 72 w 158"/>
                <a:gd name="T79" fmla="*/ 172 h 182"/>
                <a:gd name="T80" fmla="*/ 70 w 158"/>
                <a:gd name="T81" fmla="*/ 176 h 182"/>
                <a:gd name="T82" fmla="*/ 66 w 158"/>
                <a:gd name="T83" fmla="*/ 182 h 182"/>
                <a:gd name="T84" fmla="*/ 62 w 158"/>
                <a:gd name="T85" fmla="*/ 182 h 182"/>
                <a:gd name="T86" fmla="*/ 60 w 158"/>
                <a:gd name="T87" fmla="*/ 178 h 182"/>
                <a:gd name="T88" fmla="*/ 54 w 158"/>
                <a:gd name="T89" fmla="*/ 178 h 182"/>
                <a:gd name="T90" fmla="*/ 46 w 158"/>
                <a:gd name="T91" fmla="*/ 172 h 182"/>
                <a:gd name="T92" fmla="*/ 42 w 158"/>
                <a:gd name="T93" fmla="*/ 166 h 182"/>
                <a:gd name="T94" fmla="*/ 36 w 158"/>
                <a:gd name="T95" fmla="*/ 160 h 182"/>
                <a:gd name="T96" fmla="*/ 26 w 158"/>
                <a:gd name="T97" fmla="*/ 156 h 182"/>
                <a:gd name="T98" fmla="*/ 0 w 158"/>
                <a:gd name="T9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182">
                  <a:moveTo>
                    <a:pt x="0" y="164"/>
                  </a:moveTo>
                  <a:lnTo>
                    <a:pt x="4" y="158"/>
                  </a:lnTo>
                  <a:lnTo>
                    <a:pt x="6" y="154"/>
                  </a:lnTo>
                  <a:lnTo>
                    <a:pt x="10" y="150"/>
                  </a:lnTo>
                  <a:lnTo>
                    <a:pt x="12" y="148"/>
                  </a:lnTo>
                  <a:lnTo>
                    <a:pt x="14" y="146"/>
                  </a:lnTo>
                  <a:lnTo>
                    <a:pt x="16" y="146"/>
                  </a:lnTo>
                  <a:lnTo>
                    <a:pt x="18" y="142"/>
                  </a:lnTo>
                  <a:lnTo>
                    <a:pt x="18" y="138"/>
                  </a:lnTo>
                  <a:lnTo>
                    <a:pt x="18" y="132"/>
                  </a:lnTo>
                  <a:lnTo>
                    <a:pt x="16" y="128"/>
                  </a:lnTo>
                  <a:lnTo>
                    <a:pt x="14" y="124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6" y="110"/>
                  </a:lnTo>
                  <a:lnTo>
                    <a:pt x="16" y="96"/>
                  </a:lnTo>
                  <a:lnTo>
                    <a:pt x="6" y="88"/>
                  </a:lnTo>
                  <a:lnTo>
                    <a:pt x="14" y="88"/>
                  </a:lnTo>
                  <a:lnTo>
                    <a:pt x="64" y="92"/>
                  </a:lnTo>
                  <a:lnTo>
                    <a:pt x="66" y="68"/>
                  </a:lnTo>
                  <a:lnTo>
                    <a:pt x="66" y="62"/>
                  </a:lnTo>
                  <a:lnTo>
                    <a:pt x="68" y="58"/>
                  </a:lnTo>
                  <a:lnTo>
                    <a:pt x="70" y="56"/>
                  </a:lnTo>
                  <a:lnTo>
                    <a:pt x="72" y="54"/>
                  </a:lnTo>
                  <a:lnTo>
                    <a:pt x="76" y="54"/>
                  </a:lnTo>
                  <a:lnTo>
                    <a:pt x="78" y="54"/>
                  </a:lnTo>
                  <a:lnTo>
                    <a:pt x="80" y="54"/>
                  </a:lnTo>
                  <a:lnTo>
                    <a:pt x="82" y="54"/>
                  </a:lnTo>
                  <a:lnTo>
                    <a:pt x="84" y="54"/>
                  </a:lnTo>
                  <a:lnTo>
                    <a:pt x="84" y="54"/>
                  </a:lnTo>
                  <a:lnTo>
                    <a:pt x="86" y="52"/>
                  </a:lnTo>
                  <a:lnTo>
                    <a:pt x="86" y="50"/>
                  </a:lnTo>
                  <a:lnTo>
                    <a:pt x="86" y="50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86" y="44"/>
                  </a:lnTo>
                  <a:lnTo>
                    <a:pt x="86" y="38"/>
                  </a:lnTo>
                  <a:lnTo>
                    <a:pt x="86" y="32"/>
                  </a:lnTo>
                  <a:lnTo>
                    <a:pt x="88" y="24"/>
                  </a:lnTo>
                  <a:lnTo>
                    <a:pt x="88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90" y="12"/>
                  </a:lnTo>
                  <a:lnTo>
                    <a:pt x="92" y="12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118" y="14"/>
                  </a:lnTo>
                  <a:lnTo>
                    <a:pt x="118" y="4"/>
                  </a:lnTo>
                  <a:lnTo>
                    <a:pt x="118" y="0"/>
                  </a:lnTo>
                  <a:lnTo>
                    <a:pt x="15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8" y="28"/>
                  </a:lnTo>
                  <a:lnTo>
                    <a:pt x="136" y="28"/>
                  </a:lnTo>
                  <a:lnTo>
                    <a:pt x="136" y="30"/>
                  </a:lnTo>
                  <a:lnTo>
                    <a:pt x="136" y="3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4" y="146"/>
                  </a:lnTo>
                  <a:lnTo>
                    <a:pt x="144" y="148"/>
                  </a:lnTo>
                  <a:lnTo>
                    <a:pt x="146" y="152"/>
                  </a:lnTo>
                  <a:lnTo>
                    <a:pt x="146" y="156"/>
                  </a:lnTo>
                  <a:lnTo>
                    <a:pt x="140" y="164"/>
                  </a:lnTo>
                  <a:lnTo>
                    <a:pt x="88" y="158"/>
                  </a:lnTo>
                  <a:lnTo>
                    <a:pt x="88" y="158"/>
                  </a:lnTo>
                  <a:lnTo>
                    <a:pt x="86" y="160"/>
                  </a:lnTo>
                  <a:lnTo>
                    <a:pt x="84" y="162"/>
                  </a:lnTo>
                  <a:lnTo>
                    <a:pt x="82" y="162"/>
                  </a:lnTo>
                  <a:lnTo>
                    <a:pt x="82" y="162"/>
                  </a:lnTo>
                  <a:lnTo>
                    <a:pt x="80" y="160"/>
                  </a:lnTo>
                  <a:lnTo>
                    <a:pt x="80" y="160"/>
                  </a:lnTo>
                  <a:lnTo>
                    <a:pt x="78" y="160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76" y="166"/>
                  </a:lnTo>
                  <a:lnTo>
                    <a:pt x="76" y="168"/>
                  </a:lnTo>
                  <a:lnTo>
                    <a:pt x="76" y="170"/>
                  </a:lnTo>
                  <a:lnTo>
                    <a:pt x="74" y="172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0" y="176"/>
                  </a:lnTo>
                  <a:lnTo>
                    <a:pt x="68" y="178"/>
                  </a:lnTo>
                  <a:lnTo>
                    <a:pt x="66" y="182"/>
                  </a:lnTo>
                  <a:lnTo>
                    <a:pt x="64" y="182"/>
                  </a:lnTo>
                  <a:lnTo>
                    <a:pt x="62" y="182"/>
                  </a:lnTo>
                  <a:lnTo>
                    <a:pt x="62" y="180"/>
                  </a:lnTo>
                  <a:lnTo>
                    <a:pt x="60" y="178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0" y="176"/>
                  </a:lnTo>
                  <a:lnTo>
                    <a:pt x="46" y="172"/>
                  </a:lnTo>
                  <a:lnTo>
                    <a:pt x="44" y="166"/>
                  </a:lnTo>
                  <a:lnTo>
                    <a:pt x="42" y="166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2" y="158"/>
                  </a:lnTo>
                  <a:lnTo>
                    <a:pt x="26" y="156"/>
                  </a:lnTo>
                  <a:lnTo>
                    <a:pt x="20" y="156"/>
                  </a:lnTo>
                  <a:lnTo>
                    <a:pt x="0" y="16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Freeform 447"/>
            <p:cNvSpPr>
              <a:spLocks/>
            </p:cNvSpPr>
            <p:nvPr/>
          </p:nvSpPr>
          <p:spPr bwMode="gray">
            <a:xfrm>
              <a:off x="379715" y="4376653"/>
              <a:ext cx="74056" cy="51804"/>
            </a:xfrm>
            <a:custGeom>
              <a:avLst/>
              <a:gdLst>
                <a:gd name="T0" fmla="*/ 24 w 40"/>
                <a:gd name="T1" fmla="*/ 0 h 28"/>
                <a:gd name="T2" fmla="*/ 24 w 40"/>
                <a:gd name="T3" fmla="*/ 0 h 28"/>
                <a:gd name="T4" fmla="*/ 22 w 40"/>
                <a:gd name="T5" fmla="*/ 0 h 28"/>
                <a:gd name="T6" fmla="*/ 20 w 40"/>
                <a:gd name="T7" fmla="*/ 0 h 28"/>
                <a:gd name="T8" fmla="*/ 18 w 40"/>
                <a:gd name="T9" fmla="*/ 2 h 28"/>
                <a:gd name="T10" fmla="*/ 14 w 40"/>
                <a:gd name="T11" fmla="*/ 2 h 28"/>
                <a:gd name="T12" fmla="*/ 8 w 40"/>
                <a:gd name="T13" fmla="*/ 4 h 28"/>
                <a:gd name="T14" fmla="*/ 0 w 40"/>
                <a:gd name="T15" fmla="*/ 8 h 28"/>
                <a:gd name="T16" fmla="*/ 0 w 40"/>
                <a:gd name="T17" fmla="*/ 8 h 28"/>
                <a:gd name="T18" fmla="*/ 2 w 40"/>
                <a:gd name="T19" fmla="*/ 12 h 28"/>
                <a:gd name="T20" fmla="*/ 6 w 40"/>
                <a:gd name="T21" fmla="*/ 16 h 28"/>
                <a:gd name="T22" fmla="*/ 10 w 40"/>
                <a:gd name="T23" fmla="*/ 22 h 28"/>
                <a:gd name="T24" fmla="*/ 16 w 40"/>
                <a:gd name="T25" fmla="*/ 28 h 28"/>
                <a:gd name="T26" fmla="*/ 18 w 40"/>
                <a:gd name="T27" fmla="*/ 28 h 28"/>
                <a:gd name="T28" fmla="*/ 20 w 40"/>
                <a:gd name="T29" fmla="*/ 26 h 28"/>
                <a:gd name="T30" fmla="*/ 24 w 40"/>
                <a:gd name="T31" fmla="*/ 26 h 28"/>
                <a:gd name="T32" fmla="*/ 28 w 40"/>
                <a:gd name="T33" fmla="*/ 24 h 28"/>
                <a:gd name="T34" fmla="*/ 32 w 40"/>
                <a:gd name="T35" fmla="*/ 22 h 28"/>
                <a:gd name="T36" fmla="*/ 36 w 40"/>
                <a:gd name="T37" fmla="*/ 22 h 28"/>
                <a:gd name="T38" fmla="*/ 38 w 40"/>
                <a:gd name="T39" fmla="*/ 20 h 28"/>
                <a:gd name="T40" fmla="*/ 38 w 40"/>
                <a:gd name="T41" fmla="*/ 16 h 28"/>
                <a:gd name="T42" fmla="*/ 40 w 40"/>
                <a:gd name="T43" fmla="*/ 16 h 28"/>
                <a:gd name="T44" fmla="*/ 38 w 40"/>
                <a:gd name="T45" fmla="*/ 8 h 28"/>
                <a:gd name="T46" fmla="*/ 38 w 40"/>
                <a:gd name="T47" fmla="*/ 2 h 28"/>
                <a:gd name="T48" fmla="*/ 24 w 40"/>
                <a:gd name="T4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" h="28">
                  <a:moveTo>
                    <a:pt x="24" y="0"/>
                  </a:move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4" y="2"/>
                  </a:lnTo>
                  <a:lnTo>
                    <a:pt x="8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6"/>
                  </a:lnTo>
                  <a:lnTo>
                    <a:pt x="10" y="22"/>
                  </a:lnTo>
                  <a:lnTo>
                    <a:pt x="16" y="28"/>
                  </a:lnTo>
                  <a:lnTo>
                    <a:pt x="18" y="28"/>
                  </a:lnTo>
                  <a:lnTo>
                    <a:pt x="20" y="26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38" y="8"/>
                  </a:lnTo>
                  <a:lnTo>
                    <a:pt x="38" y="2"/>
                  </a:lnTo>
                  <a:lnTo>
                    <a:pt x="2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" name="Freeform 448"/>
            <p:cNvSpPr>
              <a:spLocks/>
            </p:cNvSpPr>
            <p:nvPr/>
          </p:nvSpPr>
          <p:spPr bwMode="gray">
            <a:xfrm>
              <a:off x="353795" y="4298946"/>
              <a:ext cx="122192" cy="92507"/>
            </a:xfrm>
            <a:custGeom>
              <a:avLst/>
              <a:gdLst>
                <a:gd name="T0" fmla="*/ 2 w 66"/>
                <a:gd name="T1" fmla="*/ 30 h 50"/>
                <a:gd name="T2" fmla="*/ 2 w 66"/>
                <a:gd name="T3" fmla="*/ 22 h 50"/>
                <a:gd name="T4" fmla="*/ 0 w 66"/>
                <a:gd name="T5" fmla="*/ 16 h 50"/>
                <a:gd name="T6" fmla="*/ 0 w 66"/>
                <a:gd name="T7" fmla="*/ 10 h 50"/>
                <a:gd name="T8" fmla="*/ 0 w 66"/>
                <a:gd name="T9" fmla="*/ 6 h 50"/>
                <a:gd name="T10" fmla="*/ 2 w 66"/>
                <a:gd name="T11" fmla="*/ 6 h 50"/>
                <a:gd name="T12" fmla="*/ 2 w 66"/>
                <a:gd name="T13" fmla="*/ 6 h 50"/>
                <a:gd name="T14" fmla="*/ 2 w 66"/>
                <a:gd name="T15" fmla="*/ 6 h 50"/>
                <a:gd name="T16" fmla="*/ 20 w 66"/>
                <a:gd name="T17" fmla="*/ 0 h 50"/>
                <a:gd name="T18" fmla="*/ 26 w 66"/>
                <a:gd name="T19" fmla="*/ 0 h 50"/>
                <a:gd name="T20" fmla="*/ 32 w 66"/>
                <a:gd name="T21" fmla="*/ 2 h 50"/>
                <a:gd name="T22" fmla="*/ 38 w 66"/>
                <a:gd name="T23" fmla="*/ 4 h 50"/>
                <a:gd name="T24" fmla="*/ 40 w 66"/>
                <a:gd name="T25" fmla="*/ 8 h 50"/>
                <a:gd name="T26" fmla="*/ 42 w 66"/>
                <a:gd name="T27" fmla="*/ 10 h 50"/>
                <a:gd name="T28" fmla="*/ 44 w 66"/>
                <a:gd name="T29" fmla="*/ 10 h 50"/>
                <a:gd name="T30" fmla="*/ 46 w 66"/>
                <a:gd name="T31" fmla="*/ 14 h 50"/>
                <a:gd name="T32" fmla="*/ 48 w 66"/>
                <a:gd name="T33" fmla="*/ 18 h 50"/>
                <a:gd name="T34" fmla="*/ 50 w 66"/>
                <a:gd name="T35" fmla="*/ 20 h 50"/>
                <a:gd name="T36" fmla="*/ 50 w 66"/>
                <a:gd name="T37" fmla="*/ 20 h 50"/>
                <a:gd name="T38" fmla="*/ 50 w 66"/>
                <a:gd name="T39" fmla="*/ 20 h 50"/>
                <a:gd name="T40" fmla="*/ 56 w 66"/>
                <a:gd name="T41" fmla="*/ 22 h 50"/>
                <a:gd name="T42" fmla="*/ 60 w 66"/>
                <a:gd name="T43" fmla="*/ 24 h 50"/>
                <a:gd name="T44" fmla="*/ 62 w 66"/>
                <a:gd name="T45" fmla="*/ 26 h 50"/>
                <a:gd name="T46" fmla="*/ 64 w 66"/>
                <a:gd name="T47" fmla="*/ 26 h 50"/>
                <a:gd name="T48" fmla="*/ 64 w 66"/>
                <a:gd name="T49" fmla="*/ 26 h 50"/>
                <a:gd name="T50" fmla="*/ 64 w 66"/>
                <a:gd name="T51" fmla="*/ 30 h 50"/>
                <a:gd name="T52" fmla="*/ 64 w 66"/>
                <a:gd name="T53" fmla="*/ 32 h 50"/>
                <a:gd name="T54" fmla="*/ 64 w 66"/>
                <a:gd name="T55" fmla="*/ 36 h 50"/>
                <a:gd name="T56" fmla="*/ 66 w 66"/>
                <a:gd name="T57" fmla="*/ 42 h 50"/>
                <a:gd name="T58" fmla="*/ 66 w 66"/>
                <a:gd name="T59" fmla="*/ 44 h 50"/>
                <a:gd name="T60" fmla="*/ 66 w 66"/>
                <a:gd name="T61" fmla="*/ 44 h 50"/>
                <a:gd name="T62" fmla="*/ 58 w 66"/>
                <a:gd name="T63" fmla="*/ 44 h 50"/>
                <a:gd name="T64" fmla="*/ 50 w 66"/>
                <a:gd name="T65" fmla="*/ 44 h 50"/>
                <a:gd name="T66" fmla="*/ 44 w 66"/>
                <a:gd name="T67" fmla="*/ 44 h 50"/>
                <a:gd name="T68" fmla="*/ 40 w 66"/>
                <a:gd name="T69" fmla="*/ 44 h 50"/>
                <a:gd name="T70" fmla="*/ 38 w 66"/>
                <a:gd name="T71" fmla="*/ 42 h 50"/>
                <a:gd name="T72" fmla="*/ 34 w 66"/>
                <a:gd name="T73" fmla="*/ 42 h 50"/>
                <a:gd name="T74" fmla="*/ 30 w 66"/>
                <a:gd name="T75" fmla="*/ 44 h 50"/>
                <a:gd name="T76" fmla="*/ 26 w 66"/>
                <a:gd name="T77" fmla="*/ 44 h 50"/>
                <a:gd name="T78" fmla="*/ 22 w 66"/>
                <a:gd name="T79" fmla="*/ 46 h 50"/>
                <a:gd name="T80" fmla="*/ 18 w 66"/>
                <a:gd name="T81" fmla="*/ 48 h 50"/>
                <a:gd name="T82" fmla="*/ 16 w 66"/>
                <a:gd name="T83" fmla="*/ 48 h 50"/>
                <a:gd name="T84" fmla="*/ 14 w 66"/>
                <a:gd name="T85" fmla="*/ 50 h 50"/>
                <a:gd name="T86" fmla="*/ 12 w 66"/>
                <a:gd name="T87" fmla="*/ 46 h 50"/>
                <a:gd name="T88" fmla="*/ 10 w 66"/>
                <a:gd name="T89" fmla="*/ 44 h 50"/>
                <a:gd name="T90" fmla="*/ 8 w 66"/>
                <a:gd name="T91" fmla="*/ 42 h 50"/>
                <a:gd name="T92" fmla="*/ 6 w 66"/>
                <a:gd name="T93" fmla="*/ 40 h 50"/>
                <a:gd name="T94" fmla="*/ 4 w 66"/>
                <a:gd name="T95" fmla="*/ 36 h 50"/>
                <a:gd name="T96" fmla="*/ 2 w 66"/>
                <a:gd name="T97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" h="50">
                  <a:moveTo>
                    <a:pt x="2" y="30"/>
                  </a:moveTo>
                  <a:lnTo>
                    <a:pt x="2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14"/>
                  </a:lnTo>
                  <a:lnTo>
                    <a:pt x="48" y="18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6" y="22"/>
                  </a:lnTo>
                  <a:lnTo>
                    <a:pt x="60" y="24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4" y="30"/>
                  </a:lnTo>
                  <a:lnTo>
                    <a:pt x="64" y="32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58" y="44"/>
                  </a:lnTo>
                  <a:lnTo>
                    <a:pt x="50" y="44"/>
                  </a:lnTo>
                  <a:lnTo>
                    <a:pt x="44" y="44"/>
                  </a:lnTo>
                  <a:lnTo>
                    <a:pt x="40" y="44"/>
                  </a:lnTo>
                  <a:lnTo>
                    <a:pt x="38" y="42"/>
                  </a:lnTo>
                  <a:lnTo>
                    <a:pt x="34" y="42"/>
                  </a:lnTo>
                  <a:lnTo>
                    <a:pt x="30" y="44"/>
                  </a:lnTo>
                  <a:lnTo>
                    <a:pt x="26" y="44"/>
                  </a:lnTo>
                  <a:lnTo>
                    <a:pt x="22" y="46"/>
                  </a:lnTo>
                  <a:lnTo>
                    <a:pt x="18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2" y="46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40"/>
                  </a:lnTo>
                  <a:lnTo>
                    <a:pt x="4" y="36"/>
                  </a:lnTo>
                  <a:lnTo>
                    <a:pt x="2" y="3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Freeform 449"/>
            <p:cNvSpPr>
              <a:spLocks/>
            </p:cNvSpPr>
            <p:nvPr/>
          </p:nvSpPr>
          <p:spPr bwMode="gray">
            <a:xfrm>
              <a:off x="361201" y="4335949"/>
              <a:ext cx="77759" cy="18501"/>
            </a:xfrm>
            <a:custGeom>
              <a:avLst/>
              <a:gdLst>
                <a:gd name="T0" fmla="*/ 0 w 42"/>
                <a:gd name="T1" fmla="*/ 0 h 10"/>
                <a:gd name="T2" fmla="*/ 0 w 42"/>
                <a:gd name="T3" fmla="*/ 8 h 10"/>
                <a:gd name="T4" fmla="*/ 2 w 42"/>
                <a:gd name="T5" fmla="*/ 8 h 10"/>
                <a:gd name="T6" fmla="*/ 6 w 42"/>
                <a:gd name="T7" fmla="*/ 6 h 10"/>
                <a:gd name="T8" fmla="*/ 10 w 42"/>
                <a:gd name="T9" fmla="*/ 6 h 10"/>
                <a:gd name="T10" fmla="*/ 16 w 42"/>
                <a:gd name="T11" fmla="*/ 8 h 10"/>
                <a:gd name="T12" fmla="*/ 22 w 42"/>
                <a:gd name="T13" fmla="*/ 10 h 10"/>
                <a:gd name="T14" fmla="*/ 28 w 42"/>
                <a:gd name="T15" fmla="*/ 10 h 10"/>
                <a:gd name="T16" fmla="*/ 30 w 42"/>
                <a:gd name="T17" fmla="*/ 8 h 10"/>
                <a:gd name="T18" fmla="*/ 32 w 42"/>
                <a:gd name="T19" fmla="*/ 8 h 10"/>
                <a:gd name="T20" fmla="*/ 34 w 42"/>
                <a:gd name="T21" fmla="*/ 6 h 10"/>
                <a:gd name="T22" fmla="*/ 36 w 42"/>
                <a:gd name="T23" fmla="*/ 6 h 10"/>
                <a:gd name="T24" fmla="*/ 38 w 42"/>
                <a:gd name="T25" fmla="*/ 6 h 10"/>
                <a:gd name="T26" fmla="*/ 38 w 42"/>
                <a:gd name="T27" fmla="*/ 6 h 10"/>
                <a:gd name="T28" fmla="*/ 40 w 42"/>
                <a:gd name="T29" fmla="*/ 6 h 10"/>
                <a:gd name="T30" fmla="*/ 42 w 42"/>
                <a:gd name="T31" fmla="*/ 6 h 10"/>
                <a:gd name="T32" fmla="*/ 42 w 42"/>
                <a:gd name="T33" fmla="*/ 4 h 10"/>
                <a:gd name="T34" fmla="*/ 40 w 42"/>
                <a:gd name="T35" fmla="*/ 4 h 10"/>
                <a:gd name="T36" fmla="*/ 36 w 42"/>
                <a:gd name="T37" fmla="*/ 2 h 10"/>
                <a:gd name="T38" fmla="*/ 32 w 42"/>
                <a:gd name="T39" fmla="*/ 0 h 10"/>
                <a:gd name="T40" fmla="*/ 28 w 42"/>
                <a:gd name="T41" fmla="*/ 0 h 10"/>
                <a:gd name="T42" fmla="*/ 24 w 42"/>
                <a:gd name="T43" fmla="*/ 2 h 10"/>
                <a:gd name="T44" fmla="*/ 22 w 42"/>
                <a:gd name="T45" fmla="*/ 2 h 10"/>
                <a:gd name="T46" fmla="*/ 18 w 42"/>
                <a:gd name="T47" fmla="*/ 2 h 10"/>
                <a:gd name="T48" fmla="*/ 16 w 42"/>
                <a:gd name="T49" fmla="*/ 2 h 10"/>
                <a:gd name="T50" fmla="*/ 12 w 42"/>
                <a:gd name="T51" fmla="*/ 2 h 10"/>
                <a:gd name="T52" fmla="*/ 10 w 42"/>
                <a:gd name="T53" fmla="*/ 0 h 10"/>
                <a:gd name="T54" fmla="*/ 8 w 42"/>
                <a:gd name="T55" fmla="*/ 0 h 10"/>
                <a:gd name="T56" fmla="*/ 6 w 42"/>
                <a:gd name="T57" fmla="*/ 0 h 10"/>
                <a:gd name="T58" fmla="*/ 2 w 42"/>
                <a:gd name="T59" fmla="*/ 0 h 10"/>
                <a:gd name="T60" fmla="*/ 0 w 42"/>
                <a:gd name="T61" fmla="*/ 0 h 10"/>
                <a:gd name="T62" fmla="*/ 0 w 42"/>
                <a:gd name="T6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" h="10">
                  <a:moveTo>
                    <a:pt x="0" y="0"/>
                  </a:moveTo>
                  <a:lnTo>
                    <a:pt x="0" y="8"/>
                  </a:lnTo>
                  <a:lnTo>
                    <a:pt x="2" y="8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10"/>
                  </a:lnTo>
                  <a:lnTo>
                    <a:pt x="28" y="10"/>
                  </a:lnTo>
                  <a:lnTo>
                    <a:pt x="30" y="8"/>
                  </a:lnTo>
                  <a:lnTo>
                    <a:pt x="32" y="8"/>
                  </a:lnTo>
                  <a:lnTo>
                    <a:pt x="34" y="6"/>
                  </a:lnTo>
                  <a:lnTo>
                    <a:pt x="36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Freeform 450"/>
            <p:cNvSpPr>
              <a:spLocks/>
            </p:cNvSpPr>
            <p:nvPr/>
          </p:nvSpPr>
          <p:spPr bwMode="gray">
            <a:xfrm>
              <a:off x="501907" y="4491362"/>
              <a:ext cx="155517" cy="103608"/>
            </a:xfrm>
            <a:custGeom>
              <a:avLst/>
              <a:gdLst>
                <a:gd name="T0" fmla="*/ 24 w 84"/>
                <a:gd name="T1" fmla="*/ 44 h 56"/>
                <a:gd name="T2" fmla="*/ 22 w 84"/>
                <a:gd name="T3" fmla="*/ 38 h 56"/>
                <a:gd name="T4" fmla="*/ 0 w 84"/>
                <a:gd name="T5" fmla="*/ 20 h 56"/>
                <a:gd name="T6" fmla="*/ 0 w 84"/>
                <a:gd name="T7" fmla="*/ 20 h 56"/>
                <a:gd name="T8" fmla="*/ 4 w 84"/>
                <a:gd name="T9" fmla="*/ 18 h 56"/>
                <a:gd name="T10" fmla="*/ 6 w 84"/>
                <a:gd name="T11" fmla="*/ 16 h 56"/>
                <a:gd name="T12" fmla="*/ 12 w 84"/>
                <a:gd name="T13" fmla="*/ 12 h 56"/>
                <a:gd name="T14" fmla="*/ 14 w 84"/>
                <a:gd name="T15" fmla="*/ 8 h 56"/>
                <a:gd name="T16" fmla="*/ 16 w 84"/>
                <a:gd name="T17" fmla="*/ 0 h 56"/>
                <a:gd name="T18" fmla="*/ 28 w 84"/>
                <a:gd name="T19" fmla="*/ 0 h 56"/>
                <a:gd name="T20" fmla="*/ 28 w 84"/>
                <a:gd name="T21" fmla="*/ 0 h 56"/>
                <a:gd name="T22" fmla="*/ 30 w 84"/>
                <a:gd name="T23" fmla="*/ 2 h 56"/>
                <a:gd name="T24" fmla="*/ 34 w 84"/>
                <a:gd name="T25" fmla="*/ 4 h 56"/>
                <a:gd name="T26" fmla="*/ 38 w 84"/>
                <a:gd name="T27" fmla="*/ 6 h 56"/>
                <a:gd name="T28" fmla="*/ 40 w 84"/>
                <a:gd name="T29" fmla="*/ 8 h 56"/>
                <a:gd name="T30" fmla="*/ 44 w 84"/>
                <a:gd name="T31" fmla="*/ 10 h 56"/>
                <a:gd name="T32" fmla="*/ 46 w 84"/>
                <a:gd name="T33" fmla="*/ 10 h 56"/>
                <a:gd name="T34" fmla="*/ 46 w 84"/>
                <a:gd name="T35" fmla="*/ 8 h 56"/>
                <a:gd name="T36" fmla="*/ 48 w 84"/>
                <a:gd name="T37" fmla="*/ 8 h 56"/>
                <a:gd name="T38" fmla="*/ 50 w 84"/>
                <a:gd name="T39" fmla="*/ 6 h 56"/>
                <a:gd name="T40" fmla="*/ 52 w 84"/>
                <a:gd name="T41" fmla="*/ 4 h 56"/>
                <a:gd name="T42" fmla="*/ 56 w 84"/>
                <a:gd name="T43" fmla="*/ 4 h 56"/>
                <a:gd name="T44" fmla="*/ 58 w 84"/>
                <a:gd name="T45" fmla="*/ 4 h 56"/>
                <a:gd name="T46" fmla="*/ 62 w 84"/>
                <a:gd name="T47" fmla="*/ 6 h 56"/>
                <a:gd name="T48" fmla="*/ 64 w 84"/>
                <a:gd name="T49" fmla="*/ 10 h 56"/>
                <a:gd name="T50" fmla="*/ 64 w 84"/>
                <a:gd name="T51" fmla="*/ 10 h 56"/>
                <a:gd name="T52" fmla="*/ 64 w 84"/>
                <a:gd name="T53" fmla="*/ 12 h 56"/>
                <a:gd name="T54" fmla="*/ 64 w 84"/>
                <a:gd name="T55" fmla="*/ 16 h 56"/>
                <a:gd name="T56" fmla="*/ 64 w 84"/>
                <a:gd name="T57" fmla="*/ 18 h 56"/>
                <a:gd name="T58" fmla="*/ 66 w 84"/>
                <a:gd name="T59" fmla="*/ 22 h 56"/>
                <a:gd name="T60" fmla="*/ 70 w 84"/>
                <a:gd name="T61" fmla="*/ 24 h 56"/>
                <a:gd name="T62" fmla="*/ 72 w 84"/>
                <a:gd name="T63" fmla="*/ 24 h 56"/>
                <a:gd name="T64" fmla="*/ 74 w 84"/>
                <a:gd name="T65" fmla="*/ 24 h 56"/>
                <a:gd name="T66" fmla="*/ 76 w 84"/>
                <a:gd name="T67" fmla="*/ 24 h 56"/>
                <a:gd name="T68" fmla="*/ 78 w 84"/>
                <a:gd name="T69" fmla="*/ 24 h 56"/>
                <a:gd name="T70" fmla="*/ 80 w 84"/>
                <a:gd name="T71" fmla="*/ 26 h 56"/>
                <a:gd name="T72" fmla="*/ 82 w 84"/>
                <a:gd name="T73" fmla="*/ 30 h 56"/>
                <a:gd name="T74" fmla="*/ 84 w 84"/>
                <a:gd name="T75" fmla="*/ 36 h 56"/>
                <a:gd name="T76" fmla="*/ 82 w 84"/>
                <a:gd name="T77" fmla="*/ 40 h 56"/>
                <a:gd name="T78" fmla="*/ 82 w 84"/>
                <a:gd name="T79" fmla="*/ 42 h 56"/>
                <a:gd name="T80" fmla="*/ 80 w 84"/>
                <a:gd name="T81" fmla="*/ 44 h 56"/>
                <a:gd name="T82" fmla="*/ 80 w 84"/>
                <a:gd name="T83" fmla="*/ 46 h 56"/>
                <a:gd name="T84" fmla="*/ 48 w 84"/>
                <a:gd name="T85" fmla="*/ 56 h 56"/>
                <a:gd name="T86" fmla="*/ 48 w 84"/>
                <a:gd name="T87" fmla="*/ 56 h 56"/>
                <a:gd name="T88" fmla="*/ 46 w 84"/>
                <a:gd name="T89" fmla="*/ 56 h 56"/>
                <a:gd name="T90" fmla="*/ 44 w 84"/>
                <a:gd name="T91" fmla="*/ 56 h 56"/>
                <a:gd name="T92" fmla="*/ 38 w 84"/>
                <a:gd name="T93" fmla="*/ 54 h 56"/>
                <a:gd name="T94" fmla="*/ 32 w 84"/>
                <a:gd name="T95" fmla="*/ 52 h 56"/>
                <a:gd name="T96" fmla="*/ 32 w 84"/>
                <a:gd name="T97" fmla="*/ 52 h 56"/>
                <a:gd name="T98" fmla="*/ 28 w 84"/>
                <a:gd name="T99" fmla="*/ 50 h 56"/>
                <a:gd name="T100" fmla="*/ 26 w 84"/>
                <a:gd name="T101" fmla="*/ 48 h 56"/>
                <a:gd name="T102" fmla="*/ 24 w 84"/>
                <a:gd name="T103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" h="56">
                  <a:moveTo>
                    <a:pt x="24" y="44"/>
                  </a:moveTo>
                  <a:lnTo>
                    <a:pt x="22" y="3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12" y="12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6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64" y="12"/>
                  </a:lnTo>
                  <a:lnTo>
                    <a:pt x="64" y="16"/>
                  </a:lnTo>
                  <a:lnTo>
                    <a:pt x="64" y="18"/>
                  </a:lnTo>
                  <a:lnTo>
                    <a:pt x="66" y="22"/>
                  </a:lnTo>
                  <a:lnTo>
                    <a:pt x="70" y="24"/>
                  </a:lnTo>
                  <a:lnTo>
                    <a:pt x="72" y="24"/>
                  </a:lnTo>
                  <a:lnTo>
                    <a:pt x="74" y="24"/>
                  </a:lnTo>
                  <a:lnTo>
                    <a:pt x="76" y="24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2" y="30"/>
                  </a:lnTo>
                  <a:lnTo>
                    <a:pt x="84" y="36"/>
                  </a:lnTo>
                  <a:lnTo>
                    <a:pt x="82" y="40"/>
                  </a:lnTo>
                  <a:lnTo>
                    <a:pt x="82" y="42"/>
                  </a:lnTo>
                  <a:lnTo>
                    <a:pt x="80" y="44"/>
                  </a:lnTo>
                  <a:lnTo>
                    <a:pt x="80" y="4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38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4" y="4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Freeform 451"/>
            <p:cNvSpPr>
              <a:spLocks/>
            </p:cNvSpPr>
            <p:nvPr/>
          </p:nvSpPr>
          <p:spPr bwMode="gray">
            <a:xfrm>
              <a:off x="468582" y="4446958"/>
              <a:ext cx="66650" cy="81407"/>
            </a:xfrm>
            <a:custGeom>
              <a:avLst/>
              <a:gdLst>
                <a:gd name="T0" fmla="*/ 0 w 36"/>
                <a:gd name="T1" fmla="*/ 18 h 44"/>
                <a:gd name="T2" fmla="*/ 0 w 36"/>
                <a:gd name="T3" fmla="*/ 16 h 44"/>
                <a:gd name="T4" fmla="*/ 0 w 36"/>
                <a:gd name="T5" fmla="*/ 14 h 44"/>
                <a:gd name="T6" fmla="*/ 0 w 36"/>
                <a:gd name="T7" fmla="*/ 12 h 44"/>
                <a:gd name="T8" fmla="*/ 2 w 36"/>
                <a:gd name="T9" fmla="*/ 8 h 44"/>
                <a:gd name="T10" fmla="*/ 4 w 36"/>
                <a:gd name="T11" fmla="*/ 6 h 44"/>
                <a:gd name="T12" fmla="*/ 8 w 36"/>
                <a:gd name="T13" fmla="*/ 2 h 44"/>
                <a:gd name="T14" fmla="*/ 14 w 36"/>
                <a:gd name="T15" fmla="*/ 0 h 44"/>
                <a:gd name="T16" fmla="*/ 18 w 36"/>
                <a:gd name="T17" fmla="*/ 0 h 44"/>
                <a:gd name="T18" fmla="*/ 20 w 36"/>
                <a:gd name="T19" fmla="*/ 0 h 44"/>
                <a:gd name="T20" fmla="*/ 24 w 36"/>
                <a:gd name="T21" fmla="*/ 0 h 44"/>
                <a:gd name="T22" fmla="*/ 26 w 36"/>
                <a:gd name="T23" fmla="*/ 2 h 44"/>
                <a:gd name="T24" fmla="*/ 28 w 36"/>
                <a:gd name="T25" fmla="*/ 2 h 44"/>
                <a:gd name="T26" fmla="*/ 30 w 36"/>
                <a:gd name="T27" fmla="*/ 4 h 44"/>
                <a:gd name="T28" fmla="*/ 32 w 36"/>
                <a:gd name="T29" fmla="*/ 4 h 44"/>
                <a:gd name="T30" fmla="*/ 34 w 36"/>
                <a:gd name="T31" fmla="*/ 8 h 44"/>
                <a:gd name="T32" fmla="*/ 36 w 36"/>
                <a:gd name="T33" fmla="*/ 12 h 44"/>
                <a:gd name="T34" fmla="*/ 36 w 36"/>
                <a:gd name="T35" fmla="*/ 20 h 44"/>
                <a:gd name="T36" fmla="*/ 34 w 36"/>
                <a:gd name="T37" fmla="*/ 28 h 44"/>
                <a:gd name="T38" fmla="*/ 30 w 36"/>
                <a:gd name="T39" fmla="*/ 34 h 44"/>
                <a:gd name="T40" fmla="*/ 30 w 36"/>
                <a:gd name="T41" fmla="*/ 34 h 44"/>
                <a:gd name="T42" fmla="*/ 28 w 36"/>
                <a:gd name="T43" fmla="*/ 38 h 44"/>
                <a:gd name="T44" fmla="*/ 24 w 36"/>
                <a:gd name="T45" fmla="*/ 40 h 44"/>
                <a:gd name="T46" fmla="*/ 20 w 36"/>
                <a:gd name="T47" fmla="*/ 44 h 44"/>
                <a:gd name="T48" fmla="*/ 18 w 36"/>
                <a:gd name="T49" fmla="*/ 44 h 44"/>
                <a:gd name="T50" fmla="*/ 16 w 36"/>
                <a:gd name="T51" fmla="*/ 44 h 44"/>
                <a:gd name="T52" fmla="*/ 14 w 36"/>
                <a:gd name="T53" fmla="*/ 42 h 44"/>
                <a:gd name="T54" fmla="*/ 10 w 36"/>
                <a:gd name="T55" fmla="*/ 40 h 44"/>
                <a:gd name="T56" fmla="*/ 8 w 36"/>
                <a:gd name="T57" fmla="*/ 38 h 44"/>
                <a:gd name="T58" fmla="*/ 0 w 36"/>
                <a:gd name="T5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44">
                  <a:moveTo>
                    <a:pt x="0" y="18"/>
                  </a:move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8"/>
                  </a:lnTo>
                  <a:lnTo>
                    <a:pt x="36" y="12"/>
                  </a:lnTo>
                  <a:lnTo>
                    <a:pt x="36" y="20"/>
                  </a:lnTo>
                  <a:lnTo>
                    <a:pt x="34" y="28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20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4" y="42"/>
                  </a:lnTo>
                  <a:lnTo>
                    <a:pt x="10" y="40"/>
                  </a:lnTo>
                  <a:lnTo>
                    <a:pt x="8" y="38"/>
                  </a:lnTo>
                  <a:lnTo>
                    <a:pt x="0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Freeform 452"/>
            <p:cNvSpPr>
              <a:spLocks/>
            </p:cNvSpPr>
            <p:nvPr/>
          </p:nvSpPr>
          <p:spPr bwMode="gray">
            <a:xfrm>
              <a:off x="409337" y="4380353"/>
              <a:ext cx="185140" cy="129510"/>
            </a:xfrm>
            <a:custGeom>
              <a:avLst/>
              <a:gdLst>
                <a:gd name="T0" fmla="*/ 0 w 100"/>
                <a:gd name="T1" fmla="*/ 26 h 70"/>
                <a:gd name="T2" fmla="*/ 18 w 100"/>
                <a:gd name="T3" fmla="*/ 20 h 70"/>
                <a:gd name="T4" fmla="*/ 22 w 100"/>
                <a:gd name="T5" fmla="*/ 16 h 70"/>
                <a:gd name="T6" fmla="*/ 24 w 100"/>
                <a:gd name="T7" fmla="*/ 8 h 70"/>
                <a:gd name="T8" fmla="*/ 22 w 100"/>
                <a:gd name="T9" fmla="*/ 0 h 70"/>
                <a:gd name="T10" fmla="*/ 24 w 100"/>
                <a:gd name="T11" fmla="*/ 0 h 70"/>
                <a:gd name="T12" fmla="*/ 30 w 100"/>
                <a:gd name="T13" fmla="*/ 0 h 70"/>
                <a:gd name="T14" fmla="*/ 36 w 100"/>
                <a:gd name="T15" fmla="*/ 2 h 70"/>
                <a:gd name="T16" fmla="*/ 38 w 100"/>
                <a:gd name="T17" fmla="*/ 4 h 70"/>
                <a:gd name="T18" fmla="*/ 40 w 100"/>
                <a:gd name="T19" fmla="*/ 6 h 70"/>
                <a:gd name="T20" fmla="*/ 44 w 100"/>
                <a:gd name="T21" fmla="*/ 6 h 70"/>
                <a:gd name="T22" fmla="*/ 52 w 100"/>
                <a:gd name="T23" fmla="*/ 10 h 70"/>
                <a:gd name="T24" fmla="*/ 62 w 100"/>
                <a:gd name="T25" fmla="*/ 10 h 70"/>
                <a:gd name="T26" fmla="*/ 64 w 100"/>
                <a:gd name="T27" fmla="*/ 8 h 70"/>
                <a:gd name="T28" fmla="*/ 64 w 100"/>
                <a:gd name="T29" fmla="*/ 6 h 70"/>
                <a:gd name="T30" fmla="*/ 66 w 100"/>
                <a:gd name="T31" fmla="*/ 4 h 70"/>
                <a:gd name="T32" fmla="*/ 70 w 100"/>
                <a:gd name="T33" fmla="*/ 2 h 70"/>
                <a:gd name="T34" fmla="*/ 76 w 100"/>
                <a:gd name="T35" fmla="*/ 4 h 70"/>
                <a:gd name="T36" fmla="*/ 78 w 100"/>
                <a:gd name="T37" fmla="*/ 8 h 70"/>
                <a:gd name="T38" fmla="*/ 80 w 100"/>
                <a:gd name="T39" fmla="*/ 14 h 70"/>
                <a:gd name="T40" fmla="*/ 84 w 100"/>
                <a:gd name="T41" fmla="*/ 22 h 70"/>
                <a:gd name="T42" fmla="*/ 88 w 100"/>
                <a:gd name="T43" fmla="*/ 28 h 70"/>
                <a:gd name="T44" fmla="*/ 90 w 100"/>
                <a:gd name="T45" fmla="*/ 36 h 70"/>
                <a:gd name="T46" fmla="*/ 96 w 100"/>
                <a:gd name="T47" fmla="*/ 50 h 70"/>
                <a:gd name="T48" fmla="*/ 100 w 100"/>
                <a:gd name="T49" fmla="*/ 64 h 70"/>
                <a:gd name="T50" fmla="*/ 96 w 100"/>
                <a:gd name="T51" fmla="*/ 70 h 70"/>
                <a:gd name="T52" fmla="*/ 88 w 100"/>
                <a:gd name="T53" fmla="*/ 66 h 70"/>
                <a:gd name="T54" fmla="*/ 78 w 100"/>
                <a:gd name="T55" fmla="*/ 60 h 70"/>
                <a:gd name="T56" fmla="*/ 78 w 100"/>
                <a:gd name="T57" fmla="*/ 60 h 70"/>
                <a:gd name="T58" fmla="*/ 72 w 100"/>
                <a:gd name="T59" fmla="*/ 60 h 70"/>
                <a:gd name="T60" fmla="*/ 68 w 100"/>
                <a:gd name="T61" fmla="*/ 60 h 70"/>
                <a:gd name="T62" fmla="*/ 68 w 100"/>
                <a:gd name="T63" fmla="*/ 54 h 70"/>
                <a:gd name="T64" fmla="*/ 68 w 100"/>
                <a:gd name="T65" fmla="*/ 46 h 70"/>
                <a:gd name="T66" fmla="*/ 62 w 100"/>
                <a:gd name="T67" fmla="*/ 40 h 70"/>
                <a:gd name="T68" fmla="*/ 50 w 100"/>
                <a:gd name="T69" fmla="*/ 36 h 70"/>
                <a:gd name="T70" fmla="*/ 48 w 100"/>
                <a:gd name="T71" fmla="*/ 36 h 70"/>
                <a:gd name="T72" fmla="*/ 40 w 100"/>
                <a:gd name="T73" fmla="*/ 40 h 70"/>
                <a:gd name="T74" fmla="*/ 32 w 100"/>
                <a:gd name="T75" fmla="*/ 46 h 70"/>
                <a:gd name="T76" fmla="*/ 18 w 100"/>
                <a:gd name="T7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70">
                  <a:moveTo>
                    <a:pt x="18" y="40"/>
                  </a:moveTo>
                  <a:lnTo>
                    <a:pt x="0" y="26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6" y="8"/>
                  </a:lnTo>
                  <a:lnTo>
                    <a:pt x="52" y="10"/>
                  </a:lnTo>
                  <a:lnTo>
                    <a:pt x="58" y="10"/>
                  </a:lnTo>
                  <a:lnTo>
                    <a:pt x="62" y="10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66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78" y="10"/>
                  </a:lnTo>
                  <a:lnTo>
                    <a:pt x="80" y="14"/>
                  </a:lnTo>
                  <a:lnTo>
                    <a:pt x="82" y="18"/>
                  </a:lnTo>
                  <a:lnTo>
                    <a:pt x="84" y="22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8" y="30"/>
                  </a:lnTo>
                  <a:lnTo>
                    <a:pt x="90" y="36"/>
                  </a:lnTo>
                  <a:lnTo>
                    <a:pt x="92" y="40"/>
                  </a:lnTo>
                  <a:lnTo>
                    <a:pt x="96" y="50"/>
                  </a:lnTo>
                  <a:lnTo>
                    <a:pt x="98" y="58"/>
                  </a:lnTo>
                  <a:lnTo>
                    <a:pt x="100" y="64"/>
                  </a:lnTo>
                  <a:lnTo>
                    <a:pt x="98" y="68"/>
                  </a:lnTo>
                  <a:lnTo>
                    <a:pt x="96" y="70"/>
                  </a:lnTo>
                  <a:lnTo>
                    <a:pt x="92" y="70"/>
                  </a:lnTo>
                  <a:lnTo>
                    <a:pt x="88" y="66"/>
                  </a:lnTo>
                  <a:lnTo>
                    <a:pt x="82" y="64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2" y="60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8" y="56"/>
                  </a:lnTo>
                  <a:lnTo>
                    <a:pt x="68" y="54"/>
                  </a:lnTo>
                  <a:lnTo>
                    <a:pt x="68" y="50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2" y="40"/>
                  </a:lnTo>
                  <a:lnTo>
                    <a:pt x="58" y="38"/>
                  </a:lnTo>
                  <a:lnTo>
                    <a:pt x="50" y="36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4" y="38"/>
                  </a:lnTo>
                  <a:lnTo>
                    <a:pt x="40" y="40"/>
                  </a:lnTo>
                  <a:lnTo>
                    <a:pt x="36" y="42"/>
                  </a:lnTo>
                  <a:lnTo>
                    <a:pt x="32" y="46"/>
                  </a:lnTo>
                  <a:lnTo>
                    <a:pt x="32" y="52"/>
                  </a:lnTo>
                  <a:lnTo>
                    <a:pt x="18" y="4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Freeform 453"/>
            <p:cNvSpPr>
              <a:spLocks/>
            </p:cNvSpPr>
            <p:nvPr/>
          </p:nvSpPr>
          <p:spPr bwMode="gray">
            <a:xfrm>
              <a:off x="572260" y="4417356"/>
              <a:ext cx="155517" cy="162813"/>
            </a:xfrm>
            <a:custGeom>
              <a:avLst/>
              <a:gdLst>
                <a:gd name="T0" fmla="*/ 42 w 84"/>
                <a:gd name="T1" fmla="*/ 84 h 88"/>
                <a:gd name="T2" fmla="*/ 44 w 84"/>
                <a:gd name="T3" fmla="*/ 78 h 88"/>
                <a:gd name="T4" fmla="*/ 44 w 84"/>
                <a:gd name="T5" fmla="*/ 68 h 88"/>
                <a:gd name="T6" fmla="*/ 42 w 84"/>
                <a:gd name="T7" fmla="*/ 66 h 88"/>
                <a:gd name="T8" fmla="*/ 36 w 84"/>
                <a:gd name="T9" fmla="*/ 64 h 88"/>
                <a:gd name="T10" fmla="*/ 32 w 84"/>
                <a:gd name="T11" fmla="*/ 64 h 88"/>
                <a:gd name="T12" fmla="*/ 28 w 84"/>
                <a:gd name="T13" fmla="*/ 62 h 88"/>
                <a:gd name="T14" fmla="*/ 26 w 84"/>
                <a:gd name="T15" fmla="*/ 54 h 88"/>
                <a:gd name="T16" fmla="*/ 26 w 84"/>
                <a:gd name="T17" fmla="*/ 48 h 88"/>
                <a:gd name="T18" fmla="*/ 24 w 84"/>
                <a:gd name="T19" fmla="*/ 46 h 88"/>
                <a:gd name="T20" fmla="*/ 18 w 84"/>
                <a:gd name="T21" fmla="*/ 42 h 88"/>
                <a:gd name="T22" fmla="*/ 10 w 84"/>
                <a:gd name="T23" fmla="*/ 48 h 88"/>
                <a:gd name="T24" fmla="*/ 10 w 84"/>
                <a:gd name="T25" fmla="*/ 44 h 88"/>
                <a:gd name="T26" fmla="*/ 10 w 84"/>
                <a:gd name="T27" fmla="*/ 36 h 88"/>
                <a:gd name="T28" fmla="*/ 8 w 84"/>
                <a:gd name="T29" fmla="*/ 32 h 88"/>
                <a:gd name="T30" fmla="*/ 4 w 84"/>
                <a:gd name="T31" fmla="*/ 24 h 88"/>
                <a:gd name="T32" fmla="*/ 2 w 84"/>
                <a:gd name="T33" fmla="*/ 14 h 88"/>
                <a:gd name="T34" fmla="*/ 0 w 84"/>
                <a:gd name="T35" fmla="*/ 6 h 88"/>
                <a:gd name="T36" fmla="*/ 6 w 84"/>
                <a:gd name="T37" fmla="*/ 8 h 88"/>
                <a:gd name="T38" fmla="*/ 16 w 84"/>
                <a:gd name="T39" fmla="*/ 6 h 88"/>
                <a:gd name="T40" fmla="*/ 22 w 84"/>
                <a:gd name="T41" fmla="*/ 4 h 88"/>
                <a:gd name="T42" fmla="*/ 24 w 84"/>
                <a:gd name="T43" fmla="*/ 0 h 88"/>
                <a:gd name="T44" fmla="*/ 30 w 84"/>
                <a:gd name="T45" fmla="*/ 2 h 88"/>
                <a:gd name="T46" fmla="*/ 32 w 84"/>
                <a:gd name="T47" fmla="*/ 4 h 88"/>
                <a:gd name="T48" fmla="*/ 36 w 84"/>
                <a:gd name="T49" fmla="*/ 4 h 88"/>
                <a:gd name="T50" fmla="*/ 38 w 84"/>
                <a:gd name="T51" fmla="*/ 2 h 88"/>
                <a:gd name="T52" fmla="*/ 42 w 84"/>
                <a:gd name="T53" fmla="*/ 0 h 88"/>
                <a:gd name="T54" fmla="*/ 50 w 84"/>
                <a:gd name="T55" fmla="*/ 0 h 88"/>
                <a:gd name="T56" fmla="*/ 58 w 84"/>
                <a:gd name="T57" fmla="*/ 2 h 88"/>
                <a:gd name="T58" fmla="*/ 64 w 84"/>
                <a:gd name="T59" fmla="*/ 0 h 88"/>
                <a:gd name="T60" fmla="*/ 72 w 84"/>
                <a:gd name="T61" fmla="*/ 0 h 88"/>
                <a:gd name="T62" fmla="*/ 76 w 84"/>
                <a:gd name="T63" fmla="*/ 4 h 88"/>
                <a:gd name="T64" fmla="*/ 78 w 84"/>
                <a:gd name="T65" fmla="*/ 12 h 88"/>
                <a:gd name="T66" fmla="*/ 82 w 84"/>
                <a:gd name="T67" fmla="*/ 32 h 88"/>
                <a:gd name="T68" fmla="*/ 80 w 84"/>
                <a:gd name="T69" fmla="*/ 46 h 88"/>
                <a:gd name="T70" fmla="*/ 76 w 84"/>
                <a:gd name="T71" fmla="*/ 68 h 88"/>
                <a:gd name="T72" fmla="*/ 84 w 84"/>
                <a:gd name="T73" fmla="*/ 88 h 88"/>
                <a:gd name="T74" fmla="*/ 42 w 84"/>
                <a:gd name="T75" fmla="*/ 8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4" h="88">
                  <a:moveTo>
                    <a:pt x="42" y="86"/>
                  </a:moveTo>
                  <a:lnTo>
                    <a:pt x="42" y="84"/>
                  </a:lnTo>
                  <a:lnTo>
                    <a:pt x="44" y="82"/>
                  </a:lnTo>
                  <a:lnTo>
                    <a:pt x="44" y="78"/>
                  </a:lnTo>
                  <a:lnTo>
                    <a:pt x="46" y="74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6"/>
                  </a:lnTo>
                  <a:lnTo>
                    <a:pt x="40" y="64"/>
                  </a:lnTo>
                  <a:lnTo>
                    <a:pt x="3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26" y="50"/>
                  </a:lnTo>
                  <a:lnTo>
                    <a:pt x="26" y="48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2" y="44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0" y="40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8" y="32"/>
                  </a:lnTo>
                  <a:lnTo>
                    <a:pt x="6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2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0" y="0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2" y="2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76" y="8"/>
                  </a:lnTo>
                  <a:lnTo>
                    <a:pt x="78" y="12"/>
                  </a:lnTo>
                  <a:lnTo>
                    <a:pt x="80" y="20"/>
                  </a:lnTo>
                  <a:lnTo>
                    <a:pt x="82" y="32"/>
                  </a:lnTo>
                  <a:lnTo>
                    <a:pt x="80" y="42"/>
                  </a:lnTo>
                  <a:lnTo>
                    <a:pt x="80" y="46"/>
                  </a:lnTo>
                  <a:lnTo>
                    <a:pt x="78" y="56"/>
                  </a:lnTo>
                  <a:lnTo>
                    <a:pt x="76" y="68"/>
                  </a:lnTo>
                  <a:lnTo>
                    <a:pt x="78" y="76"/>
                  </a:lnTo>
                  <a:lnTo>
                    <a:pt x="84" y="88"/>
                  </a:lnTo>
                  <a:lnTo>
                    <a:pt x="66" y="82"/>
                  </a:lnTo>
                  <a:lnTo>
                    <a:pt x="42" y="8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Freeform 454"/>
            <p:cNvSpPr>
              <a:spLocks/>
            </p:cNvSpPr>
            <p:nvPr/>
          </p:nvSpPr>
          <p:spPr bwMode="gray">
            <a:xfrm>
              <a:off x="642613" y="4350751"/>
              <a:ext cx="137003" cy="70306"/>
            </a:xfrm>
            <a:custGeom>
              <a:avLst/>
              <a:gdLst>
                <a:gd name="T0" fmla="*/ 28 w 74"/>
                <a:gd name="T1" fmla="*/ 8 h 38"/>
                <a:gd name="T2" fmla="*/ 28 w 74"/>
                <a:gd name="T3" fmla="*/ 8 h 38"/>
                <a:gd name="T4" fmla="*/ 24 w 74"/>
                <a:gd name="T5" fmla="*/ 8 h 38"/>
                <a:gd name="T6" fmla="*/ 20 w 74"/>
                <a:gd name="T7" fmla="*/ 8 h 38"/>
                <a:gd name="T8" fmla="*/ 16 w 74"/>
                <a:gd name="T9" fmla="*/ 10 h 38"/>
                <a:gd name="T10" fmla="*/ 12 w 74"/>
                <a:gd name="T11" fmla="*/ 12 h 38"/>
                <a:gd name="T12" fmla="*/ 8 w 74"/>
                <a:gd name="T13" fmla="*/ 16 h 38"/>
                <a:gd name="T14" fmla="*/ 4 w 74"/>
                <a:gd name="T15" fmla="*/ 22 h 38"/>
                <a:gd name="T16" fmla="*/ 0 w 74"/>
                <a:gd name="T17" fmla="*/ 38 h 38"/>
                <a:gd name="T18" fmla="*/ 0 w 74"/>
                <a:gd name="T19" fmla="*/ 38 h 38"/>
                <a:gd name="T20" fmla="*/ 2 w 74"/>
                <a:gd name="T21" fmla="*/ 38 h 38"/>
                <a:gd name="T22" fmla="*/ 6 w 74"/>
                <a:gd name="T23" fmla="*/ 36 h 38"/>
                <a:gd name="T24" fmla="*/ 10 w 74"/>
                <a:gd name="T25" fmla="*/ 36 h 38"/>
                <a:gd name="T26" fmla="*/ 16 w 74"/>
                <a:gd name="T27" fmla="*/ 38 h 38"/>
                <a:gd name="T28" fmla="*/ 16 w 74"/>
                <a:gd name="T29" fmla="*/ 38 h 38"/>
                <a:gd name="T30" fmla="*/ 18 w 74"/>
                <a:gd name="T31" fmla="*/ 38 h 38"/>
                <a:gd name="T32" fmla="*/ 22 w 74"/>
                <a:gd name="T33" fmla="*/ 38 h 38"/>
                <a:gd name="T34" fmla="*/ 28 w 74"/>
                <a:gd name="T35" fmla="*/ 36 h 38"/>
                <a:gd name="T36" fmla="*/ 28 w 74"/>
                <a:gd name="T37" fmla="*/ 36 h 38"/>
                <a:gd name="T38" fmla="*/ 30 w 74"/>
                <a:gd name="T39" fmla="*/ 36 h 38"/>
                <a:gd name="T40" fmla="*/ 32 w 74"/>
                <a:gd name="T41" fmla="*/ 36 h 38"/>
                <a:gd name="T42" fmla="*/ 36 w 74"/>
                <a:gd name="T43" fmla="*/ 36 h 38"/>
                <a:gd name="T44" fmla="*/ 36 w 74"/>
                <a:gd name="T45" fmla="*/ 36 h 38"/>
                <a:gd name="T46" fmla="*/ 36 w 74"/>
                <a:gd name="T47" fmla="*/ 34 h 38"/>
                <a:gd name="T48" fmla="*/ 36 w 74"/>
                <a:gd name="T49" fmla="*/ 32 h 38"/>
                <a:gd name="T50" fmla="*/ 38 w 74"/>
                <a:gd name="T51" fmla="*/ 30 h 38"/>
                <a:gd name="T52" fmla="*/ 40 w 74"/>
                <a:gd name="T53" fmla="*/ 28 h 38"/>
                <a:gd name="T54" fmla="*/ 40 w 74"/>
                <a:gd name="T55" fmla="*/ 26 h 38"/>
                <a:gd name="T56" fmla="*/ 42 w 74"/>
                <a:gd name="T57" fmla="*/ 24 h 38"/>
                <a:gd name="T58" fmla="*/ 44 w 74"/>
                <a:gd name="T59" fmla="*/ 22 h 38"/>
                <a:gd name="T60" fmla="*/ 46 w 74"/>
                <a:gd name="T61" fmla="*/ 22 h 38"/>
                <a:gd name="T62" fmla="*/ 50 w 74"/>
                <a:gd name="T63" fmla="*/ 20 h 38"/>
                <a:gd name="T64" fmla="*/ 60 w 74"/>
                <a:gd name="T65" fmla="*/ 20 h 38"/>
                <a:gd name="T66" fmla="*/ 62 w 74"/>
                <a:gd name="T67" fmla="*/ 20 h 38"/>
                <a:gd name="T68" fmla="*/ 64 w 74"/>
                <a:gd name="T69" fmla="*/ 22 h 38"/>
                <a:gd name="T70" fmla="*/ 68 w 74"/>
                <a:gd name="T71" fmla="*/ 22 h 38"/>
                <a:gd name="T72" fmla="*/ 70 w 74"/>
                <a:gd name="T73" fmla="*/ 22 h 38"/>
                <a:gd name="T74" fmla="*/ 72 w 74"/>
                <a:gd name="T75" fmla="*/ 22 h 38"/>
                <a:gd name="T76" fmla="*/ 74 w 74"/>
                <a:gd name="T77" fmla="*/ 20 h 38"/>
                <a:gd name="T78" fmla="*/ 74 w 74"/>
                <a:gd name="T79" fmla="*/ 20 h 38"/>
                <a:gd name="T80" fmla="*/ 74 w 74"/>
                <a:gd name="T81" fmla="*/ 18 h 38"/>
                <a:gd name="T82" fmla="*/ 72 w 74"/>
                <a:gd name="T83" fmla="*/ 16 h 38"/>
                <a:gd name="T84" fmla="*/ 70 w 74"/>
                <a:gd name="T85" fmla="*/ 16 h 38"/>
                <a:gd name="T86" fmla="*/ 66 w 74"/>
                <a:gd name="T87" fmla="*/ 14 h 38"/>
                <a:gd name="T88" fmla="*/ 64 w 74"/>
                <a:gd name="T89" fmla="*/ 12 h 38"/>
                <a:gd name="T90" fmla="*/ 62 w 74"/>
                <a:gd name="T91" fmla="*/ 8 h 38"/>
                <a:gd name="T92" fmla="*/ 60 w 74"/>
                <a:gd name="T93" fmla="*/ 4 h 38"/>
                <a:gd name="T94" fmla="*/ 60 w 74"/>
                <a:gd name="T95" fmla="*/ 2 h 38"/>
                <a:gd name="T96" fmla="*/ 58 w 74"/>
                <a:gd name="T97" fmla="*/ 0 h 38"/>
                <a:gd name="T98" fmla="*/ 58 w 74"/>
                <a:gd name="T99" fmla="*/ 0 h 38"/>
                <a:gd name="T100" fmla="*/ 56 w 74"/>
                <a:gd name="T101" fmla="*/ 0 h 38"/>
                <a:gd name="T102" fmla="*/ 54 w 74"/>
                <a:gd name="T103" fmla="*/ 2 h 38"/>
                <a:gd name="T104" fmla="*/ 50 w 74"/>
                <a:gd name="T105" fmla="*/ 2 h 38"/>
                <a:gd name="T106" fmla="*/ 46 w 74"/>
                <a:gd name="T107" fmla="*/ 4 h 38"/>
                <a:gd name="T108" fmla="*/ 40 w 74"/>
                <a:gd name="T109" fmla="*/ 6 h 38"/>
                <a:gd name="T110" fmla="*/ 36 w 74"/>
                <a:gd name="T111" fmla="*/ 8 h 38"/>
                <a:gd name="T112" fmla="*/ 28 w 74"/>
                <a:gd name="T113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" h="38">
                  <a:moveTo>
                    <a:pt x="28" y="8"/>
                  </a:moveTo>
                  <a:lnTo>
                    <a:pt x="28" y="8"/>
                  </a:lnTo>
                  <a:lnTo>
                    <a:pt x="24" y="8"/>
                  </a:lnTo>
                  <a:lnTo>
                    <a:pt x="20" y="8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4" y="2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6" y="36"/>
                  </a:lnTo>
                  <a:lnTo>
                    <a:pt x="10" y="36"/>
                  </a:lnTo>
                  <a:lnTo>
                    <a:pt x="16" y="38"/>
                  </a:lnTo>
                  <a:lnTo>
                    <a:pt x="16" y="38"/>
                  </a:lnTo>
                  <a:lnTo>
                    <a:pt x="18" y="38"/>
                  </a:lnTo>
                  <a:lnTo>
                    <a:pt x="22" y="38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2"/>
                  </a:lnTo>
                  <a:lnTo>
                    <a:pt x="38" y="30"/>
                  </a:lnTo>
                  <a:lnTo>
                    <a:pt x="40" y="28"/>
                  </a:lnTo>
                  <a:lnTo>
                    <a:pt x="40" y="26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6" y="22"/>
                  </a:lnTo>
                  <a:lnTo>
                    <a:pt x="50" y="20"/>
                  </a:lnTo>
                  <a:lnTo>
                    <a:pt x="60" y="20"/>
                  </a:lnTo>
                  <a:lnTo>
                    <a:pt x="62" y="20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64" y="12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2"/>
                  </a:lnTo>
                  <a:lnTo>
                    <a:pt x="50" y="2"/>
                  </a:lnTo>
                  <a:lnTo>
                    <a:pt x="46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8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Freeform 455"/>
            <p:cNvSpPr>
              <a:spLocks/>
            </p:cNvSpPr>
            <p:nvPr/>
          </p:nvSpPr>
          <p:spPr bwMode="gray">
            <a:xfrm>
              <a:off x="709263" y="4387754"/>
              <a:ext cx="59245" cy="196116"/>
            </a:xfrm>
            <a:custGeom>
              <a:avLst/>
              <a:gdLst>
                <a:gd name="T0" fmla="*/ 14 w 32"/>
                <a:gd name="T1" fmla="*/ 0 h 106"/>
                <a:gd name="T2" fmla="*/ 14 w 32"/>
                <a:gd name="T3" fmla="*/ 0 h 106"/>
                <a:gd name="T4" fmla="*/ 12 w 32"/>
                <a:gd name="T5" fmla="*/ 0 h 106"/>
                <a:gd name="T6" fmla="*/ 8 w 32"/>
                <a:gd name="T7" fmla="*/ 2 h 106"/>
                <a:gd name="T8" fmla="*/ 6 w 32"/>
                <a:gd name="T9" fmla="*/ 4 h 106"/>
                <a:gd name="T10" fmla="*/ 4 w 32"/>
                <a:gd name="T11" fmla="*/ 6 h 106"/>
                <a:gd name="T12" fmla="*/ 4 w 32"/>
                <a:gd name="T13" fmla="*/ 8 h 106"/>
                <a:gd name="T14" fmla="*/ 4 w 32"/>
                <a:gd name="T15" fmla="*/ 10 h 106"/>
                <a:gd name="T16" fmla="*/ 2 w 32"/>
                <a:gd name="T17" fmla="*/ 12 h 106"/>
                <a:gd name="T18" fmla="*/ 0 w 32"/>
                <a:gd name="T19" fmla="*/ 12 h 106"/>
                <a:gd name="T20" fmla="*/ 0 w 32"/>
                <a:gd name="T21" fmla="*/ 14 h 106"/>
                <a:gd name="T22" fmla="*/ 2 w 32"/>
                <a:gd name="T23" fmla="*/ 18 h 106"/>
                <a:gd name="T24" fmla="*/ 2 w 32"/>
                <a:gd name="T25" fmla="*/ 24 h 106"/>
                <a:gd name="T26" fmla="*/ 4 w 32"/>
                <a:gd name="T27" fmla="*/ 28 h 106"/>
                <a:gd name="T28" fmla="*/ 6 w 32"/>
                <a:gd name="T29" fmla="*/ 32 h 106"/>
                <a:gd name="T30" fmla="*/ 6 w 32"/>
                <a:gd name="T31" fmla="*/ 36 h 106"/>
                <a:gd name="T32" fmla="*/ 6 w 32"/>
                <a:gd name="T33" fmla="*/ 40 h 106"/>
                <a:gd name="T34" fmla="*/ 6 w 32"/>
                <a:gd name="T35" fmla="*/ 44 h 106"/>
                <a:gd name="T36" fmla="*/ 8 w 32"/>
                <a:gd name="T37" fmla="*/ 50 h 106"/>
                <a:gd name="T38" fmla="*/ 6 w 32"/>
                <a:gd name="T39" fmla="*/ 58 h 106"/>
                <a:gd name="T40" fmla="*/ 6 w 32"/>
                <a:gd name="T41" fmla="*/ 58 h 106"/>
                <a:gd name="T42" fmla="*/ 6 w 32"/>
                <a:gd name="T43" fmla="*/ 62 h 106"/>
                <a:gd name="T44" fmla="*/ 4 w 32"/>
                <a:gd name="T45" fmla="*/ 68 h 106"/>
                <a:gd name="T46" fmla="*/ 4 w 32"/>
                <a:gd name="T47" fmla="*/ 74 h 106"/>
                <a:gd name="T48" fmla="*/ 2 w 32"/>
                <a:gd name="T49" fmla="*/ 80 h 106"/>
                <a:gd name="T50" fmla="*/ 2 w 32"/>
                <a:gd name="T51" fmla="*/ 88 h 106"/>
                <a:gd name="T52" fmla="*/ 10 w 32"/>
                <a:gd name="T53" fmla="*/ 104 h 106"/>
                <a:gd name="T54" fmla="*/ 28 w 32"/>
                <a:gd name="T55" fmla="*/ 106 h 106"/>
                <a:gd name="T56" fmla="*/ 28 w 32"/>
                <a:gd name="T57" fmla="*/ 102 h 106"/>
                <a:gd name="T58" fmla="*/ 30 w 32"/>
                <a:gd name="T59" fmla="*/ 88 h 106"/>
                <a:gd name="T60" fmla="*/ 32 w 32"/>
                <a:gd name="T61" fmla="*/ 74 h 106"/>
                <a:gd name="T62" fmla="*/ 32 w 32"/>
                <a:gd name="T63" fmla="*/ 62 h 106"/>
                <a:gd name="T64" fmla="*/ 32 w 32"/>
                <a:gd name="T65" fmla="*/ 50 h 106"/>
                <a:gd name="T66" fmla="*/ 30 w 32"/>
                <a:gd name="T67" fmla="*/ 40 h 106"/>
                <a:gd name="T68" fmla="*/ 30 w 32"/>
                <a:gd name="T69" fmla="*/ 36 h 106"/>
                <a:gd name="T70" fmla="*/ 24 w 32"/>
                <a:gd name="T71" fmla="*/ 8 h 106"/>
                <a:gd name="T72" fmla="*/ 20 w 32"/>
                <a:gd name="T73" fmla="*/ 2 h 106"/>
                <a:gd name="T74" fmla="*/ 14 w 32"/>
                <a:gd name="T7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106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32"/>
                  </a:lnTo>
                  <a:lnTo>
                    <a:pt x="6" y="36"/>
                  </a:lnTo>
                  <a:lnTo>
                    <a:pt x="6" y="40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62"/>
                  </a:lnTo>
                  <a:lnTo>
                    <a:pt x="4" y="68"/>
                  </a:lnTo>
                  <a:lnTo>
                    <a:pt x="4" y="74"/>
                  </a:lnTo>
                  <a:lnTo>
                    <a:pt x="2" y="80"/>
                  </a:lnTo>
                  <a:lnTo>
                    <a:pt x="2" y="88"/>
                  </a:lnTo>
                  <a:lnTo>
                    <a:pt x="10" y="104"/>
                  </a:lnTo>
                  <a:lnTo>
                    <a:pt x="28" y="106"/>
                  </a:lnTo>
                  <a:lnTo>
                    <a:pt x="28" y="102"/>
                  </a:lnTo>
                  <a:lnTo>
                    <a:pt x="30" y="88"/>
                  </a:lnTo>
                  <a:lnTo>
                    <a:pt x="32" y="74"/>
                  </a:lnTo>
                  <a:lnTo>
                    <a:pt x="32" y="62"/>
                  </a:lnTo>
                  <a:lnTo>
                    <a:pt x="32" y="50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Freeform 456"/>
            <p:cNvSpPr>
              <a:spLocks/>
            </p:cNvSpPr>
            <p:nvPr/>
          </p:nvSpPr>
          <p:spPr bwMode="gray">
            <a:xfrm>
              <a:off x="746291" y="4387754"/>
              <a:ext cx="48136" cy="196116"/>
            </a:xfrm>
            <a:custGeom>
              <a:avLst/>
              <a:gdLst>
                <a:gd name="T0" fmla="*/ 0 w 26"/>
                <a:gd name="T1" fmla="*/ 2 h 106"/>
                <a:gd name="T2" fmla="*/ 0 w 26"/>
                <a:gd name="T3" fmla="*/ 2 h 106"/>
                <a:gd name="T4" fmla="*/ 4 w 26"/>
                <a:gd name="T5" fmla="*/ 0 h 106"/>
                <a:gd name="T6" fmla="*/ 8 w 26"/>
                <a:gd name="T7" fmla="*/ 2 h 106"/>
                <a:gd name="T8" fmla="*/ 14 w 26"/>
                <a:gd name="T9" fmla="*/ 2 h 106"/>
                <a:gd name="T10" fmla="*/ 14 w 26"/>
                <a:gd name="T11" fmla="*/ 4 h 106"/>
                <a:gd name="T12" fmla="*/ 14 w 26"/>
                <a:gd name="T13" fmla="*/ 6 h 106"/>
                <a:gd name="T14" fmla="*/ 14 w 26"/>
                <a:gd name="T15" fmla="*/ 8 h 106"/>
                <a:gd name="T16" fmla="*/ 14 w 26"/>
                <a:gd name="T17" fmla="*/ 10 h 106"/>
                <a:gd name="T18" fmla="*/ 16 w 26"/>
                <a:gd name="T19" fmla="*/ 12 h 106"/>
                <a:gd name="T20" fmla="*/ 18 w 26"/>
                <a:gd name="T21" fmla="*/ 14 h 106"/>
                <a:gd name="T22" fmla="*/ 18 w 26"/>
                <a:gd name="T23" fmla="*/ 14 h 106"/>
                <a:gd name="T24" fmla="*/ 20 w 26"/>
                <a:gd name="T25" fmla="*/ 18 h 106"/>
                <a:gd name="T26" fmla="*/ 24 w 26"/>
                <a:gd name="T27" fmla="*/ 22 h 106"/>
                <a:gd name="T28" fmla="*/ 24 w 26"/>
                <a:gd name="T29" fmla="*/ 28 h 106"/>
                <a:gd name="T30" fmla="*/ 26 w 26"/>
                <a:gd name="T31" fmla="*/ 36 h 106"/>
                <a:gd name="T32" fmla="*/ 26 w 26"/>
                <a:gd name="T33" fmla="*/ 42 h 106"/>
                <a:gd name="T34" fmla="*/ 26 w 26"/>
                <a:gd name="T35" fmla="*/ 56 h 106"/>
                <a:gd name="T36" fmla="*/ 26 w 26"/>
                <a:gd name="T37" fmla="*/ 74 h 106"/>
                <a:gd name="T38" fmla="*/ 26 w 26"/>
                <a:gd name="T39" fmla="*/ 90 h 106"/>
                <a:gd name="T40" fmla="*/ 26 w 26"/>
                <a:gd name="T41" fmla="*/ 96 h 106"/>
                <a:gd name="T42" fmla="*/ 24 w 26"/>
                <a:gd name="T43" fmla="*/ 96 h 106"/>
                <a:gd name="T44" fmla="*/ 20 w 26"/>
                <a:gd name="T45" fmla="*/ 98 h 106"/>
                <a:gd name="T46" fmla="*/ 18 w 26"/>
                <a:gd name="T47" fmla="*/ 100 h 106"/>
                <a:gd name="T48" fmla="*/ 14 w 26"/>
                <a:gd name="T49" fmla="*/ 102 h 106"/>
                <a:gd name="T50" fmla="*/ 8 w 26"/>
                <a:gd name="T51" fmla="*/ 106 h 106"/>
                <a:gd name="T52" fmla="*/ 8 w 26"/>
                <a:gd name="T53" fmla="*/ 102 h 106"/>
                <a:gd name="T54" fmla="*/ 10 w 26"/>
                <a:gd name="T55" fmla="*/ 88 h 106"/>
                <a:gd name="T56" fmla="*/ 12 w 26"/>
                <a:gd name="T57" fmla="*/ 74 h 106"/>
                <a:gd name="T58" fmla="*/ 12 w 26"/>
                <a:gd name="T59" fmla="*/ 60 h 106"/>
                <a:gd name="T60" fmla="*/ 10 w 26"/>
                <a:gd name="T61" fmla="*/ 48 h 106"/>
                <a:gd name="T62" fmla="*/ 10 w 26"/>
                <a:gd name="T63" fmla="*/ 40 h 106"/>
                <a:gd name="T64" fmla="*/ 10 w 26"/>
                <a:gd name="T65" fmla="*/ 34 h 106"/>
                <a:gd name="T66" fmla="*/ 8 w 26"/>
                <a:gd name="T67" fmla="*/ 28 h 106"/>
                <a:gd name="T68" fmla="*/ 6 w 26"/>
                <a:gd name="T69" fmla="*/ 10 h 106"/>
                <a:gd name="T70" fmla="*/ 4 w 26"/>
                <a:gd name="T71" fmla="*/ 10 h 106"/>
                <a:gd name="T72" fmla="*/ 4 w 26"/>
                <a:gd name="T73" fmla="*/ 8 h 106"/>
                <a:gd name="T74" fmla="*/ 2 w 26"/>
                <a:gd name="T75" fmla="*/ 4 h 106"/>
                <a:gd name="T76" fmla="*/ 2 w 26"/>
                <a:gd name="T77" fmla="*/ 2 h 106"/>
                <a:gd name="T78" fmla="*/ 0 w 26"/>
                <a:gd name="T79" fmla="*/ 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" h="106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4" y="22"/>
                  </a:lnTo>
                  <a:lnTo>
                    <a:pt x="24" y="28"/>
                  </a:lnTo>
                  <a:lnTo>
                    <a:pt x="26" y="36"/>
                  </a:lnTo>
                  <a:lnTo>
                    <a:pt x="26" y="42"/>
                  </a:lnTo>
                  <a:lnTo>
                    <a:pt x="26" y="56"/>
                  </a:lnTo>
                  <a:lnTo>
                    <a:pt x="26" y="74"/>
                  </a:lnTo>
                  <a:lnTo>
                    <a:pt x="26" y="90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0" y="98"/>
                  </a:lnTo>
                  <a:lnTo>
                    <a:pt x="18" y="100"/>
                  </a:lnTo>
                  <a:lnTo>
                    <a:pt x="14" y="102"/>
                  </a:lnTo>
                  <a:lnTo>
                    <a:pt x="8" y="106"/>
                  </a:lnTo>
                  <a:lnTo>
                    <a:pt x="8" y="102"/>
                  </a:lnTo>
                  <a:lnTo>
                    <a:pt x="10" y="88"/>
                  </a:lnTo>
                  <a:lnTo>
                    <a:pt x="12" y="74"/>
                  </a:lnTo>
                  <a:lnTo>
                    <a:pt x="12" y="60"/>
                  </a:lnTo>
                  <a:lnTo>
                    <a:pt x="10" y="48"/>
                  </a:lnTo>
                  <a:lnTo>
                    <a:pt x="10" y="40"/>
                  </a:lnTo>
                  <a:lnTo>
                    <a:pt x="10" y="34"/>
                  </a:lnTo>
                  <a:lnTo>
                    <a:pt x="8" y="28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Freeform 457"/>
            <p:cNvSpPr>
              <a:spLocks/>
            </p:cNvSpPr>
            <p:nvPr/>
          </p:nvSpPr>
          <p:spPr bwMode="gray">
            <a:xfrm>
              <a:off x="768508" y="4376653"/>
              <a:ext cx="77759" cy="188715"/>
            </a:xfrm>
            <a:custGeom>
              <a:avLst/>
              <a:gdLst>
                <a:gd name="T0" fmla="*/ 14 w 42"/>
                <a:gd name="T1" fmla="*/ 102 h 102"/>
                <a:gd name="T2" fmla="*/ 14 w 42"/>
                <a:gd name="T3" fmla="*/ 96 h 102"/>
                <a:gd name="T4" fmla="*/ 14 w 42"/>
                <a:gd name="T5" fmla="*/ 82 h 102"/>
                <a:gd name="T6" fmla="*/ 14 w 42"/>
                <a:gd name="T7" fmla="*/ 64 h 102"/>
                <a:gd name="T8" fmla="*/ 14 w 42"/>
                <a:gd name="T9" fmla="*/ 46 h 102"/>
                <a:gd name="T10" fmla="*/ 14 w 42"/>
                <a:gd name="T11" fmla="*/ 36 h 102"/>
                <a:gd name="T12" fmla="*/ 12 w 42"/>
                <a:gd name="T13" fmla="*/ 30 h 102"/>
                <a:gd name="T14" fmla="*/ 8 w 42"/>
                <a:gd name="T15" fmla="*/ 24 h 102"/>
                <a:gd name="T16" fmla="*/ 6 w 42"/>
                <a:gd name="T17" fmla="*/ 20 h 102"/>
                <a:gd name="T18" fmla="*/ 2 w 42"/>
                <a:gd name="T19" fmla="*/ 18 h 102"/>
                <a:gd name="T20" fmla="*/ 0 w 42"/>
                <a:gd name="T21" fmla="*/ 12 h 102"/>
                <a:gd name="T22" fmla="*/ 2 w 42"/>
                <a:gd name="T23" fmla="*/ 8 h 102"/>
                <a:gd name="T24" fmla="*/ 14 w 42"/>
                <a:gd name="T25" fmla="*/ 8 h 102"/>
                <a:gd name="T26" fmla="*/ 16 w 42"/>
                <a:gd name="T27" fmla="*/ 0 h 102"/>
                <a:gd name="T28" fmla="*/ 28 w 42"/>
                <a:gd name="T29" fmla="*/ 10 h 102"/>
                <a:gd name="T30" fmla="*/ 30 w 42"/>
                <a:gd name="T31" fmla="*/ 12 h 102"/>
                <a:gd name="T32" fmla="*/ 34 w 42"/>
                <a:gd name="T33" fmla="*/ 16 h 102"/>
                <a:gd name="T34" fmla="*/ 40 w 42"/>
                <a:gd name="T35" fmla="*/ 22 h 102"/>
                <a:gd name="T36" fmla="*/ 42 w 42"/>
                <a:gd name="T37" fmla="*/ 34 h 102"/>
                <a:gd name="T38" fmla="*/ 38 w 42"/>
                <a:gd name="T39" fmla="*/ 48 h 102"/>
                <a:gd name="T40" fmla="*/ 38 w 42"/>
                <a:gd name="T41" fmla="*/ 52 h 102"/>
                <a:gd name="T42" fmla="*/ 36 w 42"/>
                <a:gd name="T43" fmla="*/ 64 h 102"/>
                <a:gd name="T44" fmla="*/ 36 w 42"/>
                <a:gd name="T45" fmla="*/ 82 h 102"/>
                <a:gd name="T46" fmla="*/ 34 w 42"/>
                <a:gd name="T47" fmla="*/ 98 h 102"/>
                <a:gd name="T48" fmla="*/ 14 w 42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02">
                  <a:moveTo>
                    <a:pt x="14" y="102"/>
                  </a:moveTo>
                  <a:lnTo>
                    <a:pt x="14" y="96"/>
                  </a:lnTo>
                  <a:lnTo>
                    <a:pt x="14" y="82"/>
                  </a:lnTo>
                  <a:lnTo>
                    <a:pt x="14" y="64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2" y="30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28" y="10"/>
                  </a:lnTo>
                  <a:lnTo>
                    <a:pt x="30" y="12"/>
                  </a:lnTo>
                  <a:lnTo>
                    <a:pt x="34" y="16"/>
                  </a:lnTo>
                  <a:lnTo>
                    <a:pt x="40" y="22"/>
                  </a:lnTo>
                  <a:lnTo>
                    <a:pt x="42" y="34"/>
                  </a:lnTo>
                  <a:lnTo>
                    <a:pt x="38" y="48"/>
                  </a:lnTo>
                  <a:lnTo>
                    <a:pt x="38" y="52"/>
                  </a:lnTo>
                  <a:lnTo>
                    <a:pt x="36" y="64"/>
                  </a:lnTo>
                  <a:lnTo>
                    <a:pt x="36" y="82"/>
                  </a:lnTo>
                  <a:lnTo>
                    <a:pt x="34" y="98"/>
                  </a:lnTo>
                  <a:lnTo>
                    <a:pt x="14" y="10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Freeform 458"/>
            <p:cNvSpPr>
              <a:spLocks/>
            </p:cNvSpPr>
            <p:nvPr/>
          </p:nvSpPr>
          <p:spPr bwMode="gray">
            <a:xfrm>
              <a:off x="475987" y="3777204"/>
              <a:ext cx="292521" cy="233119"/>
            </a:xfrm>
            <a:custGeom>
              <a:avLst/>
              <a:gdLst>
                <a:gd name="T0" fmla="*/ 0 w 158"/>
                <a:gd name="T1" fmla="*/ 120 h 126"/>
                <a:gd name="T2" fmla="*/ 2 w 158"/>
                <a:gd name="T3" fmla="*/ 118 h 126"/>
                <a:gd name="T4" fmla="*/ 2 w 158"/>
                <a:gd name="T5" fmla="*/ 116 h 126"/>
                <a:gd name="T6" fmla="*/ 14 w 158"/>
                <a:gd name="T7" fmla="*/ 112 h 126"/>
                <a:gd name="T8" fmla="*/ 22 w 158"/>
                <a:gd name="T9" fmla="*/ 106 h 126"/>
                <a:gd name="T10" fmla="*/ 30 w 158"/>
                <a:gd name="T11" fmla="*/ 98 h 126"/>
                <a:gd name="T12" fmla="*/ 38 w 158"/>
                <a:gd name="T13" fmla="*/ 90 h 126"/>
                <a:gd name="T14" fmla="*/ 44 w 158"/>
                <a:gd name="T15" fmla="*/ 82 h 126"/>
                <a:gd name="T16" fmla="*/ 46 w 158"/>
                <a:gd name="T17" fmla="*/ 80 h 126"/>
                <a:gd name="T18" fmla="*/ 46 w 158"/>
                <a:gd name="T19" fmla="*/ 68 h 126"/>
                <a:gd name="T20" fmla="*/ 50 w 158"/>
                <a:gd name="T21" fmla="*/ 60 h 126"/>
                <a:gd name="T22" fmla="*/ 56 w 158"/>
                <a:gd name="T23" fmla="*/ 54 h 126"/>
                <a:gd name="T24" fmla="*/ 60 w 158"/>
                <a:gd name="T25" fmla="*/ 48 h 126"/>
                <a:gd name="T26" fmla="*/ 60 w 158"/>
                <a:gd name="T27" fmla="*/ 44 h 126"/>
                <a:gd name="T28" fmla="*/ 64 w 158"/>
                <a:gd name="T29" fmla="*/ 40 h 126"/>
                <a:gd name="T30" fmla="*/ 66 w 158"/>
                <a:gd name="T31" fmla="*/ 36 h 126"/>
                <a:gd name="T32" fmla="*/ 70 w 158"/>
                <a:gd name="T33" fmla="*/ 34 h 126"/>
                <a:gd name="T34" fmla="*/ 74 w 158"/>
                <a:gd name="T35" fmla="*/ 32 h 126"/>
                <a:gd name="T36" fmla="*/ 76 w 158"/>
                <a:gd name="T37" fmla="*/ 30 h 126"/>
                <a:gd name="T38" fmla="*/ 78 w 158"/>
                <a:gd name="T39" fmla="*/ 30 h 126"/>
                <a:gd name="T40" fmla="*/ 76 w 158"/>
                <a:gd name="T41" fmla="*/ 20 h 126"/>
                <a:gd name="T42" fmla="*/ 76 w 158"/>
                <a:gd name="T43" fmla="*/ 14 h 126"/>
                <a:gd name="T44" fmla="*/ 78 w 158"/>
                <a:gd name="T45" fmla="*/ 8 h 126"/>
                <a:gd name="T46" fmla="*/ 78 w 158"/>
                <a:gd name="T47" fmla="*/ 4 h 126"/>
                <a:gd name="T48" fmla="*/ 80 w 158"/>
                <a:gd name="T49" fmla="*/ 0 h 126"/>
                <a:gd name="T50" fmla="*/ 80 w 158"/>
                <a:gd name="T51" fmla="*/ 0 h 126"/>
                <a:gd name="T52" fmla="*/ 82 w 158"/>
                <a:gd name="T53" fmla="*/ 0 h 126"/>
                <a:gd name="T54" fmla="*/ 84 w 158"/>
                <a:gd name="T55" fmla="*/ 2 h 126"/>
                <a:gd name="T56" fmla="*/ 88 w 158"/>
                <a:gd name="T57" fmla="*/ 4 h 126"/>
                <a:gd name="T58" fmla="*/ 92 w 158"/>
                <a:gd name="T59" fmla="*/ 6 h 126"/>
                <a:gd name="T60" fmla="*/ 98 w 158"/>
                <a:gd name="T61" fmla="*/ 8 h 126"/>
                <a:gd name="T62" fmla="*/ 104 w 158"/>
                <a:gd name="T63" fmla="*/ 10 h 126"/>
                <a:gd name="T64" fmla="*/ 114 w 158"/>
                <a:gd name="T65" fmla="*/ 12 h 126"/>
                <a:gd name="T66" fmla="*/ 126 w 158"/>
                <a:gd name="T67" fmla="*/ 12 h 126"/>
                <a:gd name="T68" fmla="*/ 134 w 158"/>
                <a:gd name="T69" fmla="*/ 12 h 126"/>
                <a:gd name="T70" fmla="*/ 136 w 158"/>
                <a:gd name="T71" fmla="*/ 12 h 126"/>
                <a:gd name="T72" fmla="*/ 138 w 158"/>
                <a:gd name="T73" fmla="*/ 12 h 126"/>
                <a:gd name="T74" fmla="*/ 142 w 158"/>
                <a:gd name="T75" fmla="*/ 14 h 126"/>
                <a:gd name="T76" fmla="*/ 144 w 158"/>
                <a:gd name="T77" fmla="*/ 18 h 126"/>
                <a:gd name="T78" fmla="*/ 146 w 158"/>
                <a:gd name="T79" fmla="*/ 22 h 126"/>
                <a:gd name="T80" fmla="*/ 146 w 158"/>
                <a:gd name="T81" fmla="*/ 28 h 126"/>
                <a:gd name="T82" fmla="*/ 146 w 158"/>
                <a:gd name="T83" fmla="*/ 34 h 126"/>
                <a:gd name="T84" fmla="*/ 146 w 158"/>
                <a:gd name="T85" fmla="*/ 38 h 126"/>
                <a:gd name="T86" fmla="*/ 148 w 158"/>
                <a:gd name="T87" fmla="*/ 42 h 126"/>
                <a:gd name="T88" fmla="*/ 150 w 158"/>
                <a:gd name="T89" fmla="*/ 46 h 126"/>
                <a:gd name="T90" fmla="*/ 158 w 158"/>
                <a:gd name="T91" fmla="*/ 54 h 126"/>
                <a:gd name="T92" fmla="*/ 156 w 158"/>
                <a:gd name="T93" fmla="*/ 54 h 126"/>
                <a:gd name="T94" fmla="*/ 154 w 158"/>
                <a:gd name="T95" fmla="*/ 54 h 126"/>
                <a:gd name="T96" fmla="*/ 150 w 158"/>
                <a:gd name="T97" fmla="*/ 54 h 126"/>
                <a:gd name="T98" fmla="*/ 146 w 158"/>
                <a:gd name="T99" fmla="*/ 54 h 126"/>
                <a:gd name="T100" fmla="*/ 142 w 158"/>
                <a:gd name="T101" fmla="*/ 54 h 126"/>
                <a:gd name="T102" fmla="*/ 140 w 158"/>
                <a:gd name="T103" fmla="*/ 56 h 126"/>
                <a:gd name="T104" fmla="*/ 136 w 158"/>
                <a:gd name="T105" fmla="*/ 58 h 126"/>
                <a:gd name="T106" fmla="*/ 136 w 158"/>
                <a:gd name="T107" fmla="*/ 62 h 126"/>
                <a:gd name="T108" fmla="*/ 134 w 158"/>
                <a:gd name="T109" fmla="*/ 74 h 126"/>
                <a:gd name="T110" fmla="*/ 82 w 158"/>
                <a:gd name="T111" fmla="*/ 92 h 126"/>
                <a:gd name="T112" fmla="*/ 68 w 158"/>
                <a:gd name="T113" fmla="*/ 96 h 126"/>
                <a:gd name="T114" fmla="*/ 60 w 158"/>
                <a:gd name="T115" fmla="*/ 104 h 126"/>
                <a:gd name="T116" fmla="*/ 48 w 158"/>
                <a:gd name="T117" fmla="*/ 110 h 126"/>
                <a:gd name="T118" fmla="*/ 52 w 158"/>
                <a:gd name="T119" fmla="*/ 126 h 126"/>
                <a:gd name="T120" fmla="*/ 0 w 158"/>
                <a:gd name="T121" fmla="*/ 12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26">
                  <a:moveTo>
                    <a:pt x="0" y="120"/>
                  </a:moveTo>
                  <a:lnTo>
                    <a:pt x="2" y="118"/>
                  </a:lnTo>
                  <a:lnTo>
                    <a:pt x="2" y="116"/>
                  </a:lnTo>
                  <a:lnTo>
                    <a:pt x="14" y="112"/>
                  </a:lnTo>
                  <a:lnTo>
                    <a:pt x="22" y="106"/>
                  </a:lnTo>
                  <a:lnTo>
                    <a:pt x="30" y="98"/>
                  </a:lnTo>
                  <a:lnTo>
                    <a:pt x="38" y="90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6" y="68"/>
                  </a:lnTo>
                  <a:lnTo>
                    <a:pt x="50" y="60"/>
                  </a:lnTo>
                  <a:lnTo>
                    <a:pt x="56" y="54"/>
                  </a:lnTo>
                  <a:lnTo>
                    <a:pt x="60" y="48"/>
                  </a:lnTo>
                  <a:lnTo>
                    <a:pt x="60" y="44"/>
                  </a:lnTo>
                  <a:lnTo>
                    <a:pt x="64" y="40"/>
                  </a:lnTo>
                  <a:lnTo>
                    <a:pt x="66" y="36"/>
                  </a:lnTo>
                  <a:lnTo>
                    <a:pt x="70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76" y="20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78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8" y="4"/>
                  </a:lnTo>
                  <a:lnTo>
                    <a:pt x="92" y="6"/>
                  </a:lnTo>
                  <a:lnTo>
                    <a:pt x="98" y="8"/>
                  </a:lnTo>
                  <a:lnTo>
                    <a:pt x="104" y="10"/>
                  </a:lnTo>
                  <a:lnTo>
                    <a:pt x="114" y="12"/>
                  </a:lnTo>
                  <a:lnTo>
                    <a:pt x="126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2" y="14"/>
                  </a:lnTo>
                  <a:lnTo>
                    <a:pt x="144" y="18"/>
                  </a:lnTo>
                  <a:lnTo>
                    <a:pt x="146" y="22"/>
                  </a:lnTo>
                  <a:lnTo>
                    <a:pt x="146" y="28"/>
                  </a:lnTo>
                  <a:lnTo>
                    <a:pt x="146" y="34"/>
                  </a:lnTo>
                  <a:lnTo>
                    <a:pt x="146" y="38"/>
                  </a:lnTo>
                  <a:lnTo>
                    <a:pt x="148" y="42"/>
                  </a:lnTo>
                  <a:lnTo>
                    <a:pt x="150" y="46"/>
                  </a:lnTo>
                  <a:lnTo>
                    <a:pt x="158" y="54"/>
                  </a:lnTo>
                  <a:lnTo>
                    <a:pt x="156" y="54"/>
                  </a:lnTo>
                  <a:lnTo>
                    <a:pt x="154" y="54"/>
                  </a:lnTo>
                  <a:lnTo>
                    <a:pt x="150" y="54"/>
                  </a:lnTo>
                  <a:lnTo>
                    <a:pt x="146" y="54"/>
                  </a:lnTo>
                  <a:lnTo>
                    <a:pt x="142" y="54"/>
                  </a:lnTo>
                  <a:lnTo>
                    <a:pt x="140" y="56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4" y="74"/>
                  </a:lnTo>
                  <a:lnTo>
                    <a:pt x="82" y="92"/>
                  </a:lnTo>
                  <a:lnTo>
                    <a:pt x="68" y="96"/>
                  </a:lnTo>
                  <a:lnTo>
                    <a:pt x="60" y="104"/>
                  </a:lnTo>
                  <a:lnTo>
                    <a:pt x="48" y="110"/>
                  </a:lnTo>
                  <a:lnTo>
                    <a:pt x="52" y="126"/>
                  </a:lnTo>
                  <a:lnTo>
                    <a:pt x="0" y="1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Freeform 459"/>
            <p:cNvSpPr>
              <a:spLocks/>
            </p:cNvSpPr>
            <p:nvPr/>
          </p:nvSpPr>
          <p:spPr bwMode="gray">
            <a:xfrm>
              <a:off x="953647" y="3736501"/>
              <a:ext cx="96273" cy="207217"/>
            </a:xfrm>
            <a:custGeom>
              <a:avLst/>
              <a:gdLst>
                <a:gd name="T0" fmla="*/ 8 w 52"/>
                <a:gd name="T1" fmla="*/ 12 h 112"/>
                <a:gd name="T2" fmla="*/ 6 w 52"/>
                <a:gd name="T3" fmla="*/ 18 h 112"/>
                <a:gd name="T4" fmla="*/ 4 w 52"/>
                <a:gd name="T5" fmla="*/ 28 h 112"/>
                <a:gd name="T6" fmla="*/ 4 w 52"/>
                <a:gd name="T7" fmla="*/ 32 h 112"/>
                <a:gd name="T8" fmla="*/ 2 w 52"/>
                <a:gd name="T9" fmla="*/ 38 h 112"/>
                <a:gd name="T10" fmla="*/ 0 w 52"/>
                <a:gd name="T11" fmla="*/ 40 h 112"/>
                <a:gd name="T12" fmla="*/ 0 w 52"/>
                <a:gd name="T13" fmla="*/ 46 h 112"/>
                <a:gd name="T14" fmla="*/ 2 w 52"/>
                <a:gd name="T15" fmla="*/ 50 h 112"/>
                <a:gd name="T16" fmla="*/ 2 w 52"/>
                <a:gd name="T17" fmla="*/ 54 h 112"/>
                <a:gd name="T18" fmla="*/ 2 w 52"/>
                <a:gd name="T19" fmla="*/ 58 h 112"/>
                <a:gd name="T20" fmla="*/ 6 w 52"/>
                <a:gd name="T21" fmla="*/ 64 h 112"/>
                <a:gd name="T22" fmla="*/ 8 w 52"/>
                <a:gd name="T23" fmla="*/ 64 h 112"/>
                <a:gd name="T24" fmla="*/ 10 w 52"/>
                <a:gd name="T25" fmla="*/ 68 h 112"/>
                <a:gd name="T26" fmla="*/ 14 w 52"/>
                <a:gd name="T27" fmla="*/ 88 h 112"/>
                <a:gd name="T28" fmla="*/ 22 w 52"/>
                <a:gd name="T29" fmla="*/ 112 h 112"/>
                <a:gd name="T30" fmla="*/ 26 w 52"/>
                <a:gd name="T31" fmla="*/ 108 h 112"/>
                <a:gd name="T32" fmla="*/ 34 w 52"/>
                <a:gd name="T33" fmla="*/ 102 h 112"/>
                <a:gd name="T34" fmla="*/ 40 w 52"/>
                <a:gd name="T35" fmla="*/ 96 h 112"/>
                <a:gd name="T36" fmla="*/ 40 w 52"/>
                <a:gd name="T37" fmla="*/ 92 h 112"/>
                <a:gd name="T38" fmla="*/ 38 w 52"/>
                <a:gd name="T39" fmla="*/ 88 h 112"/>
                <a:gd name="T40" fmla="*/ 38 w 52"/>
                <a:gd name="T41" fmla="*/ 84 h 112"/>
                <a:gd name="T42" fmla="*/ 44 w 52"/>
                <a:gd name="T43" fmla="*/ 82 h 112"/>
                <a:gd name="T44" fmla="*/ 48 w 52"/>
                <a:gd name="T45" fmla="*/ 76 h 112"/>
                <a:gd name="T46" fmla="*/ 46 w 52"/>
                <a:gd name="T47" fmla="*/ 68 h 112"/>
                <a:gd name="T48" fmla="*/ 44 w 52"/>
                <a:gd name="T49" fmla="*/ 62 h 112"/>
                <a:gd name="T50" fmla="*/ 42 w 52"/>
                <a:gd name="T51" fmla="*/ 60 h 112"/>
                <a:gd name="T52" fmla="*/ 42 w 52"/>
                <a:gd name="T53" fmla="*/ 54 h 112"/>
                <a:gd name="T54" fmla="*/ 44 w 52"/>
                <a:gd name="T55" fmla="*/ 50 h 112"/>
                <a:gd name="T56" fmla="*/ 48 w 52"/>
                <a:gd name="T57" fmla="*/ 46 h 112"/>
                <a:gd name="T58" fmla="*/ 50 w 52"/>
                <a:gd name="T59" fmla="*/ 44 h 112"/>
                <a:gd name="T60" fmla="*/ 50 w 52"/>
                <a:gd name="T61" fmla="*/ 42 h 112"/>
                <a:gd name="T62" fmla="*/ 48 w 52"/>
                <a:gd name="T63" fmla="*/ 40 h 112"/>
                <a:gd name="T64" fmla="*/ 46 w 52"/>
                <a:gd name="T65" fmla="*/ 36 h 112"/>
                <a:gd name="T66" fmla="*/ 44 w 52"/>
                <a:gd name="T67" fmla="*/ 28 h 112"/>
                <a:gd name="T68" fmla="*/ 46 w 52"/>
                <a:gd name="T69" fmla="*/ 24 h 112"/>
                <a:gd name="T70" fmla="*/ 52 w 52"/>
                <a:gd name="T71" fmla="*/ 20 h 112"/>
                <a:gd name="T72" fmla="*/ 32 w 52"/>
                <a:gd name="T73" fmla="*/ 2 h 112"/>
                <a:gd name="T74" fmla="*/ 30 w 52"/>
                <a:gd name="T75" fmla="*/ 0 h 112"/>
                <a:gd name="T76" fmla="*/ 22 w 52"/>
                <a:gd name="T77" fmla="*/ 2 h 112"/>
                <a:gd name="T78" fmla="*/ 16 w 52"/>
                <a:gd name="T79" fmla="*/ 4 h 112"/>
                <a:gd name="T80" fmla="*/ 12 w 52"/>
                <a:gd name="T8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" h="112">
                  <a:moveTo>
                    <a:pt x="10" y="12"/>
                  </a:moveTo>
                  <a:lnTo>
                    <a:pt x="8" y="12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0" y="66"/>
                  </a:lnTo>
                  <a:lnTo>
                    <a:pt x="10" y="68"/>
                  </a:lnTo>
                  <a:lnTo>
                    <a:pt x="12" y="76"/>
                  </a:lnTo>
                  <a:lnTo>
                    <a:pt x="14" y="88"/>
                  </a:lnTo>
                  <a:lnTo>
                    <a:pt x="18" y="102"/>
                  </a:lnTo>
                  <a:lnTo>
                    <a:pt x="22" y="112"/>
                  </a:lnTo>
                  <a:lnTo>
                    <a:pt x="24" y="112"/>
                  </a:lnTo>
                  <a:lnTo>
                    <a:pt x="26" y="108"/>
                  </a:lnTo>
                  <a:lnTo>
                    <a:pt x="30" y="106"/>
                  </a:lnTo>
                  <a:lnTo>
                    <a:pt x="34" y="102"/>
                  </a:lnTo>
                  <a:lnTo>
                    <a:pt x="36" y="98"/>
                  </a:lnTo>
                  <a:lnTo>
                    <a:pt x="40" y="96"/>
                  </a:lnTo>
                  <a:lnTo>
                    <a:pt x="40" y="92"/>
                  </a:lnTo>
                  <a:lnTo>
                    <a:pt x="40" y="92"/>
                  </a:lnTo>
                  <a:lnTo>
                    <a:pt x="38" y="90"/>
                  </a:lnTo>
                  <a:lnTo>
                    <a:pt x="38" y="88"/>
                  </a:lnTo>
                  <a:lnTo>
                    <a:pt x="38" y="86"/>
                  </a:lnTo>
                  <a:lnTo>
                    <a:pt x="38" y="84"/>
                  </a:lnTo>
                  <a:lnTo>
                    <a:pt x="42" y="82"/>
                  </a:lnTo>
                  <a:lnTo>
                    <a:pt x="44" y="82"/>
                  </a:lnTo>
                  <a:lnTo>
                    <a:pt x="46" y="80"/>
                  </a:lnTo>
                  <a:lnTo>
                    <a:pt x="48" y="76"/>
                  </a:lnTo>
                  <a:lnTo>
                    <a:pt x="48" y="72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8" y="46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50" y="22"/>
                  </a:lnTo>
                  <a:lnTo>
                    <a:pt x="52" y="20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Freeform 460"/>
            <p:cNvSpPr>
              <a:spLocks/>
            </p:cNvSpPr>
            <p:nvPr/>
          </p:nvSpPr>
          <p:spPr bwMode="gray">
            <a:xfrm>
              <a:off x="994378" y="3851210"/>
              <a:ext cx="381388" cy="373730"/>
            </a:xfrm>
            <a:custGeom>
              <a:avLst/>
              <a:gdLst>
                <a:gd name="T0" fmla="*/ 200 w 206"/>
                <a:gd name="T1" fmla="*/ 34 h 202"/>
                <a:gd name="T2" fmla="*/ 192 w 206"/>
                <a:gd name="T3" fmla="*/ 30 h 202"/>
                <a:gd name="T4" fmla="*/ 182 w 206"/>
                <a:gd name="T5" fmla="*/ 24 h 202"/>
                <a:gd name="T6" fmla="*/ 174 w 206"/>
                <a:gd name="T7" fmla="*/ 22 h 202"/>
                <a:gd name="T8" fmla="*/ 170 w 206"/>
                <a:gd name="T9" fmla="*/ 22 h 202"/>
                <a:gd name="T10" fmla="*/ 162 w 206"/>
                <a:gd name="T11" fmla="*/ 22 h 202"/>
                <a:gd name="T12" fmla="*/ 148 w 206"/>
                <a:gd name="T13" fmla="*/ 26 h 202"/>
                <a:gd name="T14" fmla="*/ 138 w 206"/>
                <a:gd name="T15" fmla="*/ 28 h 202"/>
                <a:gd name="T16" fmla="*/ 136 w 206"/>
                <a:gd name="T17" fmla="*/ 34 h 202"/>
                <a:gd name="T18" fmla="*/ 138 w 206"/>
                <a:gd name="T19" fmla="*/ 42 h 202"/>
                <a:gd name="T20" fmla="*/ 140 w 206"/>
                <a:gd name="T21" fmla="*/ 46 h 202"/>
                <a:gd name="T22" fmla="*/ 138 w 206"/>
                <a:gd name="T23" fmla="*/ 54 h 202"/>
                <a:gd name="T24" fmla="*/ 122 w 206"/>
                <a:gd name="T25" fmla="*/ 56 h 202"/>
                <a:gd name="T26" fmla="*/ 106 w 206"/>
                <a:gd name="T27" fmla="*/ 52 h 202"/>
                <a:gd name="T28" fmla="*/ 96 w 206"/>
                <a:gd name="T29" fmla="*/ 44 h 202"/>
                <a:gd name="T30" fmla="*/ 88 w 206"/>
                <a:gd name="T31" fmla="*/ 36 h 202"/>
                <a:gd name="T32" fmla="*/ 84 w 206"/>
                <a:gd name="T33" fmla="*/ 26 h 202"/>
                <a:gd name="T34" fmla="*/ 80 w 206"/>
                <a:gd name="T35" fmla="*/ 18 h 202"/>
                <a:gd name="T36" fmla="*/ 78 w 206"/>
                <a:gd name="T37" fmla="*/ 16 h 202"/>
                <a:gd name="T38" fmla="*/ 56 w 206"/>
                <a:gd name="T39" fmla="*/ 10 h 202"/>
                <a:gd name="T40" fmla="*/ 46 w 206"/>
                <a:gd name="T41" fmla="*/ 6 h 202"/>
                <a:gd name="T42" fmla="*/ 38 w 206"/>
                <a:gd name="T43" fmla="*/ 4 h 202"/>
                <a:gd name="T44" fmla="*/ 24 w 206"/>
                <a:gd name="T45" fmla="*/ 0 h 202"/>
                <a:gd name="T46" fmla="*/ 24 w 206"/>
                <a:gd name="T47" fmla="*/ 4 h 202"/>
                <a:gd name="T48" fmla="*/ 26 w 206"/>
                <a:gd name="T49" fmla="*/ 12 h 202"/>
                <a:gd name="T50" fmla="*/ 24 w 206"/>
                <a:gd name="T51" fmla="*/ 18 h 202"/>
                <a:gd name="T52" fmla="*/ 22 w 206"/>
                <a:gd name="T53" fmla="*/ 20 h 202"/>
                <a:gd name="T54" fmla="*/ 18 w 206"/>
                <a:gd name="T55" fmla="*/ 20 h 202"/>
                <a:gd name="T56" fmla="*/ 16 w 206"/>
                <a:gd name="T57" fmla="*/ 22 h 202"/>
                <a:gd name="T58" fmla="*/ 18 w 206"/>
                <a:gd name="T59" fmla="*/ 30 h 202"/>
                <a:gd name="T60" fmla="*/ 18 w 206"/>
                <a:gd name="T61" fmla="*/ 30 h 202"/>
                <a:gd name="T62" fmla="*/ 16 w 206"/>
                <a:gd name="T63" fmla="*/ 34 h 202"/>
                <a:gd name="T64" fmla="*/ 12 w 206"/>
                <a:gd name="T65" fmla="*/ 40 h 202"/>
                <a:gd name="T66" fmla="*/ 6 w 206"/>
                <a:gd name="T67" fmla="*/ 46 h 202"/>
                <a:gd name="T68" fmla="*/ 2 w 206"/>
                <a:gd name="T69" fmla="*/ 50 h 202"/>
                <a:gd name="T70" fmla="*/ 0 w 206"/>
                <a:gd name="T71" fmla="*/ 50 h 202"/>
                <a:gd name="T72" fmla="*/ 2 w 206"/>
                <a:gd name="T73" fmla="*/ 54 h 202"/>
                <a:gd name="T74" fmla="*/ 4 w 206"/>
                <a:gd name="T75" fmla="*/ 60 h 202"/>
                <a:gd name="T76" fmla="*/ 4 w 206"/>
                <a:gd name="T77" fmla="*/ 72 h 202"/>
                <a:gd name="T78" fmla="*/ 6 w 206"/>
                <a:gd name="T79" fmla="*/ 80 h 202"/>
                <a:gd name="T80" fmla="*/ 8 w 206"/>
                <a:gd name="T81" fmla="*/ 82 h 202"/>
                <a:gd name="T82" fmla="*/ 12 w 206"/>
                <a:gd name="T83" fmla="*/ 88 h 202"/>
                <a:gd name="T84" fmla="*/ 12 w 206"/>
                <a:gd name="T85" fmla="*/ 96 h 202"/>
                <a:gd name="T86" fmla="*/ 12 w 206"/>
                <a:gd name="T87" fmla="*/ 106 h 202"/>
                <a:gd name="T88" fmla="*/ 10 w 206"/>
                <a:gd name="T89" fmla="*/ 108 h 202"/>
                <a:gd name="T90" fmla="*/ 14 w 206"/>
                <a:gd name="T91" fmla="*/ 112 h 202"/>
                <a:gd name="T92" fmla="*/ 14 w 206"/>
                <a:gd name="T93" fmla="*/ 122 h 202"/>
                <a:gd name="T94" fmla="*/ 30 w 206"/>
                <a:gd name="T95" fmla="*/ 142 h 202"/>
                <a:gd name="T96" fmla="*/ 36 w 206"/>
                <a:gd name="T97" fmla="*/ 142 h 202"/>
                <a:gd name="T98" fmla="*/ 40 w 206"/>
                <a:gd name="T99" fmla="*/ 146 h 202"/>
                <a:gd name="T100" fmla="*/ 44 w 206"/>
                <a:gd name="T101" fmla="*/ 152 h 202"/>
                <a:gd name="T102" fmla="*/ 48 w 206"/>
                <a:gd name="T103" fmla="*/ 158 h 202"/>
                <a:gd name="T104" fmla="*/ 184 w 206"/>
                <a:gd name="T105" fmla="*/ 202 h 202"/>
                <a:gd name="T106" fmla="*/ 206 w 206"/>
                <a:gd name="T107" fmla="*/ 18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6" h="202">
                  <a:moveTo>
                    <a:pt x="206" y="34"/>
                  </a:moveTo>
                  <a:lnTo>
                    <a:pt x="200" y="34"/>
                  </a:lnTo>
                  <a:lnTo>
                    <a:pt x="196" y="32"/>
                  </a:lnTo>
                  <a:lnTo>
                    <a:pt x="192" y="30"/>
                  </a:lnTo>
                  <a:lnTo>
                    <a:pt x="186" y="26"/>
                  </a:lnTo>
                  <a:lnTo>
                    <a:pt x="182" y="24"/>
                  </a:lnTo>
                  <a:lnTo>
                    <a:pt x="176" y="24"/>
                  </a:lnTo>
                  <a:lnTo>
                    <a:pt x="174" y="22"/>
                  </a:lnTo>
                  <a:lnTo>
                    <a:pt x="172" y="22"/>
                  </a:lnTo>
                  <a:lnTo>
                    <a:pt x="170" y="22"/>
                  </a:lnTo>
                  <a:lnTo>
                    <a:pt x="166" y="22"/>
                  </a:lnTo>
                  <a:lnTo>
                    <a:pt x="162" y="22"/>
                  </a:lnTo>
                  <a:lnTo>
                    <a:pt x="154" y="24"/>
                  </a:lnTo>
                  <a:lnTo>
                    <a:pt x="148" y="26"/>
                  </a:lnTo>
                  <a:lnTo>
                    <a:pt x="142" y="26"/>
                  </a:lnTo>
                  <a:lnTo>
                    <a:pt x="138" y="28"/>
                  </a:lnTo>
                  <a:lnTo>
                    <a:pt x="138" y="32"/>
                  </a:lnTo>
                  <a:lnTo>
                    <a:pt x="136" y="34"/>
                  </a:lnTo>
                  <a:lnTo>
                    <a:pt x="138" y="38"/>
                  </a:lnTo>
                  <a:lnTo>
                    <a:pt x="138" y="42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138" y="54"/>
                  </a:lnTo>
                  <a:lnTo>
                    <a:pt x="132" y="56"/>
                  </a:lnTo>
                  <a:lnTo>
                    <a:pt x="122" y="56"/>
                  </a:lnTo>
                  <a:lnTo>
                    <a:pt x="114" y="54"/>
                  </a:lnTo>
                  <a:lnTo>
                    <a:pt x="106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90" y="40"/>
                  </a:lnTo>
                  <a:lnTo>
                    <a:pt x="88" y="36"/>
                  </a:lnTo>
                  <a:lnTo>
                    <a:pt x="86" y="30"/>
                  </a:lnTo>
                  <a:lnTo>
                    <a:pt x="84" y="26"/>
                  </a:lnTo>
                  <a:lnTo>
                    <a:pt x="82" y="22"/>
                  </a:lnTo>
                  <a:lnTo>
                    <a:pt x="80" y="18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58" y="12"/>
                  </a:lnTo>
                  <a:lnTo>
                    <a:pt x="56" y="10"/>
                  </a:lnTo>
                  <a:lnTo>
                    <a:pt x="52" y="8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0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8" y="82"/>
                  </a:lnTo>
                  <a:lnTo>
                    <a:pt x="10" y="84"/>
                  </a:lnTo>
                  <a:lnTo>
                    <a:pt x="12" y="88"/>
                  </a:lnTo>
                  <a:lnTo>
                    <a:pt x="12" y="92"/>
                  </a:lnTo>
                  <a:lnTo>
                    <a:pt x="12" y="96"/>
                  </a:lnTo>
                  <a:lnTo>
                    <a:pt x="12" y="102"/>
                  </a:lnTo>
                  <a:lnTo>
                    <a:pt x="12" y="106"/>
                  </a:lnTo>
                  <a:lnTo>
                    <a:pt x="10" y="108"/>
                  </a:lnTo>
                  <a:lnTo>
                    <a:pt x="10" y="108"/>
                  </a:lnTo>
                  <a:lnTo>
                    <a:pt x="12" y="110"/>
                  </a:lnTo>
                  <a:lnTo>
                    <a:pt x="14" y="112"/>
                  </a:lnTo>
                  <a:lnTo>
                    <a:pt x="14" y="116"/>
                  </a:lnTo>
                  <a:lnTo>
                    <a:pt x="14" y="122"/>
                  </a:lnTo>
                  <a:lnTo>
                    <a:pt x="28" y="142"/>
                  </a:lnTo>
                  <a:lnTo>
                    <a:pt x="30" y="142"/>
                  </a:lnTo>
                  <a:lnTo>
                    <a:pt x="32" y="142"/>
                  </a:lnTo>
                  <a:lnTo>
                    <a:pt x="36" y="142"/>
                  </a:lnTo>
                  <a:lnTo>
                    <a:pt x="40" y="146"/>
                  </a:lnTo>
                  <a:lnTo>
                    <a:pt x="40" y="146"/>
                  </a:lnTo>
                  <a:lnTo>
                    <a:pt x="42" y="148"/>
                  </a:lnTo>
                  <a:lnTo>
                    <a:pt x="44" y="152"/>
                  </a:lnTo>
                  <a:lnTo>
                    <a:pt x="46" y="154"/>
                  </a:lnTo>
                  <a:lnTo>
                    <a:pt x="48" y="158"/>
                  </a:lnTo>
                  <a:lnTo>
                    <a:pt x="76" y="156"/>
                  </a:lnTo>
                  <a:lnTo>
                    <a:pt x="184" y="202"/>
                  </a:lnTo>
                  <a:lnTo>
                    <a:pt x="184" y="184"/>
                  </a:lnTo>
                  <a:lnTo>
                    <a:pt x="206" y="184"/>
                  </a:lnTo>
                  <a:lnTo>
                    <a:pt x="206" y="3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Freeform 461"/>
            <p:cNvSpPr>
              <a:spLocks/>
            </p:cNvSpPr>
            <p:nvPr/>
          </p:nvSpPr>
          <p:spPr bwMode="gray">
            <a:xfrm>
              <a:off x="831455" y="4372952"/>
              <a:ext cx="270304" cy="222018"/>
            </a:xfrm>
            <a:custGeom>
              <a:avLst/>
              <a:gdLst>
                <a:gd name="T0" fmla="*/ 142 w 146"/>
                <a:gd name="T1" fmla="*/ 0 h 120"/>
                <a:gd name="T2" fmla="*/ 132 w 146"/>
                <a:gd name="T3" fmla="*/ 2 h 120"/>
                <a:gd name="T4" fmla="*/ 124 w 146"/>
                <a:gd name="T5" fmla="*/ 6 h 120"/>
                <a:gd name="T6" fmla="*/ 120 w 146"/>
                <a:gd name="T7" fmla="*/ 8 h 120"/>
                <a:gd name="T8" fmla="*/ 96 w 146"/>
                <a:gd name="T9" fmla="*/ 4 h 120"/>
                <a:gd name="T10" fmla="*/ 84 w 146"/>
                <a:gd name="T11" fmla="*/ 8 h 120"/>
                <a:gd name="T12" fmla="*/ 76 w 146"/>
                <a:gd name="T13" fmla="*/ 6 h 120"/>
                <a:gd name="T14" fmla="*/ 68 w 146"/>
                <a:gd name="T15" fmla="*/ 12 h 120"/>
                <a:gd name="T16" fmla="*/ 62 w 146"/>
                <a:gd name="T17" fmla="*/ 16 h 120"/>
                <a:gd name="T18" fmla="*/ 58 w 146"/>
                <a:gd name="T19" fmla="*/ 14 h 120"/>
                <a:gd name="T20" fmla="*/ 50 w 146"/>
                <a:gd name="T21" fmla="*/ 10 h 120"/>
                <a:gd name="T22" fmla="*/ 42 w 146"/>
                <a:gd name="T23" fmla="*/ 8 h 120"/>
                <a:gd name="T24" fmla="*/ 40 w 146"/>
                <a:gd name="T25" fmla="*/ 6 h 120"/>
                <a:gd name="T26" fmla="*/ 38 w 146"/>
                <a:gd name="T27" fmla="*/ 6 h 120"/>
                <a:gd name="T28" fmla="*/ 30 w 146"/>
                <a:gd name="T29" fmla="*/ 6 h 120"/>
                <a:gd name="T30" fmla="*/ 16 w 146"/>
                <a:gd name="T31" fmla="*/ 8 h 120"/>
                <a:gd name="T32" fmla="*/ 6 w 146"/>
                <a:gd name="T33" fmla="*/ 14 h 120"/>
                <a:gd name="T34" fmla="*/ 2 w 146"/>
                <a:gd name="T35" fmla="*/ 20 h 120"/>
                <a:gd name="T36" fmla="*/ 4 w 146"/>
                <a:gd name="T37" fmla="*/ 22 h 120"/>
                <a:gd name="T38" fmla="*/ 6 w 146"/>
                <a:gd name="T39" fmla="*/ 28 h 120"/>
                <a:gd name="T40" fmla="*/ 6 w 146"/>
                <a:gd name="T41" fmla="*/ 40 h 120"/>
                <a:gd name="T42" fmla="*/ 6 w 146"/>
                <a:gd name="T43" fmla="*/ 48 h 120"/>
                <a:gd name="T44" fmla="*/ 2 w 146"/>
                <a:gd name="T45" fmla="*/ 54 h 120"/>
                <a:gd name="T46" fmla="*/ 0 w 146"/>
                <a:gd name="T47" fmla="*/ 64 h 120"/>
                <a:gd name="T48" fmla="*/ 0 w 146"/>
                <a:gd name="T49" fmla="*/ 100 h 120"/>
                <a:gd name="T50" fmla="*/ 16 w 146"/>
                <a:gd name="T51" fmla="*/ 100 h 120"/>
                <a:gd name="T52" fmla="*/ 34 w 146"/>
                <a:gd name="T53" fmla="*/ 112 h 120"/>
                <a:gd name="T54" fmla="*/ 52 w 146"/>
                <a:gd name="T55" fmla="*/ 118 h 120"/>
                <a:gd name="T56" fmla="*/ 76 w 146"/>
                <a:gd name="T57" fmla="*/ 120 h 120"/>
                <a:gd name="T58" fmla="*/ 94 w 146"/>
                <a:gd name="T59" fmla="*/ 102 h 120"/>
                <a:gd name="T60" fmla="*/ 96 w 146"/>
                <a:gd name="T61" fmla="*/ 86 h 120"/>
                <a:gd name="T62" fmla="*/ 100 w 146"/>
                <a:gd name="T63" fmla="*/ 80 h 120"/>
                <a:gd name="T64" fmla="*/ 108 w 146"/>
                <a:gd name="T65" fmla="*/ 72 h 120"/>
                <a:gd name="T66" fmla="*/ 118 w 146"/>
                <a:gd name="T67" fmla="*/ 68 h 120"/>
                <a:gd name="T68" fmla="*/ 122 w 146"/>
                <a:gd name="T69" fmla="*/ 72 h 120"/>
                <a:gd name="T70" fmla="*/ 126 w 146"/>
                <a:gd name="T71" fmla="*/ 72 h 120"/>
                <a:gd name="T72" fmla="*/ 132 w 146"/>
                <a:gd name="T73" fmla="*/ 68 h 120"/>
                <a:gd name="T74" fmla="*/ 138 w 146"/>
                <a:gd name="T75" fmla="*/ 56 h 120"/>
                <a:gd name="T76" fmla="*/ 142 w 146"/>
                <a:gd name="T77" fmla="*/ 46 h 120"/>
                <a:gd name="T78" fmla="*/ 144 w 146"/>
                <a:gd name="T79" fmla="*/ 36 h 120"/>
                <a:gd name="T80" fmla="*/ 146 w 146"/>
                <a:gd name="T81" fmla="*/ 24 h 120"/>
                <a:gd name="T82" fmla="*/ 144 w 146"/>
                <a:gd name="T83" fmla="*/ 14 h 120"/>
                <a:gd name="T84" fmla="*/ 146 w 146"/>
                <a:gd name="T85" fmla="*/ 4 h 120"/>
                <a:gd name="T86" fmla="*/ 146 w 146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6" h="120">
                  <a:moveTo>
                    <a:pt x="146" y="0"/>
                  </a:moveTo>
                  <a:lnTo>
                    <a:pt x="142" y="0"/>
                  </a:lnTo>
                  <a:lnTo>
                    <a:pt x="136" y="0"/>
                  </a:lnTo>
                  <a:lnTo>
                    <a:pt x="132" y="2"/>
                  </a:lnTo>
                  <a:lnTo>
                    <a:pt x="126" y="4"/>
                  </a:lnTo>
                  <a:lnTo>
                    <a:pt x="124" y="6"/>
                  </a:lnTo>
                  <a:lnTo>
                    <a:pt x="120" y="6"/>
                  </a:lnTo>
                  <a:lnTo>
                    <a:pt x="120" y="8"/>
                  </a:lnTo>
                  <a:lnTo>
                    <a:pt x="108" y="2"/>
                  </a:lnTo>
                  <a:lnTo>
                    <a:pt x="96" y="4"/>
                  </a:lnTo>
                  <a:lnTo>
                    <a:pt x="88" y="6"/>
                  </a:lnTo>
                  <a:lnTo>
                    <a:pt x="84" y="8"/>
                  </a:lnTo>
                  <a:lnTo>
                    <a:pt x="80" y="6"/>
                  </a:lnTo>
                  <a:lnTo>
                    <a:pt x="76" y="6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14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8" y="6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2" y="6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6" y="34"/>
                  </a:lnTo>
                  <a:lnTo>
                    <a:pt x="6" y="40"/>
                  </a:lnTo>
                  <a:lnTo>
                    <a:pt x="6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0" y="70"/>
                  </a:lnTo>
                  <a:lnTo>
                    <a:pt x="0" y="100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24" y="106"/>
                  </a:lnTo>
                  <a:lnTo>
                    <a:pt x="34" y="112"/>
                  </a:lnTo>
                  <a:lnTo>
                    <a:pt x="48" y="118"/>
                  </a:lnTo>
                  <a:lnTo>
                    <a:pt x="52" y="118"/>
                  </a:lnTo>
                  <a:lnTo>
                    <a:pt x="62" y="120"/>
                  </a:lnTo>
                  <a:lnTo>
                    <a:pt x="76" y="120"/>
                  </a:lnTo>
                  <a:lnTo>
                    <a:pt x="86" y="120"/>
                  </a:lnTo>
                  <a:lnTo>
                    <a:pt x="94" y="102"/>
                  </a:lnTo>
                  <a:lnTo>
                    <a:pt x="94" y="88"/>
                  </a:lnTo>
                  <a:lnTo>
                    <a:pt x="96" y="86"/>
                  </a:lnTo>
                  <a:lnTo>
                    <a:pt x="98" y="84"/>
                  </a:lnTo>
                  <a:lnTo>
                    <a:pt x="100" y="80"/>
                  </a:lnTo>
                  <a:lnTo>
                    <a:pt x="104" y="76"/>
                  </a:lnTo>
                  <a:lnTo>
                    <a:pt x="108" y="72"/>
                  </a:lnTo>
                  <a:lnTo>
                    <a:pt x="112" y="70"/>
                  </a:lnTo>
                  <a:lnTo>
                    <a:pt x="118" y="68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4" y="72"/>
                  </a:lnTo>
                  <a:lnTo>
                    <a:pt x="126" y="72"/>
                  </a:lnTo>
                  <a:lnTo>
                    <a:pt x="128" y="70"/>
                  </a:lnTo>
                  <a:lnTo>
                    <a:pt x="132" y="68"/>
                  </a:lnTo>
                  <a:lnTo>
                    <a:pt x="136" y="64"/>
                  </a:lnTo>
                  <a:lnTo>
                    <a:pt x="138" y="56"/>
                  </a:lnTo>
                  <a:lnTo>
                    <a:pt x="142" y="46"/>
                  </a:lnTo>
                  <a:lnTo>
                    <a:pt x="142" y="46"/>
                  </a:lnTo>
                  <a:lnTo>
                    <a:pt x="144" y="42"/>
                  </a:lnTo>
                  <a:lnTo>
                    <a:pt x="144" y="36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4" y="14"/>
                  </a:lnTo>
                  <a:lnTo>
                    <a:pt x="144" y="8"/>
                  </a:lnTo>
                  <a:lnTo>
                    <a:pt x="146" y="4"/>
                  </a:lnTo>
                  <a:lnTo>
                    <a:pt x="146" y="2"/>
                  </a:lnTo>
                  <a:lnTo>
                    <a:pt x="14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Freeform 462"/>
            <p:cNvSpPr>
              <a:spLocks/>
            </p:cNvSpPr>
            <p:nvPr/>
          </p:nvSpPr>
          <p:spPr bwMode="gray">
            <a:xfrm>
              <a:off x="1053623" y="4113931"/>
              <a:ext cx="96273" cy="244220"/>
            </a:xfrm>
            <a:custGeom>
              <a:avLst/>
              <a:gdLst>
                <a:gd name="T0" fmla="*/ 28 w 52"/>
                <a:gd name="T1" fmla="*/ 132 h 132"/>
                <a:gd name="T2" fmla="*/ 30 w 52"/>
                <a:gd name="T3" fmla="*/ 118 h 132"/>
                <a:gd name="T4" fmla="*/ 30 w 52"/>
                <a:gd name="T5" fmla="*/ 118 h 132"/>
                <a:gd name="T6" fmla="*/ 30 w 52"/>
                <a:gd name="T7" fmla="*/ 116 h 132"/>
                <a:gd name="T8" fmla="*/ 32 w 52"/>
                <a:gd name="T9" fmla="*/ 112 h 132"/>
                <a:gd name="T10" fmla="*/ 32 w 52"/>
                <a:gd name="T11" fmla="*/ 108 h 132"/>
                <a:gd name="T12" fmla="*/ 36 w 52"/>
                <a:gd name="T13" fmla="*/ 104 h 132"/>
                <a:gd name="T14" fmla="*/ 40 w 52"/>
                <a:gd name="T15" fmla="*/ 100 h 132"/>
                <a:gd name="T16" fmla="*/ 44 w 52"/>
                <a:gd name="T17" fmla="*/ 96 h 132"/>
                <a:gd name="T18" fmla="*/ 44 w 52"/>
                <a:gd name="T19" fmla="*/ 92 h 132"/>
                <a:gd name="T20" fmla="*/ 44 w 52"/>
                <a:gd name="T21" fmla="*/ 80 h 132"/>
                <a:gd name="T22" fmla="*/ 44 w 52"/>
                <a:gd name="T23" fmla="*/ 66 h 132"/>
                <a:gd name="T24" fmla="*/ 46 w 52"/>
                <a:gd name="T25" fmla="*/ 52 h 132"/>
                <a:gd name="T26" fmla="*/ 52 w 52"/>
                <a:gd name="T27" fmla="*/ 44 h 132"/>
                <a:gd name="T28" fmla="*/ 50 w 52"/>
                <a:gd name="T29" fmla="*/ 44 h 132"/>
                <a:gd name="T30" fmla="*/ 50 w 52"/>
                <a:gd name="T31" fmla="*/ 40 h 132"/>
                <a:gd name="T32" fmla="*/ 48 w 52"/>
                <a:gd name="T33" fmla="*/ 36 h 132"/>
                <a:gd name="T34" fmla="*/ 46 w 52"/>
                <a:gd name="T35" fmla="*/ 30 h 132"/>
                <a:gd name="T36" fmla="*/ 44 w 52"/>
                <a:gd name="T37" fmla="*/ 24 h 132"/>
                <a:gd name="T38" fmla="*/ 44 w 52"/>
                <a:gd name="T39" fmla="*/ 20 h 132"/>
                <a:gd name="T40" fmla="*/ 44 w 52"/>
                <a:gd name="T41" fmla="*/ 14 h 132"/>
                <a:gd name="T42" fmla="*/ 16 w 52"/>
                <a:gd name="T43" fmla="*/ 16 h 132"/>
                <a:gd name="T44" fmla="*/ 16 w 52"/>
                <a:gd name="T45" fmla="*/ 14 h 132"/>
                <a:gd name="T46" fmla="*/ 14 w 52"/>
                <a:gd name="T47" fmla="*/ 12 h 132"/>
                <a:gd name="T48" fmla="*/ 12 w 52"/>
                <a:gd name="T49" fmla="*/ 8 h 132"/>
                <a:gd name="T50" fmla="*/ 8 w 52"/>
                <a:gd name="T51" fmla="*/ 4 h 132"/>
                <a:gd name="T52" fmla="*/ 4 w 52"/>
                <a:gd name="T53" fmla="*/ 2 h 132"/>
                <a:gd name="T54" fmla="*/ 0 w 52"/>
                <a:gd name="T5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" h="132">
                  <a:moveTo>
                    <a:pt x="28" y="132"/>
                  </a:moveTo>
                  <a:lnTo>
                    <a:pt x="30" y="118"/>
                  </a:lnTo>
                  <a:lnTo>
                    <a:pt x="30" y="118"/>
                  </a:lnTo>
                  <a:lnTo>
                    <a:pt x="30" y="116"/>
                  </a:lnTo>
                  <a:lnTo>
                    <a:pt x="32" y="112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0" y="100"/>
                  </a:lnTo>
                  <a:lnTo>
                    <a:pt x="44" y="96"/>
                  </a:lnTo>
                  <a:lnTo>
                    <a:pt x="44" y="92"/>
                  </a:lnTo>
                  <a:lnTo>
                    <a:pt x="44" y="80"/>
                  </a:lnTo>
                  <a:lnTo>
                    <a:pt x="44" y="66"/>
                  </a:lnTo>
                  <a:lnTo>
                    <a:pt x="46" y="52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0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4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8" y="4"/>
                  </a:lnTo>
                  <a:lnTo>
                    <a:pt x="4" y="2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Freeform 463"/>
            <p:cNvSpPr>
              <a:spLocks/>
            </p:cNvSpPr>
            <p:nvPr/>
          </p:nvSpPr>
          <p:spPr bwMode="gray">
            <a:xfrm>
              <a:off x="746291" y="4113931"/>
              <a:ext cx="403604" cy="299724"/>
            </a:xfrm>
            <a:custGeom>
              <a:avLst/>
              <a:gdLst>
                <a:gd name="T0" fmla="*/ 94 w 218"/>
                <a:gd name="T1" fmla="*/ 36 h 162"/>
                <a:gd name="T2" fmla="*/ 78 w 218"/>
                <a:gd name="T3" fmla="*/ 40 h 162"/>
                <a:gd name="T4" fmla="*/ 62 w 218"/>
                <a:gd name="T5" fmla="*/ 42 h 162"/>
                <a:gd name="T6" fmla="*/ 60 w 218"/>
                <a:gd name="T7" fmla="*/ 62 h 162"/>
                <a:gd name="T8" fmla="*/ 50 w 218"/>
                <a:gd name="T9" fmla="*/ 100 h 162"/>
                <a:gd name="T10" fmla="*/ 38 w 218"/>
                <a:gd name="T11" fmla="*/ 116 h 162"/>
                <a:gd name="T12" fmla="*/ 32 w 218"/>
                <a:gd name="T13" fmla="*/ 120 h 162"/>
                <a:gd name="T14" fmla="*/ 24 w 218"/>
                <a:gd name="T15" fmla="*/ 122 h 162"/>
                <a:gd name="T16" fmla="*/ 18 w 218"/>
                <a:gd name="T17" fmla="*/ 122 h 162"/>
                <a:gd name="T18" fmla="*/ 10 w 218"/>
                <a:gd name="T19" fmla="*/ 122 h 162"/>
                <a:gd name="T20" fmla="*/ 4 w 218"/>
                <a:gd name="T21" fmla="*/ 122 h 162"/>
                <a:gd name="T22" fmla="*/ 2 w 218"/>
                <a:gd name="T23" fmla="*/ 128 h 162"/>
                <a:gd name="T24" fmla="*/ 4 w 218"/>
                <a:gd name="T25" fmla="*/ 132 h 162"/>
                <a:gd name="T26" fmla="*/ 8 w 218"/>
                <a:gd name="T27" fmla="*/ 138 h 162"/>
                <a:gd name="T28" fmla="*/ 8 w 218"/>
                <a:gd name="T29" fmla="*/ 140 h 162"/>
                <a:gd name="T30" fmla="*/ 14 w 218"/>
                <a:gd name="T31" fmla="*/ 144 h 162"/>
                <a:gd name="T32" fmla="*/ 16 w 218"/>
                <a:gd name="T33" fmla="*/ 144 h 162"/>
                <a:gd name="T34" fmla="*/ 16 w 218"/>
                <a:gd name="T35" fmla="*/ 150 h 162"/>
                <a:gd name="T36" fmla="*/ 28 w 218"/>
                <a:gd name="T37" fmla="*/ 142 h 162"/>
                <a:gd name="T38" fmla="*/ 30 w 218"/>
                <a:gd name="T39" fmla="*/ 146 h 162"/>
                <a:gd name="T40" fmla="*/ 36 w 218"/>
                <a:gd name="T41" fmla="*/ 150 h 162"/>
                <a:gd name="T42" fmla="*/ 42 w 218"/>
                <a:gd name="T43" fmla="*/ 154 h 162"/>
                <a:gd name="T44" fmla="*/ 44 w 218"/>
                <a:gd name="T45" fmla="*/ 156 h 162"/>
                <a:gd name="T46" fmla="*/ 50 w 218"/>
                <a:gd name="T47" fmla="*/ 162 h 162"/>
                <a:gd name="T48" fmla="*/ 50 w 218"/>
                <a:gd name="T49" fmla="*/ 158 h 162"/>
                <a:gd name="T50" fmla="*/ 56 w 218"/>
                <a:gd name="T51" fmla="*/ 152 h 162"/>
                <a:gd name="T52" fmla="*/ 68 w 218"/>
                <a:gd name="T53" fmla="*/ 146 h 162"/>
                <a:gd name="T54" fmla="*/ 82 w 218"/>
                <a:gd name="T55" fmla="*/ 146 h 162"/>
                <a:gd name="T56" fmla="*/ 88 w 218"/>
                <a:gd name="T57" fmla="*/ 146 h 162"/>
                <a:gd name="T58" fmla="*/ 88 w 218"/>
                <a:gd name="T59" fmla="*/ 148 h 162"/>
                <a:gd name="T60" fmla="*/ 96 w 218"/>
                <a:gd name="T61" fmla="*/ 150 h 162"/>
                <a:gd name="T62" fmla="*/ 106 w 218"/>
                <a:gd name="T63" fmla="*/ 154 h 162"/>
                <a:gd name="T64" fmla="*/ 110 w 218"/>
                <a:gd name="T65" fmla="*/ 156 h 162"/>
                <a:gd name="T66" fmla="*/ 114 w 218"/>
                <a:gd name="T67" fmla="*/ 152 h 162"/>
                <a:gd name="T68" fmla="*/ 122 w 218"/>
                <a:gd name="T69" fmla="*/ 148 h 162"/>
                <a:gd name="T70" fmla="*/ 130 w 218"/>
                <a:gd name="T71" fmla="*/ 148 h 162"/>
                <a:gd name="T72" fmla="*/ 144 w 218"/>
                <a:gd name="T73" fmla="*/ 144 h 162"/>
                <a:gd name="T74" fmla="*/ 166 w 218"/>
                <a:gd name="T75" fmla="*/ 148 h 162"/>
                <a:gd name="T76" fmla="*/ 170 w 218"/>
                <a:gd name="T77" fmla="*/ 146 h 162"/>
                <a:gd name="T78" fmla="*/ 178 w 218"/>
                <a:gd name="T79" fmla="*/ 142 h 162"/>
                <a:gd name="T80" fmla="*/ 188 w 218"/>
                <a:gd name="T81" fmla="*/ 140 h 162"/>
                <a:gd name="T82" fmla="*/ 196 w 218"/>
                <a:gd name="T83" fmla="*/ 118 h 162"/>
                <a:gd name="T84" fmla="*/ 196 w 218"/>
                <a:gd name="T85" fmla="*/ 116 h 162"/>
                <a:gd name="T86" fmla="*/ 198 w 218"/>
                <a:gd name="T87" fmla="*/ 108 h 162"/>
                <a:gd name="T88" fmla="*/ 206 w 218"/>
                <a:gd name="T89" fmla="*/ 100 h 162"/>
                <a:gd name="T90" fmla="*/ 210 w 218"/>
                <a:gd name="T91" fmla="*/ 92 h 162"/>
                <a:gd name="T92" fmla="*/ 210 w 218"/>
                <a:gd name="T93" fmla="*/ 66 h 162"/>
                <a:gd name="T94" fmla="*/ 218 w 218"/>
                <a:gd name="T95" fmla="*/ 44 h 162"/>
                <a:gd name="T96" fmla="*/ 216 w 218"/>
                <a:gd name="T97" fmla="*/ 40 h 162"/>
                <a:gd name="T98" fmla="*/ 212 w 218"/>
                <a:gd name="T99" fmla="*/ 30 h 162"/>
                <a:gd name="T100" fmla="*/ 210 w 218"/>
                <a:gd name="T101" fmla="*/ 20 h 162"/>
                <a:gd name="T102" fmla="*/ 182 w 218"/>
                <a:gd name="T103" fmla="*/ 16 h 162"/>
                <a:gd name="T104" fmla="*/ 180 w 218"/>
                <a:gd name="T105" fmla="*/ 12 h 162"/>
                <a:gd name="T106" fmla="*/ 174 w 218"/>
                <a:gd name="T107" fmla="*/ 4 h 162"/>
                <a:gd name="T108" fmla="*/ 166 w 218"/>
                <a:gd name="T10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8" h="162">
                  <a:moveTo>
                    <a:pt x="162" y="0"/>
                  </a:moveTo>
                  <a:lnTo>
                    <a:pt x="94" y="36"/>
                  </a:lnTo>
                  <a:lnTo>
                    <a:pt x="90" y="38"/>
                  </a:lnTo>
                  <a:lnTo>
                    <a:pt x="78" y="40"/>
                  </a:lnTo>
                  <a:lnTo>
                    <a:pt x="68" y="42"/>
                  </a:lnTo>
                  <a:lnTo>
                    <a:pt x="62" y="42"/>
                  </a:lnTo>
                  <a:lnTo>
                    <a:pt x="62" y="48"/>
                  </a:lnTo>
                  <a:lnTo>
                    <a:pt x="60" y="62"/>
                  </a:lnTo>
                  <a:lnTo>
                    <a:pt x="56" y="80"/>
                  </a:lnTo>
                  <a:lnTo>
                    <a:pt x="50" y="100"/>
                  </a:lnTo>
                  <a:lnTo>
                    <a:pt x="38" y="116"/>
                  </a:lnTo>
                  <a:lnTo>
                    <a:pt x="38" y="116"/>
                  </a:lnTo>
                  <a:lnTo>
                    <a:pt x="36" y="118"/>
                  </a:lnTo>
                  <a:lnTo>
                    <a:pt x="32" y="120"/>
                  </a:lnTo>
                  <a:lnTo>
                    <a:pt x="28" y="120"/>
                  </a:lnTo>
                  <a:lnTo>
                    <a:pt x="24" y="122"/>
                  </a:lnTo>
                  <a:lnTo>
                    <a:pt x="20" y="122"/>
                  </a:lnTo>
                  <a:lnTo>
                    <a:pt x="18" y="122"/>
                  </a:lnTo>
                  <a:lnTo>
                    <a:pt x="14" y="122"/>
                  </a:lnTo>
                  <a:lnTo>
                    <a:pt x="10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0" y="128"/>
                  </a:lnTo>
                  <a:lnTo>
                    <a:pt x="2" y="128"/>
                  </a:lnTo>
                  <a:lnTo>
                    <a:pt x="2" y="130"/>
                  </a:lnTo>
                  <a:lnTo>
                    <a:pt x="4" y="132"/>
                  </a:lnTo>
                  <a:lnTo>
                    <a:pt x="6" y="136"/>
                  </a:lnTo>
                  <a:lnTo>
                    <a:pt x="8" y="138"/>
                  </a:lnTo>
                  <a:lnTo>
                    <a:pt x="8" y="138"/>
                  </a:lnTo>
                  <a:lnTo>
                    <a:pt x="8" y="140"/>
                  </a:lnTo>
                  <a:lnTo>
                    <a:pt x="10" y="142"/>
                  </a:lnTo>
                  <a:lnTo>
                    <a:pt x="14" y="144"/>
                  </a:lnTo>
                  <a:lnTo>
                    <a:pt x="14" y="144"/>
                  </a:lnTo>
                  <a:lnTo>
                    <a:pt x="16" y="144"/>
                  </a:lnTo>
                  <a:lnTo>
                    <a:pt x="16" y="146"/>
                  </a:lnTo>
                  <a:lnTo>
                    <a:pt x="16" y="150"/>
                  </a:lnTo>
                  <a:lnTo>
                    <a:pt x="26" y="150"/>
                  </a:lnTo>
                  <a:lnTo>
                    <a:pt x="28" y="142"/>
                  </a:lnTo>
                  <a:lnTo>
                    <a:pt x="28" y="144"/>
                  </a:lnTo>
                  <a:lnTo>
                    <a:pt x="30" y="146"/>
                  </a:lnTo>
                  <a:lnTo>
                    <a:pt x="34" y="148"/>
                  </a:lnTo>
                  <a:lnTo>
                    <a:pt x="36" y="150"/>
                  </a:lnTo>
                  <a:lnTo>
                    <a:pt x="38" y="152"/>
                  </a:lnTo>
                  <a:lnTo>
                    <a:pt x="42" y="154"/>
                  </a:lnTo>
                  <a:lnTo>
                    <a:pt x="42" y="154"/>
                  </a:lnTo>
                  <a:lnTo>
                    <a:pt x="44" y="156"/>
                  </a:lnTo>
                  <a:lnTo>
                    <a:pt x="46" y="158"/>
                  </a:lnTo>
                  <a:lnTo>
                    <a:pt x="50" y="162"/>
                  </a:lnTo>
                  <a:lnTo>
                    <a:pt x="50" y="160"/>
                  </a:lnTo>
                  <a:lnTo>
                    <a:pt x="50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62" y="148"/>
                  </a:lnTo>
                  <a:lnTo>
                    <a:pt x="68" y="146"/>
                  </a:lnTo>
                  <a:lnTo>
                    <a:pt x="76" y="146"/>
                  </a:lnTo>
                  <a:lnTo>
                    <a:pt x="82" y="146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6"/>
                  </a:lnTo>
                  <a:lnTo>
                    <a:pt x="88" y="148"/>
                  </a:lnTo>
                  <a:lnTo>
                    <a:pt x="92" y="148"/>
                  </a:lnTo>
                  <a:lnTo>
                    <a:pt x="96" y="150"/>
                  </a:lnTo>
                  <a:lnTo>
                    <a:pt x="102" y="152"/>
                  </a:lnTo>
                  <a:lnTo>
                    <a:pt x="106" y="154"/>
                  </a:lnTo>
                  <a:lnTo>
                    <a:pt x="108" y="156"/>
                  </a:lnTo>
                  <a:lnTo>
                    <a:pt x="110" y="156"/>
                  </a:lnTo>
                  <a:lnTo>
                    <a:pt x="110" y="154"/>
                  </a:lnTo>
                  <a:lnTo>
                    <a:pt x="114" y="152"/>
                  </a:lnTo>
                  <a:lnTo>
                    <a:pt x="118" y="148"/>
                  </a:lnTo>
                  <a:lnTo>
                    <a:pt x="122" y="148"/>
                  </a:lnTo>
                  <a:lnTo>
                    <a:pt x="126" y="146"/>
                  </a:lnTo>
                  <a:lnTo>
                    <a:pt x="130" y="148"/>
                  </a:lnTo>
                  <a:lnTo>
                    <a:pt x="134" y="146"/>
                  </a:lnTo>
                  <a:lnTo>
                    <a:pt x="144" y="144"/>
                  </a:lnTo>
                  <a:lnTo>
                    <a:pt x="154" y="144"/>
                  </a:lnTo>
                  <a:lnTo>
                    <a:pt x="166" y="148"/>
                  </a:lnTo>
                  <a:lnTo>
                    <a:pt x="168" y="148"/>
                  </a:lnTo>
                  <a:lnTo>
                    <a:pt x="170" y="146"/>
                  </a:lnTo>
                  <a:lnTo>
                    <a:pt x="174" y="144"/>
                  </a:lnTo>
                  <a:lnTo>
                    <a:pt x="178" y="142"/>
                  </a:lnTo>
                  <a:lnTo>
                    <a:pt x="182" y="140"/>
                  </a:lnTo>
                  <a:lnTo>
                    <a:pt x="188" y="140"/>
                  </a:lnTo>
                  <a:lnTo>
                    <a:pt x="192" y="140"/>
                  </a:lnTo>
                  <a:lnTo>
                    <a:pt x="196" y="118"/>
                  </a:lnTo>
                  <a:lnTo>
                    <a:pt x="196" y="118"/>
                  </a:lnTo>
                  <a:lnTo>
                    <a:pt x="196" y="116"/>
                  </a:lnTo>
                  <a:lnTo>
                    <a:pt x="198" y="112"/>
                  </a:lnTo>
                  <a:lnTo>
                    <a:pt x="198" y="108"/>
                  </a:lnTo>
                  <a:lnTo>
                    <a:pt x="202" y="104"/>
                  </a:lnTo>
                  <a:lnTo>
                    <a:pt x="206" y="100"/>
                  </a:lnTo>
                  <a:lnTo>
                    <a:pt x="210" y="96"/>
                  </a:lnTo>
                  <a:lnTo>
                    <a:pt x="210" y="92"/>
                  </a:lnTo>
                  <a:lnTo>
                    <a:pt x="210" y="80"/>
                  </a:lnTo>
                  <a:lnTo>
                    <a:pt x="210" y="66"/>
                  </a:lnTo>
                  <a:lnTo>
                    <a:pt x="212" y="5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6" y="40"/>
                  </a:lnTo>
                  <a:lnTo>
                    <a:pt x="214" y="36"/>
                  </a:lnTo>
                  <a:lnTo>
                    <a:pt x="212" y="30"/>
                  </a:lnTo>
                  <a:lnTo>
                    <a:pt x="210" y="24"/>
                  </a:lnTo>
                  <a:lnTo>
                    <a:pt x="210" y="20"/>
                  </a:lnTo>
                  <a:lnTo>
                    <a:pt x="210" y="14"/>
                  </a:lnTo>
                  <a:lnTo>
                    <a:pt x="182" y="16"/>
                  </a:lnTo>
                  <a:lnTo>
                    <a:pt x="182" y="14"/>
                  </a:lnTo>
                  <a:lnTo>
                    <a:pt x="180" y="12"/>
                  </a:lnTo>
                  <a:lnTo>
                    <a:pt x="178" y="8"/>
                  </a:lnTo>
                  <a:lnTo>
                    <a:pt x="174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Freeform 464"/>
            <p:cNvSpPr>
              <a:spLocks/>
            </p:cNvSpPr>
            <p:nvPr/>
          </p:nvSpPr>
          <p:spPr bwMode="gray">
            <a:xfrm>
              <a:off x="990675" y="4372952"/>
              <a:ext cx="162923" cy="273822"/>
            </a:xfrm>
            <a:custGeom>
              <a:avLst/>
              <a:gdLst>
                <a:gd name="T0" fmla="*/ 60 w 88"/>
                <a:gd name="T1" fmla="*/ 2 h 148"/>
                <a:gd name="T2" fmla="*/ 58 w 88"/>
                <a:gd name="T3" fmla="*/ 8 h 148"/>
                <a:gd name="T4" fmla="*/ 58 w 88"/>
                <a:gd name="T5" fmla="*/ 20 h 148"/>
                <a:gd name="T6" fmla="*/ 60 w 88"/>
                <a:gd name="T7" fmla="*/ 30 h 148"/>
                <a:gd name="T8" fmla="*/ 58 w 88"/>
                <a:gd name="T9" fmla="*/ 42 h 148"/>
                <a:gd name="T10" fmla="*/ 56 w 88"/>
                <a:gd name="T11" fmla="*/ 48 h 148"/>
                <a:gd name="T12" fmla="*/ 50 w 88"/>
                <a:gd name="T13" fmla="*/ 64 h 148"/>
                <a:gd name="T14" fmla="*/ 42 w 88"/>
                <a:gd name="T15" fmla="*/ 70 h 148"/>
                <a:gd name="T16" fmla="*/ 38 w 88"/>
                <a:gd name="T17" fmla="*/ 72 h 148"/>
                <a:gd name="T18" fmla="*/ 36 w 88"/>
                <a:gd name="T19" fmla="*/ 72 h 148"/>
                <a:gd name="T20" fmla="*/ 26 w 88"/>
                <a:gd name="T21" fmla="*/ 70 h 148"/>
                <a:gd name="T22" fmla="*/ 18 w 88"/>
                <a:gd name="T23" fmla="*/ 76 h 148"/>
                <a:gd name="T24" fmla="*/ 12 w 88"/>
                <a:gd name="T25" fmla="*/ 84 h 148"/>
                <a:gd name="T26" fmla="*/ 8 w 88"/>
                <a:gd name="T27" fmla="*/ 88 h 148"/>
                <a:gd name="T28" fmla="*/ 0 w 88"/>
                <a:gd name="T29" fmla="*/ 120 h 148"/>
                <a:gd name="T30" fmla="*/ 0 w 88"/>
                <a:gd name="T31" fmla="*/ 124 h 148"/>
                <a:gd name="T32" fmla="*/ 2 w 88"/>
                <a:gd name="T33" fmla="*/ 130 h 148"/>
                <a:gd name="T34" fmla="*/ 10 w 88"/>
                <a:gd name="T35" fmla="*/ 134 h 148"/>
                <a:gd name="T36" fmla="*/ 14 w 88"/>
                <a:gd name="T37" fmla="*/ 136 h 148"/>
                <a:gd name="T38" fmla="*/ 18 w 88"/>
                <a:gd name="T39" fmla="*/ 140 h 148"/>
                <a:gd name="T40" fmla="*/ 18 w 88"/>
                <a:gd name="T41" fmla="*/ 148 h 148"/>
                <a:gd name="T42" fmla="*/ 36 w 88"/>
                <a:gd name="T43" fmla="*/ 148 h 148"/>
                <a:gd name="T44" fmla="*/ 70 w 88"/>
                <a:gd name="T45" fmla="*/ 146 h 148"/>
                <a:gd name="T46" fmla="*/ 86 w 88"/>
                <a:gd name="T47" fmla="*/ 144 h 148"/>
                <a:gd name="T48" fmla="*/ 88 w 88"/>
                <a:gd name="T49" fmla="*/ 138 h 148"/>
                <a:gd name="T50" fmla="*/ 88 w 88"/>
                <a:gd name="T51" fmla="*/ 134 h 148"/>
                <a:gd name="T52" fmla="*/ 82 w 88"/>
                <a:gd name="T53" fmla="*/ 130 h 148"/>
                <a:gd name="T54" fmla="*/ 74 w 88"/>
                <a:gd name="T55" fmla="*/ 122 h 148"/>
                <a:gd name="T56" fmla="*/ 68 w 88"/>
                <a:gd name="T57" fmla="*/ 110 h 148"/>
                <a:gd name="T58" fmla="*/ 62 w 88"/>
                <a:gd name="T59" fmla="*/ 100 h 148"/>
                <a:gd name="T60" fmla="*/ 66 w 88"/>
                <a:gd name="T61" fmla="*/ 98 h 148"/>
                <a:gd name="T62" fmla="*/ 70 w 88"/>
                <a:gd name="T63" fmla="*/ 94 h 148"/>
                <a:gd name="T64" fmla="*/ 72 w 88"/>
                <a:gd name="T65" fmla="*/ 86 h 148"/>
                <a:gd name="T66" fmla="*/ 70 w 88"/>
                <a:gd name="T67" fmla="*/ 78 h 148"/>
                <a:gd name="T68" fmla="*/ 68 w 88"/>
                <a:gd name="T69" fmla="*/ 76 h 148"/>
                <a:gd name="T70" fmla="*/ 64 w 88"/>
                <a:gd name="T71" fmla="*/ 72 h 148"/>
                <a:gd name="T72" fmla="*/ 62 w 88"/>
                <a:gd name="T73" fmla="*/ 64 h 148"/>
                <a:gd name="T74" fmla="*/ 64 w 88"/>
                <a:gd name="T75" fmla="*/ 58 h 148"/>
                <a:gd name="T76" fmla="*/ 68 w 88"/>
                <a:gd name="T77" fmla="*/ 58 h 148"/>
                <a:gd name="T78" fmla="*/ 74 w 88"/>
                <a:gd name="T79" fmla="*/ 56 h 148"/>
                <a:gd name="T80" fmla="*/ 78 w 88"/>
                <a:gd name="T81" fmla="*/ 50 h 148"/>
                <a:gd name="T82" fmla="*/ 78 w 88"/>
                <a:gd name="T83" fmla="*/ 46 h 148"/>
                <a:gd name="T84" fmla="*/ 74 w 88"/>
                <a:gd name="T85" fmla="*/ 40 h 148"/>
                <a:gd name="T86" fmla="*/ 72 w 88"/>
                <a:gd name="T87" fmla="*/ 30 h 148"/>
                <a:gd name="T88" fmla="*/ 72 w 88"/>
                <a:gd name="T89" fmla="*/ 20 h 148"/>
                <a:gd name="T90" fmla="*/ 72 w 88"/>
                <a:gd name="T91" fmla="*/ 16 h 148"/>
                <a:gd name="T92" fmla="*/ 72 w 88"/>
                <a:gd name="T93" fmla="*/ 8 h 148"/>
                <a:gd name="T94" fmla="*/ 66 w 88"/>
                <a:gd name="T95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48">
                  <a:moveTo>
                    <a:pt x="60" y="0"/>
                  </a:moveTo>
                  <a:lnTo>
                    <a:pt x="60" y="2"/>
                  </a:lnTo>
                  <a:lnTo>
                    <a:pt x="60" y="4"/>
                  </a:lnTo>
                  <a:lnTo>
                    <a:pt x="58" y="8"/>
                  </a:lnTo>
                  <a:lnTo>
                    <a:pt x="58" y="14"/>
                  </a:lnTo>
                  <a:lnTo>
                    <a:pt x="58" y="20"/>
                  </a:lnTo>
                  <a:lnTo>
                    <a:pt x="60" y="24"/>
                  </a:lnTo>
                  <a:lnTo>
                    <a:pt x="60" y="30"/>
                  </a:lnTo>
                  <a:lnTo>
                    <a:pt x="58" y="36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6" y="48"/>
                  </a:lnTo>
                  <a:lnTo>
                    <a:pt x="52" y="56"/>
                  </a:lnTo>
                  <a:lnTo>
                    <a:pt x="50" y="64"/>
                  </a:lnTo>
                  <a:lnTo>
                    <a:pt x="46" y="68"/>
                  </a:lnTo>
                  <a:lnTo>
                    <a:pt x="42" y="70"/>
                  </a:lnTo>
                  <a:lnTo>
                    <a:pt x="40" y="72"/>
                  </a:lnTo>
                  <a:lnTo>
                    <a:pt x="38" y="72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2" y="72"/>
                  </a:lnTo>
                  <a:lnTo>
                    <a:pt x="18" y="76"/>
                  </a:lnTo>
                  <a:lnTo>
                    <a:pt x="14" y="80"/>
                  </a:lnTo>
                  <a:lnTo>
                    <a:pt x="12" y="84"/>
                  </a:lnTo>
                  <a:lnTo>
                    <a:pt x="10" y="86"/>
                  </a:lnTo>
                  <a:lnTo>
                    <a:pt x="8" y="88"/>
                  </a:lnTo>
                  <a:lnTo>
                    <a:pt x="8" y="102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0" y="124"/>
                  </a:lnTo>
                  <a:lnTo>
                    <a:pt x="2" y="126"/>
                  </a:lnTo>
                  <a:lnTo>
                    <a:pt x="2" y="130"/>
                  </a:lnTo>
                  <a:lnTo>
                    <a:pt x="6" y="132"/>
                  </a:lnTo>
                  <a:lnTo>
                    <a:pt x="10" y="134"/>
                  </a:lnTo>
                  <a:lnTo>
                    <a:pt x="12" y="134"/>
                  </a:lnTo>
                  <a:lnTo>
                    <a:pt x="14" y="136"/>
                  </a:lnTo>
                  <a:lnTo>
                    <a:pt x="16" y="138"/>
                  </a:lnTo>
                  <a:lnTo>
                    <a:pt x="18" y="140"/>
                  </a:lnTo>
                  <a:lnTo>
                    <a:pt x="18" y="144"/>
                  </a:lnTo>
                  <a:lnTo>
                    <a:pt x="18" y="148"/>
                  </a:lnTo>
                  <a:lnTo>
                    <a:pt x="22" y="148"/>
                  </a:lnTo>
                  <a:lnTo>
                    <a:pt x="36" y="148"/>
                  </a:lnTo>
                  <a:lnTo>
                    <a:pt x="52" y="146"/>
                  </a:lnTo>
                  <a:lnTo>
                    <a:pt x="70" y="146"/>
                  </a:lnTo>
                  <a:lnTo>
                    <a:pt x="88" y="146"/>
                  </a:lnTo>
                  <a:lnTo>
                    <a:pt x="86" y="144"/>
                  </a:lnTo>
                  <a:lnTo>
                    <a:pt x="86" y="142"/>
                  </a:lnTo>
                  <a:lnTo>
                    <a:pt x="88" y="13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84" y="132"/>
                  </a:lnTo>
                  <a:lnTo>
                    <a:pt x="82" y="130"/>
                  </a:lnTo>
                  <a:lnTo>
                    <a:pt x="78" y="126"/>
                  </a:lnTo>
                  <a:lnTo>
                    <a:pt x="74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66" y="102"/>
                  </a:lnTo>
                  <a:lnTo>
                    <a:pt x="62" y="100"/>
                  </a:lnTo>
                  <a:lnTo>
                    <a:pt x="66" y="100"/>
                  </a:lnTo>
                  <a:lnTo>
                    <a:pt x="66" y="98"/>
                  </a:lnTo>
                  <a:lnTo>
                    <a:pt x="68" y="96"/>
                  </a:lnTo>
                  <a:lnTo>
                    <a:pt x="70" y="94"/>
                  </a:lnTo>
                  <a:lnTo>
                    <a:pt x="70" y="90"/>
                  </a:lnTo>
                  <a:lnTo>
                    <a:pt x="72" y="86"/>
                  </a:lnTo>
                  <a:lnTo>
                    <a:pt x="72" y="82"/>
                  </a:lnTo>
                  <a:lnTo>
                    <a:pt x="70" y="78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2"/>
                  </a:lnTo>
                  <a:lnTo>
                    <a:pt x="62" y="68"/>
                  </a:lnTo>
                  <a:lnTo>
                    <a:pt x="62" y="64"/>
                  </a:lnTo>
                  <a:lnTo>
                    <a:pt x="62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2" y="58"/>
                  </a:lnTo>
                  <a:lnTo>
                    <a:pt x="74" y="56"/>
                  </a:lnTo>
                  <a:lnTo>
                    <a:pt x="78" y="54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72" y="34"/>
                  </a:lnTo>
                  <a:lnTo>
                    <a:pt x="72" y="30"/>
                  </a:lnTo>
                  <a:lnTo>
                    <a:pt x="72" y="2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16"/>
                  </a:lnTo>
                  <a:lnTo>
                    <a:pt x="72" y="12"/>
                  </a:lnTo>
                  <a:lnTo>
                    <a:pt x="72" y="8"/>
                  </a:lnTo>
                  <a:lnTo>
                    <a:pt x="70" y="4"/>
                  </a:lnTo>
                  <a:lnTo>
                    <a:pt x="66" y="2"/>
                  </a:lnTo>
                  <a:lnTo>
                    <a:pt x="6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Freeform 465"/>
            <p:cNvSpPr>
              <a:spLocks/>
            </p:cNvSpPr>
            <p:nvPr/>
          </p:nvSpPr>
          <p:spPr bwMode="gray">
            <a:xfrm>
              <a:off x="1101759" y="4139833"/>
              <a:ext cx="233276" cy="392232"/>
            </a:xfrm>
            <a:custGeom>
              <a:avLst/>
              <a:gdLst>
                <a:gd name="T0" fmla="*/ 126 w 126"/>
                <a:gd name="T1" fmla="*/ 46 h 212"/>
                <a:gd name="T2" fmla="*/ 124 w 126"/>
                <a:gd name="T3" fmla="*/ 90 h 212"/>
                <a:gd name="T4" fmla="*/ 120 w 126"/>
                <a:gd name="T5" fmla="*/ 88 h 212"/>
                <a:gd name="T6" fmla="*/ 112 w 126"/>
                <a:gd name="T7" fmla="*/ 90 h 212"/>
                <a:gd name="T8" fmla="*/ 108 w 126"/>
                <a:gd name="T9" fmla="*/ 92 h 212"/>
                <a:gd name="T10" fmla="*/ 106 w 126"/>
                <a:gd name="T11" fmla="*/ 98 h 212"/>
                <a:gd name="T12" fmla="*/ 106 w 126"/>
                <a:gd name="T13" fmla="*/ 104 h 212"/>
                <a:gd name="T14" fmla="*/ 102 w 126"/>
                <a:gd name="T15" fmla="*/ 110 h 212"/>
                <a:gd name="T16" fmla="*/ 98 w 126"/>
                <a:gd name="T17" fmla="*/ 114 h 212"/>
                <a:gd name="T18" fmla="*/ 98 w 126"/>
                <a:gd name="T19" fmla="*/ 120 h 212"/>
                <a:gd name="T20" fmla="*/ 98 w 126"/>
                <a:gd name="T21" fmla="*/ 124 h 212"/>
                <a:gd name="T22" fmla="*/ 98 w 126"/>
                <a:gd name="T23" fmla="*/ 124 h 212"/>
                <a:gd name="T24" fmla="*/ 98 w 126"/>
                <a:gd name="T25" fmla="*/ 122 h 212"/>
                <a:gd name="T26" fmla="*/ 100 w 126"/>
                <a:gd name="T27" fmla="*/ 126 h 212"/>
                <a:gd name="T28" fmla="*/ 104 w 126"/>
                <a:gd name="T29" fmla="*/ 132 h 212"/>
                <a:gd name="T30" fmla="*/ 102 w 126"/>
                <a:gd name="T31" fmla="*/ 138 h 212"/>
                <a:gd name="T32" fmla="*/ 102 w 126"/>
                <a:gd name="T33" fmla="*/ 150 h 212"/>
                <a:gd name="T34" fmla="*/ 104 w 126"/>
                <a:gd name="T35" fmla="*/ 158 h 212"/>
                <a:gd name="T36" fmla="*/ 106 w 126"/>
                <a:gd name="T37" fmla="*/ 168 h 212"/>
                <a:gd name="T38" fmla="*/ 108 w 126"/>
                <a:gd name="T39" fmla="*/ 174 h 212"/>
                <a:gd name="T40" fmla="*/ 108 w 126"/>
                <a:gd name="T41" fmla="*/ 176 h 212"/>
                <a:gd name="T42" fmla="*/ 100 w 126"/>
                <a:gd name="T43" fmla="*/ 178 h 212"/>
                <a:gd name="T44" fmla="*/ 92 w 126"/>
                <a:gd name="T45" fmla="*/ 182 h 212"/>
                <a:gd name="T46" fmla="*/ 86 w 126"/>
                <a:gd name="T47" fmla="*/ 190 h 212"/>
                <a:gd name="T48" fmla="*/ 86 w 126"/>
                <a:gd name="T49" fmla="*/ 192 h 212"/>
                <a:gd name="T50" fmla="*/ 84 w 126"/>
                <a:gd name="T51" fmla="*/ 198 h 212"/>
                <a:gd name="T52" fmla="*/ 78 w 126"/>
                <a:gd name="T53" fmla="*/ 202 h 212"/>
                <a:gd name="T54" fmla="*/ 68 w 126"/>
                <a:gd name="T55" fmla="*/ 204 h 212"/>
                <a:gd name="T56" fmla="*/ 66 w 126"/>
                <a:gd name="T57" fmla="*/ 202 h 212"/>
                <a:gd name="T58" fmla="*/ 60 w 126"/>
                <a:gd name="T59" fmla="*/ 200 h 212"/>
                <a:gd name="T60" fmla="*/ 58 w 126"/>
                <a:gd name="T61" fmla="*/ 204 h 212"/>
                <a:gd name="T62" fmla="*/ 46 w 126"/>
                <a:gd name="T63" fmla="*/ 208 h 212"/>
                <a:gd name="T64" fmla="*/ 12 w 126"/>
                <a:gd name="T65" fmla="*/ 212 h 212"/>
                <a:gd name="T66" fmla="*/ 12 w 126"/>
                <a:gd name="T67" fmla="*/ 210 h 212"/>
                <a:gd name="T68" fmla="*/ 10 w 126"/>
                <a:gd name="T69" fmla="*/ 204 h 212"/>
                <a:gd name="T70" fmla="*/ 6 w 126"/>
                <a:gd name="T71" fmla="*/ 200 h 212"/>
                <a:gd name="T72" fmla="*/ 2 w 126"/>
                <a:gd name="T73" fmla="*/ 194 h 212"/>
                <a:gd name="T74" fmla="*/ 2 w 126"/>
                <a:gd name="T75" fmla="*/ 184 h 212"/>
                <a:gd name="T76" fmla="*/ 6 w 126"/>
                <a:gd name="T77" fmla="*/ 186 h 212"/>
                <a:gd name="T78" fmla="*/ 12 w 126"/>
                <a:gd name="T79" fmla="*/ 184 h 212"/>
                <a:gd name="T80" fmla="*/ 18 w 126"/>
                <a:gd name="T81" fmla="*/ 180 h 212"/>
                <a:gd name="T82" fmla="*/ 18 w 126"/>
                <a:gd name="T83" fmla="*/ 174 h 212"/>
                <a:gd name="T84" fmla="*/ 16 w 126"/>
                <a:gd name="T85" fmla="*/ 168 h 212"/>
                <a:gd name="T86" fmla="*/ 12 w 126"/>
                <a:gd name="T87" fmla="*/ 156 h 212"/>
                <a:gd name="T88" fmla="*/ 12 w 126"/>
                <a:gd name="T89" fmla="*/ 150 h 212"/>
                <a:gd name="T90" fmla="*/ 14 w 126"/>
                <a:gd name="T91" fmla="*/ 144 h 212"/>
                <a:gd name="T92" fmla="*/ 12 w 126"/>
                <a:gd name="T93" fmla="*/ 136 h 212"/>
                <a:gd name="T94" fmla="*/ 10 w 126"/>
                <a:gd name="T95" fmla="*/ 132 h 212"/>
                <a:gd name="T96" fmla="*/ 8 w 126"/>
                <a:gd name="T97" fmla="*/ 130 h 212"/>
                <a:gd name="T98" fmla="*/ 4 w 126"/>
                <a:gd name="T99" fmla="*/ 126 h 212"/>
                <a:gd name="T100" fmla="*/ 0 w 126"/>
                <a:gd name="T101" fmla="*/ 126 h 212"/>
                <a:gd name="T102" fmla="*/ 2 w 126"/>
                <a:gd name="T103" fmla="*/ 120 h 212"/>
                <a:gd name="T104" fmla="*/ 6 w 126"/>
                <a:gd name="T105" fmla="*/ 104 h 212"/>
                <a:gd name="T106" fmla="*/ 4 w 126"/>
                <a:gd name="T107" fmla="*/ 102 h 212"/>
                <a:gd name="T108" fmla="*/ 6 w 126"/>
                <a:gd name="T109" fmla="*/ 96 h 212"/>
                <a:gd name="T110" fmla="*/ 12 w 126"/>
                <a:gd name="T111" fmla="*/ 88 h 212"/>
                <a:gd name="T112" fmla="*/ 18 w 126"/>
                <a:gd name="T113" fmla="*/ 78 h 212"/>
                <a:gd name="T114" fmla="*/ 18 w 126"/>
                <a:gd name="T115" fmla="*/ 50 h 212"/>
                <a:gd name="T116" fmla="*/ 26 w 126"/>
                <a:gd name="T117" fmla="*/ 30 h 212"/>
                <a:gd name="T118" fmla="*/ 24 w 126"/>
                <a:gd name="T119" fmla="*/ 26 h 212"/>
                <a:gd name="T120" fmla="*/ 20 w 126"/>
                <a:gd name="T121" fmla="*/ 16 h 212"/>
                <a:gd name="T122" fmla="*/ 18 w 126"/>
                <a:gd name="T123" fmla="*/ 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" h="212">
                  <a:moveTo>
                    <a:pt x="18" y="0"/>
                  </a:moveTo>
                  <a:lnTo>
                    <a:pt x="126" y="46"/>
                  </a:lnTo>
                  <a:lnTo>
                    <a:pt x="124" y="90"/>
                  </a:lnTo>
                  <a:lnTo>
                    <a:pt x="124" y="90"/>
                  </a:lnTo>
                  <a:lnTo>
                    <a:pt x="122" y="90"/>
                  </a:lnTo>
                  <a:lnTo>
                    <a:pt x="120" y="88"/>
                  </a:lnTo>
                  <a:lnTo>
                    <a:pt x="116" y="88"/>
                  </a:lnTo>
                  <a:lnTo>
                    <a:pt x="112" y="90"/>
                  </a:lnTo>
                  <a:lnTo>
                    <a:pt x="110" y="90"/>
                  </a:lnTo>
                  <a:lnTo>
                    <a:pt x="108" y="92"/>
                  </a:lnTo>
                  <a:lnTo>
                    <a:pt x="106" y="96"/>
                  </a:lnTo>
                  <a:lnTo>
                    <a:pt x="106" y="98"/>
                  </a:lnTo>
                  <a:lnTo>
                    <a:pt x="106" y="100"/>
                  </a:lnTo>
                  <a:lnTo>
                    <a:pt x="106" y="104"/>
                  </a:lnTo>
                  <a:lnTo>
                    <a:pt x="104" y="108"/>
                  </a:lnTo>
                  <a:lnTo>
                    <a:pt x="102" y="110"/>
                  </a:lnTo>
                  <a:lnTo>
                    <a:pt x="100" y="110"/>
                  </a:lnTo>
                  <a:lnTo>
                    <a:pt x="98" y="114"/>
                  </a:lnTo>
                  <a:lnTo>
                    <a:pt x="96" y="116"/>
                  </a:lnTo>
                  <a:lnTo>
                    <a:pt x="98" y="120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4"/>
                  </a:lnTo>
                  <a:lnTo>
                    <a:pt x="100" y="126"/>
                  </a:lnTo>
                  <a:lnTo>
                    <a:pt x="102" y="128"/>
                  </a:lnTo>
                  <a:lnTo>
                    <a:pt x="104" y="132"/>
                  </a:lnTo>
                  <a:lnTo>
                    <a:pt x="104" y="134"/>
                  </a:lnTo>
                  <a:lnTo>
                    <a:pt x="102" y="138"/>
                  </a:lnTo>
                  <a:lnTo>
                    <a:pt x="102" y="144"/>
                  </a:lnTo>
                  <a:lnTo>
                    <a:pt x="102" y="150"/>
                  </a:lnTo>
                  <a:lnTo>
                    <a:pt x="102" y="154"/>
                  </a:lnTo>
                  <a:lnTo>
                    <a:pt x="104" y="158"/>
                  </a:lnTo>
                  <a:lnTo>
                    <a:pt x="104" y="162"/>
                  </a:lnTo>
                  <a:lnTo>
                    <a:pt x="106" y="168"/>
                  </a:lnTo>
                  <a:lnTo>
                    <a:pt x="108" y="172"/>
                  </a:lnTo>
                  <a:lnTo>
                    <a:pt x="108" y="174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04" y="178"/>
                  </a:lnTo>
                  <a:lnTo>
                    <a:pt x="100" y="178"/>
                  </a:lnTo>
                  <a:lnTo>
                    <a:pt x="96" y="180"/>
                  </a:lnTo>
                  <a:lnTo>
                    <a:pt x="92" y="182"/>
                  </a:lnTo>
                  <a:lnTo>
                    <a:pt x="88" y="186"/>
                  </a:lnTo>
                  <a:lnTo>
                    <a:pt x="86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6" y="194"/>
                  </a:lnTo>
                  <a:lnTo>
                    <a:pt x="84" y="198"/>
                  </a:lnTo>
                  <a:lnTo>
                    <a:pt x="82" y="200"/>
                  </a:lnTo>
                  <a:lnTo>
                    <a:pt x="78" y="202"/>
                  </a:lnTo>
                  <a:lnTo>
                    <a:pt x="74" y="204"/>
                  </a:lnTo>
                  <a:lnTo>
                    <a:pt x="68" y="204"/>
                  </a:lnTo>
                  <a:lnTo>
                    <a:pt x="68" y="202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0" y="200"/>
                  </a:lnTo>
                  <a:lnTo>
                    <a:pt x="58" y="202"/>
                  </a:lnTo>
                  <a:lnTo>
                    <a:pt x="58" y="204"/>
                  </a:lnTo>
                  <a:lnTo>
                    <a:pt x="56" y="204"/>
                  </a:lnTo>
                  <a:lnTo>
                    <a:pt x="46" y="208"/>
                  </a:lnTo>
                  <a:lnTo>
                    <a:pt x="32" y="210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12" y="210"/>
                  </a:lnTo>
                  <a:lnTo>
                    <a:pt x="10" y="206"/>
                  </a:lnTo>
                  <a:lnTo>
                    <a:pt x="10" y="204"/>
                  </a:lnTo>
                  <a:lnTo>
                    <a:pt x="6" y="202"/>
                  </a:lnTo>
                  <a:lnTo>
                    <a:pt x="6" y="200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2" y="190"/>
                  </a:lnTo>
                  <a:lnTo>
                    <a:pt x="2" y="184"/>
                  </a:lnTo>
                  <a:lnTo>
                    <a:pt x="4" y="184"/>
                  </a:lnTo>
                  <a:lnTo>
                    <a:pt x="6" y="186"/>
                  </a:lnTo>
                  <a:lnTo>
                    <a:pt x="8" y="184"/>
                  </a:lnTo>
                  <a:lnTo>
                    <a:pt x="12" y="184"/>
                  </a:lnTo>
                  <a:lnTo>
                    <a:pt x="14" y="182"/>
                  </a:lnTo>
                  <a:lnTo>
                    <a:pt x="18" y="180"/>
                  </a:lnTo>
                  <a:lnTo>
                    <a:pt x="18" y="176"/>
                  </a:lnTo>
                  <a:lnTo>
                    <a:pt x="18" y="174"/>
                  </a:lnTo>
                  <a:lnTo>
                    <a:pt x="18" y="172"/>
                  </a:lnTo>
                  <a:lnTo>
                    <a:pt x="16" y="168"/>
                  </a:lnTo>
                  <a:lnTo>
                    <a:pt x="14" y="162"/>
                  </a:lnTo>
                  <a:lnTo>
                    <a:pt x="12" y="156"/>
                  </a:lnTo>
                  <a:lnTo>
                    <a:pt x="12" y="152"/>
                  </a:lnTo>
                  <a:lnTo>
                    <a:pt x="12" y="150"/>
                  </a:lnTo>
                  <a:lnTo>
                    <a:pt x="12" y="146"/>
                  </a:lnTo>
                  <a:lnTo>
                    <a:pt x="14" y="144"/>
                  </a:lnTo>
                  <a:lnTo>
                    <a:pt x="12" y="140"/>
                  </a:lnTo>
                  <a:lnTo>
                    <a:pt x="12" y="136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0" y="130"/>
                  </a:lnTo>
                  <a:lnTo>
                    <a:pt x="8" y="130"/>
                  </a:lnTo>
                  <a:lnTo>
                    <a:pt x="6" y="128"/>
                  </a:lnTo>
                  <a:lnTo>
                    <a:pt x="4" y="126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0"/>
                  </a:lnTo>
                  <a:lnTo>
                    <a:pt x="4" y="114"/>
                  </a:lnTo>
                  <a:lnTo>
                    <a:pt x="6" y="104"/>
                  </a:lnTo>
                  <a:lnTo>
                    <a:pt x="4" y="104"/>
                  </a:lnTo>
                  <a:lnTo>
                    <a:pt x="4" y="102"/>
                  </a:lnTo>
                  <a:lnTo>
                    <a:pt x="4" y="100"/>
                  </a:lnTo>
                  <a:lnTo>
                    <a:pt x="6" y="96"/>
                  </a:lnTo>
                  <a:lnTo>
                    <a:pt x="8" y="92"/>
                  </a:lnTo>
                  <a:lnTo>
                    <a:pt x="12" y="88"/>
                  </a:lnTo>
                  <a:lnTo>
                    <a:pt x="18" y="82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50"/>
                  </a:lnTo>
                  <a:lnTo>
                    <a:pt x="20" y="38"/>
                  </a:lnTo>
                  <a:lnTo>
                    <a:pt x="26" y="30"/>
                  </a:lnTo>
                  <a:lnTo>
                    <a:pt x="24" y="30"/>
                  </a:lnTo>
                  <a:lnTo>
                    <a:pt x="24" y="26"/>
                  </a:lnTo>
                  <a:lnTo>
                    <a:pt x="22" y="22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6"/>
                  </a:lnTo>
                  <a:lnTo>
                    <a:pt x="1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Freeform 466"/>
            <p:cNvSpPr>
              <a:spLocks/>
            </p:cNvSpPr>
            <p:nvPr/>
          </p:nvSpPr>
          <p:spPr bwMode="gray">
            <a:xfrm>
              <a:off x="1283196" y="4150934"/>
              <a:ext cx="403604" cy="462537"/>
            </a:xfrm>
            <a:custGeom>
              <a:avLst/>
              <a:gdLst>
                <a:gd name="T0" fmla="*/ 186 w 218"/>
                <a:gd name="T1" fmla="*/ 4 h 250"/>
                <a:gd name="T2" fmla="*/ 174 w 218"/>
                <a:gd name="T3" fmla="*/ 16 h 250"/>
                <a:gd name="T4" fmla="*/ 28 w 218"/>
                <a:gd name="T5" fmla="*/ 22 h 250"/>
                <a:gd name="T6" fmla="*/ 24 w 218"/>
                <a:gd name="T7" fmla="*/ 82 h 250"/>
                <a:gd name="T8" fmla="*/ 14 w 218"/>
                <a:gd name="T9" fmla="*/ 84 h 250"/>
                <a:gd name="T10" fmla="*/ 10 w 218"/>
                <a:gd name="T11" fmla="*/ 90 h 250"/>
                <a:gd name="T12" fmla="*/ 6 w 218"/>
                <a:gd name="T13" fmla="*/ 100 h 250"/>
                <a:gd name="T14" fmla="*/ 2 w 218"/>
                <a:gd name="T15" fmla="*/ 106 h 250"/>
                <a:gd name="T16" fmla="*/ 0 w 218"/>
                <a:gd name="T17" fmla="*/ 110 h 250"/>
                <a:gd name="T18" fmla="*/ 4 w 218"/>
                <a:gd name="T19" fmla="*/ 122 h 250"/>
                <a:gd name="T20" fmla="*/ 6 w 218"/>
                <a:gd name="T21" fmla="*/ 128 h 250"/>
                <a:gd name="T22" fmla="*/ 6 w 218"/>
                <a:gd name="T23" fmla="*/ 136 h 250"/>
                <a:gd name="T24" fmla="*/ 6 w 218"/>
                <a:gd name="T25" fmla="*/ 152 h 250"/>
                <a:gd name="T26" fmla="*/ 14 w 218"/>
                <a:gd name="T27" fmla="*/ 174 h 250"/>
                <a:gd name="T28" fmla="*/ 24 w 218"/>
                <a:gd name="T29" fmla="*/ 186 h 250"/>
                <a:gd name="T30" fmla="*/ 32 w 218"/>
                <a:gd name="T31" fmla="*/ 196 h 250"/>
                <a:gd name="T32" fmla="*/ 50 w 218"/>
                <a:gd name="T33" fmla="*/ 222 h 250"/>
                <a:gd name="T34" fmla="*/ 56 w 218"/>
                <a:gd name="T35" fmla="*/ 230 h 250"/>
                <a:gd name="T36" fmla="*/ 66 w 218"/>
                <a:gd name="T37" fmla="*/ 238 h 250"/>
                <a:gd name="T38" fmla="*/ 78 w 218"/>
                <a:gd name="T39" fmla="*/ 240 h 250"/>
                <a:gd name="T40" fmla="*/ 88 w 218"/>
                <a:gd name="T41" fmla="*/ 250 h 250"/>
                <a:gd name="T42" fmla="*/ 114 w 218"/>
                <a:gd name="T43" fmla="*/ 250 h 250"/>
                <a:gd name="T44" fmla="*/ 138 w 218"/>
                <a:gd name="T45" fmla="*/ 250 h 250"/>
                <a:gd name="T46" fmla="*/ 180 w 218"/>
                <a:gd name="T47" fmla="*/ 244 h 250"/>
                <a:gd name="T48" fmla="*/ 180 w 218"/>
                <a:gd name="T49" fmla="*/ 222 h 250"/>
                <a:gd name="T50" fmla="*/ 172 w 218"/>
                <a:gd name="T51" fmla="*/ 210 h 250"/>
                <a:gd name="T52" fmla="*/ 160 w 218"/>
                <a:gd name="T53" fmla="*/ 196 h 250"/>
                <a:gd name="T54" fmla="*/ 154 w 218"/>
                <a:gd name="T55" fmla="*/ 192 h 250"/>
                <a:gd name="T56" fmla="*/ 152 w 218"/>
                <a:gd name="T57" fmla="*/ 184 h 250"/>
                <a:gd name="T58" fmla="*/ 156 w 218"/>
                <a:gd name="T59" fmla="*/ 176 h 250"/>
                <a:gd name="T60" fmla="*/ 156 w 218"/>
                <a:gd name="T61" fmla="*/ 158 h 250"/>
                <a:gd name="T62" fmla="*/ 160 w 218"/>
                <a:gd name="T63" fmla="*/ 150 h 250"/>
                <a:gd name="T64" fmla="*/ 176 w 218"/>
                <a:gd name="T65" fmla="*/ 130 h 250"/>
                <a:gd name="T66" fmla="*/ 188 w 218"/>
                <a:gd name="T67" fmla="*/ 108 h 250"/>
                <a:gd name="T68" fmla="*/ 192 w 218"/>
                <a:gd name="T69" fmla="*/ 94 h 250"/>
                <a:gd name="T70" fmla="*/ 200 w 218"/>
                <a:gd name="T71" fmla="*/ 82 h 250"/>
                <a:gd name="T72" fmla="*/ 208 w 218"/>
                <a:gd name="T73" fmla="*/ 78 h 250"/>
                <a:gd name="T74" fmla="*/ 216 w 218"/>
                <a:gd name="T75" fmla="*/ 70 h 250"/>
                <a:gd name="T76" fmla="*/ 218 w 218"/>
                <a:gd name="T77" fmla="*/ 66 h 250"/>
                <a:gd name="T78" fmla="*/ 212 w 218"/>
                <a:gd name="T79" fmla="*/ 54 h 250"/>
                <a:gd name="T80" fmla="*/ 204 w 218"/>
                <a:gd name="T81" fmla="*/ 40 h 250"/>
                <a:gd name="T82" fmla="*/ 200 w 218"/>
                <a:gd name="T83" fmla="*/ 32 h 250"/>
                <a:gd name="T84" fmla="*/ 200 w 218"/>
                <a:gd name="T85" fmla="*/ 22 h 250"/>
                <a:gd name="T86" fmla="*/ 192 w 218"/>
                <a:gd name="T87" fmla="*/ 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8" h="250">
                  <a:moveTo>
                    <a:pt x="188" y="0"/>
                  </a:moveTo>
                  <a:lnTo>
                    <a:pt x="188" y="2"/>
                  </a:lnTo>
                  <a:lnTo>
                    <a:pt x="186" y="4"/>
                  </a:lnTo>
                  <a:lnTo>
                    <a:pt x="184" y="8"/>
                  </a:lnTo>
                  <a:lnTo>
                    <a:pt x="180" y="12"/>
                  </a:lnTo>
                  <a:lnTo>
                    <a:pt x="174" y="16"/>
                  </a:lnTo>
                  <a:lnTo>
                    <a:pt x="168" y="20"/>
                  </a:lnTo>
                  <a:lnTo>
                    <a:pt x="160" y="22"/>
                  </a:lnTo>
                  <a:lnTo>
                    <a:pt x="28" y="22"/>
                  </a:lnTo>
                  <a:lnTo>
                    <a:pt x="28" y="84"/>
                  </a:lnTo>
                  <a:lnTo>
                    <a:pt x="28" y="82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8" y="82"/>
                  </a:lnTo>
                  <a:lnTo>
                    <a:pt x="14" y="84"/>
                  </a:lnTo>
                  <a:lnTo>
                    <a:pt x="10" y="86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8" y="94"/>
                  </a:lnTo>
                  <a:lnTo>
                    <a:pt x="8" y="98"/>
                  </a:lnTo>
                  <a:lnTo>
                    <a:pt x="6" y="100"/>
                  </a:lnTo>
                  <a:lnTo>
                    <a:pt x="6" y="102"/>
                  </a:lnTo>
                  <a:lnTo>
                    <a:pt x="4" y="104"/>
                  </a:lnTo>
                  <a:lnTo>
                    <a:pt x="2" y="106"/>
                  </a:lnTo>
                  <a:lnTo>
                    <a:pt x="0" y="10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4"/>
                  </a:lnTo>
                  <a:lnTo>
                    <a:pt x="2" y="118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6" y="124"/>
                  </a:lnTo>
                  <a:lnTo>
                    <a:pt x="6" y="128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6" y="136"/>
                  </a:lnTo>
                  <a:lnTo>
                    <a:pt x="4" y="140"/>
                  </a:lnTo>
                  <a:lnTo>
                    <a:pt x="4" y="146"/>
                  </a:lnTo>
                  <a:lnTo>
                    <a:pt x="6" y="152"/>
                  </a:lnTo>
                  <a:lnTo>
                    <a:pt x="12" y="170"/>
                  </a:lnTo>
                  <a:lnTo>
                    <a:pt x="12" y="170"/>
                  </a:lnTo>
                  <a:lnTo>
                    <a:pt x="14" y="174"/>
                  </a:lnTo>
                  <a:lnTo>
                    <a:pt x="16" y="178"/>
                  </a:lnTo>
                  <a:lnTo>
                    <a:pt x="20" y="182"/>
                  </a:lnTo>
                  <a:lnTo>
                    <a:pt x="24" y="186"/>
                  </a:lnTo>
                  <a:lnTo>
                    <a:pt x="26" y="190"/>
                  </a:lnTo>
                  <a:lnTo>
                    <a:pt x="30" y="194"/>
                  </a:lnTo>
                  <a:lnTo>
                    <a:pt x="32" y="196"/>
                  </a:lnTo>
                  <a:lnTo>
                    <a:pt x="38" y="204"/>
                  </a:lnTo>
                  <a:lnTo>
                    <a:pt x="44" y="214"/>
                  </a:lnTo>
                  <a:lnTo>
                    <a:pt x="50" y="222"/>
                  </a:lnTo>
                  <a:lnTo>
                    <a:pt x="54" y="228"/>
                  </a:lnTo>
                  <a:lnTo>
                    <a:pt x="54" y="230"/>
                  </a:lnTo>
                  <a:lnTo>
                    <a:pt x="56" y="230"/>
                  </a:lnTo>
                  <a:lnTo>
                    <a:pt x="60" y="234"/>
                  </a:lnTo>
                  <a:lnTo>
                    <a:pt x="62" y="236"/>
                  </a:lnTo>
                  <a:lnTo>
                    <a:pt x="66" y="238"/>
                  </a:lnTo>
                  <a:lnTo>
                    <a:pt x="72" y="240"/>
                  </a:lnTo>
                  <a:lnTo>
                    <a:pt x="76" y="240"/>
                  </a:lnTo>
                  <a:lnTo>
                    <a:pt x="78" y="240"/>
                  </a:lnTo>
                  <a:lnTo>
                    <a:pt x="80" y="242"/>
                  </a:lnTo>
                  <a:lnTo>
                    <a:pt x="84" y="244"/>
                  </a:lnTo>
                  <a:lnTo>
                    <a:pt x="88" y="250"/>
                  </a:lnTo>
                  <a:lnTo>
                    <a:pt x="92" y="250"/>
                  </a:lnTo>
                  <a:lnTo>
                    <a:pt x="102" y="250"/>
                  </a:lnTo>
                  <a:lnTo>
                    <a:pt x="114" y="250"/>
                  </a:lnTo>
                  <a:lnTo>
                    <a:pt x="122" y="250"/>
                  </a:lnTo>
                  <a:lnTo>
                    <a:pt x="126" y="250"/>
                  </a:lnTo>
                  <a:lnTo>
                    <a:pt x="138" y="250"/>
                  </a:lnTo>
                  <a:lnTo>
                    <a:pt x="152" y="248"/>
                  </a:lnTo>
                  <a:lnTo>
                    <a:pt x="168" y="246"/>
                  </a:lnTo>
                  <a:lnTo>
                    <a:pt x="180" y="244"/>
                  </a:lnTo>
                  <a:lnTo>
                    <a:pt x="184" y="240"/>
                  </a:lnTo>
                  <a:lnTo>
                    <a:pt x="182" y="222"/>
                  </a:lnTo>
                  <a:lnTo>
                    <a:pt x="180" y="222"/>
                  </a:lnTo>
                  <a:lnTo>
                    <a:pt x="178" y="218"/>
                  </a:lnTo>
                  <a:lnTo>
                    <a:pt x="176" y="214"/>
                  </a:lnTo>
                  <a:lnTo>
                    <a:pt x="172" y="210"/>
                  </a:lnTo>
                  <a:lnTo>
                    <a:pt x="168" y="204"/>
                  </a:lnTo>
                  <a:lnTo>
                    <a:pt x="164" y="200"/>
                  </a:lnTo>
                  <a:lnTo>
                    <a:pt x="160" y="196"/>
                  </a:lnTo>
                  <a:lnTo>
                    <a:pt x="158" y="194"/>
                  </a:lnTo>
                  <a:lnTo>
                    <a:pt x="156" y="194"/>
                  </a:lnTo>
                  <a:lnTo>
                    <a:pt x="154" y="192"/>
                  </a:lnTo>
                  <a:lnTo>
                    <a:pt x="152" y="190"/>
                  </a:lnTo>
                  <a:lnTo>
                    <a:pt x="152" y="188"/>
                  </a:lnTo>
                  <a:lnTo>
                    <a:pt x="152" y="184"/>
                  </a:lnTo>
                  <a:lnTo>
                    <a:pt x="156" y="182"/>
                  </a:lnTo>
                  <a:lnTo>
                    <a:pt x="156" y="180"/>
                  </a:lnTo>
                  <a:lnTo>
                    <a:pt x="156" y="176"/>
                  </a:lnTo>
                  <a:lnTo>
                    <a:pt x="156" y="172"/>
                  </a:lnTo>
                  <a:lnTo>
                    <a:pt x="156" y="16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8" y="154"/>
                  </a:lnTo>
                  <a:lnTo>
                    <a:pt x="160" y="150"/>
                  </a:lnTo>
                  <a:lnTo>
                    <a:pt x="164" y="144"/>
                  </a:lnTo>
                  <a:lnTo>
                    <a:pt x="168" y="136"/>
                  </a:lnTo>
                  <a:lnTo>
                    <a:pt x="176" y="130"/>
                  </a:lnTo>
                  <a:lnTo>
                    <a:pt x="178" y="128"/>
                  </a:lnTo>
                  <a:lnTo>
                    <a:pt x="182" y="118"/>
                  </a:lnTo>
                  <a:lnTo>
                    <a:pt x="188" y="108"/>
                  </a:lnTo>
                  <a:lnTo>
                    <a:pt x="188" y="98"/>
                  </a:lnTo>
                  <a:lnTo>
                    <a:pt x="190" y="96"/>
                  </a:lnTo>
                  <a:lnTo>
                    <a:pt x="192" y="94"/>
                  </a:lnTo>
                  <a:lnTo>
                    <a:pt x="194" y="90"/>
                  </a:lnTo>
                  <a:lnTo>
                    <a:pt x="198" y="86"/>
                  </a:lnTo>
                  <a:lnTo>
                    <a:pt x="200" y="82"/>
                  </a:lnTo>
                  <a:lnTo>
                    <a:pt x="204" y="80"/>
                  </a:lnTo>
                  <a:lnTo>
                    <a:pt x="206" y="78"/>
                  </a:lnTo>
                  <a:lnTo>
                    <a:pt x="208" y="78"/>
                  </a:lnTo>
                  <a:lnTo>
                    <a:pt x="212" y="76"/>
                  </a:lnTo>
                  <a:lnTo>
                    <a:pt x="214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18" y="68"/>
                  </a:lnTo>
                  <a:lnTo>
                    <a:pt x="218" y="66"/>
                  </a:lnTo>
                  <a:lnTo>
                    <a:pt x="216" y="64"/>
                  </a:lnTo>
                  <a:lnTo>
                    <a:pt x="214" y="60"/>
                  </a:lnTo>
                  <a:lnTo>
                    <a:pt x="212" y="54"/>
                  </a:lnTo>
                  <a:lnTo>
                    <a:pt x="210" y="50"/>
                  </a:lnTo>
                  <a:lnTo>
                    <a:pt x="206" y="44"/>
                  </a:lnTo>
                  <a:lnTo>
                    <a:pt x="204" y="40"/>
                  </a:lnTo>
                  <a:lnTo>
                    <a:pt x="204" y="38"/>
                  </a:lnTo>
                  <a:lnTo>
                    <a:pt x="202" y="34"/>
                  </a:lnTo>
                  <a:lnTo>
                    <a:pt x="200" y="32"/>
                  </a:lnTo>
                  <a:lnTo>
                    <a:pt x="200" y="28"/>
                  </a:lnTo>
                  <a:lnTo>
                    <a:pt x="200" y="22"/>
                  </a:lnTo>
                  <a:lnTo>
                    <a:pt x="200" y="22"/>
                  </a:lnTo>
                  <a:lnTo>
                    <a:pt x="198" y="18"/>
                  </a:lnTo>
                  <a:lnTo>
                    <a:pt x="196" y="12"/>
                  </a:lnTo>
                  <a:lnTo>
                    <a:pt x="192" y="8"/>
                  </a:lnTo>
                  <a:lnTo>
                    <a:pt x="18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Freeform 467"/>
            <p:cNvSpPr>
              <a:spLocks/>
            </p:cNvSpPr>
            <p:nvPr/>
          </p:nvSpPr>
          <p:spPr bwMode="gray">
            <a:xfrm>
              <a:off x="1105462" y="4465460"/>
              <a:ext cx="274007" cy="155413"/>
            </a:xfrm>
            <a:custGeom>
              <a:avLst/>
              <a:gdLst>
                <a:gd name="T0" fmla="*/ 106 w 148"/>
                <a:gd name="T1" fmla="*/ 0 h 84"/>
                <a:gd name="T2" fmla="*/ 98 w 148"/>
                <a:gd name="T3" fmla="*/ 2 h 84"/>
                <a:gd name="T4" fmla="*/ 90 w 148"/>
                <a:gd name="T5" fmla="*/ 6 h 84"/>
                <a:gd name="T6" fmla="*/ 84 w 148"/>
                <a:gd name="T7" fmla="*/ 12 h 84"/>
                <a:gd name="T8" fmla="*/ 82 w 148"/>
                <a:gd name="T9" fmla="*/ 22 h 84"/>
                <a:gd name="T10" fmla="*/ 76 w 148"/>
                <a:gd name="T11" fmla="*/ 28 h 84"/>
                <a:gd name="T12" fmla="*/ 70 w 148"/>
                <a:gd name="T13" fmla="*/ 28 h 84"/>
                <a:gd name="T14" fmla="*/ 64 w 148"/>
                <a:gd name="T15" fmla="*/ 26 h 84"/>
                <a:gd name="T16" fmla="*/ 60 w 148"/>
                <a:gd name="T17" fmla="*/ 26 h 84"/>
                <a:gd name="T18" fmla="*/ 58 w 148"/>
                <a:gd name="T19" fmla="*/ 26 h 84"/>
                <a:gd name="T20" fmla="*/ 54 w 148"/>
                <a:gd name="T21" fmla="*/ 28 h 84"/>
                <a:gd name="T22" fmla="*/ 48 w 148"/>
                <a:gd name="T23" fmla="*/ 30 h 84"/>
                <a:gd name="T24" fmla="*/ 36 w 148"/>
                <a:gd name="T25" fmla="*/ 34 h 84"/>
                <a:gd name="T26" fmla="*/ 26 w 148"/>
                <a:gd name="T27" fmla="*/ 36 h 84"/>
                <a:gd name="T28" fmla="*/ 10 w 148"/>
                <a:gd name="T29" fmla="*/ 38 h 84"/>
                <a:gd name="T30" fmla="*/ 6 w 148"/>
                <a:gd name="T31" fmla="*/ 46 h 84"/>
                <a:gd name="T32" fmla="*/ 4 w 148"/>
                <a:gd name="T33" fmla="*/ 50 h 84"/>
                <a:gd name="T34" fmla="*/ 0 w 148"/>
                <a:gd name="T35" fmla="*/ 50 h 84"/>
                <a:gd name="T36" fmla="*/ 2 w 148"/>
                <a:gd name="T37" fmla="*/ 52 h 84"/>
                <a:gd name="T38" fmla="*/ 4 w 148"/>
                <a:gd name="T39" fmla="*/ 54 h 84"/>
                <a:gd name="T40" fmla="*/ 6 w 148"/>
                <a:gd name="T41" fmla="*/ 60 h 84"/>
                <a:gd name="T42" fmla="*/ 10 w 148"/>
                <a:gd name="T43" fmla="*/ 70 h 84"/>
                <a:gd name="T44" fmla="*/ 26 w 148"/>
                <a:gd name="T45" fmla="*/ 84 h 84"/>
                <a:gd name="T46" fmla="*/ 38 w 148"/>
                <a:gd name="T47" fmla="*/ 74 h 84"/>
                <a:gd name="T48" fmla="*/ 42 w 148"/>
                <a:gd name="T49" fmla="*/ 68 h 84"/>
                <a:gd name="T50" fmla="*/ 48 w 148"/>
                <a:gd name="T51" fmla="*/ 62 h 84"/>
                <a:gd name="T52" fmla="*/ 58 w 148"/>
                <a:gd name="T53" fmla="*/ 60 h 84"/>
                <a:gd name="T54" fmla="*/ 60 w 148"/>
                <a:gd name="T55" fmla="*/ 62 h 84"/>
                <a:gd name="T56" fmla="*/ 62 w 148"/>
                <a:gd name="T57" fmla="*/ 68 h 84"/>
                <a:gd name="T58" fmla="*/ 64 w 148"/>
                <a:gd name="T59" fmla="*/ 70 h 84"/>
                <a:gd name="T60" fmla="*/ 74 w 148"/>
                <a:gd name="T61" fmla="*/ 68 h 84"/>
                <a:gd name="T62" fmla="*/ 86 w 148"/>
                <a:gd name="T63" fmla="*/ 68 h 84"/>
                <a:gd name="T64" fmla="*/ 118 w 148"/>
                <a:gd name="T65" fmla="*/ 62 h 84"/>
                <a:gd name="T66" fmla="*/ 146 w 148"/>
                <a:gd name="T67" fmla="*/ 52 h 84"/>
                <a:gd name="T68" fmla="*/ 132 w 148"/>
                <a:gd name="T69" fmla="*/ 34 h 84"/>
                <a:gd name="T70" fmla="*/ 122 w 148"/>
                <a:gd name="T71" fmla="*/ 22 h 84"/>
                <a:gd name="T72" fmla="*/ 118 w 148"/>
                <a:gd name="T73" fmla="*/ 16 h 84"/>
                <a:gd name="T74" fmla="*/ 112 w 148"/>
                <a:gd name="T75" fmla="*/ 8 h 84"/>
                <a:gd name="T76" fmla="*/ 106 w 148"/>
                <a:gd name="T7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84">
                  <a:moveTo>
                    <a:pt x="106" y="0"/>
                  </a:moveTo>
                  <a:lnTo>
                    <a:pt x="106" y="0"/>
                  </a:lnTo>
                  <a:lnTo>
                    <a:pt x="102" y="0"/>
                  </a:lnTo>
                  <a:lnTo>
                    <a:pt x="98" y="2"/>
                  </a:lnTo>
                  <a:lnTo>
                    <a:pt x="94" y="4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82" y="22"/>
                  </a:lnTo>
                  <a:lnTo>
                    <a:pt x="78" y="26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8" y="28"/>
                  </a:lnTo>
                  <a:lnTo>
                    <a:pt x="64" y="26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60" y="24"/>
                  </a:lnTo>
                  <a:lnTo>
                    <a:pt x="58" y="26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2" y="28"/>
                  </a:lnTo>
                  <a:lnTo>
                    <a:pt x="48" y="30"/>
                  </a:lnTo>
                  <a:lnTo>
                    <a:pt x="42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8" y="42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4" y="52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0" y="70"/>
                  </a:lnTo>
                  <a:lnTo>
                    <a:pt x="14" y="74"/>
                  </a:lnTo>
                  <a:lnTo>
                    <a:pt x="26" y="8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42" y="68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60" y="62"/>
                  </a:lnTo>
                  <a:lnTo>
                    <a:pt x="60" y="66"/>
                  </a:lnTo>
                  <a:lnTo>
                    <a:pt x="62" y="68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8" y="70"/>
                  </a:lnTo>
                  <a:lnTo>
                    <a:pt x="74" y="68"/>
                  </a:lnTo>
                  <a:lnTo>
                    <a:pt x="80" y="68"/>
                  </a:lnTo>
                  <a:lnTo>
                    <a:pt x="86" y="68"/>
                  </a:lnTo>
                  <a:lnTo>
                    <a:pt x="90" y="68"/>
                  </a:lnTo>
                  <a:lnTo>
                    <a:pt x="118" y="62"/>
                  </a:lnTo>
                  <a:lnTo>
                    <a:pt x="148" y="56"/>
                  </a:lnTo>
                  <a:lnTo>
                    <a:pt x="146" y="52"/>
                  </a:lnTo>
                  <a:lnTo>
                    <a:pt x="140" y="44"/>
                  </a:lnTo>
                  <a:lnTo>
                    <a:pt x="132" y="34"/>
                  </a:lnTo>
                  <a:lnTo>
                    <a:pt x="124" y="22"/>
                  </a:lnTo>
                  <a:lnTo>
                    <a:pt x="122" y="22"/>
                  </a:lnTo>
                  <a:lnTo>
                    <a:pt x="120" y="20"/>
                  </a:lnTo>
                  <a:lnTo>
                    <a:pt x="118" y="16"/>
                  </a:lnTo>
                  <a:lnTo>
                    <a:pt x="114" y="12"/>
                  </a:lnTo>
                  <a:lnTo>
                    <a:pt x="112" y="8"/>
                  </a:lnTo>
                  <a:lnTo>
                    <a:pt x="108" y="2"/>
                  </a:lnTo>
                  <a:lnTo>
                    <a:pt x="10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" name="Freeform 468"/>
            <p:cNvSpPr>
              <a:spLocks/>
            </p:cNvSpPr>
            <p:nvPr/>
          </p:nvSpPr>
          <p:spPr bwMode="gray">
            <a:xfrm>
              <a:off x="975864" y="4643074"/>
              <a:ext cx="137003" cy="151712"/>
            </a:xfrm>
            <a:custGeom>
              <a:avLst/>
              <a:gdLst>
                <a:gd name="T0" fmla="*/ 52 w 74"/>
                <a:gd name="T1" fmla="*/ 0 h 82"/>
                <a:gd name="T2" fmla="*/ 52 w 74"/>
                <a:gd name="T3" fmla="*/ 6 h 82"/>
                <a:gd name="T4" fmla="*/ 54 w 74"/>
                <a:gd name="T5" fmla="*/ 12 h 82"/>
                <a:gd name="T6" fmla="*/ 60 w 74"/>
                <a:gd name="T7" fmla="*/ 12 h 82"/>
                <a:gd name="T8" fmla="*/ 68 w 74"/>
                <a:gd name="T9" fmla="*/ 12 h 82"/>
                <a:gd name="T10" fmla="*/ 72 w 74"/>
                <a:gd name="T11" fmla="*/ 12 h 82"/>
                <a:gd name="T12" fmla="*/ 72 w 74"/>
                <a:gd name="T13" fmla="*/ 14 h 82"/>
                <a:gd name="T14" fmla="*/ 74 w 74"/>
                <a:gd name="T15" fmla="*/ 22 h 82"/>
                <a:gd name="T16" fmla="*/ 72 w 74"/>
                <a:gd name="T17" fmla="*/ 26 h 82"/>
                <a:gd name="T18" fmla="*/ 68 w 74"/>
                <a:gd name="T19" fmla="*/ 26 h 82"/>
                <a:gd name="T20" fmla="*/ 68 w 74"/>
                <a:gd name="T21" fmla="*/ 30 h 82"/>
                <a:gd name="T22" fmla="*/ 68 w 74"/>
                <a:gd name="T23" fmla="*/ 36 h 82"/>
                <a:gd name="T24" fmla="*/ 74 w 74"/>
                <a:gd name="T25" fmla="*/ 38 h 82"/>
                <a:gd name="T26" fmla="*/ 74 w 74"/>
                <a:gd name="T27" fmla="*/ 42 h 82"/>
                <a:gd name="T28" fmla="*/ 74 w 74"/>
                <a:gd name="T29" fmla="*/ 52 h 82"/>
                <a:gd name="T30" fmla="*/ 70 w 74"/>
                <a:gd name="T31" fmla="*/ 60 h 82"/>
                <a:gd name="T32" fmla="*/ 62 w 74"/>
                <a:gd name="T33" fmla="*/ 64 h 82"/>
                <a:gd name="T34" fmla="*/ 52 w 74"/>
                <a:gd name="T35" fmla="*/ 66 h 82"/>
                <a:gd name="T36" fmla="*/ 46 w 74"/>
                <a:gd name="T37" fmla="*/ 68 h 82"/>
                <a:gd name="T38" fmla="*/ 42 w 74"/>
                <a:gd name="T39" fmla="*/ 68 h 82"/>
                <a:gd name="T40" fmla="*/ 32 w 74"/>
                <a:gd name="T41" fmla="*/ 72 h 82"/>
                <a:gd name="T42" fmla="*/ 28 w 74"/>
                <a:gd name="T43" fmla="*/ 78 h 82"/>
                <a:gd name="T44" fmla="*/ 24 w 74"/>
                <a:gd name="T45" fmla="*/ 82 h 82"/>
                <a:gd name="T46" fmla="*/ 22 w 74"/>
                <a:gd name="T47" fmla="*/ 74 h 82"/>
                <a:gd name="T48" fmla="*/ 20 w 74"/>
                <a:gd name="T49" fmla="*/ 72 h 82"/>
                <a:gd name="T50" fmla="*/ 16 w 74"/>
                <a:gd name="T51" fmla="*/ 68 h 82"/>
                <a:gd name="T52" fmla="*/ 14 w 74"/>
                <a:gd name="T53" fmla="*/ 66 h 82"/>
                <a:gd name="T54" fmla="*/ 6 w 74"/>
                <a:gd name="T55" fmla="*/ 58 h 82"/>
                <a:gd name="T56" fmla="*/ 0 w 74"/>
                <a:gd name="T57" fmla="*/ 46 h 82"/>
                <a:gd name="T58" fmla="*/ 0 w 74"/>
                <a:gd name="T59" fmla="*/ 46 h 82"/>
                <a:gd name="T60" fmla="*/ 6 w 74"/>
                <a:gd name="T61" fmla="*/ 18 h 82"/>
                <a:gd name="T62" fmla="*/ 26 w 74"/>
                <a:gd name="T63" fmla="*/ 18 h 82"/>
                <a:gd name="T64" fmla="*/ 30 w 74"/>
                <a:gd name="T65" fmla="*/ 18 h 82"/>
                <a:gd name="T66" fmla="*/ 32 w 74"/>
                <a:gd name="T67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32" y="2"/>
                  </a:moveTo>
                  <a:lnTo>
                    <a:pt x="52" y="0"/>
                  </a:lnTo>
                  <a:lnTo>
                    <a:pt x="52" y="2"/>
                  </a:lnTo>
                  <a:lnTo>
                    <a:pt x="52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2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2" y="14"/>
                  </a:lnTo>
                  <a:lnTo>
                    <a:pt x="74" y="18"/>
                  </a:lnTo>
                  <a:lnTo>
                    <a:pt x="74" y="22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0" y="26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68" y="34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42"/>
                  </a:lnTo>
                  <a:lnTo>
                    <a:pt x="74" y="46"/>
                  </a:lnTo>
                  <a:lnTo>
                    <a:pt x="74" y="52"/>
                  </a:lnTo>
                  <a:lnTo>
                    <a:pt x="72" y="56"/>
                  </a:lnTo>
                  <a:lnTo>
                    <a:pt x="70" y="60"/>
                  </a:lnTo>
                  <a:lnTo>
                    <a:pt x="68" y="62"/>
                  </a:lnTo>
                  <a:lnTo>
                    <a:pt x="62" y="64"/>
                  </a:lnTo>
                  <a:lnTo>
                    <a:pt x="56" y="66"/>
                  </a:lnTo>
                  <a:lnTo>
                    <a:pt x="52" y="66"/>
                  </a:lnTo>
                  <a:lnTo>
                    <a:pt x="48" y="68"/>
                  </a:lnTo>
                  <a:lnTo>
                    <a:pt x="46" y="68"/>
                  </a:lnTo>
                  <a:lnTo>
                    <a:pt x="44" y="62"/>
                  </a:lnTo>
                  <a:lnTo>
                    <a:pt x="42" y="68"/>
                  </a:lnTo>
                  <a:lnTo>
                    <a:pt x="32" y="72"/>
                  </a:lnTo>
                  <a:lnTo>
                    <a:pt x="32" y="72"/>
                  </a:lnTo>
                  <a:lnTo>
                    <a:pt x="30" y="7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4" y="82"/>
                  </a:lnTo>
                  <a:lnTo>
                    <a:pt x="24" y="8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2"/>
                  </a:lnTo>
                  <a:lnTo>
                    <a:pt x="20" y="68"/>
                  </a:lnTo>
                  <a:lnTo>
                    <a:pt x="16" y="68"/>
                  </a:lnTo>
                  <a:lnTo>
                    <a:pt x="16" y="66"/>
                  </a:lnTo>
                  <a:lnTo>
                    <a:pt x="14" y="66"/>
                  </a:lnTo>
                  <a:lnTo>
                    <a:pt x="10" y="62"/>
                  </a:lnTo>
                  <a:lnTo>
                    <a:pt x="6" y="58"/>
                  </a:lnTo>
                  <a:lnTo>
                    <a:pt x="2" y="5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6" y="1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3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Freeform 469"/>
            <p:cNvSpPr>
              <a:spLocks/>
            </p:cNvSpPr>
            <p:nvPr/>
          </p:nvSpPr>
          <p:spPr bwMode="gray">
            <a:xfrm>
              <a:off x="986973" y="4646774"/>
              <a:ext cx="48136" cy="29602"/>
            </a:xfrm>
            <a:custGeom>
              <a:avLst/>
              <a:gdLst>
                <a:gd name="T0" fmla="*/ 20 w 26"/>
                <a:gd name="T1" fmla="*/ 0 h 16"/>
                <a:gd name="T2" fmla="*/ 20 w 26"/>
                <a:gd name="T3" fmla="*/ 0 h 16"/>
                <a:gd name="T4" fmla="*/ 18 w 26"/>
                <a:gd name="T5" fmla="*/ 0 h 16"/>
                <a:gd name="T6" fmla="*/ 14 w 26"/>
                <a:gd name="T7" fmla="*/ 0 h 16"/>
                <a:gd name="T8" fmla="*/ 10 w 26"/>
                <a:gd name="T9" fmla="*/ 2 h 16"/>
                <a:gd name="T10" fmla="*/ 6 w 26"/>
                <a:gd name="T11" fmla="*/ 4 h 16"/>
                <a:gd name="T12" fmla="*/ 4 w 26"/>
                <a:gd name="T13" fmla="*/ 8 h 16"/>
                <a:gd name="T14" fmla="*/ 0 w 26"/>
                <a:gd name="T15" fmla="*/ 16 h 16"/>
                <a:gd name="T16" fmla="*/ 22 w 26"/>
                <a:gd name="T17" fmla="*/ 16 h 16"/>
                <a:gd name="T18" fmla="*/ 22 w 26"/>
                <a:gd name="T19" fmla="*/ 16 h 16"/>
                <a:gd name="T20" fmla="*/ 24 w 26"/>
                <a:gd name="T21" fmla="*/ 14 h 16"/>
                <a:gd name="T22" fmla="*/ 24 w 26"/>
                <a:gd name="T23" fmla="*/ 12 h 16"/>
                <a:gd name="T24" fmla="*/ 24 w 26"/>
                <a:gd name="T25" fmla="*/ 10 h 16"/>
                <a:gd name="T26" fmla="*/ 26 w 26"/>
                <a:gd name="T27" fmla="*/ 6 h 16"/>
                <a:gd name="T28" fmla="*/ 26 w 26"/>
                <a:gd name="T29" fmla="*/ 2 h 16"/>
                <a:gd name="T30" fmla="*/ 26 w 26"/>
                <a:gd name="T31" fmla="*/ 0 h 16"/>
                <a:gd name="T32" fmla="*/ 20 w 26"/>
                <a:gd name="T3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6">
                  <a:moveTo>
                    <a:pt x="20" y="0"/>
                  </a:move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" name="Freeform 470"/>
            <p:cNvSpPr>
              <a:spLocks/>
            </p:cNvSpPr>
            <p:nvPr/>
          </p:nvSpPr>
          <p:spPr bwMode="gray">
            <a:xfrm>
              <a:off x="1020298" y="4602371"/>
              <a:ext cx="162923" cy="225718"/>
            </a:xfrm>
            <a:custGeom>
              <a:avLst/>
              <a:gdLst>
                <a:gd name="T0" fmla="*/ 10 w 88"/>
                <a:gd name="T1" fmla="*/ 120 h 122"/>
                <a:gd name="T2" fmla="*/ 12 w 88"/>
                <a:gd name="T3" fmla="*/ 122 h 122"/>
                <a:gd name="T4" fmla="*/ 10 w 88"/>
                <a:gd name="T5" fmla="*/ 120 h 122"/>
                <a:gd name="T6" fmla="*/ 0 w 88"/>
                <a:gd name="T7" fmla="*/ 104 h 122"/>
                <a:gd name="T8" fmla="*/ 2 w 88"/>
                <a:gd name="T9" fmla="*/ 102 h 122"/>
                <a:gd name="T10" fmla="*/ 6 w 88"/>
                <a:gd name="T11" fmla="*/ 98 h 122"/>
                <a:gd name="T12" fmla="*/ 8 w 88"/>
                <a:gd name="T13" fmla="*/ 96 h 122"/>
                <a:gd name="T14" fmla="*/ 14 w 88"/>
                <a:gd name="T15" fmla="*/ 92 h 122"/>
                <a:gd name="T16" fmla="*/ 20 w 88"/>
                <a:gd name="T17" fmla="*/ 84 h 122"/>
                <a:gd name="T18" fmla="*/ 24 w 88"/>
                <a:gd name="T19" fmla="*/ 90 h 122"/>
                <a:gd name="T20" fmla="*/ 32 w 88"/>
                <a:gd name="T21" fmla="*/ 88 h 122"/>
                <a:gd name="T22" fmla="*/ 44 w 88"/>
                <a:gd name="T23" fmla="*/ 84 h 122"/>
                <a:gd name="T24" fmla="*/ 48 w 88"/>
                <a:gd name="T25" fmla="*/ 82 h 122"/>
                <a:gd name="T26" fmla="*/ 48 w 88"/>
                <a:gd name="T27" fmla="*/ 78 h 122"/>
                <a:gd name="T28" fmla="*/ 50 w 88"/>
                <a:gd name="T29" fmla="*/ 66 h 122"/>
                <a:gd name="T30" fmla="*/ 44 w 88"/>
                <a:gd name="T31" fmla="*/ 58 h 122"/>
                <a:gd name="T32" fmla="*/ 44 w 88"/>
                <a:gd name="T33" fmla="*/ 56 h 122"/>
                <a:gd name="T34" fmla="*/ 44 w 88"/>
                <a:gd name="T35" fmla="*/ 50 h 122"/>
                <a:gd name="T36" fmla="*/ 46 w 88"/>
                <a:gd name="T37" fmla="*/ 48 h 122"/>
                <a:gd name="T38" fmla="*/ 48 w 88"/>
                <a:gd name="T39" fmla="*/ 46 h 122"/>
                <a:gd name="T40" fmla="*/ 50 w 88"/>
                <a:gd name="T41" fmla="*/ 40 h 122"/>
                <a:gd name="T42" fmla="*/ 48 w 88"/>
                <a:gd name="T43" fmla="*/ 34 h 122"/>
                <a:gd name="T44" fmla="*/ 30 w 88"/>
                <a:gd name="T45" fmla="*/ 32 h 122"/>
                <a:gd name="T46" fmla="*/ 28 w 88"/>
                <a:gd name="T47" fmla="*/ 24 h 122"/>
                <a:gd name="T48" fmla="*/ 32 w 88"/>
                <a:gd name="T49" fmla="*/ 22 h 122"/>
                <a:gd name="T50" fmla="*/ 56 w 88"/>
                <a:gd name="T51" fmla="*/ 20 h 122"/>
                <a:gd name="T52" fmla="*/ 72 w 88"/>
                <a:gd name="T53" fmla="*/ 22 h 122"/>
                <a:gd name="T54" fmla="*/ 72 w 88"/>
                <a:gd name="T55" fmla="*/ 18 h 122"/>
                <a:gd name="T56" fmla="*/ 72 w 88"/>
                <a:gd name="T57" fmla="*/ 12 h 122"/>
                <a:gd name="T58" fmla="*/ 78 w 88"/>
                <a:gd name="T59" fmla="*/ 6 h 122"/>
                <a:gd name="T60" fmla="*/ 82 w 88"/>
                <a:gd name="T61" fmla="*/ 4 h 122"/>
                <a:gd name="T62" fmla="*/ 86 w 88"/>
                <a:gd name="T63" fmla="*/ 0 h 122"/>
                <a:gd name="T64" fmla="*/ 88 w 88"/>
                <a:gd name="T65" fmla="*/ 0 h 122"/>
                <a:gd name="T66" fmla="*/ 88 w 88"/>
                <a:gd name="T67" fmla="*/ 10 h 122"/>
                <a:gd name="T68" fmla="*/ 88 w 88"/>
                <a:gd name="T69" fmla="*/ 14 h 122"/>
                <a:gd name="T70" fmla="*/ 86 w 88"/>
                <a:gd name="T71" fmla="*/ 24 h 122"/>
                <a:gd name="T72" fmla="*/ 86 w 88"/>
                <a:gd name="T73" fmla="*/ 34 h 122"/>
                <a:gd name="T74" fmla="*/ 86 w 88"/>
                <a:gd name="T75" fmla="*/ 40 h 122"/>
                <a:gd name="T76" fmla="*/ 86 w 88"/>
                <a:gd name="T77" fmla="*/ 48 h 122"/>
                <a:gd name="T78" fmla="*/ 84 w 88"/>
                <a:gd name="T79" fmla="*/ 60 h 122"/>
                <a:gd name="T80" fmla="*/ 80 w 88"/>
                <a:gd name="T81" fmla="*/ 68 h 122"/>
                <a:gd name="T82" fmla="*/ 78 w 88"/>
                <a:gd name="T83" fmla="*/ 72 h 122"/>
                <a:gd name="T84" fmla="*/ 74 w 88"/>
                <a:gd name="T85" fmla="*/ 82 h 122"/>
                <a:gd name="T86" fmla="*/ 70 w 88"/>
                <a:gd name="T87" fmla="*/ 92 h 122"/>
                <a:gd name="T88" fmla="*/ 66 w 88"/>
                <a:gd name="T89" fmla="*/ 98 h 122"/>
                <a:gd name="T90" fmla="*/ 64 w 88"/>
                <a:gd name="T91" fmla="*/ 102 h 122"/>
                <a:gd name="T92" fmla="*/ 60 w 88"/>
                <a:gd name="T93" fmla="*/ 110 h 122"/>
                <a:gd name="T94" fmla="*/ 56 w 88"/>
                <a:gd name="T95" fmla="*/ 112 h 122"/>
                <a:gd name="T96" fmla="*/ 50 w 88"/>
                <a:gd name="T97" fmla="*/ 112 h 122"/>
                <a:gd name="T98" fmla="*/ 44 w 88"/>
                <a:gd name="T99" fmla="*/ 112 h 122"/>
                <a:gd name="T100" fmla="*/ 38 w 88"/>
                <a:gd name="T101" fmla="*/ 116 h 122"/>
                <a:gd name="T102" fmla="*/ 34 w 88"/>
                <a:gd name="T103" fmla="*/ 114 h 122"/>
                <a:gd name="T104" fmla="*/ 32 w 88"/>
                <a:gd name="T105" fmla="*/ 112 h 122"/>
                <a:gd name="T106" fmla="*/ 28 w 88"/>
                <a:gd name="T107" fmla="*/ 112 h 122"/>
                <a:gd name="T108" fmla="*/ 18 w 88"/>
                <a:gd name="T109" fmla="*/ 1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122">
                  <a:moveTo>
                    <a:pt x="10" y="120"/>
                  </a:moveTo>
                  <a:lnTo>
                    <a:pt x="10" y="120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2" y="122"/>
                  </a:lnTo>
                  <a:lnTo>
                    <a:pt x="10" y="120"/>
                  </a:lnTo>
                  <a:lnTo>
                    <a:pt x="0" y="10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2"/>
                  </a:lnTo>
                  <a:lnTo>
                    <a:pt x="4" y="100"/>
                  </a:lnTo>
                  <a:lnTo>
                    <a:pt x="6" y="98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92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20" y="84"/>
                  </a:lnTo>
                  <a:lnTo>
                    <a:pt x="22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2" y="88"/>
                  </a:lnTo>
                  <a:lnTo>
                    <a:pt x="38" y="86"/>
                  </a:lnTo>
                  <a:lnTo>
                    <a:pt x="44" y="84"/>
                  </a:lnTo>
                  <a:lnTo>
                    <a:pt x="46" y="82"/>
                  </a:lnTo>
                  <a:lnTo>
                    <a:pt x="48" y="82"/>
                  </a:lnTo>
                  <a:lnTo>
                    <a:pt x="48" y="80"/>
                  </a:lnTo>
                  <a:lnTo>
                    <a:pt x="48" y="78"/>
                  </a:lnTo>
                  <a:lnTo>
                    <a:pt x="50" y="74"/>
                  </a:lnTo>
                  <a:lnTo>
                    <a:pt x="50" y="66"/>
                  </a:lnTo>
                  <a:lnTo>
                    <a:pt x="50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6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8" y="42"/>
                  </a:lnTo>
                  <a:lnTo>
                    <a:pt x="50" y="40"/>
                  </a:lnTo>
                  <a:lnTo>
                    <a:pt x="50" y="36"/>
                  </a:lnTo>
                  <a:lnTo>
                    <a:pt x="48" y="34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28"/>
                  </a:lnTo>
                  <a:lnTo>
                    <a:pt x="28" y="24"/>
                  </a:lnTo>
                  <a:lnTo>
                    <a:pt x="28" y="22"/>
                  </a:lnTo>
                  <a:lnTo>
                    <a:pt x="32" y="22"/>
                  </a:lnTo>
                  <a:lnTo>
                    <a:pt x="42" y="22"/>
                  </a:lnTo>
                  <a:lnTo>
                    <a:pt x="56" y="20"/>
                  </a:lnTo>
                  <a:lnTo>
                    <a:pt x="66" y="20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2" y="12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2" y="4"/>
                  </a:lnTo>
                  <a:lnTo>
                    <a:pt x="84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8" y="0"/>
                  </a:lnTo>
                  <a:lnTo>
                    <a:pt x="88" y="4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4"/>
                  </a:lnTo>
                  <a:lnTo>
                    <a:pt x="88" y="18"/>
                  </a:lnTo>
                  <a:lnTo>
                    <a:pt x="86" y="24"/>
                  </a:lnTo>
                  <a:lnTo>
                    <a:pt x="86" y="28"/>
                  </a:lnTo>
                  <a:lnTo>
                    <a:pt x="86" y="34"/>
                  </a:lnTo>
                  <a:lnTo>
                    <a:pt x="86" y="3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6" y="48"/>
                  </a:lnTo>
                  <a:lnTo>
                    <a:pt x="84" y="54"/>
                  </a:lnTo>
                  <a:lnTo>
                    <a:pt x="84" y="60"/>
                  </a:lnTo>
                  <a:lnTo>
                    <a:pt x="82" y="66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78" y="72"/>
                  </a:lnTo>
                  <a:lnTo>
                    <a:pt x="76" y="78"/>
                  </a:lnTo>
                  <a:lnTo>
                    <a:pt x="74" y="82"/>
                  </a:lnTo>
                  <a:lnTo>
                    <a:pt x="72" y="88"/>
                  </a:lnTo>
                  <a:lnTo>
                    <a:pt x="70" y="92"/>
                  </a:lnTo>
                  <a:lnTo>
                    <a:pt x="68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0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54" y="112"/>
                  </a:lnTo>
                  <a:lnTo>
                    <a:pt x="50" y="112"/>
                  </a:lnTo>
                  <a:lnTo>
                    <a:pt x="46" y="110"/>
                  </a:lnTo>
                  <a:lnTo>
                    <a:pt x="44" y="112"/>
                  </a:lnTo>
                  <a:lnTo>
                    <a:pt x="42" y="112"/>
                  </a:lnTo>
                  <a:lnTo>
                    <a:pt x="38" y="116"/>
                  </a:lnTo>
                  <a:lnTo>
                    <a:pt x="34" y="114"/>
                  </a:lnTo>
                  <a:lnTo>
                    <a:pt x="34" y="114"/>
                  </a:lnTo>
                  <a:lnTo>
                    <a:pt x="34" y="112"/>
                  </a:lnTo>
                  <a:lnTo>
                    <a:pt x="32" y="112"/>
                  </a:lnTo>
                  <a:lnTo>
                    <a:pt x="30" y="112"/>
                  </a:lnTo>
                  <a:lnTo>
                    <a:pt x="28" y="112"/>
                  </a:lnTo>
                  <a:lnTo>
                    <a:pt x="24" y="114"/>
                  </a:lnTo>
                  <a:lnTo>
                    <a:pt x="18" y="116"/>
                  </a:lnTo>
                  <a:lnTo>
                    <a:pt x="10" y="1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Freeform 471"/>
            <p:cNvSpPr>
              <a:spLocks/>
            </p:cNvSpPr>
            <p:nvPr/>
          </p:nvSpPr>
          <p:spPr bwMode="gray">
            <a:xfrm>
              <a:off x="1038812" y="4861392"/>
              <a:ext cx="240682" cy="288623"/>
            </a:xfrm>
            <a:custGeom>
              <a:avLst/>
              <a:gdLst>
                <a:gd name="T0" fmla="*/ 24 w 130"/>
                <a:gd name="T1" fmla="*/ 2 h 156"/>
                <a:gd name="T2" fmla="*/ 42 w 130"/>
                <a:gd name="T3" fmla="*/ 0 h 156"/>
                <a:gd name="T4" fmla="*/ 56 w 130"/>
                <a:gd name="T5" fmla="*/ 0 h 156"/>
                <a:gd name="T6" fmla="*/ 86 w 130"/>
                <a:gd name="T7" fmla="*/ 26 h 156"/>
                <a:gd name="T8" fmla="*/ 86 w 130"/>
                <a:gd name="T9" fmla="*/ 18 h 156"/>
                <a:gd name="T10" fmla="*/ 88 w 130"/>
                <a:gd name="T11" fmla="*/ 14 h 156"/>
                <a:gd name="T12" fmla="*/ 102 w 130"/>
                <a:gd name="T13" fmla="*/ 18 h 156"/>
                <a:gd name="T14" fmla="*/ 112 w 130"/>
                <a:gd name="T15" fmla="*/ 24 h 156"/>
                <a:gd name="T16" fmla="*/ 112 w 130"/>
                <a:gd name="T17" fmla="*/ 34 h 156"/>
                <a:gd name="T18" fmla="*/ 114 w 130"/>
                <a:gd name="T19" fmla="*/ 38 h 156"/>
                <a:gd name="T20" fmla="*/ 116 w 130"/>
                <a:gd name="T21" fmla="*/ 48 h 156"/>
                <a:gd name="T22" fmla="*/ 114 w 130"/>
                <a:gd name="T23" fmla="*/ 56 h 156"/>
                <a:gd name="T24" fmla="*/ 114 w 130"/>
                <a:gd name="T25" fmla="*/ 60 h 156"/>
                <a:gd name="T26" fmla="*/ 128 w 130"/>
                <a:gd name="T27" fmla="*/ 62 h 156"/>
                <a:gd name="T28" fmla="*/ 128 w 130"/>
                <a:gd name="T29" fmla="*/ 70 h 156"/>
                <a:gd name="T30" fmla="*/ 128 w 130"/>
                <a:gd name="T31" fmla="*/ 82 h 156"/>
                <a:gd name="T32" fmla="*/ 128 w 130"/>
                <a:gd name="T33" fmla="*/ 88 h 156"/>
                <a:gd name="T34" fmla="*/ 112 w 130"/>
                <a:gd name="T35" fmla="*/ 136 h 156"/>
                <a:gd name="T36" fmla="*/ 114 w 130"/>
                <a:gd name="T37" fmla="*/ 138 h 156"/>
                <a:gd name="T38" fmla="*/ 118 w 130"/>
                <a:gd name="T39" fmla="*/ 144 h 156"/>
                <a:gd name="T40" fmla="*/ 130 w 130"/>
                <a:gd name="T41" fmla="*/ 152 h 156"/>
                <a:gd name="T42" fmla="*/ 126 w 130"/>
                <a:gd name="T43" fmla="*/ 152 h 156"/>
                <a:gd name="T44" fmla="*/ 116 w 130"/>
                <a:gd name="T45" fmla="*/ 154 h 156"/>
                <a:gd name="T46" fmla="*/ 106 w 130"/>
                <a:gd name="T47" fmla="*/ 156 h 156"/>
                <a:gd name="T48" fmla="*/ 100 w 130"/>
                <a:gd name="T49" fmla="*/ 156 h 156"/>
                <a:gd name="T50" fmla="*/ 92 w 130"/>
                <a:gd name="T51" fmla="*/ 156 h 156"/>
                <a:gd name="T52" fmla="*/ 82 w 130"/>
                <a:gd name="T53" fmla="*/ 154 h 156"/>
                <a:gd name="T54" fmla="*/ 76 w 130"/>
                <a:gd name="T55" fmla="*/ 150 h 156"/>
                <a:gd name="T56" fmla="*/ 30 w 130"/>
                <a:gd name="T57" fmla="*/ 150 h 156"/>
                <a:gd name="T58" fmla="*/ 24 w 130"/>
                <a:gd name="T59" fmla="*/ 150 h 156"/>
                <a:gd name="T60" fmla="*/ 20 w 130"/>
                <a:gd name="T61" fmla="*/ 144 h 156"/>
                <a:gd name="T62" fmla="*/ 16 w 130"/>
                <a:gd name="T63" fmla="*/ 142 h 156"/>
                <a:gd name="T64" fmla="*/ 6 w 130"/>
                <a:gd name="T65" fmla="*/ 142 h 156"/>
                <a:gd name="T66" fmla="*/ 2 w 130"/>
                <a:gd name="T67" fmla="*/ 140 h 156"/>
                <a:gd name="T68" fmla="*/ 6 w 130"/>
                <a:gd name="T69" fmla="*/ 118 h 156"/>
                <a:gd name="T70" fmla="*/ 10 w 130"/>
                <a:gd name="T71" fmla="*/ 100 h 156"/>
                <a:gd name="T72" fmla="*/ 12 w 130"/>
                <a:gd name="T73" fmla="*/ 94 h 156"/>
                <a:gd name="T74" fmla="*/ 16 w 130"/>
                <a:gd name="T75" fmla="*/ 82 h 156"/>
                <a:gd name="T76" fmla="*/ 24 w 130"/>
                <a:gd name="T77" fmla="*/ 68 h 156"/>
                <a:gd name="T78" fmla="*/ 26 w 130"/>
                <a:gd name="T79" fmla="*/ 68 h 156"/>
                <a:gd name="T80" fmla="*/ 28 w 130"/>
                <a:gd name="T81" fmla="*/ 66 h 156"/>
                <a:gd name="T82" fmla="*/ 28 w 130"/>
                <a:gd name="T83" fmla="*/ 58 h 156"/>
                <a:gd name="T84" fmla="*/ 26 w 130"/>
                <a:gd name="T85" fmla="*/ 46 h 156"/>
                <a:gd name="T86" fmla="*/ 14 w 130"/>
                <a:gd name="T87" fmla="*/ 16 h 156"/>
                <a:gd name="T88" fmla="*/ 6 w 130"/>
                <a:gd name="T89" fmla="*/ 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156">
                  <a:moveTo>
                    <a:pt x="6" y="4"/>
                  </a:move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86" y="26"/>
                  </a:lnTo>
                  <a:lnTo>
                    <a:pt x="86" y="22"/>
                  </a:lnTo>
                  <a:lnTo>
                    <a:pt x="86" y="18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102" y="12"/>
                  </a:lnTo>
                  <a:lnTo>
                    <a:pt x="102" y="18"/>
                  </a:lnTo>
                  <a:lnTo>
                    <a:pt x="112" y="18"/>
                  </a:lnTo>
                  <a:lnTo>
                    <a:pt x="112" y="24"/>
                  </a:lnTo>
                  <a:lnTo>
                    <a:pt x="112" y="28"/>
                  </a:lnTo>
                  <a:lnTo>
                    <a:pt x="112" y="34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6" y="42"/>
                  </a:lnTo>
                  <a:lnTo>
                    <a:pt x="116" y="48"/>
                  </a:lnTo>
                  <a:lnTo>
                    <a:pt x="116" y="52"/>
                  </a:lnTo>
                  <a:lnTo>
                    <a:pt x="114" y="5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28" y="62"/>
                  </a:lnTo>
                  <a:lnTo>
                    <a:pt x="128" y="62"/>
                  </a:lnTo>
                  <a:lnTo>
                    <a:pt x="128" y="66"/>
                  </a:lnTo>
                  <a:lnTo>
                    <a:pt x="128" y="70"/>
                  </a:lnTo>
                  <a:lnTo>
                    <a:pt x="128" y="76"/>
                  </a:lnTo>
                  <a:lnTo>
                    <a:pt x="128" y="82"/>
                  </a:lnTo>
                  <a:lnTo>
                    <a:pt x="128" y="86"/>
                  </a:lnTo>
                  <a:lnTo>
                    <a:pt x="128" y="88"/>
                  </a:lnTo>
                  <a:lnTo>
                    <a:pt x="112" y="9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14" y="138"/>
                  </a:lnTo>
                  <a:lnTo>
                    <a:pt x="116" y="140"/>
                  </a:lnTo>
                  <a:lnTo>
                    <a:pt x="118" y="144"/>
                  </a:lnTo>
                  <a:lnTo>
                    <a:pt x="124" y="148"/>
                  </a:lnTo>
                  <a:lnTo>
                    <a:pt x="130" y="152"/>
                  </a:lnTo>
                  <a:lnTo>
                    <a:pt x="130" y="152"/>
                  </a:lnTo>
                  <a:lnTo>
                    <a:pt x="126" y="152"/>
                  </a:lnTo>
                  <a:lnTo>
                    <a:pt x="122" y="152"/>
                  </a:lnTo>
                  <a:lnTo>
                    <a:pt x="116" y="154"/>
                  </a:lnTo>
                  <a:lnTo>
                    <a:pt x="110" y="154"/>
                  </a:lnTo>
                  <a:lnTo>
                    <a:pt x="106" y="156"/>
                  </a:lnTo>
                  <a:lnTo>
                    <a:pt x="102" y="156"/>
                  </a:lnTo>
                  <a:lnTo>
                    <a:pt x="100" y="156"/>
                  </a:lnTo>
                  <a:lnTo>
                    <a:pt x="98" y="156"/>
                  </a:lnTo>
                  <a:lnTo>
                    <a:pt x="92" y="156"/>
                  </a:lnTo>
                  <a:lnTo>
                    <a:pt x="88" y="154"/>
                  </a:lnTo>
                  <a:lnTo>
                    <a:pt x="82" y="154"/>
                  </a:lnTo>
                  <a:lnTo>
                    <a:pt x="78" y="152"/>
                  </a:lnTo>
                  <a:lnTo>
                    <a:pt x="76" y="150"/>
                  </a:lnTo>
                  <a:lnTo>
                    <a:pt x="32" y="150"/>
                  </a:lnTo>
                  <a:lnTo>
                    <a:pt x="30" y="150"/>
                  </a:lnTo>
                  <a:lnTo>
                    <a:pt x="28" y="150"/>
                  </a:lnTo>
                  <a:lnTo>
                    <a:pt x="24" y="150"/>
                  </a:lnTo>
                  <a:lnTo>
                    <a:pt x="22" y="148"/>
                  </a:lnTo>
                  <a:lnTo>
                    <a:pt x="20" y="144"/>
                  </a:lnTo>
                  <a:lnTo>
                    <a:pt x="18" y="144"/>
                  </a:lnTo>
                  <a:lnTo>
                    <a:pt x="16" y="142"/>
                  </a:lnTo>
                  <a:lnTo>
                    <a:pt x="12" y="142"/>
                  </a:lnTo>
                  <a:lnTo>
                    <a:pt x="6" y="142"/>
                  </a:lnTo>
                  <a:lnTo>
                    <a:pt x="0" y="144"/>
                  </a:lnTo>
                  <a:lnTo>
                    <a:pt x="2" y="140"/>
                  </a:lnTo>
                  <a:lnTo>
                    <a:pt x="4" y="130"/>
                  </a:lnTo>
                  <a:lnTo>
                    <a:pt x="6" y="118"/>
                  </a:lnTo>
                  <a:lnTo>
                    <a:pt x="10" y="108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4"/>
                  </a:lnTo>
                  <a:lnTo>
                    <a:pt x="14" y="90"/>
                  </a:lnTo>
                  <a:lnTo>
                    <a:pt x="16" y="82"/>
                  </a:lnTo>
                  <a:lnTo>
                    <a:pt x="20" y="76"/>
                  </a:lnTo>
                  <a:lnTo>
                    <a:pt x="24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28" y="66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54"/>
                  </a:lnTo>
                  <a:lnTo>
                    <a:pt x="26" y="46"/>
                  </a:lnTo>
                  <a:lnTo>
                    <a:pt x="24" y="38"/>
                  </a:lnTo>
                  <a:lnTo>
                    <a:pt x="14" y="16"/>
                  </a:lnTo>
                  <a:lnTo>
                    <a:pt x="6" y="10"/>
                  </a:lnTo>
                  <a:lnTo>
                    <a:pt x="6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Freeform 472"/>
            <p:cNvSpPr>
              <a:spLocks/>
            </p:cNvSpPr>
            <p:nvPr/>
          </p:nvSpPr>
          <p:spPr bwMode="gray">
            <a:xfrm>
              <a:off x="1046217" y="4569068"/>
              <a:ext cx="470255" cy="477339"/>
            </a:xfrm>
            <a:custGeom>
              <a:avLst/>
              <a:gdLst>
                <a:gd name="T0" fmla="*/ 24 w 254"/>
                <a:gd name="T1" fmla="*/ 132 h 258"/>
                <a:gd name="T2" fmla="*/ 32 w 254"/>
                <a:gd name="T3" fmla="*/ 128 h 258"/>
                <a:gd name="T4" fmla="*/ 40 w 254"/>
                <a:gd name="T5" fmla="*/ 130 h 258"/>
                <a:gd name="T6" fmla="*/ 46 w 254"/>
                <a:gd name="T7" fmla="*/ 128 h 258"/>
                <a:gd name="T8" fmla="*/ 50 w 254"/>
                <a:gd name="T9" fmla="*/ 120 h 258"/>
                <a:gd name="T10" fmla="*/ 66 w 254"/>
                <a:gd name="T11" fmla="*/ 86 h 258"/>
                <a:gd name="T12" fmla="*/ 68 w 254"/>
                <a:gd name="T13" fmla="*/ 80 h 258"/>
                <a:gd name="T14" fmla="*/ 72 w 254"/>
                <a:gd name="T15" fmla="*/ 70 h 258"/>
                <a:gd name="T16" fmla="*/ 72 w 254"/>
                <a:gd name="T17" fmla="*/ 52 h 258"/>
                <a:gd name="T18" fmla="*/ 72 w 254"/>
                <a:gd name="T19" fmla="*/ 40 h 258"/>
                <a:gd name="T20" fmla="*/ 76 w 254"/>
                <a:gd name="T21" fmla="*/ 30 h 258"/>
                <a:gd name="T22" fmla="*/ 72 w 254"/>
                <a:gd name="T23" fmla="*/ 18 h 258"/>
                <a:gd name="T24" fmla="*/ 74 w 254"/>
                <a:gd name="T25" fmla="*/ 12 h 258"/>
                <a:gd name="T26" fmla="*/ 84 w 254"/>
                <a:gd name="T27" fmla="*/ 6 h 258"/>
                <a:gd name="T28" fmla="*/ 92 w 254"/>
                <a:gd name="T29" fmla="*/ 8 h 258"/>
                <a:gd name="T30" fmla="*/ 96 w 254"/>
                <a:gd name="T31" fmla="*/ 16 h 258"/>
                <a:gd name="T32" fmla="*/ 104 w 254"/>
                <a:gd name="T33" fmla="*/ 14 h 258"/>
                <a:gd name="T34" fmla="*/ 122 w 254"/>
                <a:gd name="T35" fmla="*/ 12 h 258"/>
                <a:gd name="T36" fmla="*/ 130 w 254"/>
                <a:gd name="T37" fmla="*/ 12 h 258"/>
                <a:gd name="T38" fmla="*/ 180 w 254"/>
                <a:gd name="T39" fmla="*/ 2 h 258"/>
                <a:gd name="T40" fmla="*/ 188 w 254"/>
                <a:gd name="T41" fmla="*/ 10 h 258"/>
                <a:gd name="T42" fmla="*/ 202 w 254"/>
                <a:gd name="T43" fmla="*/ 14 h 258"/>
                <a:gd name="T44" fmla="*/ 212 w 254"/>
                <a:gd name="T45" fmla="*/ 18 h 258"/>
                <a:gd name="T46" fmla="*/ 222 w 254"/>
                <a:gd name="T47" fmla="*/ 24 h 258"/>
                <a:gd name="T48" fmla="*/ 244 w 254"/>
                <a:gd name="T49" fmla="*/ 26 h 258"/>
                <a:gd name="T50" fmla="*/ 242 w 254"/>
                <a:gd name="T51" fmla="*/ 32 h 258"/>
                <a:gd name="T52" fmla="*/ 240 w 254"/>
                <a:gd name="T53" fmla="*/ 40 h 258"/>
                <a:gd name="T54" fmla="*/ 238 w 254"/>
                <a:gd name="T55" fmla="*/ 50 h 258"/>
                <a:gd name="T56" fmla="*/ 236 w 254"/>
                <a:gd name="T57" fmla="*/ 60 h 258"/>
                <a:gd name="T58" fmla="*/ 230 w 254"/>
                <a:gd name="T59" fmla="*/ 74 h 258"/>
                <a:gd name="T60" fmla="*/ 234 w 254"/>
                <a:gd name="T61" fmla="*/ 118 h 258"/>
                <a:gd name="T62" fmla="*/ 244 w 254"/>
                <a:gd name="T63" fmla="*/ 170 h 258"/>
                <a:gd name="T64" fmla="*/ 250 w 254"/>
                <a:gd name="T65" fmla="*/ 194 h 258"/>
                <a:gd name="T66" fmla="*/ 242 w 254"/>
                <a:gd name="T67" fmla="*/ 194 h 258"/>
                <a:gd name="T68" fmla="*/ 232 w 254"/>
                <a:gd name="T69" fmla="*/ 196 h 258"/>
                <a:gd name="T70" fmla="*/ 226 w 254"/>
                <a:gd name="T71" fmla="*/ 204 h 258"/>
                <a:gd name="T72" fmla="*/ 228 w 254"/>
                <a:gd name="T73" fmla="*/ 214 h 258"/>
                <a:gd name="T74" fmla="*/ 234 w 254"/>
                <a:gd name="T75" fmla="*/ 228 h 258"/>
                <a:gd name="T76" fmla="*/ 240 w 254"/>
                <a:gd name="T77" fmla="*/ 240 h 258"/>
                <a:gd name="T78" fmla="*/ 250 w 254"/>
                <a:gd name="T79" fmla="*/ 258 h 258"/>
                <a:gd name="T80" fmla="*/ 214 w 254"/>
                <a:gd name="T81" fmla="*/ 230 h 258"/>
                <a:gd name="T82" fmla="*/ 210 w 254"/>
                <a:gd name="T83" fmla="*/ 230 h 258"/>
                <a:gd name="T84" fmla="*/ 206 w 254"/>
                <a:gd name="T85" fmla="*/ 224 h 258"/>
                <a:gd name="T86" fmla="*/ 204 w 254"/>
                <a:gd name="T87" fmla="*/ 230 h 258"/>
                <a:gd name="T88" fmla="*/ 192 w 254"/>
                <a:gd name="T89" fmla="*/ 230 h 258"/>
                <a:gd name="T90" fmla="*/ 164 w 254"/>
                <a:gd name="T91" fmla="*/ 224 h 258"/>
                <a:gd name="T92" fmla="*/ 158 w 254"/>
                <a:gd name="T93" fmla="*/ 222 h 258"/>
                <a:gd name="T94" fmla="*/ 156 w 254"/>
                <a:gd name="T95" fmla="*/ 220 h 258"/>
                <a:gd name="T96" fmla="*/ 146 w 254"/>
                <a:gd name="T97" fmla="*/ 218 h 258"/>
                <a:gd name="T98" fmla="*/ 136 w 254"/>
                <a:gd name="T99" fmla="*/ 218 h 258"/>
                <a:gd name="T100" fmla="*/ 110 w 254"/>
                <a:gd name="T101" fmla="*/ 218 h 258"/>
                <a:gd name="T102" fmla="*/ 112 w 254"/>
                <a:gd name="T103" fmla="*/ 210 h 258"/>
                <a:gd name="T104" fmla="*/ 110 w 254"/>
                <a:gd name="T105" fmla="*/ 196 h 258"/>
                <a:gd name="T106" fmla="*/ 108 w 254"/>
                <a:gd name="T107" fmla="*/ 186 h 258"/>
                <a:gd name="T108" fmla="*/ 98 w 254"/>
                <a:gd name="T109" fmla="*/ 176 h 258"/>
                <a:gd name="T110" fmla="*/ 84 w 254"/>
                <a:gd name="T111" fmla="*/ 172 h 258"/>
                <a:gd name="T112" fmla="*/ 82 w 254"/>
                <a:gd name="T113" fmla="*/ 184 h 258"/>
                <a:gd name="T114" fmla="*/ 48 w 254"/>
                <a:gd name="T115" fmla="*/ 158 h 258"/>
                <a:gd name="T116" fmla="*/ 20 w 254"/>
                <a:gd name="T117" fmla="*/ 16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4" h="258">
                  <a:moveTo>
                    <a:pt x="0" y="152"/>
                  </a:moveTo>
                  <a:lnTo>
                    <a:pt x="24" y="134"/>
                  </a:lnTo>
                  <a:lnTo>
                    <a:pt x="24" y="132"/>
                  </a:lnTo>
                  <a:lnTo>
                    <a:pt x="26" y="132"/>
                  </a:lnTo>
                  <a:lnTo>
                    <a:pt x="28" y="130"/>
                  </a:lnTo>
                  <a:lnTo>
                    <a:pt x="32" y="128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40" y="130"/>
                  </a:lnTo>
                  <a:lnTo>
                    <a:pt x="42" y="130"/>
                  </a:lnTo>
                  <a:lnTo>
                    <a:pt x="44" y="130"/>
                  </a:lnTo>
                  <a:lnTo>
                    <a:pt x="46" y="128"/>
                  </a:lnTo>
                  <a:lnTo>
                    <a:pt x="48" y="124"/>
                  </a:lnTo>
                  <a:lnTo>
                    <a:pt x="50" y="124"/>
                  </a:lnTo>
                  <a:lnTo>
                    <a:pt x="50" y="120"/>
                  </a:lnTo>
                  <a:lnTo>
                    <a:pt x="54" y="114"/>
                  </a:lnTo>
                  <a:lnTo>
                    <a:pt x="58" y="106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8" y="84"/>
                  </a:lnTo>
                  <a:lnTo>
                    <a:pt x="68" y="80"/>
                  </a:lnTo>
                  <a:lnTo>
                    <a:pt x="70" y="74"/>
                  </a:lnTo>
                  <a:lnTo>
                    <a:pt x="70" y="72"/>
                  </a:lnTo>
                  <a:lnTo>
                    <a:pt x="72" y="70"/>
                  </a:lnTo>
                  <a:lnTo>
                    <a:pt x="72" y="64"/>
                  </a:lnTo>
                  <a:lnTo>
                    <a:pt x="72" y="58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46"/>
                  </a:lnTo>
                  <a:lnTo>
                    <a:pt x="72" y="40"/>
                  </a:lnTo>
                  <a:lnTo>
                    <a:pt x="74" y="34"/>
                  </a:lnTo>
                  <a:lnTo>
                    <a:pt x="74" y="32"/>
                  </a:lnTo>
                  <a:lnTo>
                    <a:pt x="76" y="30"/>
                  </a:lnTo>
                  <a:lnTo>
                    <a:pt x="76" y="24"/>
                  </a:lnTo>
                  <a:lnTo>
                    <a:pt x="74" y="20"/>
                  </a:lnTo>
                  <a:lnTo>
                    <a:pt x="72" y="18"/>
                  </a:lnTo>
                  <a:lnTo>
                    <a:pt x="72" y="16"/>
                  </a:lnTo>
                  <a:lnTo>
                    <a:pt x="72" y="14"/>
                  </a:lnTo>
                  <a:lnTo>
                    <a:pt x="74" y="12"/>
                  </a:lnTo>
                  <a:lnTo>
                    <a:pt x="76" y="10"/>
                  </a:lnTo>
                  <a:lnTo>
                    <a:pt x="80" y="6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0" y="6"/>
                  </a:lnTo>
                  <a:lnTo>
                    <a:pt x="92" y="8"/>
                  </a:lnTo>
                  <a:lnTo>
                    <a:pt x="94" y="10"/>
                  </a:lnTo>
                  <a:lnTo>
                    <a:pt x="96" y="14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100" y="14"/>
                  </a:lnTo>
                  <a:lnTo>
                    <a:pt x="104" y="14"/>
                  </a:lnTo>
                  <a:lnTo>
                    <a:pt x="110" y="12"/>
                  </a:lnTo>
                  <a:lnTo>
                    <a:pt x="116" y="12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6" y="12"/>
                  </a:lnTo>
                  <a:lnTo>
                    <a:pt x="130" y="12"/>
                  </a:lnTo>
                  <a:lnTo>
                    <a:pt x="134" y="10"/>
                  </a:lnTo>
                  <a:lnTo>
                    <a:pt x="180" y="0"/>
                  </a:lnTo>
                  <a:lnTo>
                    <a:pt x="180" y="2"/>
                  </a:lnTo>
                  <a:lnTo>
                    <a:pt x="182" y="4"/>
                  </a:lnTo>
                  <a:lnTo>
                    <a:pt x="184" y="6"/>
                  </a:lnTo>
                  <a:lnTo>
                    <a:pt x="188" y="10"/>
                  </a:lnTo>
                  <a:lnTo>
                    <a:pt x="194" y="12"/>
                  </a:lnTo>
                  <a:lnTo>
                    <a:pt x="200" y="14"/>
                  </a:lnTo>
                  <a:lnTo>
                    <a:pt x="202" y="14"/>
                  </a:lnTo>
                  <a:lnTo>
                    <a:pt x="204" y="16"/>
                  </a:lnTo>
                  <a:lnTo>
                    <a:pt x="208" y="16"/>
                  </a:lnTo>
                  <a:lnTo>
                    <a:pt x="212" y="18"/>
                  </a:lnTo>
                  <a:lnTo>
                    <a:pt x="216" y="24"/>
                  </a:lnTo>
                  <a:lnTo>
                    <a:pt x="218" y="24"/>
                  </a:lnTo>
                  <a:lnTo>
                    <a:pt x="222" y="24"/>
                  </a:lnTo>
                  <a:lnTo>
                    <a:pt x="228" y="24"/>
                  </a:lnTo>
                  <a:lnTo>
                    <a:pt x="236" y="26"/>
                  </a:lnTo>
                  <a:lnTo>
                    <a:pt x="244" y="26"/>
                  </a:lnTo>
                  <a:lnTo>
                    <a:pt x="244" y="26"/>
                  </a:lnTo>
                  <a:lnTo>
                    <a:pt x="244" y="28"/>
                  </a:lnTo>
                  <a:lnTo>
                    <a:pt x="242" y="32"/>
                  </a:lnTo>
                  <a:lnTo>
                    <a:pt x="242" y="36"/>
                  </a:lnTo>
                  <a:lnTo>
                    <a:pt x="242" y="38"/>
                  </a:lnTo>
                  <a:lnTo>
                    <a:pt x="240" y="40"/>
                  </a:lnTo>
                  <a:lnTo>
                    <a:pt x="238" y="42"/>
                  </a:lnTo>
                  <a:lnTo>
                    <a:pt x="238" y="46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38" y="56"/>
                  </a:lnTo>
                  <a:lnTo>
                    <a:pt x="236" y="60"/>
                  </a:lnTo>
                  <a:lnTo>
                    <a:pt x="234" y="64"/>
                  </a:lnTo>
                  <a:lnTo>
                    <a:pt x="232" y="70"/>
                  </a:lnTo>
                  <a:lnTo>
                    <a:pt x="230" y="74"/>
                  </a:lnTo>
                  <a:lnTo>
                    <a:pt x="230" y="102"/>
                  </a:lnTo>
                  <a:lnTo>
                    <a:pt x="230" y="106"/>
                  </a:lnTo>
                  <a:lnTo>
                    <a:pt x="234" y="118"/>
                  </a:lnTo>
                  <a:lnTo>
                    <a:pt x="238" y="134"/>
                  </a:lnTo>
                  <a:lnTo>
                    <a:pt x="240" y="152"/>
                  </a:lnTo>
                  <a:lnTo>
                    <a:pt x="244" y="170"/>
                  </a:lnTo>
                  <a:lnTo>
                    <a:pt x="248" y="184"/>
                  </a:lnTo>
                  <a:lnTo>
                    <a:pt x="250" y="192"/>
                  </a:lnTo>
                  <a:lnTo>
                    <a:pt x="250" y="194"/>
                  </a:lnTo>
                  <a:lnTo>
                    <a:pt x="248" y="194"/>
                  </a:lnTo>
                  <a:lnTo>
                    <a:pt x="246" y="194"/>
                  </a:lnTo>
                  <a:lnTo>
                    <a:pt x="242" y="194"/>
                  </a:lnTo>
                  <a:lnTo>
                    <a:pt x="240" y="194"/>
                  </a:lnTo>
                  <a:lnTo>
                    <a:pt x="236" y="194"/>
                  </a:lnTo>
                  <a:lnTo>
                    <a:pt x="232" y="196"/>
                  </a:lnTo>
                  <a:lnTo>
                    <a:pt x="230" y="198"/>
                  </a:lnTo>
                  <a:lnTo>
                    <a:pt x="228" y="200"/>
                  </a:lnTo>
                  <a:lnTo>
                    <a:pt x="226" y="204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28" y="214"/>
                  </a:lnTo>
                  <a:lnTo>
                    <a:pt x="230" y="218"/>
                  </a:lnTo>
                  <a:lnTo>
                    <a:pt x="232" y="224"/>
                  </a:lnTo>
                  <a:lnTo>
                    <a:pt x="234" y="228"/>
                  </a:lnTo>
                  <a:lnTo>
                    <a:pt x="236" y="234"/>
                  </a:lnTo>
                  <a:lnTo>
                    <a:pt x="238" y="238"/>
                  </a:lnTo>
                  <a:lnTo>
                    <a:pt x="240" y="240"/>
                  </a:lnTo>
                  <a:lnTo>
                    <a:pt x="254" y="242"/>
                  </a:lnTo>
                  <a:lnTo>
                    <a:pt x="254" y="256"/>
                  </a:lnTo>
                  <a:lnTo>
                    <a:pt x="250" y="258"/>
                  </a:lnTo>
                  <a:lnTo>
                    <a:pt x="238" y="254"/>
                  </a:lnTo>
                  <a:lnTo>
                    <a:pt x="222" y="244"/>
                  </a:lnTo>
                  <a:lnTo>
                    <a:pt x="214" y="230"/>
                  </a:lnTo>
                  <a:lnTo>
                    <a:pt x="214" y="232"/>
                  </a:lnTo>
                  <a:lnTo>
                    <a:pt x="212" y="232"/>
                  </a:lnTo>
                  <a:lnTo>
                    <a:pt x="210" y="230"/>
                  </a:lnTo>
                  <a:lnTo>
                    <a:pt x="208" y="230"/>
                  </a:lnTo>
                  <a:lnTo>
                    <a:pt x="206" y="228"/>
                  </a:lnTo>
                  <a:lnTo>
                    <a:pt x="206" y="224"/>
                  </a:lnTo>
                  <a:lnTo>
                    <a:pt x="206" y="226"/>
                  </a:lnTo>
                  <a:lnTo>
                    <a:pt x="204" y="228"/>
                  </a:lnTo>
                  <a:lnTo>
                    <a:pt x="204" y="230"/>
                  </a:lnTo>
                  <a:lnTo>
                    <a:pt x="200" y="230"/>
                  </a:lnTo>
                  <a:lnTo>
                    <a:pt x="198" y="230"/>
                  </a:lnTo>
                  <a:lnTo>
                    <a:pt x="192" y="230"/>
                  </a:lnTo>
                  <a:lnTo>
                    <a:pt x="182" y="228"/>
                  </a:lnTo>
                  <a:lnTo>
                    <a:pt x="170" y="226"/>
                  </a:lnTo>
                  <a:lnTo>
                    <a:pt x="164" y="224"/>
                  </a:lnTo>
                  <a:lnTo>
                    <a:pt x="162" y="224"/>
                  </a:lnTo>
                  <a:lnTo>
                    <a:pt x="160" y="222"/>
                  </a:lnTo>
                  <a:lnTo>
                    <a:pt x="158" y="222"/>
                  </a:lnTo>
                  <a:lnTo>
                    <a:pt x="158" y="220"/>
                  </a:lnTo>
                  <a:lnTo>
                    <a:pt x="156" y="220"/>
                  </a:lnTo>
                  <a:lnTo>
                    <a:pt x="156" y="220"/>
                  </a:lnTo>
                  <a:lnTo>
                    <a:pt x="154" y="218"/>
                  </a:lnTo>
                  <a:lnTo>
                    <a:pt x="150" y="218"/>
                  </a:lnTo>
                  <a:lnTo>
                    <a:pt x="146" y="218"/>
                  </a:lnTo>
                  <a:lnTo>
                    <a:pt x="144" y="218"/>
                  </a:lnTo>
                  <a:lnTo>
                    <a:pt x="140" y="218"/>
                  </a:lnTo>
                  <a:lnTo>
                    <a:pt x="136" y="218"/>
                  </a:lnTo>
                  <a:lnTo>
                    <a:pt x="130" y="218"/>
                  </a:lnTo>
                  <a:lnTo>
                    <a:pt x="124" y="220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10" y="214"/>
                  </a:lnTo>
                  <a:lnTo>
                    <a:pt x="112" y="210"/>
                  </a:lnTo>
                  <a:lnTo>
                    <a:pt x="112" y="206"/>
                  </a:lnTo>
                  <a:lnTo>
                    <a:pt x="112" y="200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108" y="192"/>
                  </a:lnTo>
                  <a:lnTo>
                    <a:pt x="108" y="186"/>
                  </a:lnTo>
                  <a:lnTo>
                    <a:pt x="108" y="182"/>
                  </a:lnTo>
                  <a:lnTo>
                    <a:pt x="108" y="176"/>
                  </a:lnTo>
                  <a:lnTo>
                    <a:pt x="98" y="176"/>
                  </a:lnTo>
                  <a:lnTo>
                    <a:pt x="98" y="170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2" y="176"/>
                  </a:lnTo>
                  <a:lnTo>
                    <a:pt x="82" y="180"/>
                  </a:lnTo>
                  <a:lnTo>
                    <a:pt x="82" y="184"/>
                  </a:lnTo>
                  <a:lnTo>
                    <a:pt x="60" y="182"/>
                  </a:lnTo>
                  <a:lnTo>
                    <a:pt x="52" y="158"/>
                  </a:lnTo>
                  <a:lnTo>
                    <a:pt x="48" y="158"/>
                  </a:lnTo>
                  <a:lnTo>
                    <a:pt x="38" y="158"/>
                  </a:lnTo>
                  <a:lnTo>
                    <a:pt x="28" y="158"/>
                  </a:lnTo>
                  <a:lnTo>
                    <a:pt x="20" y="160"/>
                  </a:lnTo>
                  <a:lnTo>
                    <a:pt x="2" y="162"/>
                  </a:lnTo>
                  <a:lnTo>
                    <a:pt x="0" y="15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Freeform 473"/>
            <p:cNvSpPr>
              <a:spLocks/>
            </p:cNvSpPr>
            <p:nvPr/>
          </p:nvSpPr>
          <p:spPr bwMode="gray">
            <a:xfrm>
              <a:off x="1246168" y="4924297"/>
              <a:ext cx="359171" cy="222018"/>
            </a:xfrm>
            <a:custGeom>
              <a:avLst/>
              <a:gdLst>
                <a:gd name="T0" fmla="*/ 142 w 194"/>
                <a:gd name="T1" fmla="*/ 2 h 120"/>
                <a:gd name="T2" fmla="*/ 138 w 194"/>
                <a:gd name="T3" fmla="*/ 2 h 120"/>
                <a:gd name="T4" fmla="*/ 132 w 194"/>
                <a:gd name="T5" fmla="*/ 2 h 120"/>
                <a:gd name="T6" fmla="*/ 124 w 194"/>
                <a:gd name="T7" fmla="*/ 4 h 120"/>
                <a:gd name="T8" fmla="*/ 120 w 194"/>
                <a:gd name="T9" fmla="*/ 8 h 120"/>
                <a:gd name="T10" fmla="*/ 118 w 194"/>
                <a:gd name="T11" fmla="*/ 18 h 120"/>
                <a:gd name="T12" fmla="*/ 120 w 194"/>
                <a:gd name="T13" fmla="*/ 22 h 120"/>
                <a:gd name="T14" fmla="*/ 124 w 194"/>
                <a:gd name="T15" fmla="*/ 32 h 120"/>
                <a:gd name="T16" fmla="*/ 128 w 194"/>
                <a:gd name="T17" fmla="*/ 42 h 120"/>
                <a:gd name="T18" fmla="*/ 132 w 194"/>
                <a:gd name="T19" fmla="*/ 48 h 120"/>
                <a:gd name="T20" fmla="*/ 146 w 194"/>
                <a:gd name="T21" fmla="*/ 64 h 120"/>
                <a:gd name="T22" fmla="*/ 130 w 194"/>
                <a:gd name="T23" fmla="*/ 62 h 120"/>
                <a:gd name="T24" fmla="*/ 106 w 194"/>
                <a:gd name="T25" fmla="*/ 38 h 120"/>
                <a:gd name="T26" fmla="*/ 104 w 194"/>
                <a:gd name="T27" fmla="*/ 40 h 120"/>
                <a:gd name="T28" fmla="*/ 100 w 194"/>
                <a:gd name="T29" fmla="*/ 38 h 120"/>
                <a:gd name="T30" fmla="*/ 98 w 194"/>
                <a:gd name="T31" fmla="*/ 32 h 120"/>
                <a:gd name="T32" fmla="*/ 96 w 194"/>
                <a:gd name="T33" fmla="*/ 36 h 120"/>
                <a:gd name="T34" fmla="*/ 92 w 194"/>
                <a:gd name="T35" fmla="*/ 38 h 120"/>
                <a:gd name="T36" fmla="*/ 84 w 194"/>
                <a:gd name="T37" fmla="*/ 38 h 120"/>
                <a:gd name="T38" fmla="*/ 62 w 194"/>
                <a:gd name="T39" fmla="*/ 34 h 120"/>
                <a:gd name="T40" fmla="*/ 54 w 194"/>
                <a:gd name="T41" fmla="*/ 32 h 120"/>
                <a:gd name="T42" fmla="*/ 50 w 194"/>
                <a:gd name="T43" fmla="*/ 30 h 120"/>
                <a:gd name="T44" fmla="*/ 48 w 194"/>
                <a:gd name="T45" fmla="*/ 28 h 120"/>
                <a:gd name="T46" fmla="*/ 46 w 194"/>
                <a:gd name="T47" fmla="*/ 26 h 120"/>
                <a:gd name="T48" fmla="*/ 38 w 194"/>
                <a:gd name="T49" fmla="*/ 26 h 120"/>
                <a:gd name="T50" fmla="*/ 32 w 194"/>
                <a:gd name="T51" fmla="*/ 26 h 120"/>
                <a:gd name="T52" fmla="*/ 22 w 194"/>
                <a:gd name="T53" fmla="*/ 26 h 120"/>
                <a:gd name="T54" fmla="*/ 16 w 194"/>
                <a:gd name="T55" fmla="*/ 28 h 120"/>
                <a:gd name="T56" fmla="*/ 16 w 194"/>
                <a:gd name="T57" fmla="*/ 38 h 120"/>
                <a:gd name="T58" fmla="*/ 14 w 194"/>
                <a:gd name="T59" fmla="*/ 48 h 120"/>
                <a:gd name="T60" fmla="*/ 16 w 194"/>
                <a:gd name="T61" fmla="*/ 54 h 120"/>
                <a:gd name="T62" fmla="*/ 0 w 194"/>
                <a:gd name="T63" fmla="*/ 102 h 120"/>
                <a:gd name="T64" fmla="*/ 2 w 194"/>
                <a:gd name="T65" fmla="*/ 104 h 120"/>
                <a:gd name="T66" fmla="*/ 8 w 194"/>
                <a:gd name="T67" fmla="*/ 112 h 120"/>
                <a:gd name="T68" fmla="*/ 18 w 194"/>
                <a:gd name="T69" fmla="*/ 118 h 120"/>
                <a:gd name="T70" fmla="*/ 24 w 194"/>
                <a:gd name="T71" fmla="*/ 116 h 120"/>
                <a:gd name="T72" fmla="*/ 36 w 194"/>
                <a:gd name="T73" fmla="*/ 116 h 120"/>
                <a:gd name="T74" fmla="*/ 48 w 194"/>
                <a:gd name="T75" fmla="*/ 116 h 120"/>
                <a:gd name="T76" fmla="*/ 60 w 194"/>
                <a:gd name="T77" fmla="*/ 118 h 120"/>
                <a:gd name="T78" fmla="*/ 72 w 194"/>
                <a:gd name="T79" fmla="*/ 120 h 120"/>
                <a:gd name="T80" fmla="*/ 82 w 194"/>
                <a:gd name="T81" fmla="*/ 120 h 120"/>
                <a:gd name="T82" fmla="*/ 102 w 194"/>
                <a:gd name="T83" fmla="*/ 118 h 120"/>
                <a:gd name="T84" fmla="*/ 114 w 194"/>
                <a:gd name="T85" fmla="*/ 104 h 120"/>
                <a:gd name="T86" fmla="*/ 192 w 194"/>
                <a:gd name="T87" fmla="*/ 64 h 120"/>
                <a:gd name="T88" fmla="*/ 194 w 194"/>
                <a:gd name="T89" fmla="*/ 50 h 120"/>
                <a:gd name="T90" fmla="*/ 190 w 194"/>
                <a:gd name="T91" fmla="*/ 34 h 120"/>
                <a:gd name="T92" fmla="*/ 174 w 194"/>
                <a:gd name="T93" fmla="*/ 10 h 120"/>
                <a:gd name="T94" fmla="*/ 142 w 194"/>
                <a:gd name="T9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20">
                  <a:moveTo>
                    <a:pt x="142" y="0"/>
                  </a:moveTo>
                  <a:lnTo>
                    <a:pt x="142" y="2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2"/>
                  </a:lnTo>
                  <a:lnTo>
                    <a:pt x="132" y="2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6"/>
                  </a:lnTo>
                  <a:lnTo>
                    <a:pt x="120" y="8"/>
                  </a:lnTo>
                  <a:lnTo>
                    <a:pt x="118" y="12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20" y="22"/>
                  </a:lnTo>
                  <a:lnTo>
                    <a:pt x="122" y="26"/>
                  </a:lnTo>
                  <a:lnTo>
                    <a:pt x="124" y="32"/>
                  </a:lnTo>
                  <a:lnTo>
                    <a:pt x="126" y="36"/>
                  </a:lnTo>
                  <a:lnTo>
                    <a:pt x="128" y="42"/>
                  </a:lnTo>
                  <a:lnTo>
                    <a:pt x="130" y="46"/>
                  </a:lnTo>
                  <a:lnTo>
                    <a:pt x="132" y="48"/>
                  </a:lnTo>
                  <a:lnTo>
                    <a:pt x="146" y="50"/>
                  </a:lnTo>
                  <a:lnTo>
                    <a:pt x="146" y="64"/>
                  </a:lnTo>
                  <a:lnTo>
                    <a:pt x="142" y="66"/>
                  </a:lnTo>
                  <a:lnTo>
                    <a:pt x="130" y="62"/>
                  </a:lnTo>
                  <a:lnTo>
                    <a:pt x="114" y="52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4" y="40"/>
                  </a:lnTo>
                  <a:lnTo>
                    <a:pt x="102" y="38"/>
                  </a:lnTo>
                  <a:lnTo>
                    <a:pt x="100" y="38"/>
                  </a:lnTo>
                  <a:lnTo>
                    <a:pt x="98" y="36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2" y="38"/>
                  </a:lnTo>
                  <a:lnTo>
                    <a:pt x="90" y="38"/>
                  </a:lnTo>
                  <a:lnTo>
                    <a:pt x="84" y="38"/>
                  </a:lnTo>
                  <a:lnTo>
                    <a:pt x="74" y="36"/>
                  </a:lnTo>
                  <a:lnTo>
                    <a:pt x="62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2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2" y="26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2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4" y="48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0" y="5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4" y="108"/>
                  </a:lnTo>
                  <a:lnTo>
                    <a:pt x="8" y="112"/>
                  </a:lnTo>
                  <a:lnTo>
                    <a:pt x="12" y="114"/>
                  </a:lnTo>
                  <a:lnTo>
                    <a:pt x="18" y="118"/>
                  </a:lnTo>
                  <a:lnTo>
                    <a:pt x="20" y="118"/>
                  </a:lnTo>
                  <a:lnTo>
                    <a:pt x="24" y="116"/>
                  </a:lnTo>
                  <a:lnTo>
                    <a:pt x="30" y="116"/>
                  </a:lnTo>
                  <a:lnTo>
                    <a:pt x="36" y="116"/>
                  </a:lnTo>
                  <a:lnTo>
                    <a:pt x="46" y="116"/>
                  </a:lnTo>
                  <a:lnTo>
                    <a:pt x="48" y="116"/>
                  </a:lnTo>
                  <a:lnTo>
                    <a:pt x="54" y="116"/>
                  </a:lnTo>
                  <a:lnTo>
                    <a:pt x="60" y="118"/>
                  </a:lnTo>
                  <a:lnTo>
                    <a:pt x="66" y="118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82" y="120"/>
                  </a:lnTo>
                  <a:lnTo>
                    <a:pt x="90" y="120"/>
                  </a:lnTo>
                  <a:lnTo>
                    <a:pt x="102" y="118"/>
                  </a:lnTo>
                  <a:lnTo>
                    <a:pt x="110" y="114"/>
                  </a:lnTo>
                  <a:lnTo>
                    <a:pt x="114" y="104"/>
                  </a:lnTo>
                  <a:lnTo>
                    <a:pt x="192" y="88"/>
                  </a:lnTo>
                  <a:lnTo>
                    <a:pt x="192" y="64"/>
                  </a:lnTo>
                  <a:lnTo>
                    <a:pt x="190" y="56"/>
                  </a:lnTo>
                  <a:lnTo>
                    <a:pt x="194" y="50"/>
                  </a:lnTo>
                  <a:lnTo>
                    <a:pt x="194" y="46"/>
                  </a:lnTo>
                  <a:lnTo>
                    <a:pt x="190" y="34"/>
                  </a:lnTo>
                  <a:lnTo>
                    <a:pt x="184" y="20"/>
                  </a:lnTo>
                  <a:lnTo>
                    <a:pt x="174" y="10"/>
                  </a:lnTo>
                  <a:lnTo>
                    <a:pt x="160" y="4"/>
                  </a:lnTo>
                  <a:lnTo>
                    <a:pt x="14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Freeform 474"/>
            <p:cNvSpPr>
              <a:spLocks/>
            </p:cNvSpPr>
            <p:nvPr/>
          </p:nvSpPr>
          <p:spPr bwMode="gray">
            <a:xfrm>
              <a:off x="1035109" y="5124113"/>
              <a:ext cx="355468" cy="307125"/>
            </a:xfrm>
            <a:custGeom>
              <a:avLst/>
              <a:gdLst>
                <a:gd name="T0" fmla="*/ 130 w 192"/>
                <a:gd name="T1" fmla="*/ 10 h 166"/>
                <a:gd name="T2" fmla="*/ 122 w 192"/>
                <a:gd name="T3" fmla="*/ 10 h 166"/>
                <a:gd name="T4" fmla="*/ 112 w 192"/>
                <a:gd name="T5" fmla="*/ 12 h 166"/>
                <a:gd name="T6" fmla="*/ 104 w 192"/>
                <a:gd name="T7" fmla="*/ 14 h 166"/>
                <a:gd name="T8" fmla="*/ 98 w 192"/>
                <a:gd name="T9" fmla="*/ 14 h 166"/>
                <a:gd name="T10" fmla="*/ 88 w 192"/>
                <a:gd name="T11" fmla="*/ 12 h 166"/>
                <a:gd name="T12" fmla="*/ 80 w 192"/>
                <a:gd name="T13" fmla="*/ 10 h 166"/>
                <a:gd name="T14" fmla="*/ 34 w 192"/>
                <a:gd name="T15" fmla="*/ 8 h 166"/>
                <a:gd name="T16" fmla="*/ 30 w 192"/>
                <a:gd name="T17" fmla="*/ 8 h 166"/>
                <a:gd name="T18" fmla="*/ 24 w 192"/>
                <a:gd name="T19" fmla="*/ 6 h 166"/>
                <a:gd name="T20" fmla="*/ 20 w 192"/>
                <a:gd name="T21" fmla="*/ 2 h 166"/>
                <a:gd name="T22" fmla="*/ 14 w 192"/>
                <a:gd name="T23" fmla="*/ 0 h 166"/>
                <a:gd name="T24" fmla="*/ 2 w 192"/>
                <a:gd name="T25" fmla="*/ 2 h 166"/>
                <a:gd name="T26" fmla="*/ 2 w 192"/>
                <a:gd name="T27" fmla="*/ 12 h 166"/>
                <a:gd name="T28" fmla="*/ 12 w 192"/>
                <a:gd name="T29" fmla="*/ 32 h 166"/>
                <a:gd name="T30" fmla="*/ 18 w 192"/>
                <a:gd name="T31" fmla="*/ 54 h 166"/>
                <a:gd name="T32" fmla="*/ 24 w 192"/>
                <a:gd name="T33" fmla="*/ 72 h 166"/>
                <a:gd name="T34" fmla="*/ 34 w 192"/>
                <a:gd name="T35" fmla="*/ 110 h 166"/>
                <a:gd name="T36" fmla="*/ 46 w 192"/>
                <a:gd name="T37" fmla="*/ 136 h 166"/>
                <a:gd name="T38" fmla="*/ 48 w 192"/>
                <a:gd name="T39" fmla="*/ 140 h 166"/>
                <a:gd name="T40" fmla="*/ 52 w 192"/>
                <a:gd name="T41" fmla="*/ 148 h 166"/>
                <a:gd name="T42" fmla="*/ 58 w 192"/>
                <a:gd name="T43" fmla="*/ 158 h 166"/>
                <a:gd name="T44" fmla="*/ 60 w 192"/>
                <a:gd name="T45" fmla="*/ 164 h 166"/>
                <a:gd name="T46" fmla="*/ 72 w 192"/>
                <a:gd name="T47" fmla="*/ 160 h 166"/>
                <a:gd name="T48" fmla="*/ 74 w 192"/>
                <a:gd name="T49" fmla="*/ 156 h 166"/>
                <a:gd name="T50" fmla="*/ 76 w 192"/>
                <a:gd name="T51" fmla="*/ 152 h 166"/>
                <a:gd name="T52" fmla="*/ 78 w 192"/>
                <a:gd name="T53" fmla="*/ 150 h 166"/>
                <a:gd name="T54" fmla="*/ 82 w 192"/>
                <a:gd name="T55" fmla="*/ 152 h 166"/>
                <a:gd name="T56" fmla="*/ 82 w 192"/>
                <a:gd name="T57" fmla="*/ 156 h 166"/>
                <a:gd name="T58" fmla="*/ 82 w 192"/>
                <a:gd name="T59" fmla="*/ 162 h 166"/>
                <a:gd name="T60" fmla="*/ 86 w 192"/>
                <a:gd name="T61" fmla="*/ 164 h 166"/>
                <a:gd name="T62" fmla="*/ 94 w 192"/>
                <a:gd name="T63" fmla="*/ 164 h 166"/>
                <a:gd name="T64" fmla="*/ 104 w 192"/>
                <a:gd name="T65" fmla="*/ 166 h 166"/>
                <a:gd name="T66" fmla="*/ 112 w 192"/>
                <a:gd name="T67" fmla="*/ 162 h 166"/>
                <a:gd name="T68" fmla="*/ 114 w 192"/>
                <a:gd name="T69" fmla="*/ 60 h 166"/>
                <a:gd name="T70" fmla="*/ 128 w 192"/>
                <a:gd name="T71" fmla="*/ 16 h 166"/>
                <a:gd name="T72" fmla="*/ 144 w 192"/>
                <a:gd name="T73" fmla="*/ 16 h 166"/>
                <a:gd name="T74" fmla="*/ 164 w 192"/>
                <a:gd name="T75" fmla="*/ 16 h 166"/>
                <a:gd name="T76" fmla="*/ 168 w 192"/>
                <a:gd name="T77" fmla="*/ 18 h 166"/>
                <a:gd name="T78" fmla="*/ 170 w 192"/>
                <a:gd name="T79" fmla="*/ 22 h 166"/>
                <a:gd name="T80" fmla="*/ 172 w 192"/>
                <a:gd name="T81" fmla="*/ 20 h 166"/>
                <a:gd name="T82" fmla="*/ 182 w 192"/>
                <a:gd name="T83" fmla="*/ 16 h 166"/>
                <a:gd name="T84" fmla="*/ 190 w 192"/>
                <a:gd name="T85" fmla="*/ 12 h 166"/>
                <a:gd name="T86" fmla="*/ 188 w 192"/>
                <a:gd name="T87" fmla="*/ 12 h 166"/>
                <a:gd name="T88" fmla="*/ 166 w 192"/>
                <a:gd name="T89" fmla="*/ 8 h 166"/>
                <a:gd name="T90" fmla="*/ 132 w 192"/>
                <a:gd name="T91" fmla="*/ 1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2" h="166">
                  <a:moveTo>
                    <a:pt x="132" y="10"/>
                  </a:moveTo>
                  <a:lnTo>
                    <a:pt x="130" y="10"/>
                  </a:lnTo>
                  <a:lnTo>
                    <a:pt x="128" y="10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2" y="12"/>
                  </a:lnTo>
                  <a:lnTo>
                    <a:pt x="106" y="14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98" y="14"/>
                  </a:lnTo>
                  <a:lnTo>
                    <a:pt x="94" y="14"/>
                  </a:lnTo>
                  <a:lnTo>
                    <a:pt x="88" y="12"/>
                  </a:lnTo>
                  <a:lnTo>
                    <a:pt x="84" y="12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0" y="8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6" y="20"/>
                  </a:lnTo>
                  <a:lnTo>
                    <a:pt x="12" y="32"/>
                  </a:lnTo>
                  <a:lnTo>
                    <a:pt x="16" y="42"/>
                  </a:lnTo>
                  <a:lnTo>
                    <a:pt x="18" y="54"/>
                  </a:lnTo>
                  <a:lnTo>
                    <a:pt x="20" y="58"/>
                  </a:lnTo>
                  <a:lnTo>
                    <a:pt x="24" y="72"/>
                  </a:lnTo>
                  <a:lnTo>
                    <a:pt x="28" y="90"/>
                  </a:lnTo>
                  <a:lnTo>
                    <a:pt x="34" y="110"/>
                  </a:lnTo>
                  <a:lnTo>
                    <a:pt x="42" y="126"/>
                  </a:lnTo>
                  <a:lnTo>
                    <a:pt x="46" y="136"/>
                  </a:lnTo>
                  <a:lnTo>
                    <a:pt x="48" y="136"/>
                  </a:lnTo>
                  <a:lnTo>
                    <a:pt x="48" y="140"/>
                  </a:lnTo>
                  <a:lnTo>
                    <a:pt x="50" y="144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58" y="158"/>
                  </a:lnTo>
                  <a:lnTo>
                    <a:pt x="60" y="162"/>
                  </a:lnTo>
                  <a:lnTo>
                    <a:pt x="60" y="164"/>
                  </a:lnTo>
                  <a:lnTo>
                    <a:pt x="72" y="160"/>
                  </a:lnTo>
                  <a:lnTo>
                    <a:pt x="72" y="160"/>
                  </a:lnTo>
                  <a:lnTo>
                    <a:pt x="74" y="158"/>
                  </a:lnTo>
                  <a:lnTo>
                    <a:pt x="74" y="156"/>
                  </a:lnTo>
                  <a:lnTo>
                    <a:pt x="76" y="154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78" y="150"/>
                  </a:lnTo>
                  <a:lnTo>
                    <a:pt x="80" y="152"/>
                  </a:lnTo>
                  <a:lnTo>
                    <a:pt x="82" y="152"/>
                  </a:lnTo>
                  <a:lnTo>
                    <a:pt x="82" y="154"/>
                  </a:lnTo>
                  <a:lnTo>
                    <a:pt x="82" y="156"/>
                  </a:lnTo>
                  <a:lnTo>
                    <a:pt x="82" y="160"/>
                  </a:lnTo>
                  <a:lnTo>
                    <a:pt x="82" y="162"/>
                  </a:lnTo>
                  <a:lnTo>
                    <a:pt x="84" y="164"/>
                  </a:lnTo>
                  <a:lnTo>
                    <a:pt x="86" y="164"/>
                  </a:lnTo>
                  <a:lnTo>
                    <a:pt x="88" y="164"/>
                  </a:lnTo>
                  <a:lnTo>
                    <a:pt x="94" y="164"/>
                  </a:lnTo>
                  <a:lnTo>
                    <a:pt x="98" y="166"/>
                  </a:lnTo>
                  <a:lnTo>
                    <a:pt x="104" y="166"/>
                  </a:lnTo>
                  <a:lnTo>
                    <a:pt x="108" y="164"/>
                  </a:lnTo>
                  <a:lnTo>
                    <a:pt x="112" y="162"/>
                  </a:lnTo>
                  <a:lnTo>
                    <a:pt x="114" y="160"/>
                  </a:lnTo>
                  <a:lnTo>
                    <a:pt x="114" y="60"/>
                  </a:lnTo>
                  <a:lnTo>
                    <a:pt x="128" y="60"/>
                  </a:lnTo>
                  <a:lnTo>
                    <a:pt x="128" y="16"/>
                  </a:lnTo>
                  <a:lnTo>
                    <a:pt x="132" y="16"/>
                  </a:lnTo>
                  <a:lnTo>
                    <a:pt x="144" y="16"/>
                  </a:lnTo>
                  <a:lnTo>
                    <a:pt x="156" y="14"/>
                  </a:lnTo>
                  <a:lnTo>
                    <a:pt x="164" y="16"/>
                  </a:lnTo>
                  <a:lnTo>
                    <a:pt x="164" y="16"/>
                  </a:lnTo>
                  <a:lnTo>
                    <a:pt x="168" y="18"/>
                  </a:lnTo>
                  <a:lnTo>
                    <a:pt x="168" y="20"/>
                  </a:lnTo>
                  <a:lnTo>
                    <a:pt x="170" y="22"/>
                  </a:lnTo>
                  <a:lnTo>
                    <a:pt x="170" y="22"/>
                  </a:lnTo>
                  <a:lnTo>
                    <a:pt x="172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6" y="14"/>
                  </a:lnTo>
                  <a:lnTo>
                    <a:pt x="190" y="12"/>
                  </a:lnTo>
                  <a:lnTo>
                    <a:pt x="192" y="12"/>
                  </a:lnTo>
                  <a:lnTo>
                    <a:pt x="188" y="12"/>
                  </a:lnTo>
                  <a:lnTo>
                    <a:pt x="178" y="10"/>
                  </a:lnTo>
                  <a:lnTo>
                    <a:pt x="166" y="8"/>
                  </a:lnTo>
                  <a:lnTo>
                    <a:pt x="156" y="8"/>
                  </a:lnTo>
                  <a:lnTo>
                    <a:pt x="132" y="1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Freeform 475"/>
            <p:cNvSpPr>
              <a:spLocks/>
            </p:cNvSpPr>
            <p:nvPr/>
          </p:nvSpPr>
          <p:spPr bwMode="gray">
            <a:xfrm>
              <a:off x="1246168" y="5150015"/>
              <a:ext cx="222168" cy="255321"/>
            </a:xfrm>
            <a:custGeom>
              <a:avLst/>
              <a:gdLst>
                <a:gd name="T0" fmla="*/ 98 w 120"/>
                <a:gd name="T1" fmla="*/ 48 h 138"/>
                <a:gd name="T2" fmla="*/ 98 w 120"/>
                <a:gd name="T3" fmla="*/ 44 h 138"/>
                <a:gd name="T4" fmla="*/ 96 w 120"/>
                <a:gd name="T5" fmla="*/ 38 h 138"/>
                <a:gd name="T6" fmla="*/ 90 w 120"/>
                <a:gd name="T7" fmla="*/ 32 h 138"/>
                <a:gd name="T8" fmla="*/ 88 w 120"/>
                <a:gd name="T9" fmla="*/ 28 h 138"/>
                <a:gd name="T10" fmla="*/ 84 w 120"/>
                <a:gd name="T11" fmla="*/ 22 h 138"/>
                <a:gd name="T12" fmla="*/ 80 w 120"/>
                <a:gd name="T13" fmla="*/ 10 h 138"/>
                <a:gd name="T14" fmla="*/ 78 w 120"/>
                <a:gd name="T15" fmla="*/ 0 h 138"/>
                <a:gd name="T16" fmla="*/ 76 w 120"/>
                <a:gd name="T17" fmla="*/ 0 h 138"/>
                <a:gd name="T18" fmla="*/ 68 w 120"/>
                <a:gd name="T19" fmla="*/ 2 h 138"/>
                <a:gd name="T20" fmla="*/ 60 w 120"/>
                <a:gd name="T21" fmla="*/ 6 h 138"/>
                <a:gd name="T22" fmla="*/ 56 w 120"/>
                <a:gd name="T23" fmla="*/ 10 h 138"/>
                <a:gd name="T24" fmla="*/ 46 w 120"/>
                <a:gd name="T25" fmla="*/ 2 h 138"/>
                <a:gd name="T26" fmla="*/ 26 w 120"/>
                <a:gd name="T27" fmla="*/ 2 h 138"/>
                <a:gd name="T28" fmla="*/ 14 w 120"/>
                <a:gd name="T29" fmla="*/ 4 h 138"/>
                <a:gd name="T30" fmla="*/ 0 w 120"/>
                <a:gd name="T31" fmla="*/ 48 h 138"/>
                <a:gd name="T32" fmla="*/ 2 w 120"/>
                <a:gd name="T33" fmla="*/ 102 h 138"/>
                <a:gd name="T34" fmla="*/ 6 w 120"/>
                <a:gd name="T35" fmla="*/ 104 h 138"/>
                <a:gd name="T36" fmla="*/ 12 w 120"/>
                <a:gd name="T37" fmla="*/ 112 h 138"/>
                <a:gd name="T38" fmla="*/ 12 w 120"/>
                <a:gd name="T39" fmla="*/ 126 h 138"/>
                <a:gd name="T40" fmla="*/ 10 w 120"/>
                <a:gd name="T41" fmla="*/ 128 h 138"/>
                <a:gd name="T42" fmla="*/ 8 w 120"/>
                <a:gd name="T43" fmla="*/ 134 h 138"/>
                <a:gd name="T44" fmla="*/ 12 w 120"/>
                <a:gd name="T45" fmla="*/ 138 h 138"/>
                <a:gd name="T46" fmla="*/ 20 w 120"/>
                <a:gd name="T47" fmla="*/ 136 h 138"/>
                <a:gd name="T48" fmla="*/ 32 w 120"/>
                <a:gd name="T49" fmla="*/ 130 h 138"/>
                <a:gd name="T50" fmla="*/ 40 w 120"/>
                <a:gd name="T51" fmla="*/ 124 h 138"/>
                <a:gd name="T52" fmla="*/ 42 w 120"/>
                <a:gd name="T53" fmla="*/ 118 h 138"/>
                <a:gd name="T54" fmla="*/ 44 w 120"/>
                <a:gd name="T55" fmla="*/ 112 h 138"/>
                <a:gd name="T56" fmla="*/ 46 w 120"/>
                <a:gd name="T57" fmla="*/ 110 h 138"/>
                <a:gd name="T58" fmla="*/ 52 w 120"/>
                <a:gd name="T59" fmla="*/ 108 h 138"/>
                <a:gd name="T60" fmla="*/ 60 w 120"/>
                <a:gd name="T61" fmla="*/ 110 h 138"/>
                <a:gd name="T62" fmla="*/ 64 w 120"/>
                <a:gd name="T63" fmla="*/ 114 h 138"/>
                <a:gd name="T64" fmla="*/ 70 w 120"/>
                <a:gd name="T65" fmla="*/ 116 h 138"/>
                <a:gd name="T66" fmla="*/ 74 w 120"/>
                <a:gd name="T67" fmla="*/ 114 h 138"/>
                <a:gd name="T68" fmla="*/ 76 w 120"/>
                <a:gd name="T69" fmla="*/ 106 h 138"/>
                <a:gd name="T70" fmla="*/ 82 w 120"/>
                <a:gd name="T71" fmla="*/ 98 h 138"/>
                <a:gd name="T72" fmla="*/ 90 w 120"/>
                <a:gd name="T73" fmla="*/ 90 h 138"/>
                <a:gd name="T74" fmla="*/ 94 w 120"/>
                <a:gd name="T75" fmla="*/ 88 h 138"/>
                <a:gd name="T76" fmla="*/ 104 w 120"/>
                <a:gd name="T77" fmla="*/ 84 h 138"/>
                <a:gd name="T78" fmla="*/ 108 w 120"/>
                <a:gd name="T79" fmla="*/ 80 h 138"/>
                <a:gd name="T80" fmla="*/ 112 w 120"/>
                <a:gd name="T81" fmla="*/ 78 h 138"/>
                <a:gd name="T82" fmla="*/ 118 w 120"/>
                <a:gd name="T83" fmla="*/ 72 h 138"/>
                <a:gd name="T84" fmla="*/ 120 w 120"/>
                <a:gd name="T85" fmla="*/ 68 h 138"/>
                <a:gd name="T86" fmla="*/ 116 w 120"/>
                <a:gd name="T87" fmla="*/ 62 h 138"/>
                <a:gd name="T88" fmla="*/ 112 w 120"/>
                <a:gd name="T89" fmla="*/ 60 h 138"/>
                <a:gd name="T90" fmla="*/ 110 w 120"/>
                <a:gd name="T91" fmla="*/ 60 h 138"/>
                <a:gd name="T92" fmla="*/ 106 w 120"/>
                <a:gd name="T93" fmla="*/ 56 h 138"/>
                <a:gd name="T94" fmla="*/ 102 w 120"/>
                <a:gd name="T95" fmla="*/ 4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" h="138">
                  <a:moveTo>
                    <a:pt x="102" y="48"/>
                  </a:moveTo>
                  <a:lnTo>
                    <a:pt x="98" y="48"/>
                  </a:lnTo>
                  <a:lnTo>
                    <a:pt x="100" y="46"/>
                  </a:lnTo>
                  <a:lnTo>
                    <a:pt x="98" y="44"/>
                  </a:lnTo>
                  <a:lnTo>
                    <a:pt x="98" y="40"/>
                  </a:lnTo>
                  <a:lnTo>
                    <a:pt x="96" y="38"/>
                  </a:lnTo>
                  <a:lnTo>
                    <a:pt x="92" y="34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6"/>
                  </a:lnTo>
                  <a:lnTo>
                    <a:pt x="84" y="22"/>
                  </a:lnTo>
                  <a:lnTo>
                    <a:pt x="82" y="16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4" y="4"/>
                  </a:lnTo>
                  <a:lnTo>
                    <a:pt x="60" y="6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2" y="4"/>
                  </a:lnTo>
                  <a:lnTo>
                    <a:pt x="46" y="2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4" y="46"/>
                  </a:lnTo>
                  <a:lnTo>
                    <a:pt x="0" y="48"/>
                  </a:lnTo>
                  <a:lnTo>
                    <a:pt x="0" y="100"/>
                  </a:lnTo>
                  <a:lnTo>
                    <a:pt x="2" y="102"/>
                  </a:lnTo>
                  <a:lnTo>
                    <a:pt x="4" y="102"/>
                  </a:lnTo>
                  <a:lnTo>
                    <a:pt x="6" y="104"/>
                  </a:lnTo>
                  <a:lnTo>
                    <a:pt x="10" y="108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2" y="138"/>
                  </a:lnTo>
                  <a:lnTo>
                    <a:pt x="16" y="138"/>
                  </a:lnTo>
                  <a:lnTo>
                    <a:pt x="20" y="136"/>
                  </a:lnTo>
                  <a:lnTo>
                    <a:pt x="26" y="134"/>
                  </a:lnTo>
                  <a:lnTo>
                    <a:pt x="32" y="130"/>
                  </a:lnTo>
                  <a:lnTo>
                    <a:pt x="38" y="124"/>
                  </a:lnTo>
                  <a:lnTo>
                    <a:pt x="40" y="124"/>
                  </a:lnTo>
                  <a:lnTo>
                    <a:pt x="40" y="122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4" y="112"/>
                  </a:lnTo>
                  <a:lnTo>
                    <a:pt x="44" y="112"/>
                  </a:lnTo>
                  <a:lnTo>
                    <a:pt x="46" y="110"/>
                  </a:lnTo>
                  <a:lnTo>
                    <a:pt x="50" y="110"/>
                  </a:lnTo>
                  <a:lnTo>
                    <a:pt x="52" y="108"/>
                  </a:lnTo>
                  <a:lnTo>
                    <a:pt x="56" y="108"/>
                  </a:lnTo>
                  <a:lnTo>
                    <a:pt x="60" y="110"/>
                  </a:lnTo>
                  <a:lnTo>
                    <a:pt x="64" y="114"/>
                  </a:lnTo>
                  <a:lnTo>
                    <a:pt x="64" y="114"/>
                  </a:lnTo>
                  <a:lnTo>
                    <a:pt x="68" y="116"/>
                  </a:lnTo>
                  <a:lnTo>
                    <a:pt x="70" y="116"/>
                  </a:lnTo>
                  <a:lnTo>
                    <a:pt x="74" y="116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6" y="106"/>
                  </a:lnTo>
                  <a:lnTo>
                    <a:pt x="80" y="102"/>
                  </a:lnTo>
                  <a:lnTo>
                    <a:pt x="82" y="98"/>
                  </a:lnTo>
                  <a:lnTo>
                    <a:pt x="86" y="94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94" y="88"/>
                  </a:lnTo>
                  <a:lnTo>
                    <a:pt x="98" y="86"/>
                  </a:lnTo>
                  <a:lnTo>
                    <a:pt x="104" y="84"/>
                  </a:lnTo>
                  <a:lnTo>
                    <a:pt x="106" y="82"/>
                  </a:lnTo>
                  <a:lnTo>
                    <a:pt x="108" y="80"/>
                  </a:lnTo>
                  <a:lnTo>
                    <a:pt x="110" y="78"/>
                  </a:lnTo>
                  <a:lnTo>
                    <a:pt x="112" y="78"/>
                  </a:lnTo>
                  <a:lnTo>
                    <a:pt x="116" y="76"/>
                  </a:lnTo>
                  <a:lnTo>
                    <a:pt x="118" y="72"/>
                  </a:lnTo>
                  <a:lnTo>
                    <a:pt x="120" y="70"/>
                  </a:lnTo>
                  <a:lnTo>
                    <a:pt x="120" y="68"/>
                  </a:lnTo>
                  <a:lnTo>
                    <a:pt x="120" y="66"/>
                  </a:lnTo>
                  <a:lnTo>
                    <a:pt x="116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8" y="58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4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Freeform 476"/>
            <p:cNvSpPr>
              <a:spLocks/>
            </p:cNvSpPr>
            <p:nvPr/>
          </p:nvSpPr>
          <p:spPr bwMode="gray">
            <a:xfrm>
              <a:off x="1760856" y="4417356"/>
              <a:ext cx="214762" cy="303425"/>
            </a:xfrm>
            <a:custGeom>
              <a:avLst/>
              <a:gdLst>
                <a:gd name="T0" fmla="*/ 4 w 116"/>
                <a:gd name="T1" fmla="*/ 164 h 164"/>
                <a:gd name="T2" fmla="*/ 28 w 116"/>
                <a:gd name="T3" fmla="*/ 148 h 164"/>
                <a:gd name="T4" fmla="*/ 32 w 116"/>
                <a:gd name="T5" fmla="*/ 144 h 164"/>
                <a:gd name="T6" fmla="*/ 38 w 116"/>
                <a:gd name="T7" fmla="*/ 136 h 164"/>
                <a:gd name="T8" fmla="*/ 50 w 116"/>
                <a:gd name="T9" fmla="*/ 126 h 164"/>
                <a:gd name="T10" fmla="*/ 62 w 116"/>
                <a:gd name="T11" fmla="*/ 112 h 164"/>
                <a:gd name="T12" fmla="*/ 72 w 116"/>
                <a:gd name="T13" fmla="*/ 98 h 164"/>
                <a:gd name="T14" fmla="*/ 82 w 116"/>
                <a:gd name="T15" fmla="*/ 84 h 164"/>
                <a:gd name="T16" fmla="*/ 92 w 116"/>
                <a:gd name="T17" fmla="*/ 66 h 164"/>
                <a:gd name="T18" fmla="*/ 100 w 116"/>
                <a:gd name="T19" fmla="*/ 50 h 164"/>
                <a:gd name="T20" fmla="*/ 106 w 116"/>
                <a:gd name="T21" fmla="*/ 36 h 164"/>
                <a:gd name="T22" fmla="*/ 108 w 116"/>
                <a:gd name="T23" fmla="*/ 32 h 164"/>
                <a:gd name="T24" fmla="*/ 116 w 116"/>
                <a:gd name="T25" fmla="*/ 18 h 164"/>
                <a:gd name="T26" fmla="*/ 116 w 116"/>
                <a:gd name="T27" fmla="*/ 0 h 164"/>
                <a:gd name="T28" fmla="*/ 108 w 116"/>
                <a:gd name="T29" fmla="*/ 0 h 164"/>
                <a:gd name="T30" fmla="*/ 108 w 116"/>
                <a:gd name="T31" fmla="*/ 0 h 164"/>
                <a:gd name="T32" fmla="*/ 106 w 116"/>
                <a:gd name="T33" fmla="*/ 2 h 164"/>
                <a:gd name="T34" fmla="*/ 102 w 116"/>
                <a:gd name="T35" fmla="*/ 2 h 164"/>
                <a:gd name="T36" fmla="*/ 98 w 116"/>
                <a:gd name="T37" fmla="*/ 4 h 164"/>
                <a:gd name="T38" fmla="*/ 92 w 116"/>
                <a:gd name="T39" fmla="*/ 4 h 164"/>
                <a:gd name="T40" fmla="*/ 80 w 116"/>
                <a:gd name="T41" fmla="*/ 6 h 164"/>
                <a:gd name="T42" fmla="*/ 66 w 116"/>
                <a:gd name="T43" fmla="*/ 8 h 164"/>
                <a:gd name="T44" fmla="*/ 54 w 116"/>
                <a:gd name="T45" fmla="*/ 10 h 164"/>
                <a:gd name="T46" fmla="*/ 50 w 116"/>
                <a:gd name="T47" fmla="*/ 10 h 164"/>
                <a:gd name="T48" fmla="*/ 28 w 116"/>
                <a:gd name="T49" fmla="*/ 14 h 164"/>
                <a:gd name="T50" fmla="*/ 28 w 116"/>
                <a:gd name="T51" fmla="*/ 14 h 164"/>
                <a:gd name="T52" fmla="*/ 26 w 116"/>
                <a:gd name="T53" fmla="*/ 12 h 164"/>
                <a:gd name="T54" fmla="*/ 24 w 116"/>
                <a:gd name="T55" fmla="*/ 12 h 164"/>
                <a:gd name="T56" fmla="*/ 20 w 116"/>
                <a:gd name="T57" fmla="*/ 10 h 164"/>
                <a:gd name="T58" fmla="*/ 14 w 116"/>
                <a:gd name="T59" fmla="*/ 20 h 164"/>
                <a:gd name="T60" fmla="*/ 16 w 116"/>
                <a:gd name="T61" fmla="*/ 22 h 164"/>
                <a:gd name="T62" fmla="*/ 14 w 116"/>
                <a:gd name="T63" fmla="*/ 28 h 164"/>
                <a:gd name="T64" fmla="*/ 24 w 116"/>
                <a:gd name="T65" fmla="*/ 34 h 164"/>
                <a:gd name="T66" fmla="*/ 56 w 116"/>
                <a:gd name="T67" fmla="*/ 52 h 164"/>
                <a:gd name="T68" fmla="*/ 70 w 116"/>
                <a:gd name="T69" fmla="*/ 54 h 164"/>
                <a:gd name="T70" fmla="*/ 40 w 116"/>
                <a:gd name="T71" fmla="*/ 96 h 164"/>
                <a:gd name="T72" fmla="*/ 24 w 116"/>
                <a:gd name="T73" fmla="*/ 102 h 164"/>
                <a:gd name="T74" fmla="*/ 22 w 116"/>
                <a:gd name="T75" fmla="*/ 108 h 164"/>
                <a:gd name="T76" fmla="*/ 6 w 116"/>
                <a:gd name="T77" fmla="*/ 108 h 164"/>
                <a:gd name="T78" fmla="*/ 0 w 116"/>
                <a:gd name="T79" fmla="*/ 122 h 164"/>
                <a:gd name="T80" fmla="*/ 0 w 116"/>
                <a:gd name="T81" fmla="*/ 156 h 164"/>
                <a:gd name="T82" fmla="*/ 4 w 116"/>
                <a:gd name="T8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6" h="164">
                  <a:moveTo>
                    <a:pt x="4" y="164"/>
                  </a:moveTo>
                  <a:lnTo>
                    <a:pt x="28" y="148"/>
                  </a:lnTo>
                  <a:lnTo>
                    <a:pt x="32" y="144"/>
                  </a:lnTo>
                  <a:lnTo>
                    <a:pt x="38" y="136"/>
                  </a:lnTo>
                  <a:lnTo>
                    <a:pt x="50" y="126"/>
                  </a:lnTo>
                  <a:lnTo>
                    <a:pt x="62" y="112"/>
                  </a:lnTo>
                  <a:lnTo>
                    <a:pt x="72" y="98"/>
                  </a:lnTo>
                  <a:lnTo>
                    <a:pt x="82" y="84"/>
                  </a:lnTo>
                  <a:lnTo>
                    <a:pt x="92" y="66"/>
                  </a:lnTo>
                  <a:lnTo>
                    <a:pt x="100" y="50"/>
                  </a:lnTo>
                  <a:lnTo>
                    <a:pt x="106" y="36"/>
                  </a:lnTo>
                  <a:lnTo>
                    <a:pt x="108" y="32"/>
                  </a:lnTo>
                  <a:lnTo>
                    <a:pt x="116" y="18"/>
                  </a:lnTo>
                  <a:lnTo>
                    <a:pt x="116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6" y="2"/>
                  </a:lnTo>
                  <a:lnTo>
                    <a:pt x="102" y="2"/>
                  </a:lnTo>
                  <a:lnTo>
                    <a:pt x="98" y="4"/>
                  </a:lnTo>
                  <a:lnTo>
                    <a:pt x="92" y="4"/>
                  </a:lnTo>
                  <a:lnTo>
                    <a:pt x="80" y="6"/>
                  </a:lnTo>
                  <a:lnTo>
                    <a:pt x="66" y="8"/>
                  </a:lnTo>
                  <a:lnTo>
                    <a:pt x="54" y="10"/>
                  </a:lnTo>
                  <a:lnTo>
                    <a:pt x="50" y="10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0" y="1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24" y="34"/>
                  </a:lnTo>
                  <a:lnTo>
                    <a:pt x="56" y="52"/>
                  </a:lnTo>
                  <a:lnTo>
                    <a:pt x="70" y="54"/>
                  </a:lnTo>
                  <a:lnTo>
                    <a:pt x="40" y="96"/>
                  </a:lnTo>
                  <a:lnTo>
                    <a:pt x="24" y="102"/>
                  </a:lnTo>
                  <a:lnTo>
                    <a:pt x="22" y="108"/>
                  </a:lnTo>
                  <a:lnTo>
                    <a:pt x="6" y="108"/>
                  </a:lnTo>
                  <a:lnTo>
                    <a:pt x="0" y="122"/>
                  </a:lnTo>
                  <a:lnTo>
                    <a:pt x="0" y="156"/>
                  </a:lnTo>
                  <a:lnTo>
                    <a:pt x="4" y="16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Freeform 477"/>
            <p:cNvSpPr>
              <a:spLocks/>
            </p:cNvSpPr>
            <p:nvPr/>
          </p:nvSpPr>
          <p:spPr bwMode="gray">
            <a:xfrm>
              <a:off x="1575717" y="4594970"/>
              <a:ext cx="196248" cy="229419"/>
            </a:xfrm>
            <a:custGeom>
              <a:avLst/>
              <a:gdLst>
                <a:gd name="T0" fmla="*/ 66 w 106"/>
                <a:gd name="T1" fmla="*/ 116 h 124"/>
                <a:gd name="T2" fmla="*/ 82 w 106"/>
                <a:gd name="T3" fmla="*/ 100 h 124"/>
                <a:gd name="T4" fmla="*/ 102 w 106"/>
                <a:gd name="T5" fmla="*/ 68 h 124"/>
                <a:gd name="T6" fmla="*/ 104 w 106"/>
                <a:gd name="T7" fmla="*/ 68 h 124"/>
                <a:gd name="T8" fmla="*/ 100 w 106"/>
                <a:gd name="T9" fmla="*/ 60 h 124"/>
                <a:gd name="T10" fmla="*/ 100 w 106"/>
                <a:gd name="T11" fmla="*/ 26 h 124"/>
                <a:gd name="T12" fmla="*/ 106 w 106"/>
                <a:gd name="T13" fmla="*/ 12 h 124"/>
                <a:gd name="T14" fmla="*/ 104 w 106"/>
                <a:gd name="T15" fmla="*/ 6 h 124"/>
                <a:gd name="T16" fmla="*/ 84 w 106"/>
                <a:gd name="T17" fmla="*/ 10 h 124"/>
                <a:gd name="T18" fmla="*/ 76 w 106"/>
                <a:gd name="T19" fmla="*/ 18 h 124"/>
                <a:gd name="T20" fmla="*/ 58 w 106"/>
                <a:gd name="T21" fmla="*/ 16 h 124"/>
                <a:gd name="T22" fmla="*/ 40 w 106"/>
                <a:gd name="T23" fmla="*/ 0 h 124"/>
                <a:gd name="T24" fmla="*/ 26 w 106"/>
                <a:gd name="T25" fmla="*/ 0 h 124"/>
                <a:gd name="T26" fmla="*/ 26 w 106"/>
                <a:gd name="T27" fmla="*/ 0 h 124"/>
                <a:gd name="T28" fmla="*/ 26 w 106"/>
                <a:gd name="T29" fmla="*/ 0 h 124"/>
                <a:gd name="T30" fmla="*/ 24 w 106"/>
                <a:gd name="T31" fmla="*/ 2 h 124"/>
                <a:gd name="T32" fmla="*/ 22 w 106"/>
                <a:gd name="T33" fmla="*/ 4 h 124"/>
                <a:gd name="T34" fmla="*/ 16 w 106"/>
                <a:gd name="T35" fmla="*/ 4 h 124"/>
                <a:gd name="T36" fmla="*/ 8 w 106"/>
                <a:gd name="T37" fmla="*/ 6 h 124"/>
                <a:gd name="T38" fmla="*/ 10 w 106"/>
                <a:gd name="T39" fmla="*/ 12 h 124"/>
                <a:gd name="T40" fmla="*/ 14 w 106"/>
                <a:gd name="T41" fmla="*/ 40 h 124"/>
                <a:gd name="T42" fmla="*/ 0 w 106"/>
                <a:gd name="T43" fmla="*/ 56 h 124"/>
                <a:gd name="T44" fmla="*/ 0 w 106"/>
                <a:gd name="T45" fmla="*/ 56 h 124"/>
                <a:gd name="T46" fmla="*/ 2 w 106"/>
                <a:gd name="T47" fmla="*/ 58 h 124"/>
                <a:gd name="T48" fmla="*/ 4 w 106"/>
                <a:gd name="T49" fmla="*/ 62 h 124"/>
                <a:gd name="T50" fmla="*/ 4 w 106"/>
                <a:gd name="T51" fmla="*/ 66 h 124"/>
                <a:gd name="T52" fmla="*/ 6 w 106"/>
                <a:gd name="T53" fmla="*/ 70 h 124"/>
                <a:gd name="T54" fmla="*/ 4 w 106"/>
                <a:gd name="T55" fmla="*/ 74 h 124"/>
                <a:gd name="T56" fmla="*/ 2 w 106"/>
                <a:gd name="T57" fmla="*/ 78 h 124"/>
                <a:gd name="T58" fmla="*/ 46 w 106"/>
                <a:gd name="T59" fmla="*/ 110 h 124"/>
                <a:gd name="T60" fmla="*/ 46 w 106"/>
                <a:gd name="T61" fmla="*/ 110 h 124"/>
                <a:gd name="T62" fmla="*/ 48 w 106"/>
                <a:gd name="T63" fmla="*/ 112 h 124"/>
                <a:gd name="T64" fmla="*/ 48 w 106"/>
                <a:gd name="T65" fmla="*/ 114 h 124"/>
                <a:gd name="T66" fmla="*/ 50 w 106"/>
                <a:gd name="T67" fmla="*/ 116 h 124"/>
                <a:gd name="T68" fmla="*/ 62 w 106"/>
                <a:gd name="T6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6" h="124">
                  <a:moveTo>
                    <a:pt x="66" y="116"/>
                  </a:moveTo>
                  <a:lnTo>
                    <a:pt x="82" y="100"/>
                  </a:lnTo>
                  <a:lnTo>
                    <a:pt x="102" y="68"/>
                  </a:lnTo>
                  <a:lnTo>
                    <a:pt x="104" y="68"/>
                  </a:lnTo>
                  <a:lnTo>
                    <a:pt x="100" y="60"/>
                  </a:lnTo>
                  <a:lnTo>
                    <a:pt x="100" y="26"/>
                  </a:lnTo>
                  <a:lnTo>
                    <a:pt x="106" y="12"/>
                  </a:lnTo>
                  <a:lnTo>
                    <a:pt x="104" y="6"/>
                  </a:lnTo>
                  <a:lnTo>
                    <a:pt x="84" y="10"/>
                  </a:lnTo>
                  <a:lnTo>
                    <a:pt x="76" y="18"/>
                  </a:lnTo>
                  <a:lnTo>
                    <a:pt x="58" y="16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4" y="2"/>
                  </a:lnTo>
                  <a:lnTo>
                    <a:pt x="22" y="4"/>
                  </a:lnTo>
                  <a:lnTo>
                    <a:pt x="16" y="4"/>
                  </a:lnTo>
                  <a:lnTo>
                    <a:pt x="8" y="6"/>
                  </a:lnTo>
                  <a:lnTo>
                    <a:pt x="10" y="12"/>
                  </a:lnTo>
                  <a:lnTo>
                    <a:pt x="14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2"/>
                  </a:lnTo>
                  <a:lnTo>
                    <a:pt x="4" y="66"/>
                  </a:lnTo>
                  <a:lnTo>
                    <a:pt x="6" y="70"/>
                  </a:lnTo>
                  <a:lnTo>
                    <a:pt x="4" y="74"/>
                  </a:lnTo>
                  <a:lnTo>
                    <a:pt x="2" y="78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8" y="112"/>
                  </a:lnTo>
                  <a:lnTo>
                    <a:pt x="48" y="114"/>
                  </a:lnTo>
                  <a:lnTo>
                    <a:pt x="50" y="116"/>
                  </a:lnTo>
                  <a:lnTo>
                    <a:pt x="62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Freeform 478"/>
            <p:cNvSpPr>
              <a:spLocks/>
            </p:cNvSpPr>
            <p:nvPr/>
          </p:nvSpPr>
          <p:spPr bwMode="gray">
            <a:xfrm>
              <a:off x="1468336" y="4606071"/>
              <a:ext cx="133301" cy="140611"/>
            </a:xfrm>
            <a:custGeom>
              <a:avLst/>
              <a:gdLst>
                <a:gd name="T0" fmla="*/ 16 w 72"/>
                <a:gd name="T1" fmla="*/ 6 h 76"/>
                <a:gd name="T2" fmla="*/ 16 w 72"/>
                <a:gd name="T3" fmla="*/ 6 h 76"/>
                <a:gd name="T4" fmla="*/ 14 w 72"/>
                <a:gd name="T5" fmla="*/ 8 h 76"/>
                <a:gd name="T6" fmla="*/ 14 w 72"/>
                <a:gd name="T7" fmla="*/ 12 h 76"/>
                <a:gd name="T8" fmla="*/ 14 w 72"/>
                <a:gd name="T9" fmla="*/ 16 h 76"/>
                <a:gd name="T10" fmla="*/ 14 w 72"/>
                <a:gd name="T11" fmla="*/ 18 h 76"/>
                <a:gd name="T12" fmla="*/ 12 w 72"/>
                <a:gd name="T13" fmla="*/ 20 h 76"/>
                <a:gd name="T14" fmla="*/ 10 w 72"/>
                <a:gd name="T15" fmla="*/ 22 h 76"/>
                <a:gd name="T16" fmla="*/ 10 w 72"/>
                <a:gd name="T17" fmla="*/ 26 h 76"/>
                <a:gd name="T18" fmla="*/ 10 w 72"/>
                <a:gd name="T19" fmla="*/ 30 h 76"/>
                <a:gd name="T20" fmla="*/ 10 w 72"/>
                <a:gd name="T21" fmla="*/ 32 h 76"/>
                <a:gd name="T22" fmla="*/ 8 w 72"/>
                <a:gd name="T23" fmla="*/ 34 h 76"/>
                <a:gd name="T24" fmla="*/ 8 w 72"/>
                <a:gd name="T25" fmla="*/ 38 h 76"/>
                <a:gd name="T26" fmla="*/ 6 w 72"/>
                <a:gd name="T27" fmla="*/ 44 h 76"/>
                <a:gd name="T28" fmla="*/ 4 w 72"/>
                <a:gd name="T29" fmla="*/ 48 h 76"/>
                <a:gd name="T30" fmla="*/ 2 w 72"/>
                <a:gd name="T31" fmla="*/ 52 h 76"/>
                <a:gd name="T32" fmla="*/ 2 w 72"/>
                <a:gd name="T33" fmla="*/ 54 h 76"/>
                <a:gd name="T34" fmla="*/ 0 w 72"/>
                <a:gd name="T35" fmla="*/ 58 h 76"/>
                <a:gd name="T36" fmla="*/ 0 w 72"/>
                <a:gd name="T37" fmla="*/ 62 h 76"/>
                <a:gd name="T38" fmla="*/ 0 w 72"/>
                <a:gd name="T39" fmla="*/ 68 h 76"/>
                <a:gd name="T40" fmla="*/ 2 w 72"/>
                <a:gd name="T41" fmla="*/ 72 h 76"/>
                <a:gd name="T42" fmla="*/ 2 w 72"/>
                <a:gd name="T43" fmla="*/ 76 h 76"/>
                <a:gd name="T44" fmla="*/ 4 w 72"/>
                <a:gd name="T45" fmla="*/ 76 h 76"/>
                <a:gd name="T46" fmla="*/ 8 w 72"/>
                <a:gd name="T47" fmla="*/ 74 h 76"/>
                <a:gd name="T48" fmla="*/ 12 w 72"/>
                <a:gd name="T49" fmla="*/ 74 h 76"/>
                <a:gd name="T50" fmla="*/ 18 w 72"/>
                <a:gd name="T51" fmla="*/ 72 h 76"/>
                <a:gd name="T52" fmla="*/ 24 w 72"/>
                <a:gd name="T53" fmla="*/ 70 h 76"/>
                <a:gd name="T54" fmla="*/ 28 w 72"/>
                <a:gd name="T55" fmla="*/ 68 h 76"/>
                <a:gd name="T56" fmla="*/ 44 w 72"/>
                <a:gd name="T57" fmla="*/ 56 h 76"/>
                <a:gd name="T58" fmla="*/ 44 w 72"/>
                <a:gd name="T59" fmla="*/ 54 h 76"/>
                <a:gd name="T60" fmla="*/ 44 w 72"/>
                <a:gd name="T61" fmla="*/ 54 h 76"/>
                <a:gd name="T62" fmla="*/ 44 w 72"/>
                <a:gd name="T63" fmla="*/ 52 h 76"/>
                <a:gd name="T64" fmla="*/ 46 w 72"/>
                <a:gd name="T65" fmla="*/ 50 h 76"/>
                <a:gd name="T66" fmla="*/ 50 w 72"/>
                <a:gd name="T67" fmla="*/ 50 h 76"/>
                <a:gd name="T68" fmla="*/ 56 w 72"/>
                <a:gd name="T69" fmla="*/ 50 h 76"/>
                <a:gd name="T70" fmla="*/ 72 w 72"/>
                <a:gd name="T71" fmla="*/ 34 h 76"/>
                <a:gd name="T72" fmla="*/ 68 w 72"/>
                <a:gd name="T73" fmla="*/ 10 h 76"/>
                <a:gd name="T74" fmla="*/ 68 w 72"/>
                <a:gd name="T75" fmla="*/ 8 h 76"/>
                <a:gd name="T76" fmla="*/ 68 w 72"/>
                <a:gd name="T77" fmla="*/ 6 h 76"/>
                <a:gd name="T78" fmla="*/ 68 w 72"/>
                <a:gd name="T79" fmla="*/ 4 h 76"/>
                <a:gd name="T80" fmla="*/ 66 w 72"/>
                <a:gd name="T81" fmla="*/ 2 h 76"/>
                <a:gd name="T82" fmla="*/ 64 w 72"/>
                <a:gd name="T83" fmla="*/ 0 h 76"/>
                <a:gd name="T84" fmla="*/ 64 w 72"/>
                <a:gd name="T85" fmla="*/ 0 h 76"/>
                <a:gd name="T86" fmla="*/ 60 w 72"/>
                <a:gd name="T87" fmla="*/ 2 h 76"/>
                <a:gd name="T88" fmla="*/ 54 w 72"/>
                <a:gd name="T89" fmla="*/ 2 h 76"/>
                <a:gd name="T90" fmla="*/ 48 w 72"/>
                <a:gd name="T91" fmla="*/ 2 h 76"/>
                <a:gd name="T92" fmla="*/ 44 w 72"/>
                <a:gd name="T93" fmla="*/ 4 h 76"/>
                <a:gd name="T94" fmla="*/ 42 w 72"/>
                <a:gd name="T95" fmla="*/ 4 h 76"/>
                <a:gd name="T96" fmla="*/ 22 w 72"/>
                <a:gd name="T97" fmla="*/ 4 h 76"/>
                <a:gd name="T98" fmla="*/ 16 w 72"/>
                <a:gd name="T99" fmla="*/ 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" h="76">
                  <a:moveTo>
                    <a:pt x="16" y="6"/>
                  </a:moveTo>
                  <a:lnTo>
                    <a:pt x="16" y="6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0" y="26"/>
                  </a:lnTo>
                  <a:lnTo>
                    <a:pt x="10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8" y="38"/>
                  </a:lnTo>
                  <a:lnTo>
                    <a:pt x="6" y="44"/>
                  </a:lnTo>
                  <a:lnTo>
                    <a:pt x="4" y="48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8"/>
                  </a:lnTo>
                  <a:lnTo>
                    <a:pt x="2" y="72"/>
                  </a:lnTo>
                  <a:lnTo>
                    <a:pt x="2" y="76"/>
                  </a:lnTo>
                  <a:lnTo>
                    <a:pt x="4" y="76"/>
                  </a:lnTo>
                  <a:lnTo>
                    <a:pt x="8" y="74"/>
                  </a:lnTo>
                  <a:lnTo>
                    <a:pt x="12" y="74"/>
                  </a:lnTo>
                  <a:lnTo>
                    <a:pt x="18" y="72"/>
                  </a:lnTo>
                  <a:lnTo>
                    <a:pt x="24" y="70"/>
                  </a:lnTo>
                  <a:lnTo>
                    <a:pt x="28" y="68"/>
                  </a:lnTo>
                  <a:lnTo>
                    <a:pt x="44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72" y="34"/>
                  </a:lnTo>
                  <a:lnTo>
                    <a:pt x="68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6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0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22" y="4"/>
                  </a:lnTo>
                  <a:lnTo>
                    <a:pt x="16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Freeform 479"/>
            <p:cNvSpPr>
              <a:spLocks/>
            </p:cNvSpPr>
            <p:nvPr/>
          </p:nvSpPr>
          <p:spPr bwMode="gray">
            <a:xfrm>
              <a:off x="1564608" y="4276745"/>
              <a:ext cx="329549" cy="351528"/>
            </a:xfrm>
            <a:custGeom>
              <a:avLst/>
              <a:gdLst>
                <a:gd name="T0" fmla="*/ 66 w 178"/>
                <a:gd name="T1" fmla="*/ 0 h 190"/>
                <a:gd name="T2" fmla="*/ 62 w 178"/>
                <a:gd name="T3" fmla="*/ 4 h 190"/>
                <a:gd name="T4" fmla="*/ 56 w 178"/>
                <a:gd name="T5" fmla="*/ 10 h 190"/>
                <a:gd name="T6" fmla="*/ 52 w 178"/>
                <a:gd name="T7" fmla="*/ 12 h 190"/>
                <a:gd name="T8" fmla="*/ 46 w 178"/>
                <a:gd name="T9" fmla="*/ 18 h 190"/>
                <a:gd name="T10" fmla="*/ 40 w 178"/>
                <a:gd name="T11" fmla="*/ 26 h 190"/>
                <a:gd name="T12" fmla="*/ 36 w 178"/>
                <a:gd name="T13" fmla="*/ 30 h 190"/>
                <a:gd name="T14" fmla="*/ 30 w 178"/>
                <a:gd name="T15" fmla="*/ 50 h 190"/>
                <a:gd name="T16" fmla="*/ 24 w 178"/>
                <a:gd name="T17" fmla="*/ 62 h 190"/>
                <a:gd name="T18" fmla="*/ 12 w 178"/>
                <a:gd name="T19" fmla="*/ 76 h 190"/>
                <a:gd name="T20" fmla="*/ 6 w 178"/>
                <a:gd name="T21" fmla="*/ 86 h 190"/>
                <a:gd name="T22" fmla="*/ 4 w 178"/>
                <a:gd name="T23" fmla="*/ 90 h 190"/>
                <a:gd name="T24" fmla="*/ 4 w 178"/>
                <a:gd name="T25" fmla="*/ 104 h 190"/>
                <a:gd name="T26" fmla="*/ 4 w 178"/>
                <a:gd name="T27" fmla="*/ 112 h 190"/>
                <a:gd name="T28" fmla="*/ 0 w 178"/>
                <a:gd name="T29" fmla="*/ 116 h 190"/>
                <a:gd name="T30" fmla="*/ 0 w 178"/>
                <a:gd name="T31" fmla="*/ 122 h 190"/>
                <a:gd name="T32" fmla="*/ 4 w 178"/>
                <a:gd name="T33" fmla="*/ 126 h 190"/>
                <a:gd name="T34" fmla="*/ 8 w 178"/>
                <a:gd name="T35" fmla="*/ 128 h 190"/>
                <a:gd name="T36" fmla="*/ 14 w 178"/>
                <a:gd name="T37" fmla="*/ 134 h 190"/>
                <a:gd name="T38" fmla="*/ 22 w 178"/>
                <a:gd name="T39" fmla="*/ 144 h 190"/>
                <a:gd name="T40" fmla="*/ 28 w 178"/>
                <a:gd name="T41" fmla="*/ 152 h 190"/>
                <a:gd name="T42" fmla="*/ 30 w 178"/>
                <a:gd name="T43" fmla="*/ 154 h 190"/>
                <a:gd name="T44" fmla="*/ 46 w 178"/>
                <a:gd name="T45" fmla="*/ 172 h 190"/>
                <a:gd name="T46" fmla="*/ 82 w 178"/>
                <a:gd name="T47" fmla="*/ 190 h 190"/>
                <a:gd name="T48" fmla="*/ 110 w 178"/>
                <a:gd name="T49" fmla="*/ 178 h 190"/>
                <a:gd name="T50" fmla="*/ 128 w 178"/>
                <a:gd name="T51" fmla="*/ 184 h 190"/>
                <a:gd name="T52" fmla="*/ 146 w 178"/>
                <a:gd name="T53" fmla="*/ 172 h 190"/>
                <a:gd name="T54" fmla="*/ 162 w 178"/>
                <a:gd name="T55" fmla="*/ 128 h 190"/>
                <a:gd name="T56" fmla="*/ 120 w 178"/>
                <a:gd name="T57" fmla="*/ 104 h 190"/>
                <a:gd name="T58" fmla="*/ 120 w 178"/>
                <a:gd name="T59" fmla="*/ 96 h 190"/>
                <a:gd name="T60" fmla="*/ 104 w 178"/>
                <a:gd name="T61" fmla="*/ 80 h 190"/>
                <a:gd name="T62" fmla="*/ 114 w 178"/>
                <a:gd name="T63" fmla="*/ 74 h 190"/>
                <a:gd name="T64" fmla="*/ 118 w 178"/>
                <a:gd name="T65" fmla="*/ 68 h 190"/>
                <a:gd name="T66" fmla="*/ 118 w 178"/>
                <a:gd name="T67" fmla="*/ 66 h 190"/>
                <a:gd name="T68" fmla="*/ 114 w 178"/>
                <a:gd name="T69" fmla="*/ 60 h 190"/>
                <a:gd name="T70" fmla="*/ 104 w 178"/>
                <a:gd name="T71" fmla="*/ 50 h 190"/>
                <a:gd name="T72" fmla="*/ 96 w 178"/>
                <a:gd name="T73" fmla="*/ 42 h 190"/>
                <a:gd name="T74" fmla="*/ 90 w 178"/>
                <a:gd name="T75" fmla="*/ 38 h 190"/>
                <a:gd name="T76" fmla="*/ 82 w 178"/>
                <a:gd name="T77" fmla="*/ 30 h 190"/>
                <a:gd name="T78" fmla="*/ 76 w 178"/>
                <a:gd name="T79" fmla="*/ 20 h 190"/>
                <a:gd name="T80" fmla="*/ 72 w 178"/>
                <a:gd name="T81" fmla="*/ 14 h 190"/>
                <a:gd name="T82" fmla="*/ 70 w 178"/>
                <a:gd name="T83" fmla="*/ 10 h 190"/>
                <a:gd name="T84" fmla="*/ 66 w 178"/>
                <a:gd name="T8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8" h="190">
                  <a:moveTo>
                    <a:pt x="66" y="0"/>
                  </a:moveTo>
                  <a:lnTo>
                    <a:pt x="66" y="0"/>
                  </a:lnTo>
                  <a:lnTo>
                    <a:pt x="64" y="2"/>
                  </a:lnTo>
                  <a:lnTo>
                    <a:pt x="62" y="4"/>
                  </a:lnTo>
                  <a:lnTo>
                    <a:pt x="58" y="8"/>
                  </a:lnTo>
                  <a:lnTo>
                    <a:pt x="56" y="10"/>
                  </a:lnTo>
                  <a:lnTo>
                    <a:pt x="54" y="10"/>
                  </a:lnTo>
                  <a:lnTo>
                    <a:pt x="52" y="12"/>
                  </a:lnTo>
                  <a:lnTo>
                    <a:pt x="48" y="14"/>
                  </a:lnTo>
                  <a:lnTo>
                    <a:pt x="46" y="18"/>
                  </a:lnTo>
                  <a:lnTo>
                    <a:pt x="42" y="22"/>
                  </a:lnTo>
                  <a:lnTo>
                    <a:pt x="40" y="26"/>
                  </a:lnTo>
                  <a:lnTo>
                    <a:pt x="38" y="28"/>
                  </a:lnTo>
                  <a:lnTo>
                    <a:pt x="36" y="30"/>
                  </a:lnTo>
                  <a:lnTo>
                    <a:pt x="34" y="40"/>
                  </a:lnTo>
                  <a:lnTo>
                    <a:pt x="30" y="50"/>
                  </a:lnTo>
                  <a:lnTo>
                    <a:pt x="26" y="60"/>
                  </a:lnTo>
                  <a:lnTo>
                    <a:pt x="24" y="62"/>
                  </a:lnTo>
                  <a:lnTo>
                    <a:pt x="16" y="68"/>
                  </a:lnTo>
                  <a:lnTo>
                    <a:pt x="12" y="76"/>
                  </a:lnTo>
                  <a:lnTo>
                    <a:pt x="8" y="82"/>
                  </a:lnTo>
                  <a:lnTo>
                    <a:pt x="6" y="86"/>
                  </a:lnTo>
                  <a:lnTo>
                    <a:pt x="4" y="90"/>
                  </a:lnTo>
                  <a:lnTo>
                    <a:pt x="4" y="90"/>
                  </a:lnTo>
                  <a:lnTo>
                    <a:pt x="4" y="98"/>
                  </a:lnTo>
                  <a:lnTo>
                    <a:pt x="4" y="104"/>
                  </a:lnTo>
                  <a:lnTo>
                    <a:pt x="4" y="108"/>
                  </a:lnTo>
                  <a:lnTo>
                    <a:pt x="4" y="112"/>
                  </a:lnTo>
                  <a:lnTo>
                    <a:pt x="4" y="114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2"/>
                  </a:lnTo>
                  <a:lnTo>
                    <a:pt x="2" y="124"/>
                  </a:lnTo>
                  <a:lnTo>
                    <a:pt x="4" y="126"/>
                  </a:lnTo>
                  <a:lnTo>
                    <a:pt x="6" y="126"/>
                  </a:lnTo>
                  <a:lnTo>
                    <a:pt x="8" y="128"/>
                  </a:lnTo>
                  <a:lnTo>
                    <a:pt x="10" y="130"/>
                  </a:lnTo>
                  <a:lnTo>
                    <a:pt x="14" y="134"/>
                  </a:lnTo>
                  <a:lnTo>
                    <a:pt x="18" y="140"/>
                  </a:lnTo>
                  <a:lnTo>
                    <a:pt x="22" y="144"/>
                  </a:lnTo>
                  <a:lnTo>
                    <a:pt x="24" y="148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2" y="172"/>
                  </a:lnTo>
                  <a:lnTo>
                    <a:pt x="46" y="172"/>
                  </a:lnTo>
                  <a:lnTo>
                    <a:pt x="64" y="188"/>
                  </a:lnTo>
                  <a:lnTo>
                    <a:pt x="82" y="190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12" y="184"/>
                  </a:lnTo>
                  <a:lnTo>
                    <a:pt x="128" y="184"/>
                  </a:lnTo>
                  <a:lnTo>
                    <a:pt x="130" y="178"/>
                  </a:lnTo>
                  <a:lnTo>
                    <a:pt x="146" y="172"/>
                  </a:lnTo>
                  <a:lnTo>
                    <a:pt x="178" y="130"/>
                  </a:lnTo>
                  <a:lnTo>
                    <a:pt x="162" y="128"/>
                  </a:lnTo>
                  <a:lnTo>
                    <a:pt x="130" y="110"/>
                  </a:lnTo>
                  <a:lnTo>
                    <a:pt x="120" y="104"/>
                  </a:lnTo>
                  <a:lnTo>
                    <a:pt x="122" y="98"/>
                  </a:lnTo>
                  <a:lnTo>
                    <a:pt x="120" y="96"/>
                  </a:lnTo>
                  <a:lnTo>
                    <a:pt x="106" y="92"/>
                  </a:lnTo>
                  <a:lnTo>
                    <a:pt x="104" y="80"/>
                  </a:lnTo>
                  <a:lnTo>
                    <a:pt x="112" y="72"/>
                  </a:lnTo>
                  <a:lnTo>
                    <a:pt x="114" y="74"/>
                  </a:lnTo>
                  <a:lnTo>
                    <a:pt x="118" y="70"/>
                  </a:lnTo>
                  <a:lnTo>
                    <a:pt x="118" y="68"/>
                  </a:lnTo>
                  <a:lnTo>
                    <a:pt x="118" y="68"/>
                  </a:lnTo>
                  <a:lnTo>
                    <a:pt x="118" y="66"/>
                  </a:lnTo>
                  <a:lnTo>
                    <a:pt x="116" y="64"/>
                  </a:lnTo>
                  <a:lnTo>
                    <a:pt x="114" y="60"/>
                  </a:lnTo>
                  <a:lnTo>
                    <a:pt x="110" y="56"/>
                  </a:lnTo>
                  <a:lnTo>
                    <a:pt x="104" y="50"/>
                  </a:lnTo>
                  <a:lnTo>
                    <a:pt x="96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2" y="30"/>
                  </a:lnTo>
                  <a:lnTo>
                    <a:pt x="78" y="26"/>
                  </a:lnTo>
                  <a:lnTo>
                    <a:pt x="76" y="20"/>
                  </a:lnTo>
                  <a:lnTo>
                    <a:pt x="74" y="16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6"/>
                  </a:lnTo>
                  <a:lnTo>
                    <a:pt x="6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Freeform 480"/>
            <p:cNvSpPr>
              <a:spLocks/>
            </p:cNvSpPr>
            <p:nvPr/>
          </p:nvSpPr>
          <p:spPr bwMode="gray">
            <a:xfrm>
              <a:off x="1472038" y="4735582"/>
              <a:ext cx="40731" cy="48104"/>
            </a:xfrm>
            <a:custGeom>
              <a:avLst/>
              <a:gdLst>
                <a:gd name="T0" fmla="*/ 0 w 22"/>
                <a:gd name="T1" fmla="*/ 6 h 26"/>
                <a:gd name="T2" fmla="*/ 18 w 22"/>
                <a:gd name="T3" fmla="*/ 0 h 26"/>
                <a:gd name="T4" fmla="*/ 20 w 22"/>
                <a:gd name="T5" fmla="*/ 0 h 26"/>
                <a:gd name="T6" fmla="*/ 20 w 22"/>
                <a:gd name="T7" fmla="*/ 2 h 26"/>
                <a:gd name="T8" fmla="*/ 22 w 22"/>
                <a:gd name="T9" fmla="*/ 4 h 26"/>
                <a:gd name="T10" fmla="*/ 22 w 22"/>
                <a:gd name="T11" fmla="*/ 6 h 26"/>
                <a:gd name="T12" fmla="*/ 22 w 22"/>
                <a:gd name="T13" fmla="*/ 6 h 26"/>
                <a:gd name="T14" fmla="*/ 22 w 22"/>
                <a:gd name="T15" fmla="*/ 8 h 26"/>
                <a:gd name="T16" fmla="*/ 22 w 22"/>
                <a:gd name="T17" fmla="*/ 12 h 26"/>
                <a:gd name="T18" fmla="*/ 22 w 22"/>
                <a:gd name="T19" fmla="*/ 16 h 26"/>
                <a:gd name="T20" fmla="*/ 22 w 22"/>
                <a:gd name="T21" fmla="*/ 20 h 26"/>
                <a:gd name="T22" fmla="*/ 18 w 22"/>
                <a:gd name="T23" fmla="*/ 22 h 26"/>
                <a:gd name="T24" fmla="*/ 18 w 22"/>
                <a:gd name="T25" fmla="*/ 22 h 26"/>
                <a:gd name="T26" fmla="*/ 16 w 22"/>
                <a:gd name="T27" fmla="*/ 22 h 26"/>
                <a:gd name="T28" fmla="*/ 12 w 22"/>
                <a:gd name="T29" fmla="*/ 24 h 26"/>
                <a:gd name="T30" fmla="*/ 12 w 22"/>
                <a:gd name="T31" fmla="*/ 26 h 26"/>
                <a:gd name="T32" fmla="*/ 12 w 22"/>
                <a:gd name="T33" fmla="*/ 26 h 26"/>
                <a:gd name="T34" fmla="*/ 10 w 22"/>
                <a:gd name="T35" fmla="*/ 26 h 26"/>
                <a:gd name="T36" fmla="*/ 8 w 22"/>
                <a:gd name="T37" fmla="*/ 26 h 26"/>
                <a:gd name="T38" fmla="*/ 2 w 22"/>
                <a:gd name="T39" fmla="*/ 24 h 26"/>
                <a:gd name="T40" fmla="*/ 2 w 22"/>
                <a:gd name="T41" fmla="*/ 24 h 26"/>
                <a:gd name="T42" fmla="*/ 2 w 22"/>
                <a:gd name="T43" fmla="*/ 22 h 26"/>
                <a:gd name="T44" fmla="*/ 0 w 22"/>
                <a:gd name="T45" fmla="*/ 18 h 26"/>
                <a:gd name="T46" fmla="*/ 0 w 22"/>
                <a:gd name="T47" fmla="*/ 14 h 26"/>
                <a:gd name="T48" fmla="*/ 0 w 22"/>
                <a:gd name="T49" fmla="*/ 10 h 26"/>
                <a:gd name="T50" fmla="*/ 0 w 22"/>
                <a:gd name="T51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6">
                  <a:moveTo>
                    <a:pt x="0" y="6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8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Freeform 481"/>
            <p:cNvSpPr>
              <a:spLocks/>
            </p:cNvSpPr>
            <p:nvPr/>
          </p:nvSpPr>
          <p:spPr bwMode="gray">
            <a:xfrm>
              <a:off x="1475741" y="4768884"/>
              <a:ext cx="44434" cy="59205"/>
            </a:xfrm>
            <a:custGeom>
              <a:avLst/>
              <a:gdLst>
                <a:gd name="T0" fmla="*/ 18 w 24"/>
                <a:gd name="T1" fmla="*/ 0 h 32"/>
                <a:gd name="T2" fmla="*/ 18 w 24"/>
                <a:gd name="T3" fmla="*/ 2 h 32"/>
                <a:gd name="T4" fmla="*/ 16 w 24"/>
                <a:gd name="T5" fmla="*/ 2 h 32"/>
                <a:gd name="T6" fmla="*/ 12 w 24"/>
                <a:gd name="T7" fmla="*/ 6 h 32"/>
                <a:gd name="T8" fmla="*/ 12 w 24"/>
                <a:gd name="T9" fmla="*/ 6 h 32"/>
                <a:gd name="T10" fmla="*/ 12 w 24"/>
                <a:gd name="T11" fmla="*/ 6 h 32"/>
                <a:gd name="T12" fmla="*/ 10 w 24"/>
                <a:gd name="T13" fmla="*/ 6 h 32"/>
                <a:gd name="T14" fmla="*/ 10 w 24"/>
                <a:gd name="T15" fmla="*/ 8 h 32"/>
                <a:gd name="T16" fmla="*/ 8 w 24"/>
                <a:gd name="T17" fmla="*/ 8 h 32"/>
                <a:gd name="T18" fmla="*/ 6 w 24"/>
                <a:gd name="T19" fmla="*/ 8 h 32"/>
                <a:gd name="T20" fmla="*/ 2 w 24"/>
                <a:gd name="T21" fmla="*/ 6 h 32"/>
                <a:gd name="T22" fmla="*/ 0 w 24"/>
                <a:gd name="T23" fmla="*/ 6 h 32"/>
                <a:gd name="T24" fmla="*/ 8 w 24"/>
                <a:gd name="T25" fmla="*/ 32 h 32"/>
                <a:gd name="T26" fmla="*/ 8 w 24"/>
                <a:gd name="T27" fmla="*/ 32 h 32"/>
                <a:gd name="T28" fmla="*/ 10 w 24"/>
                <a:gd name="T29" fmla="*/ 30 h 32"/>
                <a:gd name="T30" fmla="*/ 14 w 24"/>
                <a:gd name="T31" fmla="*/ 28 h 32"/>
                <a:gd name="T32" fmla="*/ 16 w 24"/>
                <a:gd name="T33" fmla="*/ 24 h 32"/>
                <a:gd name="T34" fmla="*/ 20 w 24"/>
                <a:gd name="T35" fmla="*/ 20 h 32"/>
                <a:gd name="T36" fmla="*/ 22 w 24"/>
                <a:gd name="T37" fmla="*/ 16 h 32"/>
                <a:gd name="T38" fmla="*/ 24 w 24"/>
                <a:gd name="T39" fmla="*/ 12 h 32"/>
                <a:gd name="T40" fmla="*/ 24 w 24"/>
                <a:gd name="T41" fmla="*/ 10 h 32"/>
                <a:gd name="T42" fmla="*/ 22 w 24"/>
                <a:gd name="T43" fmla="*/ 8 h 32"/>
                <a:gd name="T44" fmla="*/ 20 w 24"/>
                <a:gd name="T45" fmla="*/ 6 h 32"/>
                <a:gd name="T46" fmla="*/ 20 w 24"/>
                <a:gd name="T47" fmla="*/ 4 h 32"/>
                <a:gd name="T48" fmla="*/ 18 w 24"/>
                <a:gd name="T4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18" y="0"/>
                  </a:moveTo>
                  <a:lnTo>
                    <a:pt x="18" y="2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30"/>
                  </a:lnTo>
                  <a:lnTo>
                    <a:pt x="14" y="28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1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Freeform 482"/>
            <p:cNvSpPr>
              <a:spLocks/>
            </p:cNvSpPr>
            <p:nvPr/>
          </p:nvSpPr>
          <p:spPr bwMode="gray">
            <a:xfrm>
              <a:off x="1490552" y="4731881"/>
              <a:ext cx="233276" cy="262721"/>
            </a:xfrm>
            <a:custGeom>
              <a:avLst/>
              <a:gdLst>
                <a:gd name="T0" fmla="*/ 40 w 126"/>
                <a:gd name="T1" fmla="*/ 4 h 142"/>
                <a:gd name="T2" fmla="*/ 40 w 126"/>
                <a:gd name="T3" fmla="*/ 6 h 142"/>
                <a:gd name="T4" fmla="*/ 38 w 126"/>
                <a:gd name="T5" fmla="*/ 12 h 142"/>
                <a:gd name="T6" fmla="*/ 32 w 126"/>
                <a:gd name="T7" fmla="*/ 18 h 142"/>
                <a:gd name="T8" fmla="*/ 28 w 126"/>
                <a:gd name="T9" fmla="*/ 18 h 142"/>
                <a:gd name="T10" fmla="*/ 22 w 126"/>
                <a:gd name="T11" fmla="*/ 12 h 142"/>
                <a:gd name="T12" fmla="*/ 18 w 126"/>
                <a:gd name="T13" fmla="*/ 6 h 142"/>
                <a:gd name="T14" fmla="*/ 10 w 126"/>
                <a:gd name="T15" fmla="*/ 2 h 142"/>
                <a:gd name="T16" fmla="*/ 10 w 126"/>
                <a:gd name="T17" fmla="*/ 6 h 142"/>
                <a:gd name="T18" fmla="*/ 12 w 126"/>
                <a:gd name="T19" fmla="*/ 14 h 142"/>
                <a:gd name="T20" fmla="*/ 14 w 126"/>
                <a:gd name="T21" fmla="*/ 16 h 142"/>
                <a:gd name="T22" fmla="*/ 12 w 126"/>
                <a:gd name="T23" fmla="*/ 22 h 142"/>
                <a:gd name="T24" fmla="*/ 12 w 126"/>
                <a:gd name="T25" fmla="*/ 26 h 142"/>
                <a:gd name="T26" fmla="*/ 16 w 126"/>
                <a:gd name="T27" fmla="*/ 32 h 142"/>
                <a:gd name="T28" fmla="*/ 16 w 126"/>
                <a:gd name="T29" fmla="*/ 34 h 142"/>
                <a:gd name="T30" fmla="*/ 14 w 126"/>
                <a:gd name="T31" fmla="*/ 38 h 142"/>
                <a:gd name="T32" fmla="*/ 6 w 126"/>
                <a:gd name="T33" fmla="*/ 48 h 142"/>
                <a:gd name="T34" fmla="*/ 10 w 126"/>
                <a:gd name="T35" fmla="*/ 104 h 142"/>
                <a:gd name="T36" fmla="*/ 14 w 126"/>
                <a:gd name="T37" fmla="*/ 104 h 142"/>
                <a:gd name="T38" fmla="*/ 22 w 126"/>
                <a:gd name="T39" fmla="*/ 106 h 142"/>
                <a:gd name="T40" fmla="*/ 30 w 126"/>
                <a:gd name="T41" fmla="*/ 108 h 142"/>
                <a:gd name="T42" fmla="*/ 34 w 126"/>
                <a:gd name="T43" fmla="*/ 108 h 142"/>
                <a:gd name="T44" fmla="*/ 40 w 126"/>
                <a:gd name="T45" fmla="*/ 108 h 142"/>
                <a:gd name="T46" fmla="*/ 48 w 126"/>
                <a:gd name="T47" fmla="*/ 108 h 142"/>
                <a:gd name="T48" fmla="*/ 56 w 126"/>
                <a:gd name="T49" fmla="*/ 116 h 142"/>
                <a:gd name="T50" fmla="*/ 60 w 126"/>
                <a:gd name="T51" fmla="*/ 126 h 142"/>
                <a:gd name="T52" fmla="*/ 62 w 126"/>
                <a:gd name="T53" fmla="*/ 132 h 142"/>
                <a:gd name="T54" fmla="*/ 68 w 126"/>
                <a:gd name="T55" fmla="*/ 142 h 142"/>
                <a:gd name="T56" fmla="*/ 84 w 126"/>
                <a:gd name="T57" fmla="*/ 140 h 142"/>
                <a:gd name="T58" fmla="*/ 106 w 126"/>
                <a:gd name="T59" fmla="*/ 142 h 142"/>
                <a:gd name="T60" fmla="*/ 110 w 126"/>
                <a:gd name="T61" fmla="*/ 108 h 142"/>
                <a:gd name="T62" fmla="*/ 106 w 126"/>
                <a:gd name="T63" fmla="*/ 90 h 142"/>
                <a:gd name="T64" fmla="*/ 102 w 126"/>
                <a:gd name="T65" fmla="*/ 84 h 142"/>
                <a:gd name="T66" fmla="*/ 100 w 126"/>
                <a:gd name="T67" fmla="*/ 76 h 142"/>
                <a:gd name="T68" fmla="*/ 110 w 126"/>
                <a:gd name="T69" fmla="*/ 50 h 142"/>
                <a:gd name="T70" fmla="*/ 96 w 126"/>
                <a:gd name="T71" fmla="*/ 42 h 142"/>
                <a:gd name="T72" fmla="*/ 94 w 126"/>
                <a:gd name="T73" fmla="*/ 38 h 142"/>
                <a:gd name="T74" fmla="*/ 48 w 126"/>
                <a:gd name="T75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42">
                  <a:moveTo>
                    <a:pt x="48" y="4"/>
                  </a:moveTo>
                  <a:lnTo>
                    <a:pt x="40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8" y="10"/>
                  </a:lnTo>
                  <a:lnTo>
                    <a:pt x="38" y="12"/>
                  </a:lnTo>
                  <a:lnTo>
                    <a:pt x="36" y="16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6"/>
                  </a:lnTo>
                  <a:lnTo>
                    <a:pt x="14" y="28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0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4" y="104"/>
                  </a:lnTo>
                  <a:lnTo>
                    <a:pt x="16" y="106"/>
                  </a:lnTo>
                  <a:lnTo>
                    <a:pt x="22" y="106"/>
                  </a:lnTo>
                  <a:lnTo>
                    <a:pt x="26" y="108"/>
                  </a:lnTo>
                  <a:lnTo>
                    <a:pt x="30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6" y="108"/>
                  </a:lnTo>
                  <a:lnTo>
                    <a:pt x="40" y="108"/>
                  </a:lnTo>
                  <a:lnTo>
                    <a:pt x="42" y="108"/>
                  </a:lnTo>
                  <a:lnTo>
                    <a:pt x="48" y="108"/>
                  </a:lnTo>
                  <a:lnTo>
                    <a:pt x="52" y="112"/>
                  </a:lnTo>
                  <a:lnTo>
                    <a:pt x="56" y="116"/>
                  </a:lnTo>
                  <a:lnTo>
                    <a:pt x="60" y="124"/>
                  </a:lnTo>
                  <a:lnTo>
                    <a:pt x="60" y="126"/>
                  </a:lnTo>
                  <a:lnTo>
                    <a:pt x="62" y="128"/>
                  </a:lnTo>
                  <a:lnTo>
                    <a:pt x="62" y="132"/>
                  </a:lnTo>
                  <a:lnTo>
                    <a:pt x="64" y="138"/>
                  </a:lnTo>
                  <a:lnTo>
                    <a:pt x="68" y="142"/>
                  </a:lnTo>
                  <a:lnTo>
                    <a:pt x="80" y="142"/>
                  </a:lnTo>
                  <a:lnTo>
                    <a:pt x="84" y="140"/>
                  </a:lnTo>
                  <a:lnTo>
                    <a:pt x="86" y="142"/>
                  </a:lnTo>
                  <a:lnTo>
                    <a:pt x="106" y="142"/>
                  </a:lnTo>
                  <a:lnTo>
                    <a:pt x="126" y="134"/>
                  </a:lnTo>
                  <a:lnTo>
                    <a:pt x="110" y="108"/>
                  </a:lnTo>
                  <a:lnTo>
                    <a:pt x="108" y="90"/>
                  </a:lnTo>
                  <a:lnTo>
                    <a:pt x="106" y="90"/>
                  </a:lnTo>
                  <a:lnTo>
                    <a:pt x="104" y="88"/>
                  </a:lnTo>
                  <a:lnTo>
                    <a:pt x="102" y="84"/>
                  </a:lnTo>
                  <a:lnTo>
                    <a:pt x="102" y="80"/>
                  </a:lnTo>
                  <a:lnTo>
                    <a:pt x="100" y="76"/>
                  </a:lnTo>
                  <a:lnTo>
                    <a:pt x="102" y="70"/>
                  </a:lnTo>
                  <a:lnTo>
                    <a:pt x="110" y="50"/>
                  </a:lnTo>
                  <a:lnTo>
                    <a:pt x="98" y="44"/>
                  </a:lnTo>
                  <a:lnTo>
                    <a:pt x="96" y="42"/>
                  </a:lnTo>
                  <a:lnTo>
                    <a:pt x="94" y="40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48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Freeform 483"/>
            <p:cNvSpPr>
              <a:spLocks/>
            </p:cNvSpPr>
            <p:nvPr/>
          </p:nvSpPr>
          <p:spPr bwMode="gray">
            <a:xfrm>
              <a:off x="1520175" y="4979801"/>
              <a:ext cx="207356" cy="392232"/>
            </a:xfrm>
            <a:custGeom>
              <a:avLst/>
              <a:gdLst>
                <a:gd name="T0" fmla="*/ 8 w 112"/>
                <a:gd name="T1" fmla="*/ 148 h 212"/>
                <a:gd name="T2" fmla="*/ 28 w 112"/>
                <a:gd name="T3" fmla="*/ 128 h 212"/>
                <a:gd name="T4" fmla="*/ 28 w 112"/>
                <a:gd name="T5" fmla="*/ 96 h 212"/>
                <a:gd name="T6" fmla="*/ 18 w 112"/>
                <a:gd name="T7" fmla="*/ 76 h 212"/>
                <a:gd name="T8" fmla="*/ 8 w 112"/>
                <a:gd name="T9" fmla="*/ 66 h 212"/>
                <a:gd name="T10" fmla="*/ 44 w 112"/>
                <a:gd name="T11" fmla="*/ 34 h 212"/>
                <a:gd name="T12" fmla="*/ 46 w 112"/>
                <a:gd name="T13" fmla="*/ 20 h 212"/>
                <a:gd name="T14" fmla="*/ 54 w 112"/>
                <a:gd name="T15" fmla="*/ 28 h 212"/>
                <a:gd name="T16" fmla="*/ 58 w 112"/>
                <a:gd name="T17" fmla="*/ 36 h 212"/>
                <a:gd name="T18" fmla="*/ 62 w 112"/>
                <a:gd name="T19" fmla="*/ 40 h 212"/>
                <a:gd name="T20" fmla="*/ 64 w 112"/>
                <a:gd name="T21" fmla="*/ 40 h 212"/>
                <a:gd name="T22" fmla="*/ 62 w 112"/>
                <a:gd name="T23" fmla="*/ 26 h 212"/>
                <a:gd name="T24" fmla="*/ 58 w 112"/>
                <a:gd name="T25" fmla="*/ 24 h 212"/>
                <a:gd name="T26" fmla="*/ 56 w 112"/>
                <a:gd name="T27" fmla="*/ 20 h 212"/>
                <a:gd name="T28" fmla="*/ 64 w 112"/>
                <a:gd name="T29" fmla="*/ 8 h 212"/>
                <a:gd name="T30" fmla="*/ 70 w 112"/>
                <a:gd name="T31" fmla="*/ 8 h 212"/>
                <a:gd name="T32" fmla="*/ 110 w 112"/>
                <a:gd name="T33" fmla="*/ 0 h 212"/>
                <a:gd name="T34" fmla="*/ 110 w 112"/>
                <a:gd name="T35" fmla="*/ 10 h 212"/>
                <a:gd name="T36" fmla="*/ 110 w 112"/>
                <a:gd name="T37" fmla="*/ 24 h 212"/>
                <a:gd name="T38" fmla="*/ 110 w 112"/>
                <a:gd name="T39" fmla="*/ 36 h 212"/>
                <a:gd name="T40" fmla="*/ 112 w 112"/>
                <a:gd name="T41" fmla="*/ 42 h 212"/>
                <a:gd name="T42" fmla="*/ 108 w 112"/>
                <a:gd name="T43" fmla="*/ 70 h 212"/>
                <a:gd name="T44" fmla="*/ 96 w 112"/>
                <a:gd name="T45" fmla="*/ 80 h 212"/>
                <a:gd name="T46" fmla="*/ 88 w 112"/>
                <a:gd name="T47" fmla="*/ 82 h 212"/>
                <a:gd name="T48" fmla="*/ 78 w 112"/>
                <a:gd name="T49" fmla="*/ 88 h 212"/>
                <a:gd name="T50" fmla="*/ 72 w 112"/>
                <a:gd name="T51" fmla="*/ 94 h 212"/>
                <a:gd name="T52" fmla="*/ 68 w 112"/>
                <a:gd name="T53" fmla="*/ 100 h 212"/>
                <a:gd name="T54" fmla="*/ 60 w 112"/>
                <a:gd name="T55" fmla="*/ 108 h 212"/>
                <a:gd name="T56" fmla="*/ 56 w 112"/>
                <a:gd name="T57" fmla="*/ 110 h 212"/>
                <a:gd name="T58" fmla="*/ 48 w 112"/>
                <a:gd name="T59" fmla="*/ 118 h 212"/>
                <a:gd name="T60" fmla="*/ 44 w 112"/>
                <a:gd name="T61" fmla="*/ 126 h 212"/>
                <a:gd name="T62" fmla="*/ 44 w 112"/>
                <a:gd name="T63" fmla="*/ 142 h 212"/>
                <a:gd name="T64" fmla="*/ 46 w 112"/>
                <a:gd name="T65" fmla="*/ 168 h 212"/>
                <a:gd name="T66" fmla="*/ 46 w 112"/>
                <a:gd name="T67" fmla="*/ 176 h 212"/>
                <a:gd name="T68" fmla="*/ 46 w 112"/>
                <a:gd name="T69" fmla="*/ 184 h 212"/>
                <a:gd name="T70" fmla="*/ 42 w 112"/>
                <a:gd name="T71" fmla="*/ 188 h 212"/>
                <a:gd name="T72" fmla="*/ 34 w 112"/>
                <a:gd name="T73" fmla="*/ 192 h 212"/>
                <a:gd name="T74" fmla="*/ 30 w 112"/>
                <a:gd name="T75" fmla="*/ 194 h 212"/>
                <a:gd name="T76" fmla="*/ 22 w 112"/>
                <a:gd name="T77" fmla="*/ 198 h 212"/>
                <a:gd name="T78" fmla="*/ 20 w 112"/>
                <a:gd name="T79" fmla="*/ 202 h 212"/>
                <a:gd name="T80" fmla="*/ 20 w 112"/>
                <a:gd name="T81" fmla="*/ 206 h 212"/>
                <a:gd name="T82" fmla="*/ 22 w 112"/>
                <a:gd name="T83" fmla="*/ 208 h 212"/>
                <a:gd name="T84" fmla="*/ 20 w 112"/>
                <a:gd name="T85" fmla="*/ 212 h 212"/>
                <a:gd name="T86" fmla="*/ 18 w 112"/>
                <a:gd name="T87" fmla="*/ 212 h 212"/>
                <a:gd name="T88" fmla="*/ 12 w 112"/>
                <a:gd name="T89" fmla="*/ 204 h 212"/>
                <a:gd name="T90" fmla="*/ 10 w 112"/>
                <a:gd name="T91" fmla="*/ 194 h 212"/>
                <a:gd name="T92" fmla="*/ 8 w 112"/>
                <a:gd name="T93" fmla="*/ 192 h 212"/>
                <a:gd name="T94" fmla="*/ 6 w 112"/>
                <a:gd name="T95" fmla="*/ 192 h 212"/>
                <a:gd name="T96" fmla="*/ 6 w 112"/>
                <a:gd name="T97" fmla="*/ 174 h 212"/>
                <a:gd name="T98" fmla="*/ 2 w 112"/>
                <a:gd name="T99" fmla="*/ 164 h 212"/>
                <a:gd name="T100" fmla="*/ 0 w 112"/>
                <a:gd name="T101" fmla="*/ 16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" h="212">
                  <a:moveTo>
                    <a:pt x="2" y="156"/>
                  </a:moveTo>
                  <a:lnTo>
                    <a:pt x="8" y="148"/>
                  </a:lnTo>
                  <a:lnTo>
                    <a:pt x="20" y="140"/>
                  </a:lnTo>
                  <a:lnTo>
                    <a:pt x="28" y="128"/>
                  </a:lnTo>
                  <a:lnTo>
                    <a:pt x="30" y="112"/>
                  </a:lnTo>
                  <a:lnTo>
                    <a:pt x="28" y="96"/>
                  </a:lnTo>
                  <a:lnTo>
                    <a:pt x="30" y="82"/>
                  </a:lnTo>
                  <a:lnTo>
                    <a:pt x="18" y="76"/>
                  </a:lnTo>
                  <a:lnTo>
                    <a:pt x="8" y="72"/>
                  </a:lnTo>
                  <a:lnTo>
                    <a:pt x="8" y="66"/>
                  </a:lnTo>
                  <a:lnTo>
                    <a:pt x="44" y="58"/>
                  </a:lnTo>
                  <a:lnTo>
                    <a:pt x="44" y="34"/>
                  </a:lnTo>
                  <a:lnTo>
                    <a:pt x="42" y="26"/>
                  </a:lnTo>
                  <a:lnTo>
                    <a:pt x="46" y="2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34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2" y="4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4" y="32"/>
                  </a:lnTo>
                  <a:lnTo>
                    <a:pt x="62" y="26"/>
                  </a:lnTo>
                  <a:lnTo>
                    <a:pt x="60" y="26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2" y="8"/>
                  </a:lnTo>
                  <a:lnTo>
                    <a:pt x="64" y="8"/>
                  </a:lnTo>
                  <a:lnTo>
                    <a:pt x="68" y="6"/>
                  </a:lnTo>
                  <a:lnTo>
                    <a:pt x="70" y="8"/>
                  </a:lnTo>
                  <a:lnTo>
                    <a:pt x="92" y="8"/>
                  </a:lnTo>
                  <a:lnTo>
                    <a:pt x="110" y="0"/>
                  </a:lnTo>
                  <a:lnTo>
                    <a:pt x="110" y="4"/>
                  </a:lnTo>
                  <a:lnTo>
                    <a:pt x="110" y="10"/>
                  </a:lnTo>
                  <a:lnTo>
                    <a:pt x="110" y="18"/>
                  </a:lnTo>
                  <a:lnTo>
                    <a:pt x="110" y="24"/>
                  </a:lnTo>
                  <a:lnTo>
                    <a:pt x="110" y="32"/>
                  </a:lnTo>
                  <a:lnTo>
                    <a:pt x="110" y="36"/>
                  </a:lnTo>
                  <a:lnTo>
                    <a:pt x="112" y="40"/>
                  </a:lnTo>
                  <a:lnTo>
                    <a:pt x="112" y="42"/>
                  </a:lnTo>
                  <a:lnTo>
                    <a:pt x="112" y="58"/>
                  </a:lnTo>
                  <a:lnTo>
                    <a:pt x="108" y="70"/>
                  </a:lnTo>
                  <a:lnTo>
                    <a:pt x="102" y="76"/>
                  </a:lnTo>
                  <a:lnTo>
                    <a:pt x="96" y="80"/>
                  </a:lnTo>
                  <a:lnTo>
                    <a:pt x="90" y="82"/>
                  </a:lnTo>
                  <a:lnTo>
                    <a:pt x="88" y="82"/>
                  </a:lnTo>
                  <a:lnTo>
                    <a:pt x="82" y="86"/>
                  </a:lnTo>
                  <a:lnTo>
                    <a:pt x="78" y="88"/>
                  </a:lnTo>
                  <a:lnTo>
                    <a:pt x="74" y="92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56" y="110"/>
                  </a:lnTo>
                  <a:lnTo>
                    <a:pt x="56" y="110"/>
                  </a:lnTo>
                  <a:lnTo>
                    <a:pt x="50" y="114"/>
                  </a:lnTo>
                  <a:lnTo>
                    <a:pt x="48" y="118"/>
                  </a:lnTo>
                  <a:lnTo>
                    <a:pt x="46" y="12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4" y="142"/>
                  </a:lnTo>
                  <a:lnTo>
                    <a:pt x="44" y="158"/>
                  </a:lnTo>
                  <a:lnTo>
                    <a:pt x="46" y="168"/>
                  </a:lnTo>
                  <a:lnTo>
                    <a:pt x="46" y="172"/>
                  </a:lnTo>
                  <a:lnTo>
                    <a:pt x="46" y="176"/>
                  </a:lnTo>
                  <a:lnTo>
                    <a:pt x="46" y="180"/>
                  </a:lnTo>
                  <a:lnTo>
                    <a:pt x="46" y="184"/>
                  </a:lnTo>
                  <a:lnTo>
                    <a:pt x="46" y="184"/>
                  </a:lnTo>
                  <a:lnTo>
                    <a:pt x="42" y="188"/>
                  </a:lnTo>
                  <a:lnTo>
                    <a:pt x="38" y="190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30" y="194"/>
                  </a:lnTo>
                  <a:lnTo>
                    <a:pt x="24" y="196"/>
                  </a:lnTo>
                  <a:lnTo>
                    <a:pt x="22" y="198"/>
                  </a:lnTo>
                  <a:lnTo>
                    <a:pt x="20" y="200"/>
                  </a:lnTo>
                  <a:lnTo>
                    <a:pt x="20" y="202"/>
                  </a:lnTo>
                  <a:lnTo>
                    <a:pt x="20" y="202"/>
                  </a:lnTo>
                  <a:lnTo>
                    <a:pt x="20" y="206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22" y="210"/>
                  </a:lnTo>
                  <a:lnTo>
                    <a:pt x="20" y="212"/>
                  </a:lnTo>
                  <a:lnTo>
                    <a:pt x="20" y="212"/>
                  </a:lnTo>
                  <a:lnTo>
                    <a:pt x="18" y="212"/>
                  </a:lnTo>
                  <a:lnTo>
                    <a:pt x="14" y="212"/>
                  </a:lnTo>
                  <a:lnTo>
                    <a:pt x="12" y="204"/>
                  </a:lnTo>
                  <a:lnTo>
                    <a:pt x="10" y="198"/>
                  </a:lnTo>
                  <a:lnTo>
                    <a:pt x="10" y="194"/>
                  </a:lnTo>
                  <a:lnTo>
                    <a:pt x="8" y="192"/>
                  </a:lnTo>
                  <a:lnTo>
                    <a:pt x="8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8" y="182"/>
                  </a:lnTo>
                  <a:lnTo>
                    <a:pt x="6" y="174"/>
                  </a:lnTo>
                  <a:lnTo>
                    <a:pt x="4" y="168"/>
                  </a:lnTo>
                  <a:lnTo>
                    <a:pt x="2" y="164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2" y="15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Freeform 484"/>
            <p:cNvSpPr>
              <a:spLocks/>
            </p:cNvSpPr>
            <p:nvPr/>
          </p:nvSpPr>
          <p:spPr bwMode="gray">
            <a:xfrm>
              <a:off x="1146193" y="5275825"/>
              <a:ext cx="414713" cy="325626"/>
            </a:xfrm>
            <a:custGeom>
              <a:avLst/>
              <a:gdLst>
                <a:gd name="T0" fmla="*/ 170 w 224"/>
                <a:gd name="T1" fmla="*/ 6 h 176"/>
                <a:gd name="T2" fmla="*/ 162 w 224"/>
                <a:gd name="T3" fmla="*/ 10 h 176"/>
                <a:gd name="T4" fmla="*/ 152 w 224"/>
                <a:gd name="T5" fmla="*/ 18 h 176"/>
                <a:gd name="T6" fmla="*/ 144 w 224"/>
                <a:gd name="T7" fmla="*/ 22 h 176"/>
                <a:gd name="T8" fmla="*/ 134 w 224"/>
                <a:gd name="T9" fmla="*/ 34 h 176"/>
                <a:gd name="T10" fmla="*/ 128 w 224"/>
                <a:gd name="T11" fmla="*/ 46 h 176"/>
                <a:gd name="T12" fmla="*/ 122 w 224"/>
                <a:gd name="T13" fmla="*/ 46 h 176"/>
                <a:gd name="T14" fmla="*/ 114 w 224"/>
                <a:gd name="T15" fmla="*/ 40 h 176"/>
                <a:gd name="T16" fmla="*/ 102 w 224"/>
                <a:gd name="T17" fmla="*/ 42 h 176"/>
                <a:gd name="T18" fmla="*/ 98 w 224"/>
                <a:gd name="T19" fmla="*/ 46 h 176"/>
                <a:gd name="T20" fmla="*/ 94 w 224"/>
                <a:gd name="T21" fmla="*/ 54 h 176"/>
                <a:gd name="T22" fmla="*/ 80 w 224"/>
                <a:gd name="T23" fmla="*/ 66 h 176"/>
                <a:gd name="T24" fmla="*/ 66 w 224"/>
                <a:gd name="T25" fmla="*/ 68 h 176"/>
                <a:gd name="T26" fmla="*/ 64 w 224"/>
                <a:gd name="T27" fmla="*/ 62 h 176"/>
                <a:gd name="T28" fmla="*/ 68 w 224"/>
                <a:gd name="T29" fmla="*/ 56 h 176"/>
                <a:gd name="T30" fmla="*/ 64 w 224"/>
                <a:gd name="T31" fmla="*/ 38 h 176"/>
                <a:gd name="T32" fmla="*/ 56 w 224"/>
                <a:gd name="T33" fmla="*/ 32 h 176"/>
                <a:gd name="T34" fmla="*/ 54 w 224"/>
                <a:gd name="T35" fmla="*/ 78 h 176"/>
                <a:gd name="T36" fmla="*/ 50 w 224"/>
                <a:gd name="T37" fmla="*/ 82 h 176"/>
                <a:gd name="T38" fmla="*/ 28 w 224"/>
                <a:gd name="T39" fmla="*/ 82 h 176"/>
                <a:gd name="T40" fmla="*/ 24 w 224"/>
                <a:gd name="T41" fmla="*/ 80 h 176"/>
                <a:gd name="T42" fmla="*/ 22 w 224"/>
                <a:gd name="T43" fmla="*/ 70 h 176"/>
                <a:gd name="T44" fmla="*/ 18 w 224"/>
                <a:gd name="T45" fmla="*/ 68 h 176"/>
                <a:gd name="T46" fmla="*/ 0 w 224"/>
                <a:gd name="T47" fmla="*/ 82 h 176"/>
                <a:gd name="T48" fmla="*/ 20 w 224"/>
                <a:gd name="T49" fmla="*/ 160 h 176"/>
                <a:gd name="T50" fmla="*/ 38 w 224"/>
                <a:gd name="T51" fmla="*/ 172 h 176"/>
                <a:gd name="T52" fmla="*/ 70 w 224"/>
                <a:gd name="T53" fmla="*/ 172 h 176"/>
                <a:gd name="T54" fmla="*/ 100 w 224"/>
                <a:gd name="T55" fmla="*/ 164 h 176"/>
                <a:gd name="T56" fmla="*/ 128 w 224"/>
                <a:gd name="T57" fmla="*/ 160 h 176"/>
                <a:gd name="T58" fmla="*/ 146 w 224"/>
                <a:gd name="T59" fmla="*/ 150 h 176"/>
                <a:gd name="T60" fmla="*/ 154 w 224"/>
                <a:gd name="T61" fmla="*/ 142 h 176"/>
                <a:gd name="T62" fmla="*/ 166 w 224"/>
                <a:gd name="T63" fmla="*/ 126 h 176"/>
                <a:gd name="T64" fmla="*/ 186 w 224"/>
                <a:gd name="T65" fmla="*/ 104 h 176"/>
                <a:gd name="T66" fmla="*/ 190 w 224"/>
                <a:gd name="T67" fmla="*/ 96 h 176"/>
                <a:gd name="T68" fmla="*/ 198 w 224"/>
                <a:gd name="T69" fmla="*/ 88 h 176"/>
                <a:gd name="T70" fmla="*/ 202 w 224"/>
                <a:gd name="T71" fmla="*/ 84 h 176"/>
                <a:gd name="T72" fmla="*/ 212 w 224"/>
                <a:gd name="T73" fmla="*/ 76 h 176"/>
                <a:gd name="T74" fmla="*/ 216 w 224"/>
                <a:gd name="T75" fmla="*/ 70 h 176"/>
                <a:gd name="T76" fmla="*/ 222 w 224"/>
                <a:gd name="T77" fmla="*/ 58 h 176"/>
                <a:gd name="T78" fmla="*/ 216 w 224"/>
                <a:gd name="T79" fmla="*/ 52 h 176"/>
                <a:gd name="T80" fmla="*/ 214 w 224"/>
                <a:gd name="T81" fmla="*/ 44 h 176"/>
                <a:gd name="T82" fmla="*/ 210 w 224"/>
                <a:gd name="T83" fmla="*/ 32 h 176"/>
                <a:gd name="T84" fmla="*/ 210 w 224"/>
                <a:gd name="T85" fmla="*/ 26 h 176"/>
                <a:gd name="T86" fmla="*/ 208 w 224"/>
                <a:gd name="T87" fmla="*/ 8 h 176"/>
                <a:gd name="T88" fmla="*/ 176 w 22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4" h="176">
                  <a:moveTo>
                    <a:pt x="176" y="0"/>
                  </a:moveTo>
                  <a:lnTo>
                    <a:pt x="174" y="4"/>
                  </a:lnTo>
                  <a:lnTo>
                    <a:pt x="170" y="6"/>
                  </a:lnTo>
                  <a:lnTo>
                    <a:pt x="166" y="8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14"/>
                  </a:lnTo>
                  <a:lnTo>
                    <a:pt x="158" y="16"/>
                  </a:lnTo>
                  <a:lnTo>
                    <a:pt x="152" y="18"/>
                  </a:lnTo>
                  <a:lnTo>
                    <a:pt x="148" y="20"/>
                  </a:lnTo>
                  <a:lnTo>
                    <a:pt x="146" y="20"/>
                  </a:lnTo>
                  <a:lnTo>
                    <a:pt x="144" y="22"/>
                  </a:lnTo>
                  <a:lnTo>
                    <a:pt x="140" y="24"/>
                  </a:lnTo>
                  <a:lnTo>
                    <a:pt x="136" y="28"/>
                  </a:lnTo>
                  <a:lnTo>
                    <a:pt x="134" y="34"/>
                  </a:lnTo>
                  <a:lnTo>
                    <a:pt x="132" y="38"/>
                  </a:lnTo>
                  <a:lnTo>
                    <a:pt x="130" y="42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24" y="48"/>
                  </a:lnTo>
                  <a:lnTo>
                    <a:pt x="122" y="46"/>
                  </a:lnTo>
                  <a:lnTo>
                    <a:pt x="120" y="44"/>
                  </a:lnTo>
                  <a:lnTo>
                    <a:pt x="118" y="44"/>
                  </a:lnTo>
                  <a:lnTo>
                    <a:pt x="114" y="40"/>
                  </a:lnTo>
                  <a:lnTo>
                    <a:pt x="110" y="40"/>
                  </a:lnTo>
                  <a:lnTo>
                    <a:pt x="106" y="40"/>
                  </a:lnTo>
                  <a:lnTo>
                    <a:pt x="102" y="42"/>
                  </a:lnTo>
                  <a:lnTo>
                    <a:pt x="100" y="42"/>
                  </a:lnTo>
                  <a:lnTo>
                    <a:pt x="98" y="44"/>
                  </a:lnTo>
                  <a:lnTo>
                    <a:pt x="98" y="46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4" y="56"/>
                  </a:lnTo>
                  <a:lnTo>
                    <a:pt x="88" y="62"/>
                  </a:lnTo>
                  <a:lnTo>
                    <a:pt x="80" y="66"/>
                  </a:lnTo>
                  <a:lnTo>
                    <a:pt x="74" y="68"/>
                  </a:lnTo>
                  <a:lnTo>
                    <a:pt x="70" y="68"/>
                  </a:lnTo>
                  <a:lnTo>
                    <a:pt x="66" y="68"/>
                  </a:lnTo>
                  <a:lnTo>
                    <a:pt x="64" y="68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8" y="56"/>
                  </a:lnTo>
                  <a:lnTo>
                    <a:pt x="68" y="50"/>
                  </a:lnTo>
                  <a:lnTo>
                    <a:pt x="66" y="44"/>
                  </a:lnTo>
                  <a:lnTo>
                    <a:pt x="64" y="38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6" y="32"/>
                  </a:lnTo>
                  <a:lnTo>
                    <a:pt x="54" y="32"/>
                  </a:lnTo>
                  <a:lnTo>
                    <a:pt x="54" y="78"/>
                  </a:lnTo>
                  <a:lnTo>
                    <a:pt x="54" y="78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2"/>
                  </a:lnTo>
                  <a:lnTo>
                    <a:pt x="46" y="82"/>
                  </a:lnTo>
                  <a:lnTo>
                    <a:pt x="38" y="82"/>
                  </a:lnTo>
                  <a:lnTo>
                    <a:pt x="28" y="82"/>
                  </a:lnTo>
                  <a:lnTo>
                    <a:pt x="26" y="82"/>
                  </a:lnTo>
                  <a:lnTo>
                    <a:pt x="26" y="82"/>
                  </a:lnTo>
                  <a:lnTo>
                    <a:pt x="24" y="80"/>
                  </a:lnTo>
                  <a:lnTo>
                    <a:pt x="24" y="80"/>
                  </a:lnTo>
                  <a:lnTo>
                    <a:pt x="22" y="76"/>
                  </a:lnTo>
                  <a:lnTo>
                    <a:pt x="22" y="70"/>
                  </a:lnTo>
                  <a:lnTo>
                    <a:pt x="20" y="70"/>
                  </a:lnTo>
                  <a:lnTo>
                    <a:pt x="20" y="68"/>
                  </a:lnTo>
                  <a:lnTo>
                    <a:pt x="18" y="68"/>
                  </a:lnTo>
                  <a:lnTo>
                    <a:pt x="16" y="68"/>
                  </a:lnTo>
                  <a:lnTo>
                    <a:pt x="12" y="78"/>
                  </a:lnTo>
                  <a:lnTo>
                    <a:pt x="0" y="82"/>
                  </a:lnTo>
                  <a:lnTo>
                    <a:pt x="8" y="110"/>
                  </a:lnTo>
                  <a:lnTo>
                    <a:pt x="20" y="126"/>
                  </a:lnTo>
                  <a:lnTo>
                    <a:pt x="20" y="160"/>
                  </a:lnTo>
                  <a:lnTo>
                    <a:pt x="20" y="162"/>
                  </a:lnTo>
                  <a:lnTo>
                    <a:pt x="28" y="168"/>
                  </a:lnTo>
                  <a:lnTo>
                    <a:pt x="38" y="172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70" y="172"/>
                  </a:lnTo>
                  <a:lnTo>
                    <a:pt x="82" y="166"/>
                  </a:lnTo>
                  <a:lnTo>
                    <a:pt x="92" y="164"/>
                  </a:lnTo>
                  <a:lnTo>
                    <a:pt x="100" y="164"/>
                  </a:lnTo>
                  <a:lnTo>
                    <a:pt x="104" y="164"/>
                  </a:lnTo>
                  <a:lnTo>
                    <a:pt x="116" y="164"/>
                  </a:lnTo>
                  <a:lnTo>
                    <a:pt x="128" y="160"/>
                  </a:lnTo>
                  <a:lnTo>
                    <a:pt x="142" y="154"/>
                  </a:lnTo>
                  <a:lnTo>
                    <a:pt x="144" y="152"/>
                  </a:lnTo>
                  <a:lnTo>
                    <a:pt x="146" y="150"/>
                  </a:lnTo>
                  <a:lnTo>
                    <a:pt x="148" y="148"/>
                  </a:lnTo>
                  <a:lnTo>
                    <a:pt x="152" y="144"/>
                  </a:lnTo>
                  <a:lnTo>
                    <a:pt x="154" y="142"/>
                  </a:lnTo>
                  <a:lnTo>
                    <a:pt x="156" y="138"/>
                  </a:lnTo>
                  <a:lnTo>
                    <a:pt x="158" y="136"/>
                  </a:lnTo>
                  <a:lnTo>
                    <a:pt x="166" y="126"/>
                  </a:lnTo>
                  <a:lnTo>
                    <a:pt x="174" y="116"/>
                  </a:lnTo>
                  <a:lnTo>
                    <a:pt x="182" y="108"/>
                  </a:lnTo>
                  <a:lnTo>
                    <a:pt x="186" y="104"/>
                  </a:lnTo>
                  <a:lnTo>
                    <a:pt x="186" y="102"/>
                  </a:lnTo>
                  <a:lnTo>
                    <a:pt x="188" y="100"/>
                  </a:lnTo>
                  <a:lnTo>
                    <a:pt x="190" y="96"/>
                  </a:lnTo>
                  <a:lnTo>
                    <a:pt x="194" y="94"/>
                  </a:lnTo>
                  <a:lnTo>
                    <a:pt x="196" y="90"/>
                  </a:lnTo>
                  <a:lnTo>
                    <a:pt x="198" y="88"/>
                  </a:lnTo>
                  <a:lnTo>
                    <a:pt x="198" y="86"/>
                  </a:lnTo>
                  <a:lnTo>
                    <a:pt x="200" y="86"/>
                  </a:lnTo>
                  <a:lnTo>
                    <a:pt x="202" y="84"/>
                  </a:lnTo>
                  <a:lnTo>
                    <a:pt x="206" y="82"/>
                  </a:lnTo>
                  <a:lnTo>
                    <a:pt x="208" y="80"/>
                  </a:lnTo>
                  <a:lnTo>
                    <a:pt x="212" y="76"/>
                  </a:lnTo>
                  <a:lnTo>
                    <a:pt x="214" y="74"/>
                  </a:lnTo>
                  <a:lnTo>
                    <a:pt x="216" y="72"/>
                  </a:lnTo>
                  <a:lnTo>
                    <a:pt x="216" y="70"/>
                  </a:lnTo>
                  <a:lnTo>
                    <a:pt x="218" y="68"/>
                  </a:lnTo>
                  <a:lnTo>
                    <a:pt x="220" y="62"/>
                  </a:lnTo>
                  <a:lnTo>
                    <a:pt x="222" y="58"/>
                  </a:lnTo>
                  <a:lnTo>
                    <a:pt x="224" y="54"/>
                  </a:lnTo>
                  <a:lnTo>
                    <a:pt x="224" y="52"/>
                  </a:lnTo>
                  <a:lnTo>
                    <a:pt x="216" y="52"/>
                  </a:lnTo>
                  <a:lnTo>
                    <a:pt x="214" y="52"/>
                  </a:lnTo>
                  <a:lnTo>
                    <a:pt x="214" y="48"/>
                  </a:lnTo>
                  <a:lnTo>
                    <a:pt x="214" y="44"/>
                  </a:lnTo>
                  <a:lnTo>
                    <a:pt x="214" y="40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26"/>
                  </a:lnTo>
                  <a:lnTo>
                    <a:pt x="210" y="20"/>
                  </a:lnTo>
                  <a:lnTo>
                    <a:pt x="208" y="14"/>
                  </a:lnTo>
                  <a:lnTo>
                    <a:pt x="208" y="8"/>
                  </a:lnTo>
                  <a:lnTo>
                    <a:pt x="204" y="4"/>
                  </a:lnTo>
                  <a:lnTo>
                    <a:pt x="202" y="0"/>
                  </a:lnTo>
                  <a:lnTo>
                    <a:pt x="17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Freeform 485"/>
            <p:cNvSpPr>
              <a:spLocks/>
            </p:cNvSpPr>
            <p:nvPr/>
          </p:nvSpPr>
          <p:spPr bwMode="gray">
            <a:xfrm>
              <a:off x="1520175" y="5331330"/>
              <a:ext cx="25920" cy="51804"/>
            </a:xfrm>
            <a:custGeom>
              <a:avLst/>
              <a:gdLst>
                <a:gd name="T0" fmla="*/ 4 w 14"/>
                <a:gd name="T1" fmla="*/ 2 h 28"/>
                <a:gd name="T2" fmla="*/ 4 w 14"/>
                <a:gd name="T3" fmla="*/ 2 h 28"/>
                <a:gd name="T4" fmla="*/ 6 w 14"/>
                <a:gd name="T5" fmla="*/ 2 h 28"/>
                <a:gd name="T6" fmla="*/ 6 w 14"/>
                <a:gd name="T7" fmla="*/ 0 h 28"/>
                <a:gd name="T8" fmla="*/ 6 w 14"/>
                <a:gd name="T9" fmla="*/ 2 h 28"/>
                <a:gd name="T10" fmla="*/ 8 w 14"/>
                <a:gd name="T11" fmla="*/ 2 h 28"/>
                <a:gd name="T12" fmla="*/ 8 w 14"/>
                <a:gd name="T13" fmla="*/ 4 h 28"/>
                <a:gd name="T14" fmla="*/ 10 w 14"/>
                <a:gd name="T15" fmla="*/ 6 h 28"/>
                <a:gd name="T16" fmla="*/ 12 w 14"/>
                <a:gd name="T17" fmla="*/ 10 h 28"/>
                <a:gd name="T18" fmla="*/ 12 w 14"/>
                <a:gd name="T19" fmla="*/ 14 h 28"/>
                <a:gd name="T20" fmla="*/ 14 w 14"/>
                <a:gd name="T21" fmla="*/ 22 h 28"/>
                <a:gd name="T22" fmla="*/ 12 w 14"/>
                <a:gd name="T23" fmla="*/ 24 h 28"/>
                <a:gd name="T24" fmla="*/ 12 w 14"/>
                <a:gd name="T25" fmla="*/ 24 h 28"/>
                <a:gd name="T26" fmla="*/ 10 w 14"/>
                <a:gd name="T27" fmla="*/ 26 h 28"/>
                <a:gd name="T28" fmla="*/ 6 w 14"/>
                <a:gd name="T29" fmla="*/ 28 h 28"/>
                <a:gd name="T30" fmla="*/ 4 w 14"/>
                <a:gd name="T31" fmla="*/ 26 h 28"/>
                <a:gd name="T32" fmla="*/ 2 w 14"/>
                <a:gd name="T33" fmla="*/ 24 h 28"/>
                <a:gd name="T34" fmla="*/ 2 w 14"/>
                <a:gd name="T35" fmla="*/ 22 h 28"/>
                <a:gd name="T36" fmla="*/ 0 w 14"/>
                <a:gd name="T37" fmla="*/ 18 h 28"/>
                <a:gd name="T38" fmla="*/ 0 w 14"/>
                <a:gd name="T39" fmla="*/ 14 h 28"/>
                <a:gd name="T40" fmla="*/ 0 w 14"/>
                <a:gd name="T41" fmla="*/ 8 h 28"/>
                <a:gd name="T42" fmla="*/ 4 w 14"/>
                <a:gd name="T4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28">
                  <a:moveTo>
                    <a:pt x="4" y="2"/>
                  </a:move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10" y="6"/>
                  </a:lnTo>
                  <a:lnTo>
                    <a:pt x="12" y="10"/>
                  </a:lnTo>
                  <a:lnTo>
                    <a:pt x="12" y="14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8"/>
                  </a:lnTo>
                  <a:lnTo>
                    <a:pt x="4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Freeform 486"/>
            <p:cNvSpPr>
              <a:spLocks/>
            </p:cNvSpPr>
            <p:nvPr/>
          </p:nvSpPr>
          <p:spPr bwMode="gray">
            <a:xfrm>
              <a:off x="1412794" y="5416437"/>
              <a:ext cx="40731" cy="48104"/>
            </a:xfrm>
            <a:custGeom>
              <a:avLst/>
              <a:gdLst>
                <a:gd name="T0" fmla="*/ 0 w 22"/>
                <a:gd name="T1" fmla="*/ 12 h 26"/>
                <a:gd name="T2" fmla="*/ 4 w 22"/>
                <a:gd name="T3" fmla="*/ 6 h 26"/>
                <a:gd name="T4" fmla="*/ 4 w 22"/>
                <a:gd name="T5" fmla="*/ 6 h 26"/>
                <a:gd name="T6" fmla="*/ 4 w 22"/>
                <a:gd name="T7" fmla="*/ 6 h 26"/>
                <a:gd name="T8" fmla="*/ 4 w 22"/>
                <a:gd name="T9" fmla="*/ 4 h 26"/>
                <a:gd name="T10" fmla="*/ 6 w 22"/>
                <a:gd name="T11" fmla="*/ 2 h 26"/>
                <a:gd name="T12" fmla="*/ 8 w 22"/>
                <a:gd name="T13" fmla="*/ 2 h 26"/>
                <a:gd name="T14" fmla="*/ 12 w 22"/>
                <a:gd name="T15" fmla="*/ 0 h 26"/>
                <a:gd name="T16" fmla="*/ 22 w 22"/>
                <a:gd name="T17" fmla="*/ 8 h 26"/>
                <a:gd name="T18" fmla="*/ 16 w 22"/>
                <a:gd name="T19" fmla="*/ 18 h 26"/>
                <a:gd name="T20" fmla="*/ 14 w 22"/>
                <a:gd name="T21" fmla="*/ 20 h 26"/>
                <a:gd name="T22" fmla="*/ 14 w 22"/>
                <a:gd name="T23" fmla="*/ 22 h 26"/>
                <a:gd name="T24" fmla="*/ 12 w 22"/>
                <a:gd name="T25" fmla="*/ 24 h 26"/>
                <a:gd name="T26" fmla="*/ 12 w 22"/>
                <a:gd name="T27" fmla="*/ 26 h 26"/>
                <a:gd name="T28" fmla="*/ 8 w 22"/>
                <a:gd name="T29" fmla="*/ 26 h 26"/>
                <a:gd name="T30" fmla="*/ 0 w 22"/>
                <a:gd name="T31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6">
                  <a:moveTo>
                    <a:pt x="0" y="12"/>
                  </a:move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22" y="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2" y="26"/>
                  </a:lnTo>
                  <a:lnTo>
                    <a:pt x="8" y="26"/>
                  </a:lnTo>
                  <a:lnTo>
                    <a:pt x="0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" name="Freeform 487"/>
            <p:cNvSpPr>
              <a:spLocks/>
            </p:cNvSpPr>
            <p:nvPr/>
          </p:nvSpPr>
          <p:spPr bwMode="gray">
            <a:xfrm>
              <a:off x="1390577" y="5098211"/>
              <a:ext cx="185140" cy="177614"/>
            </a:xfrm>
            <a:custGeom>
              <a:avLst/>
              <a:gdLst>
                <a:gd name="T0" fmla="*/ 18 w 100"/>
                <a:gd name="T1" fmla="*/ 26 h 96"/>
                <a:gd name="T2" fmla="*/ 34 w 100"/>
                <a:gd name="T3" fmla="*/ 16 h 96"/>
                <a:gd name="T4" fmla="*/ 36 w 100"/>
                <a:gd name="T5" fmla="*/ 10 h 96"/>
                <a:gd name="T6" fmla="*/ 78 w 100"/>
                <a:gd name="T7" fmla="*/ 8 h 96"/>
                <a:gd name="T8" fmla="*/ 100 w 100"/>
                <a:gd name="T9" fmla="*/ 18 h 96"/>
                <a:gd name="T10" fmla="*/ 100 w 100"/>
                <a:gd name="T11" fmla="*/ 48 h 96"/>
                <a:gd name="T12" fmla="*/ 90 w 100"/>
                <a:gd name="T13" fmla="*/ 76 h 96"/>
                <a:gd name="T14" fmla="*/ 72 w 100"/>
                <a:gd name="T15" fmla="*/ 92 h 96"/>
                <a:gd name="T16" fmla="*/ 42 w 100"/>
                <a:gd name="T17" fmla="*/ 96 h 96"/>
                <a:gd name="T18" fmla="*/ 40 w 100"/>
                <a:gd name="T19" fmla="*/ 94 h 96"/>
                <a:gd name="T20" fmla="*/ 34 w 100"/>
                <a:gd name="T21" fmla="*/ 88 h 96"/>
                <a:gd name="T22" fmla="*/ 32 w 100"/>
                <a:gd name="T23" fmla="*/ 88 h 96"/>
                <a:gd name="T24" fmla="*/ 28 w 100"/>
                <a:gd name="T25" fmla="*/ 86 h 96"/>
                <a:gd name="T26" fmla="*/ 26 w 100"/>
                <a:gd name="T27" fmla="*/ 80 h 96"/>
                <a:gd name="T28" fmla="*/ 20 w 100"/>
                <a:gd name="T29" fmla="*/ 74 h 96"/>
                <a:gd name="T30" fmla="*/ 20 w 100"/>
                <a:gd name="T31" fmla="*/ 74 h 96"/>
                <a:gd name="T32" fmla="*/ 18 w 100"/>
                <a:gd name="T33" fmla="*/ 68 h 96"/>
                <a:gd name="T34" fmla="*/ 12 w 100"/>
                <a:gd name="T35" fmla="*/ 58 h 96"/>
                <a:gd name="T36" fmla="*/ 4 w 100"/>
                <a:gd name="T37" fmla="*/ 46 h 96"/>
                <a:gd name="T38" fmla="*/ 0 w 100"/>
                <a:gd name="T39" fmla="*/ 28 h 96"/>
                <a:gd name="T40" fmla="*/ 2 w 100"/>
                <a:gd name="T41" fmla="*/ 38 h 96"/>
                <a:gd name="T42" fmla="*/ 6 w 100"/>
                <a:gd name="T43" fmla="*/ 50 h 96"/>
                <a:gd name="T44" fmla="*/ 10 w 100"/>
                <a:gd name="T45" fmla="*/ 56 h 96"/>
                <a:gd name="T46" fmla="*/ 12 w 100"/>
                <a:gd name="T47" fmla="*/ 58 h 96"/>
                <a:gd name="T48" fmla="*/ 16 w 100"/>
                <a:gd name="T49" fmla="*/ 64 h 96"/>
                <a:gd name="T50" fmla="*/ 20 w 100"/>
                <a:gd name="T51" fmla="*/ 72 h 96"/>
                <a:gd name="T52" fmla="*/ 20 w 100"/>
                <a:gd name="T53" fmla="*/ 74 h 96"/>
                <a:gd name="T54" fmla="*/ 26 w 100"/>
                <a:gd name="T55" fmla="*/ 80 h 96"/>
                <a:gd name="T56" fmla="*/ 28 w 100"/>
                <a:gd name="T57" fmla="*/ 86 h 96"/>
                <a:gd name="T58" fmla="*/ 32 w 100"/>
                <a:gd name="T59" fmla="*/ 88 h 96"/>
                <a:gd name="T60" fmla="*/ 34 w 100"/>
                <a:gd name="T61" fmla="*/ 88 h 96"/>
                <a:gd name="T62" fmla="*/ 40 w 100"/>
                <a:gd name="T63" fmla="*/ 94 h 96"/>
                <a:gd name="T64" fmla="*/ 42 w 100"/>
                <a:gd name="T6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96">
                  <a:moveTo>
                    <a:pt x="0" y="26"/>
                  </a:moveTo>
                  <a:lnTo>
                    <a:pt x="18" y="26"/>
                  </a:lnTo>
                  <a:lnTo>
                    <a:pt x="30" y="22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88" y="12"/>
                  </a:lnTo>
                  <a:lnTo>
                    <a:pt x="100" y="18"/>
                  </a:lnTo>
                  <a:lnTo>
                    <a:pt x="98" y="32"/>
                  </a:lnTo>
                  <a:lnTo>
                    <a:pt x="100" y="48"/>
                  </a:lnTo>
                  <a:lnTo>
                    <a:pt x="98" y="64"/>
                  </a:lnTo>
                  <a:lnTo>
                    <a:pt x="90" y="76"/>
                  </a:lnTo>
                  <a:lnTo>
                    <a:pt x="78" y="86"/>
                  </a:lnTo>
                  <a:lnTo>
                    <a:pt x="72" y="92"/>
                  </a:lnTo>
                  <a:lnTo>
                    <a:pt x="70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0" y="94"/>
                  </a:lnTo>
                  <a:lnTo>
                    <a:pt x="38" y="90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8" y="86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24" y="76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8" y="68"/>
                  </a:lnTo>
                  <a:lnTo>
                    <a:pt x="16" y="64"/>
                  </a:lnTo>
                  <a:lnTo>
                    <a:pt x="12" y="58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8" y="54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6" y="64"/>
                  </a:lnTo>
                  <a:lnTo>
                    <a:pt x="18" y="68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24" y="76"/>
                  </a:lnTo>
                  <a:lnTo>
                    <a:pt x="26" y="80"/>
                  </a:lnTo>
                  <a:lnTo>
                    <a:pt x="28" y="84"/>
                  </a:lnTo>
                  <a:lnTo>
                    <a:pt x="28" y="86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8" y="90"/>
                  </a:lnTo>
                  <a:lnTo>
                    <a:pt x="40" y="94"/>
                  </a:lnTo>
                  <a:lnTo>
                    <a:pt x="42" y="96"/>
                  </a:lnTo>
                  <a:lnTo>
                    <a:pt x="42" y="9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Freeform 488"/>
            <p:cNvSpPr>
              <a:spLocks/>
            </p:cNvSpPr>
            <p:nvPr/>
          </p:nvSpPr>
          <p:spPr bwMode="gray">
            <a:xfrm>
              <a:off x="472284" y="4062127"/>
              <a:ext cx="388793" cy="370030"/>
            </a:xfrm>
            <a:custGeom>
              <a:avLst/>
              <a:gdLst>
                <a:gd name="T0" fmla="*/ 74 w 210"/>
                <a:gd name="T1" fmla="*/ 0 h 200"/>
                <a:gd name="T2" fmla="*/ 74 w 210"/>
                <a:gd name="T3" fmla="*/ 0 h 200"/>
                <a:gd name="T4" fmla="*/ 72 w 210"/>
                <a:gd name="T5" fmla="*/ 2 h 200"/>
                <a:gd name="T6" fmla="*/ 78 w 210"/>
                <a:gd name="T7" fmla="*/ 114 h 200"/>
                <a:gd name="T8" fmla="*/ 80 w 210"/>
                <a:gd name="T9" fmla="*/ 120 h 200"/>
                <a:gd name="T10" fmla="*/ 82 w 210"/>
                <a:gd name="T11" fmla="*/ 128 h 200"/>
                <a:gd name="T12" fmla="*/ 24 w 210"/>
                <a:gd name="T13" fmla="*/ 130 h 200"/>
                <a:gd name="T14" fmla="*/ 22 w 210"/>
                <a:gd name="T15" fmla="*/ 132 h 200"/>
                <a:gd name="T16" fmla="*/ 18 w 210"/>
                <a:gd name="T17" fmla="*/ 134 h 200"/>
                <a:gd name="T18" fmla="*/ 16 w 210"/>
                <a:gd name="T19" fmla="*/ 132 h 200"/>
                <a:gd name="T20" fmla="*/ 14 w 210"/>
                <a:gd name="T21" fmla="*/ 132 h 200"/>
                <a:gd name="T22" fmla="*/ 12 w 210"/>
                <a:gd name="T23" fmla="*/ 136 h 200"/>
                <a:gd name="T24" fmla="*/ 12 w 210"/>
                <a:gd name="T25" fmla="*/ 140 h 200"/>
                <a:gd name="T26" fmla="*/ 10 w 210"/>
                <a:gd name="T27" fmla="*/ 144 h 200"/>
                <a:gd name="T28" fmla="*/ 8 w 210"/>
                <a:gd name="T29" fmla="*/ 146 h 200"/>
                <a:gd name="T30" fmla="*/ 6 w 210"/>
                <a:gd name="T31" fmla="*/ 150 h 200"/>
                <a:gd name="T32" fmla="*/ 2 w 210"/>
                <a:gd name="T33" fmla="*/ 154 h 200"/>
                <a:gd name="T34" fmla="*/ 0 w 210"/>
                <a:gd name="T35" fmla="*/ 156 h 200"/>
                <a:gd name="T36" fmla="*/ 0 w 210"/>
                <a:gd name="T37" fmla="*/ 164 h 200"/>
                <a:gd name="T38" fmla="*/ 2 w 210"/>
                <a:gd name="T39" fmla="*/ 172 h 200"/>
                <a:gd name="T40" fmla="*/ 2 w 210"/>
                <a:gd name="T41" fmla="*/ 174 h 200"/>
                <a:gd name="T42" fmla="*/ 4 w 210"/>
                <a:gd name="T43" fmla="*/ 176 h 200"/>
                <a:gd name="T44" fmla="*/ 10 w 210"/>
                <a:gd name="T45" fmla="*/ 178 h 200"/>
                <a:gd name="T46" fmla="*/ 14 w 210"/>
                <a:gd name="T47" fmla="*/ 180 h 200"/>
                <a:gd name="T48" fmla="*/ 22 w 210"/>
                <a:gd name="T49" fmla="*/ 182 h 200"/>
                <a:gd name="T50" fmla="*/ 24 w 210"/>
                <a:gd name="T51" fmla="*/ 182 h 200"/>
                <a:gd name="T52" fmla="*/ 30 w 210"/>
                <a:gd name="T53" fmla="*/ 182 h 200"/>
                <a:gd name="T54" fmla="*/ 30 w 210"/>
                <a:gd name="T55" fmla="*/ 176 h 200"/>
                <a:gd name="T56" fmla="*/ 32 w 210"/>
                <a:gd name="T57" fmla="*/ 176 h 200"/>
                <a:gd name="T58" fmla="*/ 38 w 210"/>
                <a:gd name="T59" fmla="*/ 174 h 200"/>
                <a:gd name="T60" fmla="*/ 44 w 210"/>
                <a:gd name="T61" fmla="*/ 178 h 200"/>
                <a:gd name="T62" fmla="*/ 44 w 210"/>
                <a:gd name="T63" fmla="*/ 182 h 200"/>
                <a:gd name="T64" fmla="*/ 48 w 210"/>
                <a:gd name="T65" fmla="*/ 190 h 200"/>
                <a:gd name="T66" fmla="*/ 56 w 210"/>
                <a:gd name="T67" fmla="*/ 198 h 200"/>
                <a:gd name="T68" fmla="*/ 60 w 210"/>
                <a:gd name="T69" fmla="*/ 200 h 200"/>
                <a:gd name="T70" fmla="*/ 70 w 210"/>
                <a:gd name="T71" fmla="*/ 198 h 200"/>
                <a:gd name="T72" fmla="*/ 74 w 210"/>
                <a:gd name="T73" fmla="*/ 196 h 200"/>
                <a:gd name="T74" fmla="*/ 78 w 210"/>
                <a:gd name="T75" fmla="*/ 192 h 200"/>
                <a:gd name="T76" fmla="*/ 84 w 210"/>
                <a:gd name="T77" fmla="*/ 196 h 200"/>
                <a:gd name="T78" fmla="*/ 86 w 210"/>
                <a:gd name="T79" fmla="*/ 196 h 200"/>
                <a:gd name="T80" fmla="*/ 90 w 210"/>
                <a:gd name="T81" fmla="*/ 196 h 200"/>
                <a:gd name="T82" fmla="*/ 92 w 210"/>
                <a:gd name="T83" fmla="*/ 194 h 200"/>
                <a:gd name="T84" fmla="*/ 94 w 210"/>
                <a:gd name="T85" fmla="*/ 186 h 200"/>
                <a:gd name="T86" fmla="*/ 98 w 210"/>
                <a:gd name="T87" fmla="*/ 176 h 200"/>
                <a:gd name="T88" fmla="*/ 102 w 210"/>
                <a:gd name="T89" fmla="*/ 170 h 200"/>
                <a:gd name="T90" fmla="*/ 106 w 210"/>
                <a:gd name="T91" fmla="*/ 166 h 200"/>
                <a:gd name="T92" fmla="*/ 114 w 210"/>
                <a:gd name="T93" fmla="*/ 164 h 200"/>
                <a:gd name="T94" fmla="*/ 130 w 210"/>
                <a:gd name="T95" fmla="*/ 162 h 200"/>
                <a:gd name="T96" fmla="*/ 148 w 210"/>
                <a:gd name="T97" fmla="*/ 156 h 200"/>
                <a:gd name="T98" fmla="*/ 154 w 210"/>
                <a:gd name="T99" fmla="*/ 150 h 200"/>
                <a:gd name="T100" fmla="*/ 162 w 210"/>
                <a:gd name="T101" fmla="*/ 150 h 200"/>
                <a:gd name="T102" fmla="*/ 176 w 210"/>
                <a:gd name="T103" fmla="*/ 148 h 200"/>
                <a:gd name="T104" fmla="*/ 180 w 210"/>
                <a:gd name="T105" fmla="*/ 148 h 200"/>
                <a:gd name="T106" fmla="*/ 186 w 210"/>
                <a:gd name="T107" fmla="*/ 142 h 200"/>
                <a:gd name="T108" fmla="*/ 196 w 210"/>
                <a:gd name="T109" fmla="*/ 132 h 200"/>
                <a:gd name="T110" fmla="*/ 202 w 210"/>
                <a:gd name="T111" fmla="*/ 120 h 200"/>
                <a:gd name="T112" fmla="*/ 208 w 210"/>
                <a:gd name="T113" fmla="*/ 92 h 200"/>
                <a:gd name="T114" fmla="*/ 202 w 210"/>
                <a:gd name="T115" fmla="*/ 74 h 200"/>
                <a:gd name="T116" fmla="*/ 170 w 210"/>
                <a:gd name="T117" fmla="*/ 5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0" h="200">
                  <a:moveTo>
                    <a:pt x="94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8"/>
                  </a:lnTo>
                  <a:lnTo>
                    <a:pt x="80" y="120"/>
                  </a:lnTo>
                  <a:lnTo>
                    <a:pt x="82" y="124"/>
                  </a:lnTo>
                  <a:lnTo>
                    <a:pt x="82" y="128"/>
                  </a:lnTo>
                  <a:lnTo>
                    <a:pt x="76" y="136"/>
                  </a:lnTo>
                  <a:lnTo>
                    <a:pt x="24" y="130"/>
                  </a:lnTo>
                  <a:lnTo>
                    <a:pt x="24" y="130"/>
                  </a:lnTo>
                  <a:lnTo>
                    <a:pt x="22" y="132"/>
                  </a:lnTo>
                  <a:lnTo>
                    <a:pt x="20" y="134"/>
                  </a:lnTo>
                  <a:lnTo>
                    <a:pt x="18" y="134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6" y="132"/>
                  </a:lnTo>
                  <a:lnTo>
                    <a:pt x="14" y="132"/>
                  </a:lnTo>
                  <a:lnTo>
                    <a:pt x="12" y="134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6" y="150"/>
                  </a:lnTo>
                  <a:lnTo>
                    <a:pt x="4" y="154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2" y="168"/>
                  </a:lnTo>
                  <a:lnTo>
                    <a:pt x="2" y="172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8"/>
                  </a:lnTo>
                  <a:lnTo>
                    <a:pt x="10" y="178"/>
                  </a:lnTo>
                  <a:lnTo>
                    <a:pt x="14" y="180"/>
                  </a:lnTo>
                  <a:lnTo>
                    <a:pt x="18" y="182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4" y="182"/>
                  </a:lnTo>
                  <a:lnTo>
                    <a:pt x="28" y="182"/>
                  </a:lnTo>
                  <a:lnTo>
                    <a:pt x="30" y="182"/>
                  </a:lnTo>
                  <a:lnTo>
                    <a:pt x="30" y="180"/>
                  </a:lnTo>
                  <a:lnTo>
                    <a:pt x="30" y="176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6" y="174"/>
                  </a:lnTo>
                  <a:lnTo>
                    <a:pt x="38" y="174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4" y="180"/>
                  </a:lnTo>
                  <a:lnTo>
                    <a:pt x="44" y="182"/>
                  </a:lnTo>
                  <a:lnTo>
                    <a:pt x="46" y="186"/>
                  </a:lnTo>
                  <a:lnTo>
                    <a:pt x="48" y="190"/>
                  </a:lnTo>
                  <a:lnTo>
                    <a:pt x="50" y="19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60" y="200"/>
                  </a:lnTo>
                  <a:lnTo>
                    <a:pt x="64" y="200"/>
                  </a:lnTo>
                  <a:lnTo>
                    <a:pt x="70" y="198"/>
                  </a:lnTo>
                  <a:lnTo>
                    <a:pt x="74" y="196"/>
                  </a:lnTo>
                  <a:lnTo>
                    <a:pt x="74" y="196"/>
                  </a:lnTo>
                  <a:lnTo>
                    <a:pt x="76" y="194"/>
                  </a:lnTo>
                  <a:lnTo>
                    <a:pt x="78" y="192"/>
                  </a:lnTo>
                  <a:lnTo>
                    <a:pt x="82" y="192"/>
                  </a:lnTo>
                  <a:lnTo>
                    <a:pt x="84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8" y="198"/>
                  </a:lnTo>
                  <a:lnTo>
                    <a:pt x="90" y="196"/>
                  </a:lnTo>
                  <a:lnTo>
                    <a:pt x="92" y="194"/>
                  </a:lnTo>
                  <a:lnTo>
                    <a:pt x="92" y="194"/>
                  </a:lnTo>
                  <a:lnTo>
                    <a:pt x="92" y="190"/>
                  </a:lnTo>
                  <a:lnTo>
                    <a:pt x="94" y="186"/>
                  </a:lnTo>
                  <a:lnTo>
                    <a:pt x="96" y="180"/>
                  </a:lnTo>
                  <a:lnTo>
                    <a:pt x="98" y="176"/>
                  </a:lnTo>
                  <a:lnTo>
                    <a:pt x="100" y="172"/>
                  </a:lnTo>
                  <a:lnTo>
                    <a:pt x="102" y="170"/>
                  </a:lnTo>
                  <a:lnTo>
                    <a:pt x="102" y="168"/>
                  </a:lnTo>
                  <a:lnTo>
                    <a:pt x="106" y="166"/>
                  </a:lnTo>
                  <a:lnTo>
                    <a:pt x="108" y="164"/>
                  </a:lnTo>
                  <a:lnTo>
                    <a:pt x="114" y="164"/>
                  </a:lnTo>
                  <a:lnTo>
                    <a:pt x="120" y="164"/>
                  </a:lnTo>
                  <a:lnTo>
                    <a:pt x="130" y="162"/>
                  </a:lnTo>
                  <a:lnTo>
                    <a:pt x="140" y="160"/>
                  </a:lnTo>
                  <a:lnTo>
                    <a:pt x="148" y="156"/>
                  </a:lnTo>
                  <a:lnTo>
                    <a:pt x="152" y="150"/>
                  </a:lnTo>
                  <a:lnTo>
                    <a:pt x="154" y="150"/>
                  </a:lnTo>
                  <a:lnTo>
                    <a:pt x="158" y="150"/>
                  </a:lnTo>
                  <a:lnTo>
                    <a:pt x="162" y="150"/>
                  </a:lnTo>
                  <a:lnTo>
                    <a:pt x="168" y="150"/>
                  </a:lnTo>
                  <a:lnTo>
                    <a:pt x="176" y="148"/>
                  </a:lnTo>
                  <a:lnTo>
                    <a:pt x="176" y="148"/>
                  </a:lnTo>
                  <a:lnTo>
                    <a:pt x="180" y="148"/>
                  </a:lnTo>
                  <a:lnTo>
                    <a:pt x="182" y="146"/>
                  </a:lnTo>
                  <a:lnTo>
                    <a:pt x="186" y="142"/>
                  </a:lnTo>
                  <a:lnTo>
                    <a:pt x="192" y="138"/>
                  </a:lnTo>
                  <a:lnTo>
                    <a:pt x="196" y="132"/>
                  </a:lnTo>
                  <a:lnTo>
                    <a:pt x="200" y="124"/>
                  </a:lnTo>
                  <a:lnTo>
                    <a:pt x="202" y="120"/>
                  </a:lnTo>
                  <a:lnTo>
                    <a:pt x="204" y="108"/>
                  </a:lnTo>
                  <a:lnTo>
                    <a:pt x="208" y="92"/>
                  </a:lnTo>
                  <a:lnTo>
                    <a:pt x="210" y="72"/>
                  </a:lnTo>
                  <a:lnTo>
                    <a:pt x="202" y="74"/>
                  </a:lnTo>
                  <a:lnTo>
                    <a:pt x="198" y="58"/>
                  </a:lnTo>
                  <a:lnTo>
                    <a:pt x="170" y="58"/>
                  </a:lnTo>
                  <a:lnTo>
                    <a:pt x="9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Freeform 489"/>
            <p:cNvSpPr>
              <a:spLocks/>
            </p:cNvSpPr>
            <p:nvPr/>
          </p:nvSpPr>
          <p:spPr bwMode="gray">
            <a:xfrm>
              <a:off x="1375766" y="3914115"/>
              <a:ext cx="255493" cy="277522"/>
            </a:xfrm>
            <a:custGeom>
              <a:avLst/>
              <a:gdLst>
                <a:gd name="T0" fmla="*/ 0 w 138"/>
                <a:gd name="T1" fmla="*/ 150 h 150"/>
                <a:gd name="T2" fmla="*/ 0 w 138"/>
                <a:gd name="T3" fmla="*/ 0 h 150"/>
                <a:gd name="T4" fmla="*/ 2 w 138"/>
                <a:gd name="T5" fmla="*/ 0 h 150"/>
                <a:gd name="T6" fmla="*/ 6 w 138"/>
                <a:gd name="T7" fmla="*/ 2 h 150"/>
                <a:gd name="T8" fmla="*/ 12 w 138"/>
                <a:gd name="T9" fmla="*/ 2 h 150"/>
                <a:gd name="T10" fmla="*/ 18 w 138"/>
                <a:gd name="T11" fmla="*/ 2 h 150"/>
                <a:gd name="T12" fmla="*/ 22 w 138"/>
                <a:gd name="T13" fmla="*/ 2 h 150"/>
                <a:gd name="T14" fmla="*/ 26 w 138"/>
                <a:gd name="T15" fmla="*/ 4 h 150"/>
                <a:gd name="T16" fmla="*/ 28 w 138"/>
                <a:gd name="T17" fmla="*/ 4 h 150"/>
                <a:gd name="T18" fmla="*/ 30 w 138"/>
                <a:gd name="T19" fmla="*/ 6 h 150"/>
                <a:gd name="T20" fmla="*/ 34 w 138"/>
                <a:gd name="T21" fmla="*/ 8 h 150"/>
                <a:gd name="T22" fmla="*/ 38 w 138"/>
                <a:gd name="T23" fmla="*/ 10 h 150"/>
                <a:gd name="T24" fmla="*/ 44 w 138"/>
                <a:gd name="T25" fmla="*/ 10 h 150"/>
                <a:gd name="T26" fmla="*/ 68 w 138"/>
                <a:gd name="T27" fmla="*/ 4 h 150"/>
                <a:gd name="T28" fmla="*/ 68 w 138"/>
                <a:gd name="T29" fmla="*/ 4 h 150"/>
                <a:gd name="T30" fmla="*/ 70 w 138"/>
                <a:gd name="T31" fmla="*/ 4 h 150"/>
                <a:gd name="T32" fmla="*/ 72 w 138"/>
                <a:gd name="T33" fmla="*/ 2 h 150"/>
                <a:gd name="T34" fmla="*/ 76 w 138"/>
                <a:gd name="T35" fmla="*/ 2 h 150"/>
                <a:gd name="T36" fmla="*/ 80 w 138"/>
                <a:gd name="T37" fmla="*/ 4 h 150"/>
                <a:gd name="T38" fmla="*/ 86 w 138"/>
                <a:gd name="T39" fmla="*/ 6 h 150"/>
                <a:gd name="T40" fmla="*/ 86 w 138"/>
                <a:gd name="T41" fmla="*/ 6 h 150"/>
                <a:gd name="T42" fmla="*/ 86 w 138"/>
                <a:gd name="T43" fmla="*/ 10 h 150"/>
                <a:gd name="T44" fmla="*/ 86 w 138"/>
                <a:gd name="T45" fmla="*/ 14 h 150"/>
                <a:gd name="T46" fmla="*/ 88 w 138"/>
                <a:gd name="T47" fmla="*/ 20 h 150"/>
                <a:gd name="T48" fmla="*/ 92 w 138"/>
                <a:gd name="T49" fmla="*/ 26 h 150"/>
                <a:gd name="T50" fmla="*/ 92 w 138"/>
                <a:gd name="T51" fmla="*/ 30 h 150"/>
                <a:gd name="T52" fmla="*/ 98 w 138"/>
                <a:gd name="T53" fmla="*/ 40 h 150"/>
                <a:gd name="T54" fmla="*/ 106 w 138"/>
                <a:gd name="T55" fmla="*/ 56 h 150"/>
                <a:gd name="T56" fmla="*/ 114 w 138"/>
                <a:gd name="T57" fmla="*/ 74 h 150"/>
                <a:gd name="T58" fmla="*/ 122 w 138"/>
                <a:gd name="T59" fmla="*/ 92 h 150"/>
                <a:gd name="T60" fmla="*/ 130 w 138"/>
                <a:gd name="T61" fmla="*/ 108 h 150"/>
                <a:gd name="T62" fmla="*/ 136 w 138"/>
                <a:gd name="T63" fmla="*/ 122 h 150"/>
                <a:gd name="T64" fmla="*/ 138 w 138"/>
                <a:gd name="T65" fmla="*/ 128 h 150"/>
                <a:gd name="T66" fmla="*/ 138 w 138"/>
                <a:gd name="T67" fmla="*/ 130 h 150"/>
                <a:gd name="T68" fmla="*/ 136 w 138"/>
                <a:gd name="T69" fmla="*/ 132 h 150"/>
                <a:gd name="T70" fmla="*/ 132 w 138"/>
                <a:gd name="T71" fmla="*/ 138 h 150"/>
                <a:gd name="T72" fmla="*/ 126 w 138"/>
                <a:gd name="T73" fmla="*/ 142 h 150"/>
                <a:gd name="T74" fmla="*/ 120 w 138"/>
                <a:gd name="T75" fmla="*/ 146 h 150"/>
                <a:gd name="T76" fmla="*/ 110 w 138"/>
                <a:gd name="T77" fmla="*/ 150 h 150"/>
                <a:gd name="T78" fmla="*/ 0 w 138"/>
                <a:gd name="T7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8" h="150">
                  <a:moveTo>
                    <a:pt x="0" y="15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4" y="8"/>
                  </a:lnTo>
                  <a:lnTo>
                    <a:pt x="38" y="10"/>
                  </a:lnTo>
                  <a:lnTo>
                    <a:pt x="44" y="1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10"/>
                  </a:lnTo>
                  <a:lnTo>
                    <a:pt x="86" y="14"/>
                  </a:lnTo>
                  <a:lnTo>
                    <a:pt x="88" y="20"/>
                  </a:lnTo>
                  <a:lnTo>
                    <a:pt x="92" y="26"/>
                  </a:lnTo>
                  <a:lnTo>
                    <a:pt x="92" y="30"/>
                  </a:lnTo>
                  <a:lnTo>
                    <a:pt x="98" y="40"/>
                  </a:lnTo>
                  <a:lnTo>
                    <a:pt x="106" y="56"/>
                  </a:lnTo>
                  <a:lnTo>
                    <a:pt x="114" y="74"/>
                  </a:lnTo>
                  <a:lnTo>
                    <a:pt x="122" y="92"/>
                  </a:lnTo>
                  <a:lnTo>
                    <a:pt x="130" y="108"/>
                  </a:lnTo>
                  <a:lnTo>
                    <a:pt x="136" y="122"/>
                  </a:lnTo>
                  <a:lnTo>
                    <a:pt x="138" y="128"/>
                  </a:lnTo>
                  <a:lnTo>
                    <a:pt x="138" y="130"/>
                  </a:lnTo>
                  <a:lnTo>
                    <a:pt x="136" y="132"/>
                  </a:lnTo>
                  <a:lnTo>
                    <a:pt x="132" y="138"/>
                  </a:lnTo>
                  <a:lnTo>
                    <a:pt x="126" y="142"/>
                  </a:lnTo>
                  <a:lnTo>
                    <a:pt x="120" y="146"/>
                  </a:lnTo>
                  <a:lnTo>
                    <a:pt x="110" y="150"/>
                  </a:lnTo>
                  <a:lnTo>
                    <a:pt x="0" y="15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Freeform 490"/>
            <p:cNvSpPr>
              <a:spLocks/>
            </p:cNvSpPr>
            <p:nvPr/>
          </p:nvSpPr>
          <p:spPr bwMode="gray">
            <a:xfrm>
              <a:off x="1534986" y="3921516"/>
              <a:ext cx="74056" cy="92507"/>
            </a:xfrm>
            <a:custGeom>
              <a:avLst/>
              <a:gdLst>
                <a:gd name="T0" fmla="*/ 0 w 40"/>
                <a:gd name="T1" fmla="*/ 0 h 50"/>
                <a:gd name="T2" fmla="*/ 0 w 40"/>
                <a:gd name="T3" fmla="*/ 8 h 50"/>
                <a:gd name="T4" fmla="*/ 0 w 40"/>
                <a:gd name="T5" fmla="*/ 10 h 50"/>
                <a:gd name="T6" fmla="*/ 2 w 40"/>
                <a:gd name="T7" fmla="*/ 12 h 50"/>
                <a:gd name="T8" fmla="*/ 2 w 40"/>
                <a:gd name="T9" fmla="*/ 16 h 50"/>
                <a:gd name="T10" fmla="*/ 4 w 40"/>
                <a:gd name="T11" fmla="*/ 20 h 50"/>
                <a:gd name="T12" fmla="*/ 6 w 40"/>
                <a:gd name="T13" fmla="*/ 24 h 50"/>
                <a:gd name="T14" fmla="*/ 8 w 40"/>
                <a:gd name="T15" fmla="*/ 28 h 50"/>
                <a:gd name="T16" fmla="*/ 10 w 40"/>
                <a:gd name="T17" fmla="*/ 30 h 50"/>
                <a:gd name="T18" fmla="*/ 14 w 40"/>
                <a:gd name="T19" fmla="*/ 34 h 50"/>
                <a:gd name="T20" fmla="*/ 16 w 40"/>
                <a:gd name="T21" fmla="*/ 38 h 50"/>
                <a:gd name="T22" fmla="*/ 22 w 40"/>
                <a:gd name="T23" fmla="*/ 42 h 50"/>
                <a:gd name="T24" fmla="*/ 26 w 40"/>
                <a:gd name="T25" fmla="*/ 44 h 50"/>
                <a:gd name="T26" fmla="*/ 30 w 40"/>
                <a:gd name="T27" fmla="*/ 48 h 50"/>
                <a:gd name="T28" fmla="*/ 32 w 40"/>
                <a:gd name="T29" fmla="*/ 50 h 50"/>
                <a:gd name="T30" fmla="*/ 32 w 40"/>
                <a:gd name="T31" fmla="*/ 50 h 50"/>
                <a:gd name="T32" fmla="*/ 34 w 40"/>
                <a:gd name="T33" fmla="*/ 50 h 50"/>
                <a:gd name="T34" fmla="*/ 36 w 40"/>
                <a:gd name="T35" fmla="*/ 48 h 50"/>
                <a:gd name="T36" fmla="*/ 38 w 40"/>
                <a:gd name="T37" fmla="*/ 44 h 50"/>
                <a:gd name="T38" fmla="*/ 40 w 40"/>
                <a:gd name="T39" fmla="*/ 32 h 50"/>
                <a:gd name="T40" fmla="*/ 38 w 40"/>
                <a:gd name="T41" fmla="*/ 28 h 50"/>
                <a:gd name="T42" fmla="*/ 32 w 40"/>
                <a:gd name="T43" fmla="*/ 18 h 50"/>
                <a:gd name="T44" fmla="*/ 26 w 40"/>
                <a:gd name="T45" fmla="*/ 8 h 50"/>
                <a:gd name="T46" fmla="*/ 22 w 40"/>
                <a:gd name="T47" fmla="*/ 0 h 50"/>
                <a:gd name="T48" fmla="*/ 22 w 40"/>
                <a:gd name="T49" fmla="*/ 0 h 50"/>
                <a:gd name="T50" fmla="*/ 18 w 40"/>
                <a:gd name="T51" fmla="*/ 0 h 50"/>
                <a:gd name="T52" fmla="*/ 12 w 40"/>
                <a:gd name="T53" fmla="*/ 0 h 50"/>
                <a:gd name="T54" fmla="*/ 8 w 40"/>
                <a:gd name="T55" fmla="*/ 0 h 50"/>
                <a:gd name="T56" fmla="*/ 2 w 40"/>
                <a:gd name="T57" fmla="*/ 0 h 50"/>
                <a:gd name="T58" fmla="*/ 0 w 40"/>
                <a:gd name="T5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50">
                  <a:moveTo>
                    <a:pt x="0" y="0"/>
                  </a:move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4" y="34"/>
                  </a:lnTo>
                  <a:lnTo>
                    <a:pt x="16" y="38"/>
                  </a:lnTo>
                  <a:lnTo>
                    <a:pt x="22" y="42"/>
                  </a:lnTo>
                  <a:lnTo>
                    <a:pt x="26" y="44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4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2" y="18"/>
                  </a:lnTo>
                  <a:lnTo>
                    <a:pt x="26" y="8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" name="Freeform 491"/>
            <p:cNvSpPr>
              <a:spLocks/>
            </p:cNvSpPr>
            <p:nvPr/>
          </p:nvSpPr>
          <p:spPr bwMode="gray">
            <a:xfrm>
              <a:off x="1790479" y="4983502"/>
              <a:ext cx="159220" cy="336727"/>
            </a:xfrm>
            <a:custGeom>
              <a:avLst/>
              <a:gdLst>
                <a:gd name="T0" fmla="*/ 78 w 86"/>
                <a:gd name="T1" fmla="*/ 0 h 182"/>
                <a:gd name="T2" fmla="*/ 72 w 86"/>
                <a:gd name="T3" fmla="*/ 4 h 182"/>
                <a:gd name="T4" fmla="*/ 64 w 86"/>
                <a:gd name="T5" fmla="*/ 12 h 182"/>
                <a:gd name="T6" fmla="*/ 60 w 86"/>
                <a:gd name="T7" fmla="*/ 20 h 182"/>
                <a:gd name="T8" fmla="*/ 56 w 86"/>
                <a:gd name="T9" fmla="*/ 24 h 182"/>
                <a:gd name="T10" fmla="*/ 48 w 86"/>
                <a:gd name="T11" fmla="*/ 32 h 182"/>
                <a:gd name="T12" fmla="*/ 40 w 86"/>
                <a:gd name="T13" fmla="*/ 42 h 182"/>
                <a:gd name="T14" fmla="*/ 34 w 86"/>
                <a:gd name="T15" fmla="*/ 50 h 182"/>
                <a:gd name="T16" fmla="*/ 28 w 86"/>
                <a:gd name="T17" fmla="*/ 54 h 182"/>
                <a:gd name="T18" fmla="*/ 24 w 86"/>
                <a:gd name="T19" fmla="*/ 54 h 182"/>
                <a:gd name="T20" fmla="*/ 22 w 86"/>
                <a:gd name="T21" fmla="*/ 54 h 182"/>
                <a:gd name="T22" fmla="*/ 16 w 86"/>
                <a:gd name="T23" fmla="*/ 54 h 182"/>
                <a:gd name="T24" fmla="*/ 10 w 86"/>
                <a:gd name="T25" fmla="*/ 60 h 182"/>
                <a:gd name="T26" fmla="*/ 6 w 86"/>
                <a:gd name="T27" fmla="*/ 68 h 182"/>
                <a:gd name="T28" fmla="*/ 6 w 86"/>
                <a:gd name="T29" fmla="*/ 82 h 182"/>
                <a:gd name="T30" fmla="*/ 4 w 86"/>
                <a:gd name="T31" fmla="*/ 90 h 182"/>
                <a:gd name="T32" fmla="*/ 6 w 86"/>
                <a:gd name="T33" fmla="*/ 92 h 182"/>
                <a:gd name="T34" fmla="*/ 8 w 86"/>
                <a:gd name="T35" fmla="*/ 92 h 182"/>
                <a:gd name="T36" fmla="*/ 14 w 86"/>
                <a:gd name="T37" fmla="*/ 100 h 182"/>
                <a:gd name="T38" fmla="*/ 14 w 86"/>
                <a:gd name="T39" fmla="*/ 106 h 182"/>
                <a:gd name="T40" fmla="*/ 10 w 86"/>
                <a:gd name="T41" fmla="*/ 110 h 182"/>
                <a:gd name="T42" fmla="*/ 6 w 86"/>
                <a:gd name="T43" fmla="*/ 116 h 182"/>
                <a:gd name="T44" fmla="*/ 0 w 86"/>
                <a:gd name="T45" fmla="*/ 138 h 182"/>
                <a:gd name="T46" fmla="*/ 6 w 86"/>
                <a:gd name="T47" fmla="*/ 172 h 182"/>
                <a:gd name="T48" fmla="*/ 8 w 86"/>
                <a:gd name="T49" fmla="*/ 172 h 182"/>
                <a:gd name="T50" fmla="*/ 16 w 86"/>
                <a:gd name="T51" fmla="*/ 172 h 182"/>
                <a:gd name="T52" fmla="*/ 22 w 86"/>
                <a:gd name="T53" fmla="*/ 172 h 182"/>
                <a:gd name="T54" fmla="*/ 20 w 86"/>
                <a:gd name="T55" fmla="*/ 174 h 182"/>
                <a:gd name="T56" fmla="*/ 24 w 86"/>
                <a:gd name="T57" fmla="*/ 178 h 182"/>
                <a:gd name="T58" fmla="*/ 28 w 86"/>
                <a:gd name="T59" fmla="*/ 182 h 182"/>
                <a:gd name="T60" fmla="*/ 36 w 86"/>
                <a:gd name="T61" fmla="*/ 182 h 182"/>
                <a:gd name="T62" fmla="*/ 44 w 86"/>
                <a:gd name="T63" fmla="*/ 178 h 182"/>
                <a:gd name="T64" fmla="*/ 50 w 86"/>
                <a:gd name="T65" fmla="*/ 164 h 182"/>
                <a:gd name="T66" fmla="*/ 58 w 86"/>
                <a:gd name="T67" fmla="*/ 134 h 182"/>
                <a:gd name="T68" fmla="*/ 58 w 86"/>
                <a:gd name="T69" fmla="*/ 126 h 182"/>
                <a:gd name="T70" fmla="*/ 60 w 86"/>
                <a:gd name="T71" fmla="*/ 120 h 182"/>
                <a:gd name="T72" fmla="*/ 66 w 86"/>
                <a:gd name="T73" fmla="*/ 108 h 182"/>
                <a:gd name="T74" fmla="*/ 72 w 86"/>
                <a:gd name="T75" fmla="*/ 82 h 182"/>
                <a:gd name="T76" fmla="*/ 78 w 86"/>
                <a:gd name="T77" fmla="*/ 54 h 182"/>
                <a:gd name="T78" fmla="*/ 78 w 86"/>
                <a:gd name="T79" fmla="*/ 50 h 182"/>
                <a:gd name="T80" fmla="*/ 82 w 86"/>
                <a:gd name="T81" fmla="*/ 40 h 182"/>
                <a:gd name="T82" fmla="*/ 84 w 86"/>
                <a:gd name="T83" fmla="*/ 28 h 182"/>
                <a:gd name="T84" fmla="*/ 84 w 86"/>
                <a:gd name="T85" fmla="*/ 20 h 182"/>
                <a:gd name="T86" fmla="*/ 86 w 86"/>
                <a:gd name="T87" fmla="*/ 12 h 182"/>
                <a:gd name="T88" fmla="*/ 86 w 86"/>
                <a:gd name="T89" fmla="*/ 4 h 182"/>
                <a:gd name="T90" fmla="*/ 78 w 86"/>
                <a:gd name="T9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" h="182">
                  <a:moveTo>
                    <a:pt x="78" y="0"/>
                  </a:moveTo>
                  <a:lnTo>
                    <a:pt x="78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4" y="12"/>
                  </a:lnTo>
                  <a:lnTo>
                    <a:pt x="62" y="20"/>
                  </a:lnTo>
                  <a:lnTo>
                    <a:pt x="60" y="20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4" y="36"/>
                  </a:lnTo>
                  <a:lnTo>
                    <a:pt x="40" y="42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6" y="54"/>
                  </a:lnTo>
                  <a:lnTo>
                    <a:pt x="14" y="56"/>
                  </a:lnTo>
                  <a:lnTo>
                    <a:pt x="10" y="60"/>
                  </a:lnTo>
                  <a:lnTo>
                    <a:pt x="8" y="64"/>
                  </a:lnTo>
                  <a:lnTo>
                    <a:pt x="6" y="68"/>
                  </a:lnTo>
                  <a:lnTo>
                    <a:pt x="6" y="76"/>
                  </a:lnTo>
                  <a:lnTo>
                    <a:pt x="6" y="82"/>
                  </a:lnTo>
                  <a:lnTo>
                    <a:pt x="6" y="88"/>
                  </a:lnTo>
                  <a:lnTo>
                    <a:pt x="4" y="90"/>
                  </a:lnTo>
                  <a:lnTo>
                    <a:pt x="6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2"/>
                  </a:lnTo>
                  <a:lnTo>
                    <a:pt x="12" y="96"/>
                  </a:lnTo>
                  <a:lnTo>
                    <a:pt x="14" y="100"/>
                  </a:lnTo>
                  <a:lnTo>
                    <a:pt x="14" y="102"/>
                  </a:lnTo>
                  <a:lnTo>
                    <a:pt x="14" y="106"/>
                  </a:lnTo>
                  <a:lnTo>
                    <a:pt x="12" y="108"/>
                  </a:lnTo>
                  <a:lnTo>
                    <a:pt x="10" y="110"/>
                  </a:lnTo>
                  <a:lnTo>
                    <a:pt x="8" y="112"/>
                  </a:lnTo>
                  <a:lnTo>
                    <a:pt x="6" y="116"/>
                  </a:lnTo>
                  <a:lnTo>
                    <a:pt x="2" y="124"/>
                  </a:lnTo>
                  <a:lnTo>
                    <a:pt x="0" y="138"/>
                  </a:lnTo>
                  <a:lnTo>
                    <a:pt x="0" y="154"/>
                  </a:lnTo>
                  <a:lnTo>
                    <a:pt x="6" y="172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2" y="172"/>
                  </a:lnTo>
                  <a:lnTo>
                    <a:pt x="16" y="172"/>
                  </a:lnTo>
                  <a:lnTo>
                    <a:pt x="20" y="172"/>
                  </a:lnTo>
                  <a:lnTo>
                    <a:pt x="22" y="172"/>
                  </a:lnTo>
                  <a:lnTo>
                    <a:pt x="22" y="172"/>
                  </a:lnTo>
                  <a:lnTo>
                    <a:pt x="20" y="174"/>
                  </a:lnTo>
                  <a:lnTo>
                    <a:pt x="22" y="176"/>
                  </a:lnTo>
                  <a:lnTo>
                    <a:pt x="24" y="178"/>
                  </a:lnTo>
                  <a:lnTo>
                    <a:pt x="26" y="180"/>
                  </a:lnTo>
                  <a:lnTo>
                    <a:pt x="28" y="182"/>
                  </a:lnTo>
                  <a:lnTo>
                    <a:pt x="32" y="182"/>
                  </a:lnTo>
                  <a:lnTo>
                    <a:pt x="36" y="182"/>
                  </a:lnTo>
                  <a:lnTo>
                    <a:pt x="40" y="182"/>
                  </a:lnTo>
                  <a:lnTo>
                    <a:pt x="44" y="178"/>
                  </a:lnTo>
                  <a:lnTo>
                    <a:pt x="46" y="172"/>
                  </a:lnTo>
                  <a:lnTo>
                    <a:pt x="50" y="164"/>
                  </a:lnTo>
                  <a:lnTo>
                    <a:pt x="56" y="146"/>
                  </a:lnTo>
                  <a:lnTo>
                    <a:pt x="58" y="134"/>
                  </a:lnTo>
                  <a:lnTo>
                    <a:pt x="60" y="128"/>
                  </a:lnTo>
                  <a:lnTo>
                    <a:pt x="58" y="126"/>
                  </a:lnTo>
                  <a:lnTo>
                    <a:pt x="58" y="124"/>
                  </a:lnTo>
                  <a:lnTo>
                    <a:pt x="60" y="120"/>
                  </a:lnTo>
                  <a:lnTo>
                    <a:pt x="62" y="114"/>
                  </a:lnTo>
                  <a:lnTo>
                    <a:pt x="66" y="108"/>
                  </a:lnTo>
                  <a:lnTo>
                    <a:pt x="70" y="98"/>
                  </a:lnTo>
                  <a:lnTo>
                    <a:pt x="72" y="82"/>
                  </a:lnTo>
                  <a:lnTo>
                    <a:pt x="76" y="66"/>
                  </a:lnTo>
                  <a:lnTo>
                    <a:pt x="78" y="54"/>
                  </a:lnTo>
                  <a:lnTo>
                    <a:pt x="78" y="52"/>
                  </a:lnTo>
                  <a:lnTo>
                    <a:pt x="78" y="50"/>
                  </a:lnTo>
                  <a:lnTo>
                    <a:pt x="80" y="44"/>
                  </a:lnTo>
                  <a:lnTo>
                    <a:pt x="82" y="40"/>
                  </a:lnTo>
                  <a:lnTo>
                    <a:pt x="82" y="34"/>
                  </a:lnTo>
                  <a:lnTo>
                    <a:pt x="84" y="28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6" y="16"/>
                  </a:lnTo>
                  <a:lnTo>
                    <a:pt x="86" y="12"/>
                  </a:lnTo>
                  <a:lnTo>
                    <a:pt x="86" y="8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78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Freeform 492"/>
            <p:cNvSpPr>
              <a:spLocks/>
            </p:cNvSpPr>
            <p:nvPr/>
          </p:nvSpPr>
          <p:spPr bwMode="gray">
            <a:xfrm>
              <a:off x="4167672" y="5834571"/>
              <a:ext cx="107381" cy="103608"/>
            </a:xfrm>
            <a:custGeom>
              <a:avLst/>
              <a:gdLst>
                <a:gd name="T0" fmla="*/ 10 w 58"/>
                <a:gd name="T1" fmla="*/ 2 h 56"/>
                <a:gd name="T2" fmla="*/ 10 w 58"/>
                <a:gd name="T3" fmla="*/ 2 h 56"/>
                <a:gd name="T4" fmla="*/ 8 w 58"/>
                <a:gd name="T5" fmla="*/ 2 h 56"/>
                <a:gd name="T6" fmla="*/ 6 w 58"/>
                <a:gd name="T7" fmla="*/ 2 h 56"/>
                <a:gd name="T8" fmla="*/ 4 w 58"/>
                <a:gd name="T9" fmla="*/ 4 h 56"/>
                <a:gd name="T10" fmla="*/ 2 w 58"/>
                <a:gd name="T11" fmla="*/ 6 h 56"/>
                <a:gd name="T12" fmla="*/ 0 w 58"/>
                <a:gd name="T13" fmla="*/ 8 h 56"/>
                <a:gd name="T14" fmla="*/ 0 w 58"/>
                <a:gd name="T15" fmla="*/ 14 h 56"/>
                <a:gd name="T16" fmla="*/ 6 w 58"/>
                <a:gd name="T17" fmla="*/ 30 h 56"/>
                <a:gd name="T18" fmla="*/ 6 w 58"/>
                <a:gd name="T19" fmla="*/ 30 h 56"/>
                <a:gd name="T20" fmla="*/ 8 w 58"/>
                <a:gd name="T21" fmla="*/ 32 h 56"/>
                <a:gd name="T22" fmla="*/ 10 w 58"/>
                <a:gd name="T23" fmla="*/ 36 h 56"/>
                <a:gd name="T24" fmla="*/ 14 w 58"/>
                <a:gd name="T25" fmla="*/ 40 h 56"/>
                <a:gd name="T26" fmla="*/ 14 w 58"/>
                <a:gd name="T27" fmla="*/ 44 h 56"/>
                <a:gd name="T28" fmla="*/ 18 w 58"/>
                <a:gd name="T29" fmla="*/ 46 h 56"/>
                <a:gd name="T30" fmla="*/ 22 w 58"/>
                <a:gd name="T31" fmla="*/ 50 h 56"/>
                <a:gd name="T32" fmla="*/ 26 w 58"/>
                <a:gd name="T33" fmla="*/ 52 h 56"/>
                <a:gd name="T34" fmla="*/ 32 w 58"/>
                <a:gd name="T35" fmla="*/ 54 h 56"/>
                <a:gd name="T36" fmla="*/ 36 w 58"/>
                <a:gd name="T37" fmla="*/ 56 h 56"/>
                <a:gd name="T38" fmla="*/ 40 w 58"/>
                <a:gd name="T39" fmla="*/ 54 h 56"/>
                <a:gd name="T40" fmla="*/ 42 w 58"/>
                <a:gd name="T41" fmla="*/ 52 h 56"/>
                <a:gd name="T42" fmla="*/ 46 w 58"/>
                <a:gd name="T43" fmla="*/ 50 h 56"/>
                <a:gd name="T44" fmla="*/ 50 w 58"/>
                <a:gd name="T45" fmla="*/ 44 h 56"/>
                <a:gd name="T46" fmla="*/ 54 w 58"/>
                <a:gd name="T47" fmla="*/ 40 h 56"/>
                <a:gd name="T48" fmla="*/ 56 w 58"/>
                <a:gd name="T49" fmla="*/ 34 h 56"/>
                <a:gd name="T50" fmla="*/ 58 w 58"/>
                <a:gd name="T51" fmla="*/ 30 h 56"/>
                <a:gd name="T52" fmla="*/ 56 w 58"/>
                <a:gd name="T53" fmla="*/ 24 h 56"/>
                <a:gd name="T54" fmla="*/ 56 w 58"/>
                <a:gd name="T55" fmla="*/ 18 h 56"/>
                <a:gd name="T56" fmla="*/ 56 w 58"/>
                <a:gd name="T57" fmla="*/ 12 h 56"/>
                <a:gd name="T58" fmla="*/ 56 w 58"/>
                <a:gd name="T59" fmla="*/ 8 h 56"/>
                <a:gd name="T60" fmla="*/ 56 w 58"/>
                <a:gd name="T61" fmla="*/ 6 h 56"/>
                <a:gd name="T62" fmla="*/ 54 w 58"/>
                <a:gd name="T63" fmla="*/ 6 h 56"/>
                <a:gd name="T64" fmla="*/ 52 w 58"/>
                <a:gd name="T65" fmla="*/ 4 h 56"/>
                <a:gd name="T66" fmla="*/ 50 w 58"/>
                <a:gd name="T67" fmla="*/ 2 h 56"/>
                <a:gd name="T68" fmla="*/ 46 w 58"/>
                <a:gd name="T69" fmla="*/ 0 h 56"/>
                <a:gd name="T70" fmla="*/ 42 w 58"/>
                <a:gd name="T71" fmla="*/ 0 h 56"/>
                <a:gd name="T72" fmla="*/ 40 w 58"/>
                <a:gd name="T73" fmla="*/ 0 h 56"/>
                <a:gd name="T74" fmla="*/ 38 w 58"/>
                <a:gd name="T75" fmla="*/ 2 h 56"/>
                <a:gd name="T76" fmla="*/ 36 w 58"/>
                <a:gd name="T77" fmla="*/ 4 h 56"/>
                <a:gd name="T78" fmla="*/ 34 w 58"/>
                <a:gd name="T79" fmla="*/ 8 h 56"/>
                <a:gd name="T80" fmla="*/ 32 w 58"/>
                <a:gd name="T81" fmla="*/ 10 h 56"/>
                <a:gd name="T82" fmla="*/ 32 w 58"/>
                <a:gd name="T83" fmla="*/ 10 h 56"/>
                <a:gd name="T84" fmla="*/ 16 w 58"/>
                <a:gd name="T85" fmla="*/ 2 h 56"/>
                <a:gd name="T86" fmla="*/ 10 w 58"/>
                <a:gd name="T8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6">
                  <a:moveTo>
                    <a:pt x="10" y="2"/>
                  </a:move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0" y="36"/>
                  </a:lnTo>
                  <a:lnTo>
                    <a:pt x="14" y="40"/>
                  </a:lnTo>
                  <a:lnTo>
                    <a:pt x="14" y="44"/>
                  </a:lnTo>
                  <a:lnTo>
                    <a:pt x="18" y="46"/>
                  </a:lnTo>
                  <a:lnTo>
                    <a:pt x="22" y="50"/>
                  </a:lnTo>
                  <a:lnTo>
                    <a:pt x="26" y="52"/>
                  </a:lnTo>
                  <a:lnTo>
                    <a:pt x="32" y="54"/>
                  </a:lnTo>
                  <a:lnTo>
                    <a:pt x="36" y="56"/>
                  </a:lnTo>
                  <a:lnTo>
                    <a:pt x="40" y="54"/>
                  </a:lnTo>
                  <a:lnTo>
                    <a:pt x="42" y="52"/>
                  </a:lnTo>
                  <a:lnTo>
                    <a:pt x="46" y="50"/>
                  </a:lnTo>
                  <a:lnTo>
                    <a:pt x="50" y="44"/>
                  </a:lnTo>
                  <a:lnTo>
                    <a:pt x="54" y="40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56" y="24"/>
                  </a:lnTo>
                  <a:lnTo>
                    <a:pt x="56" y="18"/>
                  </a:lnTo>
                  <a:lnTo>
                    <a:pt x="56" y="12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6" y="4"/>
                  </a:lnTo>
                  <a:lnTo>
                    <a:pt x="34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16" y="2"/>
                  </a:lnTo>
                  <a:lnTo>
                    <a:pt x="1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Freeform 493"/>
            <p:cNvSpPr>
              <a:spLocks/>
            </p:cNvSpPr>
            <p:nvPr/>
          </p:nvSpPr>
          <p:spPr bwMode="gray">
            <a:xfrm>
              <a:off x="4267647" y="4746683"/>
              <a:ext cx="129598" cy="99908"/>
            </a:xfrm>
            <a:custGeom>
              <a:avLst/>
              <a:gdLst>
                <a:gd name="T0" fmla="*/ 2 w 70"/>
                <a:gd name="T1" fmla="*/ 44 h 54"/>
                <a:gd name="T2" fmla="*/ 34 w 70"/>
                <a:gd name="T3" fmla="*/ 28 h 54"/>
                <a:gd name="T4" fmla="*/ 34 w 70"/>
                <a:gd name="T5" fmla="*/ 28 h 54"/>
                <a:gd name="T6" fmla="*/ 38 w 70"/>
                <a:gd name="T7" fmla="*/ 26 h 54"/>
                <a:gd name="T8" fmla="*/ 40 w 70"/>
                <a:gd name="T9" fmla="*/ 22 h 54"/>
                <a:gd name="T10" fmla="*/ 44 w 70"/>
                <a:gd name="T11" fmla="*/ 18 h 54"/>
                <a:gd name="T12" fmla="*/ 48 w 70"/>
                <a:gd name="T13" fmla="*/ 14 h 54"/>
                <a:gd name="T14" fmla="*/ 52 w 70"/>
                <a:gd name="T15" fmla="*/ 10 h 54"/>
                <a:gd name="T16" fmla="*/ 54 w 70"/>
                <a:gd name="T17" fmla="*/ 4 h 54"/>
                <a:gd name="T18" fmla="*/ 54 w 70"/>
                <a:gd name="T19" fmla="*/ 0 h 54"/>
                <a:gd name="T20" fmla="*/ 64 w 70"/>
                <a:gd name="T21" fmla="*/ 0 h 54"/>
                <a:gd name="T22" fmla="*/ 70 w 70"/>
                <a:gd name="T23" fmla="*/ 8 h 54"/>
                <a:gd name="T24" fmla="*/ 68 w 70"/>
                <a:gd name="T25" fmla="*/ 12 h 54"/>
                <a:gd name="T26" fmla="*/ 64 w 70"/>
                <a:gd name="T27" fmla="*/ 22 h 54"/>
                <a:gd name="T28" fmla="*/ 56 w 70"/>
                <a:gd name="T29" fmla="*/ 32 h 54"/>
                <a:gd name="T30" fmla="*/ 46 w 70"/>
                <a:gd name="T31" fmla="*/ 42 h 54"/>
                <a:gd name="T32" fmla="*/ 28 w 70"/>
                <a:gd name="T33" fmla="*/ 50 h 54"/>
                <a:gd name="T34" fmla="*/ 16 w 70"/>
                <a:gd name="T35" fmla="*/ 54 h 54"/>
                <a:gd name="T36" fmla="*/ 10 w 70"/>
                <a:gd name="T37" fmla="*/ 54 h 54"/>
                <a:gd name="T38" fmla="*/ 10 w 70"/>
                <a:gd name="T39" fmla="*/ 54 h 54"/>
                <a:gd name="T40" fmla="*/ 8 w 70"/>
                <a:gd name="T41" fmla="*/ 54 h 54"/>
                <a:gd name="T42" fmla="*/ 6 w 70"/>
                <a:gd name="T43" fmla="*/ 54 h 54"/>
                <a:gd name="T44" fmla="*/ 4 w 70"/>
                <a:gd name="T45" fmla="*/ 52 h 54"/>
                <a:gd name="T46" fmla="*/ 2 w 70"/>
                <a:gd name="T47" fmla="*/ 52 h 54"/>
                <a:gd name="T48" fmla="*/ 0 w 70"/>
                <a:gd name="T49" fmla="*/ 50 h 54"/>
                <a:gd name="T50" fmla="*/ 0 w 70"/>
                <a:gd name="T51" fmla="*/ 48 h 54"/>
                <a:gd name="T52" fmla="*/ 2 w 70"/>
                <a:gd name="T5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" h="54">
                  <a:moveTo>
                    <a:pt x="2" y="44"/>
                  </a:moveTo>
                  <a:lnTo>
                    <a:pt x="34" y="28"/>
                  </a:lnTo>
                  <a:lnTo>
                    <a:pt x="34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4" y="18"/>
                  </a:lnTo>
                  <a:lnTo>
                    <a:pt x="48" y="14"/>
                  </a:lnTo>
                  <a:lnTo>
                    <a:pt x="52" y="10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64" y="0"/>
                  </a:lnTo>
                  <a:lnTo>
                    <a:pt x="70" y="8"/>
                  </a:lnTo>
                  <a:lnTo>
                    <a:pt x="68" y="12"/>
                  </a:lnTo>
                  <a:lnTo>
                    <a:pt x="64" y="22"/>
                  </a:lnTo>
                  <a:lnTo>
                    <a:pt x="56" y="32"/>
                  </a:lnTo>
                  <a:lnTo>
                    <a:pt x="46" y="42"/>
                  </a:lnTo>
                  <a:lnTo>
                    <a:pt x="28" y="50"/>
                  </a:lnTo>
                  <a:lnTo>
                    <a:pt x="16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Freeform 494"/>
            <p:cNvSpPr>
              <a:spLocks/>
            </p:cNvSpPr>
            <p:nvPr/>
          </p:nvSpPr>
          <p:spPr bwMode="gray">
            <a:xfrm>
              <a:off x="4686063" y="5797568"/>
              <a:ext cx="137003" cy="203516"/>
            </a:xfrm>
            <a:custGeom>
              <a:avLst/>
              <a:gdLst>
                <a:gd name="T0" fmla="*/ 8 w 74"/>
                <a:gd name="T1" fmla="*/ 0 h 110"/>
                <a:gd name="T2" fmla="*/ 4 w 74"/>
                <a:gd name="T3" fmla="*/ 2 h 110"/>
                <a:gd name="T4" fmla="*/ 2 w 74"/>
                <a:gd name="T5" fmla="*/ 4 h 110"/>
                <a:gd name="T6" fmla="*/ 2 w 74"/>
                <a:gd name="T7" fmla="*/ 12 h 110"/>
                <a:gd name="T8" fmla="*/ 8 w 74"/>
                <a:gd name="T9" fmla="*/ 20 h 110"/>
                <a:gd name="T10" fmla="*/ 14 w 74"/>
                <a:gd name="T11" fmla="*/ 30 h 110"/>
                <a:gd name="T12" fmla="*/ 20 w 74"/>
                <a:gd name="T13" fmla="*/ 38 h 110"/>
                <a:gd name="T14" fmla="*/ 22 w 74"/>
                <a:gd name="T15" fmla="*/ 40 h 110"/>
                <a:gd name="T16" fmla="*/ 22 w 74"/>
                <a:gd name="T17" fmla="*/ 54 h 110"/>
                <a:gd name="T18" fmla="*/ 18 w 74"/>
                <a:gd name="T19" fmla="*/ 74 h 110"/>
                <a:gd name="T20" fmla="*/ 18 w 74"/>
                <a:gd name="T21" fmla="*/ 78 h 110"/>
                <a:gd name="T22" fmla="*/ 22 w 74"/>
                <a:gd name="T23" fmla="*/ 84 h 110"/>
                <a:gd name="T24" fmla="*/ 28 w 74"/>
                <a:gd name="T25" fmla="*/ 92 h 110"/>
                <a:gd name="T26" fmla="*/ 32 w 74"/>
                <a:gd name="T27" fmla="*/ 102 h 110"/>
                <a:gd name="T28" fmla="*/ 36 w 74"/>
                <a:gd name="T29" fmla="*/ 110 h 110"/>
                <a:gd name="T30" fmla="*/ 38 w 74"/>
                <a:gd name="T31" fmla="*/ 110 h 110"/>
                <a:gd name="T32" fmla="*/ 40 w 74"/>
                <a:gd name="T33" fmla="*/ 102 h 110"/>
                <a:gd name="T34" fmla="*/ 46 w 74"/>
                <a:gd name="T35" fmla="*/ 90 h 110"/>
                <a:gd name="T36" fmla="*/ 54 w 74"/>
                <a:gd name="T37" fmla="*/ 82 h 110"/>
                <a:gd name="T38" fmla="*/ 60 w 74"/>
                <a:gd name="T39" fmla="*/ 78 h 110"/>
                <a:gd name="T40" fmla="*/ 66 w 74"/>
                <a:gd name="T41" fmla="*/ 68 h 110"/>
                <a:gd name="T42" fmla="*/ 70 w 74"/>
                <a:gd name="T43" fmla="*/ 58 h 110"/>
                <a:gd name="T44" fmla="*/ 72 w 74"/>
                <a:gd name="T45" fmla="*/ 50 h 110"/>
                <a:gd name="T46" fmla="*/ 72 w 74"/>
                <a:gd name="T47" fmla="*/ 50 h 110"/>
                <a:gd name="T48" fmla="*/ 64 w 74"/>
                <a:gd name="T49" fmla="*/ 52 h 110"/>
                <a:gd name="T50" fmla="*/ 54 w 74"/>
                <a:gd name="T51" fmla="*/ 52 h 110"/>
                <a:gd name="T52" fmla="*/ 46 w 74"/>
                <a:gd name="T53" fmla="*/ 48 h 110"/>
                <a:gd name="T54" fmla="*/ 38 w 74"/>
                <a:gd name="T55" fmla="*/ 40 h 110"/>
                <a:gd name="T56" fmla="*/ 34 w 74"/>
                <a:gd name="T57" fmla="*/ 32 h 110"/>
                <a:gd name="T58" fmla="*/ 32 w 74"/>
                <a:gd name="T59" fmla="*/ 28 h 110"/>
                <a:gd name="T60" fmla="*/ 18 w 74"/>
                <a:gd name="T61" fmla="*/ 10 h 110"/>
                <a:gd name="T62" fmla="*/ 18 w 74"/>
                <a:gd name="T63" fmla="*/ 6 h 110"/>
                <a:gd name="T64" fmla="*/ 12 w 74"/>
                <a:gd name="T6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110">
                  <a:moveTo>
                    <a:pt x="10" y="0"/>
                  </a:move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6"/>
                  </a:lnTo>
                  <a:lnTo>
                    <a:pt x="8" y="20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6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22" y="44"/>
                  </a:lnTo>
                  <a:lnTo>
                    <a:pt x="22" y="54"/>
                  </a:lnTo>
                  <a:lnTo>
                    <a:pt x="20" y="6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8"/>
                  </a:lnTo>
                  <a:lnTo>
                    <a:pt x="18" y="80"/>
                  </a:lnTo>
                  <a:lnTo>
                    <a:pt x="22" y="84"/>
                  </a:lnTo>
                  <a:lnTo>
                    <a:pt x="24" y="88"/>
                  </a:lnTo>
                  <a:lnTo>
                    <a:pt x="28" y="92"/>
                  </a:lnTo>
                  <a:lnTo>
                    <a:pt x="30" y="96"/>
                  </a:lnTo>
                  <a:lnTo>
                    <a:pt x="32" y="102"/>
                  </a:lnTo>
                  <a:lnTo>
                    <a:pt x="34" y="106"/>
                  </a:lnTo>
                  <a:lnTo>
                    <a:pt x="36" y="110"/>
                  </a:lnTo>
                  <a:lnTo>
                    <a:pt x="36" y="110"/>
                  </a:lnTo>
                  <a:lnTo>
                    <a:pt x="38" y="110"/>
                  </a:lnTo>
                  <a:lnTo>
                    <a:pt x="38" y="106"/>
                  </a:lnTo>
                  <a:lnTo>
                    <a:pt x="40" y="102"/>
                  </a:lnTo>
                  <a:lnTo>
                    <a:pt x="44" y="96"/>
                  </a:lnTo>
                  <a:lnTo>
                    <a:pt x="46" y="90"/>
                  </a:lnTo>
                  <a:lnTo>
                    <a:pt x="50" y="86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0" y="78"/>
                  </a:lnTo>
                  <a:lnTo>
                    <a:pt x="64" y="74"/>
                  </a:lnTo>
                  <a:lnTo>
                    <a:pt x="66" y="68"/>
                  </a:lnTo>
                  <a:lnTo>
                    <a:pt x="68" y="64"/>
                  </a:lnTo>
                  <a:lnTo>
                    <a:pt x="70" y="58"/>
                  </a:lnTo>
                  <a:lnTo>
                    <a:pt x="72" y="54"/>
                  </a:lnTo>
                  <a:lnTo>
                    <a:pt x="72" y="50"/>
                  </a:lnTo>
                  <a:lnTo>
                    <a:pt x="74" y="50"/>
                  </a:lnTo>
                  <a:lnTo>
                    <a:pt x="72" y="50"/>
                  </a:lnTo>
                  <a:lnTo>
                    <a:pt x="68" y="50"/>
                  </a:lnTo>
                  <a:lnTo>
                    <a:pt x="64" y="52"/>
                  </a:lnTo>
                  <a:lnTo>
                    <a:pt x="58" y="52"/>
                  </a:lnTo>
                  <a:lnTo>
                    <a:pt x="54" y="52"/>
                  </a:lnTo>
                  <a:lnTo>
                    <a:pt x="48" y="50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38" y="40"/>
                  </a:lnTo>
                  <a:lnTo>
                    <a:pt x="36" y="36"/>
                  </a:lnTo>
                  <a:lnTo>
                    <a:pt x="34" y="32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2" y="2"/>
                  </a:lnTo>
                  <a:lnTo>
                    <a:pt x="1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" name="Freeform 495"/>
            <p:cNvSpPr>
              <a:spLocks/>
            </p:cNvSpPr>
            <p:nvPr/>
          </p:nvSpPr>
          <p:spPr bwMode="gray">
            <a:xfrm>
              <a:off x="4556465" y="5989983"/>
              <a:ext cx="170328" cy="192416"/>
            </a:xfrm>
            <a:custGeom>
              <a:avLst/>
              <a:gdLst>
                <a:gd name="T0" fmla="*/ 4 w 92"/>
                <a:gd name="T1" fmla="*/ 80 h 104"/>
                <a:gd name="T2" fmla="*/ 4 w 92"/>
                <a:gd name="T3" fmla="*/ 80 h 104"/>
                <a:gd name="T4" fmla="*/ 2 w 92"/>
                <a:gd name="T5" fmla="*/ 82 h 104"/>
                <a:gd name="T6" fmla="*/ 0 w 92"/>
                <a:gd name="T7" fmla="*/ 84 h 104"/>
                <a:gd name="T8" fmla="*/ 0 w 92"/>
                <a:gd name="T9" fmla="*/ 88 h 104"/>
                <a:gd name="T10" fmla="*/ 0 w 92"/>
                <a:gd name="T11" fmla="*/ 90 h 104"/>
                <a:gd name="T12" fmla="*/ 0 w 92"/>
                <a:gd name="T13" fmla="*/ 94 h 104"/>
                <a:gd name="T14" fmla="*/ 4 w 92"/>
                <a:gd name="T15" fmla="*/ 96 h 104"/>
                <a:gd name="T16" fmla="*/ 10 w 92"/>
                <a:gd name="T17" fmla="*/ 98 h 104"/>
                <a:gd name="T18" fmla="*/ 16 w 92"/>
                <a:gd name="T19" fmla="*/ 100 h 104"/>
                <a:gd name="T20" fmla="*/ 22 w 92"/>
                <a:gd name="T21" fmla="*/ 102 h 104"/>
                <a:gd name="T22" fmla="*/ 28 w 92"/>
                <a:gd name="T23" fmla="*/ 104 h 104"/>
                <a:gd name="T24" fmla="*/ 34 w 92"/>
                <a:gd name="T25" fmla="*/ 104 h 104"/>
                <a:gd name="T26" fmla="*/ 36 w 92"/>
                <a:gd name="T27" fmla="*/ 104 h 104"/>
                <a:gd name="T28" fmla="*/ 40 w 92"/>
                <a:gd name="T29" fmla="*/ 102 h 104"/>
                <a:gd name="T30" fmla="*/ 44 w 92"/>
                <a:gd name="T31" fmla="*/ 98 h 104"/>
                <a:gd name="T32" fmla="*/ 48 w 92"/>
                <a:gd name="T33" fmla="*/ 94 h 104"/>
                <a:gd name="T34" fmla="*/ 50 w 92"/>
                <a:gd name="T35" fmla="*/ 90 h 104"/>
                <a:gd name="T36" fmla="*/ 52 w 92"/>
                <a:gd name="T37" fmla="*/ 86 h 104"/>
                <a:gd name="T38" fmla="*/ 52 w 92"/>
                <a:gd name="T39" fmla="*/ 82 h 104"/>
                <a:gd name="T40" fmla="*/ 52 w 92"/>
                <a:gd name="T41" fmla="*/ 78 h 104"/>
                <a:gd name="T42" fmla="*/ 50 w 92"/>
                <a:gd name="T43" fmla="*/ 74 h 104"/>
                <a:gd name="T44" fmla="*/ 52 w 92"/>
                <a:gd name="T45" fmla="*/ 70 h 104"/>
                <a:gd name="T46" fmla="*/ 54 w 92"/>
                <a:gd name="T47" fmla="*/ 66 h 104"/>
                <a:gd name="T48" fmla="*/ 58 w 92"/>
                <a:gd name="T49" fmla="*/ 64 h 104"/>
                <a:gd name="T50" fmla="*/ 62 w 92"/>
                <a:gd name="T51" fmla="*/ 60 h 104"/>
                <a:gd name="T52" fmla="*/ 66 w 92"/>
                <a:gd name="T53" fmla="*/ 54 h 104"/>
                <a:gd name="T54" fmla="*/ 70 w 92"/>
                <a:gd name="T55" fmla="*/ 50 h 104"/>
                <a:gd name="T56" fmla="*/ 72 w 92"/>
                <a:gd name="T57" fmla="*/ 46 h 104"/>
                <a:gd name="T58" fmla="*/ 74 w 92"/>
                <a:gd name="T59" fmla="*/ 44 h 104"/>
                <a:gd name="T60" fmla="*/ 74 w 92"/>
                <a:gd name="T61" fmla="*/ 42 h 104"/>
                <a:gd name="T62" fmla="*/ 80 w 92"/>
                <a:gd name="T63" fmla="*/ 30 h 104"/>
                <a:gd name="T64" fmla="*/ 82 w 92"/>
                <a:gd name="T65" fmla="*/ 28 h 104"/>
                <a:gd name="T66" fmla="*/ 84 w 92"/>
                <a:gd name="T67" fmla="*/ 26 h 104"/>
                <a:gd name="T68" fmla="*/ 86 w 92"/>
                <a:gd name="T69" fmla="*/ 24 h 104"/>
                <a:gd name="T70" fmla="*/ 88 w 92"/>
                <a:gd name="T71" fmla="*/ 20 h 104"/>
                <a:gd name="T72" fmla="*/ 90 w 92"/>
                <a:gd name="T73" fmla="*/ 16 h 104"/>
                <a:gd name="T74" fmla="*/ 92 w 92"/>
                <a:gd name="T75" fmla="*/ 12 h 104"/>
                <a:gd name="T76" fmla="*/ 92 w 92"/>
                <a:gd name="T77" fmla="*/ 8 h 104"/>
                <a:gd name="T78" fmla="*/ 90 w 92"/>
                <a:gd name="T79" fmla="*/ 6 h 104"/>
                <a:gd name="T80" fmla="*/ 86 w 92"/>
                <a:gd name="T81" fmla="*/ 4 h 104"/>
                <a:gd name="T82" fmla="*/ 82 w 92"/>
                <a:gd name="T83" fmla="*/ 2 h 104"/>
                <a:gd name="T84" fmla="*/ 78 w 92"/>
                <a:gd name="T85" fmla="*/ 0 h 104"/>
                <a:gd name="T86" fmla="*/ 74 w 92"/>
                <a:gd name="T87" fmla="*/ 0 h 104"/>
                <a:gd name="T88" fmla="*/ 70 w 92"/>
                <a:gd name="T89" fmla="*/ 0 h 104"/>
                <a:gd name="T90" fmla="*/ 68 w 92"/>
                <a:gd name="T91" fmla="*/ 2 h 104"/>
                <a:gd name="T92" fmla="*/ 66 w 92"/>
                <a:gd name="T93" fmla="*/ 4 h 104"/>
                <a:gd name="T94" fmla="*/ 64 w 92"/>
                <a:gd name="T95" fmla="*/ 8 h 104"/>
                <a:gd name="T96" fmla="*/ 62 w 92"/>
                <a:gd name="T97" fmla="*/ 10 h 104"/>
                <a:gd name="T98" fmla="*/ 60 w 92"/>
                <a:gd name="T99" fmla="*/ 12 h 104"/>
                <a:gd name="T100" fmla="*/ 60 w 92"/>
                <a:gd name="T101" fmla="*/ 12 h 104"/>
                <a:gd name="T102" fmla="*/ 58 w 92"/>
                <a:gd name="T103" fmla="*/ 26 h 104"/>
                <a:gd name="T104" fmla="*/ 42 w 92"/>
                <a:gd name="T105" fmla="*/ 36 h 104"/>
                <a:gd name="T106" fmla="*/ 32 w 92"/>
                <a:gd name="T107" fmla="*/ 44 h 104"/>
                <a:gd name="T108" fmla="*/ 20 w 92"/>
                <a:gd name="T109" fmla="*/ 62 h 104"/>
                <a:gd name="T110" fmla="*/ 14 w 92"/>
                <a:gd name="T111" fmla="*/ 72 h 104"/>
                <a:gd name="T112" fmla="*/ 14 w 92"/>
                <a:gd name="T113" fmla="*/ 72 h 104"/>
                <a:gd name="T114" fmla="*/ 12 w 92"/>
                <a:gd name="T115" fmla="*/ 72 h 104"/>
                <a:gd name="T116" fmla="*/ 8 w 92"/>
                <a:gd name="T117" fmla="*/ 72 h 104"/>
                <a:gd name="T118" fmla="*/ 6 w 92"/>
                <a:gd name="T119" fmla="*/ 76 h 104"/>
                <a:gd name="T120" fmla="*/ 4 w 92"/>
                <a:gd name="T121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2" h="104">
                  <a:moveTo>
                    <a:pt x="4" y="80"/>
                  </a:moveTo>
                  <a:lnTo>
                    <a:pt x="4" y="80"/>
                  </a:lnTo>
                  <a:lnTo>
                    <a:pt x="2" y="82"/>
                  </a:lnTo>
                  <a:lnTo>
                    <a:pt x="0" y="84"/>
                  </a:lnTo>
                  <a:lnTo>
                    <a:pt x="0" y="88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4" y="96"/>
                  </a:lnTo>
                  <a:lnTo>
                    <a:pt x="10" y="98"/>
                  </a:lnTo>
                  <a:lnTo>
                    <a:pt x="16" y="100"/>
                  </a:lnTo>
                  <a:lnTo>
                    <a:pt x="22" y="102"/>
                  </a:lnTo>
                  <a:lnTo>
                    <a:pt x="28" y="104"/>
                  </a:lnTo>
                  <a:lnTo>
                    <a:pt x="34" y="104"/>
                  </a:lnTo>
                  <a:lnTo>
                    <a:pt x="36" y="104"/>
                  </a:lnTo>
                  <a:lnTo>
                    <a:pt x="40" y="102"/>
                  </a:lnTo>
                  <a:lnTo>
                    <a:pt x="44" y="98"/>
                  </a:lnTo>
                  <a:lnTo>
                    <a:pt x="48" y="94"/>
                  </a:lnTo>
                  <a:lnTo>
                    <a:pt x="50" y="90"/>
                  </a:lnTo>
                  <a:lnTo>
                    <a:pt x="52" y="86"/>
                  </a:lnTo>
                  <a:lnTo>
                    <a:pt x="52" y="82"/>
                  </a:lnTo>
                  <a:lnTo>
                    <a:pt x="52" y="78"/>
                  </a:lnTo>
                  <a:lnTo>
                    <a:pt x="50" y="74"/>
                  </a:lnTo>
                  <a:lnTo>
                    <a:pt x="52" y="70"/>
                  </a:lnTo>
                  <a:lnTo>
                    <a:pt x="54" y="66"/>
                  </a:lnTo>
                  <a:lnTo>
                    <a:pt x="58" y="64"/>
                  </a:lnTo>
                  <a:lnTo>
                    <a:pt x="62" y="60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2" y="46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6" y="24"/>
                  </a:lnTo>
                  <a:lnTo>
                    <a:pt x="88" y="20"/>
                  </a:lnTo>
                  <a:lnTo>
                    <a:pt x="90" y="16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2" y="2"/>
                  </a:lnTo>
                  <a:lnTo>
                    <a:pt x="78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8" y="2"/>
                  </a:lnTo>
                  <a:lnTo>
                    <a:pt x="66" y="4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8" y="26"/>
                  </a:lnTo>
                  <a:lnTo>
                    <a:pt x="42" y="36"/>
                  </a:lnTo>
                  <a:lnTo>
                    <a:pt x="32" y="44"/>
                  </a:lnTo>
                  <a:lnTo>
                    <a:pt x="20" y="62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12" y="72"/>
                  </a:lnTo>
                  <a:lnTo>
                    <a:pt x="8" y="72"/>
                  </a:lnTo>
                  <a:lnTo>
                    <a:pt x="6" y="76"/>
                  </a:lnTo>
                  <a:lnTo>
                    <a:pt x="4" y="8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" name="Freeform 496"/>
            <p:cNvSpPr>
              <a:spLocks/>
            </p:cNvSpPr>
            <p:nvPr/>
          </p:nvSpPr>
          <p:spPr bwMode="gray">
            <a:xfrm>
              <a:off x="3586333" y="4247142"/>
              <a:ext cx="66650" cy="177614"/>
            </a:xfrm>
            <a:custGeom>
              <a:avLst/>
              <a:gdLst>
                <a:gd name="T0" fmla="*/ 20 w 36"/>
                <a:gd name="T1" fmla="*/ 0 h 96"/>
                <a:gd name="T2" fmla="*/ 20 w 36"/>
                <a:gd name="T3" fmla="*/ 0 h 96"/>
                <a:gd name="T4" fmla="*/ 16 w 36"/>
                <a:gd name="T5" fmla="*/ 0 h 96"/>
                <a:gd name="T6" fmla="*/ 12 w 36"/>
                <a:gd name="T7" fmla="*/ 0 h 96"/>
                <a:gd name="T8" fmla="*/ 8 w 36"/>
                <a:gd name="T9" fmla="*/ 2 h 96"/>
                <a:gd name="T10" fmla="*/ 4 w 36"/>
                <a:gd name="T11" fmla="*/ 4 h 96"/>
                <a:gd name="T12" fmla="*/ 2 w 36"/>
                <a:gd name="T13" fmla="*/ 8 h 96"/>
                <a:gd name="T14" fmla="*/ 2 w 36"/>
                <a:gd name="T15" fmla="*/ 12 h 96"/>
                <a:gd name="T16" fmla="*/ 0 w 36"/>
                <a:gd name="T17" fmla="*/ 26 h 96"/>
                <a:gd name="T18" fmla="*/ 0 w 36"/>
                <a:gd name="T19" fmla="*/ 40 h 96"/>
                <a:gd name="T20" fmla="*/ 2 w 36"/>
                <a:gd name="T21" fmla="*/ 48 h 96"/>
                <a:gd name="T22" fmla="*/ 2 w 36"/>
                <a:gd name="T23" fmla="*/ 52 h 96"/>
                <a:gd name="T24" fmla="*/ 4 w 36"/>
                <a:gd name="T25" fmla="*/ 54 h 96"/>
                <a:gd name="T26" fmla="*/ 4 w 36"/>
                <a:gd name="T27" fmla="*/ 54 h 96"/>
                <a:gd name="T28" fmla="*/ 4 w 36"/>
                <a:gd name="T29" fmla="*/ 54 h 96"/>
                <a:gd name="T30" fmla="*/ 4 w 36"/>
                <a:gd name="T31" fmla="*/ 56 h 96"/>
                <a:gd name="T32" fmla="*/ 2 w 36"/>
                <a:gd name="T33" fmla="*/ 58 h 96"/>
                <a:gd name="T34" fmla="*/ 2 w 36"/>
                <a:gd name="T35" fmla="*/ 60 h 96"/>
                <a:gd name="T36" fmla="*/ 0 w 36"/>
                <a:gd name="T37" fmla="*/ 64 h 96"/>
                <a:gd name="T38" fmla="*/ 0 w 36"/>
                <a:gd name="T39" fmla="*/ 66 h 96"/>
                <a:gd name="T40" fmla="*/ 2 w 36"/>
                <a:gd name="T41" fmla="*/ 70 h 96"/>
                <a:gd name="T42" fmla="*/ 4 w 36"/>
                <a:gd name="T43" fmla="*/ 76 h 96"/>
                <a:gd name="T44" fmla="*/ 6 w 36"/>
                <a:gd name="T45" fmla="*/ 82 h 96"/>
                <a:gd name="T46" fmla="*/ 10 w 36"/>
                <a:gd name="T47" fmla="*/ 88 h 96"/>
                <a:gd name="T48" fmla="*/ 12 w 36"/>
                <a:gd name="T49" fmla="*/ 92 h 96"/>
                <a:gd name="T50" fmla="*/ 14 w 36"/>
                <a:gd name="T51" fmla="*/ 94 h 96"/>
                <a:gd name="T52" fmla="*/ 16 w 36"/>
                <a:gd name="T53" fmla="*/ 96 h 96"/>
                <a:gd name="T54" fmla="*/ 18 w 36"/>
                <a:gd name="T55" fmla="*/ 94 h 96"/>
                <a:gd name="T56" fmla="*/ 22 w 36"/>
                <a:gd name="T57" fmla="*/ 90 h 96"/>
                <a:gd name="T58" fmla="*/ 24 w 36"/>
                <a:gd name="T59" fmla="*/ 88 h 96"/>
                <a:gd name="T60" fmla="*/ 24 w 36"/>
                <a:gd name="T61" fmla="*/ 84 h 96"/>
                <a:gd name="T62" fmla="*/ 24 w 36"/>
                <a:gd name="T63" fmla="*/ 78 h 96"/>
                <a:gd name="T64" fmla="*/ 24 w 36"/>
                <a:gd name="T65" fmla="*/ 72 h 96"/>
                <a:gd name="T66" fmla="*/ 24 w 36"/>
                <a:gd name="T67" fmla="*/ 66 h 96"/>
                <a:gd name="T68" fmla="*/ 24 w 36"/>
                <a:gd name="T69" fmla="*/ 60 h 96"/>
                <a:gd name="T70" fmla="*/ 24 w 36"/>
                <a:gd name="T71" fmla="*/ 56 h 96"/>
                <a:gd name="T72" fmla="*/ 24 w 36"/>
                <a:gd name="T73" fmla="*/ 56 h 96"/>
                <a:gd name="T74" fmla="*/ 30 w 36"/>
                <a:gd name="T75" fmla="*/ 42 h 96"/>
                <a:gd name="T76" fmla="*/ 30 w 36"/>
                <a:gd name="T77" fmla="*/ 40 h 96"/>
                <a:gd name="T78" fmla="*/ 30 w 36"/>
                <a:gd name="T79" fmla="*/ 36 h 96"/>
                <a:gd name="T80" fmla="*/ 30 w 36"/>
                <a:gd name="T81" fmla="*/ 32 h 96"/>
                <a:gd name="T82" fmla="*/ 30 w 36"/>
                <a:gd name="T83" fmla="*/ 28 h 96"/>
                <a:gd name="T84" fmla="*/ 32 w 36"/>
                <a:gd name="T85" fmla="*/ 24 h 96"/>
                <a:gd name="T86" fmla="*/ 32 w 36"/>
                <a:gd name="T87" fmla="*/ 24 h 96"/>
                <a:gd name="T88" fmla="*/ 34 w 36"/>
                <a:gd name="T89" fmla="*/ 22 h 96"/>
                <a:gd name="T90" fmla="*/ 34 w 36"/>
                <a:gd name="T91" fmla="*/ 20 h 96"/>
                <a:gd name="T92" fmla="*/ 34 w 36"/>
                <a:gd name="T93" fmla="*/ 16 h 96"/>
                <a:gd name="T94" fmla="*/ 34 w 36"/>
                <a:gd name="T95" fmla="*/ 10 h 96"/>
                <a:gd name="T96" fmla="*/ 34 w 36"/>
                <a:gd name="T97" fmla="*/ 6 h 96"/>
                <a:gd name="T98" fmla="*/ 34 w 36"/>
                <a:gd name="T99" fmla="*/ 2 h 96"/>
                <a:gd name="T100" fmla="*/ 36 w 36"/>
                <a:gd name="T101" fmla="*/ 0 h 96"/>
                <a:gd name="T102" fmla="*/ 34 w 36"/>
                <a:gd name="T103" fmla="*/ 0 h 96"/>
                <a:gd name="T104" fmla="*/ 32 w 36"/>
                <a:gd name="T105" fmla="*/ 0 h 96"/>
                <a:gd name="T106" fmla="*/ 28 w 36"/>
                <a:gd name="T107" fmla="*/ 2 h 96"/>
                <a:gd name="T108" fmla="*/ 24 w 36"/>
                <a:gd name="T109" fmla="*/ 2 h 96"/>
                <a:gd name="T110" fmla="*/ 20 w 36"/>
                <a:gd name="T111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" h="96">
                  <a:moveTo>
                    <a:pt x="20" y="0"/>
                  </a:moveTo>
                  <a:lnTo>
                    <a:pt x="20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12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2" y="52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6"/>
                  </a:lnTo>
                  <a:lnTo>
                    <a:pt x="6" y="82"/>
                  </a:lnTo>
                  <a:lnTo>
                    <a:pt x="10" y="88"/>
                  </a:lnTo>
                  <a:lnTo>
                    <a:pt x="12" y="92"/>
                  </a:lnTo>
                  <a:lnTo>
                    <a:pt x="14" y="94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84"/>
                  </a:lnTo>
                  <a:lnTo>
                    <a:pt x="24" y="78"/>
                  </a:lnTo>
                  <a:lnTo>
                    <a:pt x="24" y="72"/>
                  </a:lnTo>
                  <a:lnTo>
                    <a:pt x="24" y="66"/>
                  </a:lnTo>
                  <a:lnTo>
                    <a:pt x="24" y="60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0" y="42"/>
                  </a:lnTo>
                  <a:lnTo>
                    <a:pt x="30" y="40"/>
                  </a:lnTo>
                  <a:lnTo>
                    <a:pt x="30" y="36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6"/>
                  </a:lnTo>
                  <a:lnTo>
                    <a:pt x="34" y="10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Freeform 497"/>
            <p:cNvSpPr>
              <a:spLocks/>
            </p:cNvSpPr>
            <p:nvPr/>
          </p:nvSpPr>
          <p:spPr bwMode="gray">
            <a:xfrm>
              <a:off x="3527088" y="4432157"/>
              <a:ext cx="59245" cy="62905"/>
            </a:xfrm>
            <a:custGeom>
              <a:avLst/>
              <a:gdLst>
                <a:gd name="T0" fmla="*/ 2 w 32"/>
                <a:gd name="T1" fmla="*/ 28 h 34"/>
                <a:gd name="T2" fmla="*/ 2 w 32"/>
                <a:gd name="T3" fmla="*/ 28 h 34"/>
                <a:gd name="T4" fmla="*/ 0 w 32"/>
                <a:gd name="T5" fmla="*/ 30 h 34"/>
                <a:gd name="T6" fmla="*/ 0 w 32"/>
                <a:gd name="T7" fmla="*/ 30 h 34"/>
                <a:gd name="T8" fmla="*/ 2 w 32"/>
                <a:gd name="T9" fmla="*/ 32 h 34"/>
                <a:gd name="T10" fmla="*/ 4 w 32"/>
                <a:gd name="T11" fmla="*/ 34 h 34"/>
                <a:gd name="T12" fmla="*/ 6 w 32"/>
                <a:gd name="T13" fmla="*/ 32 h 34"/>
                <a:gd name="T14" fmla="*/ 10 w 32"/>
                <a:gd name="T15" fmla="*/ 32 h 34"/>
                <a:gd name="T16" fmla="*/ 12 w 32"/>
                <a:gd name="T17" fmla="*/ 30 h 34"/>
                <a:gd name="T18" fmla="*/ 16 w 32"/>
                <a:gd name="T19" fmla="*/ 26 h 34"/>
                <a:gd name="T20" fmla="*/ 20 w 32"/>
                <a:gd name="T21" fmla="*/ 24 h 34"/>
                <a:gd name="T22" fmla="*/ 22 w 32"/>
                <a:gd name="T23" fmla="*/ 22 h 34"/>
                <a:gd name="T24" fmla="*/ 22 w 32"/>
                <a:gd name="T25" fmla="*/ 22 h 34"/>
                <a:gd name="T26" fmla="*/ 22 w 32"/>
                <a:gd name="T27" fmla="*/ 22 h 34"/>
                <a:gd name="T28" fmla="*/ 24 w 32"/>
                <a:gd name="T29" fmla="*/ 20 h 34"/>
                <a:gd name="T30" fmla="*/ 26 w 32"/>
                <a:gd name="T31" fmla="*/ 16 h 34"/>
                <a:gd name="T32" fmla="*/ 28 w 32"/>
                <a:gd name="T33" fmla="*/ 12 h 34"/>
                <a:gd name="T34" fmla="*/ 30 w 32"/>
                <a:gd name="T35" fmla="*/ 10 h 34"/>
                <a:gd name="T36" fmla="*/ 32 w 32"/>
                <a:gd name="T37" fmla="*/ 6 h 34"/>
                <a:gd name="T38" fmla="*/ 32 w 32"/>
                <a:gd name="T39" fmla="*/ 4 h 34"/>
                <a:gd name="T40" fmla="*/ 32 w 32"/>
                <a:gd name="T41" fmla="*/ 4 h 34"/>
                <a:gd name="T42" fmla="*/ 32 w 32"/>
                <a:gd name="T43" fmla="*/ 2 h 34"/>
                <a:gd name="T44" fmla="*/ 30 w 32"/>
                <a:gd name="T45" fmla="*/ 0 h 34"/>
                <a:gd name="T46" fmla="*/ 28 w 32"/>
                <a:gd name="T47" fmla="*/ 0 h 34"/>
                <a:gd name="T48" fmla="*/ 26 w 32"/>
                <a:gd name="T49" fmla="*/ 0 h 34"/>
                <a:gd name="T50" fmla="*/ 22 w 32"/>
                <a:gd name="T51" fmla="*/ 2 h 34"/>
                <a:gd name="T52" fmla="*/ 20 w 32"/>
                <a:gd name="T53" fmla="*/ 6 h 34"/>
                <a:gd name="T54" fmla="*/ 16 w 32"/>
                <a:gd name="T55" fmla="*/ 10 h 34"/>
                <a:gd name="T56" fmla="*/ 12 w 32"/>
                <a:gd name="T57" fmla="*/ 14 h 34"/>
                <a:gd name="T58" fmla="*/ 8 w 32"/>
                <a:gd name="T59" fmla="*/ 20 h 34"/>
                <a:gd name="T60" fmla="*/ 4 w 32"/>
                <a:gd name="T61" fmla="*/ 24 h 34"/>
                <a:gd name="T62" fmla="*/ 2 w 32"/>
                <a:gd name="T63" fmla="*/ 26 h 34"/>
                <a:gd name="T64" fmla="*/ 2 w 32"/>
                <a:gd name="T65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4">
                  <a:moveTo>
                    <a:pt x="2" y="28"/>
                  </a:moveTo>
                  <a:lnTo>
                    <a:pt x="2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12" y="30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30" y="10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6"/>
                  </a:lnTo>
                  <a:lnTo>
                    <a:pt x="16" y="10"/>
                  </a:lnTo>
                  <a:lnTo>
                    <a:pt x="12" y="14"/>
                  </a:lnTo>
                  <a:lnTo>
                    <a:pt x="8" y="20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2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Freeform 498"/>
            <p:cNvSpPr>
              <a:spLocks/>
            </p:cNvSpPr>
            <p:nvPr/>
          </p:nvSpPr>
          <p:spPr bwMode="gray">
            <a:xfrm>
              <a:off x="3638172" y="4476561"/>
              <a:ext cx="111084" cy="85107"/>
            </a:xfrm>
            <a:custGeom>
              <a:avLst/>
              <a:gdLst>
                <a:gd name="T0" fmla="*/ 42 w 60"/>
                <a:gd name="T1" fmla="*/ 2 h 46"/>
                <a:gd name="T2" fmla="*/ 30 w 60"/>
                <a:gd name="T3" fmla="*/ 8 h 46"/>
                <a:gd name="T4" fmla="*/ 20 w 60"/>
                <a:gd name="T5" fmla="*/ 10 h 46"/>
                <a:gd name="T6" fmla="*/ 6 w 60"/>
                <a:gd name="T7" fmla="*/ 16 h 46"/>
                <a:gd name="T8" fmla="*/ 6 w 60"/>
                <a:gd name="T9" fmla="*/ 18 h 46"/>
                <a:gd name="T10" fmla="*/ 4 w 60"/>
                <a:gd name="T11" fmla="*/ 20 h 46"/>
                <a:gd name="T12" fmla="*/ 2 w 60"/>
                <a:gd name="T13" fmla="*/ 22 h 46"/>
                <a:gd name="T14" fmla="*/ 2 w 60"/>
                <a:gd name="T15" fmla="*/ 26 h 46"/>
                <a:gd name="T16" fmla="*/ 0 w 60"/>
                <a:gd name="T17" fmla="*/ 30 h 46"/>
                <a:gd name="T18" fmla="*/ 0 w 60"/>
                <a:gd name="T19" fmla="*/ 32 h 46"/>
                <a:gd name="T20" fmla="*/ 0 w 60"/>
                <a:gd name="T21" fmla="*/ 34 h 46"/>
                <a:gd name="T22" fmla="*/ 2 w 60"/>
                <a:gd name="T23" fmla="*/ 36 h 46"/>
                <a:gd name="T24" fmla="*/ 8 w 60"/>
                <a:gd name="T25" fmla="*/ 34 h 46"/>
                <a:gd name="T26" fmla="*/ 12 w 60"/>
                <a:gd name="T27" fmla="*/ 34 h 46"/>
                <a:gd name="T28" fmla="*/ 16 w 60"/>
                <a:gd name="T29" fmla="*/ 32 h 46"/>
                <a:gd name="T30" fmla="*/ 20 w 60"/>
                <a:gd name="T31" fmla="*/ 32 h 46"/>
                <a:gd name="T32" fmla="*/ 20 w 60"/>
                <a:gd name="T33" fmla="*/ 32 h 46"/>
                <a:gd name="T34" fmla="*/ 20 w 60"/>
                <a:gd name="T35" fmla="*/ 32 h 46"/>
                <a:gd name="T36" fmla="*/ 20 w 60"/>
                <a:gd name="T37" fmla="*/ 34 h 46"/>
                <a:gd name="T38" fmla="*/ 20 w 60"/>
                <a:gd name="T39" fmla="*/ 38 h 46"/>
                <a:gd name="T40" fmla="*/ 22 w 60"/>
                <a:gd name="T41" fmla="*/ 40 h 46"/>
                <a:gd name="T42" fmla="*/ 24 w 60"/>
                <a:gd name="T43" fmla="*/ 42 h 46"/>
                <a:gd name="T44" fmla="*/ 26 w 60"/>
                <a:gd name="T45" fmla="*/ 44 h 46"/>
                <a:gd name="T46" fmla="*/ 30 w 60"/>
                <a:gd name="T47" fmla="*/ 44 h 46"/>
                <a:gd name="T48" fmla="*/ 32 w 60"/>
                <a:gd name="T49" fmla="*/ 46 h 46"/>
                <a:gd name="T50" fmla="*/ 36 w 60"/>
                <a:gd name="T51" fmla="*/ 46 h 46"/>
                <a:gd name="T52" fmla="*/ 40 w 60"/>
                <a:gd name="T53" fmla="*/ 46 h 46"/>
                <a:gd name="T54" fmla="*/ 42 w 60"/>
                <a:gd name="T55" fmla="*/ 46 h 46"/>
                <a:gd name="T56" fmla="*/ 44 w 60"/>
                <a:gd name="T57" fmla="*/ 42 h 46"/>
                <a:gd name="T58" fmla="*/ 44 w 60"/>
                <a:gd name="T59" fmla="*/ 38 h 46"/>
                <a:gd name="T60" fmla="*/ 44 w 60"/>
                <a:gd name="T61" fmla="*/ 34 h 46"/>
                <a:gd name="T62" fmla="*/ 42 w 60"/>
                <a:gd name="T63" fmla="*/ 32 h 46"/>
                <a:gd name="T64" fmla="*/ 42 w 60"/>
                <a:gd name="T65" fmla="*/ 30 h 46"/>
                <a:gd name="T66" fmla="*/ 44 w 60"/>
                <a:gd name="T67" fmla="*/ 28 h 46"/>
                <a:gd name="T68" fmla="*/ 46 w 60"/>
                <a:gd name="T69" fmla="*/ 28 h 46"/>
                <a:gd name="T70" fmla="*/ 48 w 60"/>
                <a:gd name="T71" fmla="*/ 30 h 46"/>
                <a:gd name="T72" fmla="*/ 50 w 60"/>
                <a:gd name="T73" fmla="*/ 32 h 46"/>
                <a:gd name="T74" fmla="*/ 52 w 60"/>
                <a:gd name="T75" fmla="*/ 34 h 46"/>
                <a:gd name="T76" fmla="*/ 54 w 60"/>
                <a:gd name="T77" fmla="*/ 36 h 46"/>
                <a:gd name="T78" fmla="*/ 56 w 60"/>
                <a:gd name="T79" fmla="*/ 34 h 46"/>
                <a:gd name="T80" fmla="*/ 58 w 60"/>
                <a:gd name="T81" fmla="*/ 30 h 46"/>
                <a:gd name="T82" fmla="*/ 60 w 60"/>
                <a:gd name="T83" fmla="*/ 24 h 46"/>
                <a:gd name="T84" fmla="*/ 60 w 60"/>
                <a:gd name="T85" fmla="*/ 20 h 46"/>
                <a:gd name="T86" fmla="*/ 60 w 60"/>
                <a:gd name="T87" fmla="*/ 16 h 46"/>
                <a:gd name="T88" fmla="*/ 58 w 60"/>
                <a:gd name="T89" fmla="*/ 12 h 46"/>
                <a:gd name="T90" fmla="*/ 56 w 60"/>
                <a:gd name="T91" fmla="*/ 8 h 46"/>
                <a:gd name="T92" fmla="*/ 52 w 60"/>
                <a:gd name="T93" fmla="*/ 4 h 46"/>
                <a:gd name="T94" fmla="*/ 48 w 60"/>
                <a:gd name="T95" fmla="*/ 2 h 46"/>
                <a:gd name="T96" fmla="*/ 46 w 60"/>
                <a:gd name="T97" fmla="*/ 0 h 46"/>
                <a:gd name="T98" fmla="*/ 42 w 60"/>
                <a:gd name="T9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46">
                  <a:moveTo>
                    <a:pt x="42" y="2"/>
                  </a:moveTo>
                  <a:lnTo>
                    <a:pt x="30" y="8"/>
                  </a:lnTo>
                  <a:lnTo>
                    <a:pt x="20" y="10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2"/>
                  </a:lnTo>
                  <a:lnTo>
                    <a:pt x="26" y="44"/>
                  </a:lnTo>
                  <a:lnTo>
                    <a:pt x="30" y="44"/>
                  </a:lnTo>
                  <a:lnTo>
                    <a:pt x="32" y="46"/>
                  </a:lnTo>
                  <a:lnTo>
                    <a:pt x="36" y="46"/>
                  </a:lnTo>
                  <a:lnTo>
                    <a:pt x="40" y="46"/>
                  </a:lnTo>
                  <a:lnTo>
                    <a:pt x="42" y="46"/>
                  </a:lnTo>
                  <a:lnTo>
                    <a:pt x="44" y="42"/>
                  </a:lnTo>
                  <a:lnTo>
                    <a:pt x="44" y="38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8" y="30"/>
                  </a:lnTo>
                  <a:lnTo>
                    <a:pt x="50" y="32"/>
                  </a:lnTo>
                  <a:lnTo>
                    <a:pt x="52" y="34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8" y="30"/>
                  </a:lnTo>
                  <a:lnTo>
                    <a:pt x="60" y="24"/>
                  </a:lnTo>
                  <a:lnTo>
                    <a:pt x="60" y="20"/>
                  </a:lnTo>
                  <a:lnTo>
                    <a:pt x="60" y="16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4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Freeform 499"/>
            <p:cNvSpPr>
              <a:spLocks/>
            </p:cNvSpPr>
            <p:nvPr/>
          </p:nvSpPr>
          <p:spPr bwMode="gray">
            <a:xfrm>
              <a:off x="3375274" y="4528365"/>
              <a:ext cx="199951" cy="177614"/>
            </a:xfrm>
            <a:custGeom>
              <a:avLst/>
              <a:gdLst>
                <a:gd name="T0" fmla="*/ 70 w 108"/>
                <a:gd name="T1" fmla="*/ 46 h 96"/>
                <a:gd name="T2" fmla="*/ 90 w 108"/>
                <a:gd name="T3" fmla="*/ 46 h 96"/>
                <a:gd name="T4" fmla="*/ 100 w 108"/>
                <a:gd name="T5" fmla="*/ 44 h 96"/>
                <a:gd name="T6" fmla="*/ 86 w 108"/>
                <a:gd name="T7" fmla="*/ 38 h 96"/>
                <a:gd name="T8" fmla="*/ 108 w 108"/>
                <a:gd name="T9" fmla="*/ 30 h 96"/>
                <a:gd name="T10" fmla="*/ 108 w 108"/>
                <a:gd name="T11" fmla="*/ 26 h 96"/>
                <a:gd name="T12" fmla="*/ 104 w 108"/>
                <a:gd name="T13" fmla="*/ 22 h 96"/>
                <a:gd name="T14" fmla="*/ 98 w 108"/>
                <a:gd name="T15" fmla="*/ 16 h 96"/>
                <a:gd name="T16" fmla="*/ 92 w 108"/>
                <a:gd name="T17" fmla="*/ 10 h 96"/>
                <a:gd name="T18" fmla="*/ 90 w 108"/>
                <a:gd name="T19" fmla="*/ 6 h 96"/>
                <a:gd name="T20" fmla="*/ 88 w 108"/>
                <a:gd name="T21" fmla="*/ 4 h 96"/>
                <a:gd name="T22" fmla="*/ 84 w 108"/>
                <a:gd name="T23" fmla="*/ 0 h 96"/>
                <a:gd name="T24" fmla="*/ 78 w 108"/>
                <a:gd name="T25" fmla="*/ 2 h 96"/>
                <a:gd name="T26" fmla="*/ 72 w 108"/>
                <a:gd name="T27" fmla="*/ 4 h 96"/>
                <a:gd name="T28" fmla="*/ 66 w 108"/>
                <a:gd name="T29" fmla="*/ 10 h 96"/>
                <a:gd name="T30" fmla="*/ 58 w 108"/>
                <a:gd name="T31" fmla="*/ 14 h 96"/>
                <a:gd name="T32" fmla="*/ 48 w 108"/>
                <a:gd name="T33" fmla="*/ 38 h 96"/>
                <a:gd name="T34" fmla="*/ 42 w 108"/>
                <a:gd name="T35" fmla="*/ 40 h 96"/>
                <a:gd name="T36" fmla="*/ 36 w 108"/>
                <a:gd name="T37" fmla="*/ 46 h 96"/>
                <a:gd name="T38" fmla="*/ 30 w 108"/>
                <a:gd name="T39" fmla="*/ 48 h 96"/>
                <a:gd name="T40" fmla="*/ 24 w 108"/>
                <a:gd name="T41" fmla="*/ 54 h 96"/>
                <a:gd name="T42" fmla="*/ 18 w 108"/>
                <a:gd name="T43" fmla="*/ 60 h 96"/>
                <a:gd name="T44" fmla="*/ 16 w 108"/>
                <a:gd name="T45" fmla="*/ 64 h 96"/>
                <a:gd name="T46" fmla="*/ 0 w 108"/>
                <a:gd name="T47" fmla="*/ 88 h 96"/>
                <a:gd name="T48" fmla="*/ 2 w 108"/>
                <a:gd name="T49" fmla="*/ 90 h 96"/>
                <a:gd name="T50" fmla="*/ 10 w 108"/>
                <a:gd name="T51" fmla="*/ 94 h 96"/>
                <a:gd name="T52" fmla="*/ 16 w 108"/>
                <a:gd name="T53" fmla="*/ 96 h 96"/>
                <a:gd name="T54" fmla="*/ 22 w 108"/>
                <a:gd name="T55" fmla="*/ 90 h 96"/>
                <a:gd name="T56" fmla="*/ 24 w 108"/>
                <a:gd name="T57" fmla="*/ 86 h 96"/>
                <a:gd name="T58" fmla="*/ 28 w 108"/>
                <a:gd name="T59" fmla="*/ 82 h 96"/>
                <a:gd name="T60" fmla="*/ 32 w 108"/>
                <a:gd name="T61" fmla="*/ 80 h 96"/>
                <a:gd name="T62" fmla="*/ 46 w 108"/>
                <a:gd name="T63" fmla="*/ 74 h 96"/>
                <a:gd name="T64" fmla="*/ 62 w 108"/>
                <a:gd name="T65" fmla="*/ 5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96">
                  <a:moveTo>
                    <a:pt x="62" y="56"/>
                  </a:moveTo>
                  <a:lnTo>
                    <a:pt x="70" y="46"/>
                  </a:lnTo>
                  <a:lnTo>
                    <a:pt x="84" y="46"/>
                  </a:lnTo>
                  <a:lnTo>
                    <a:pt x="90" y="46"/>
                  </a:lnTo>
                  <a:lnTo>
                    <a:pt x="96" y="44"/>
                  </a:lnTo>
                  <a:lnTo>
                    <a:pt x="100" y="44"/>
                  </a:lnTo>
                  <a:lnTo>
                    <a:pt x="102" y="42"/>
                  </a:lnTo>
                  <a:lnTo>
                    <a:pt x="86" y="38"/>
                  </a:lnTo>
                  <a:lnTo>
                    <a:pt x="108" y="32"/>
                  </a:lnTo>
                  <a:lnTo>
                    <a:pt x="108" y="30"/>
                  </a:lnTo>
                  <a:lnTo>
                    <a:pt x="108" y="28"/>
                  </a:lnTo>
                  <a:lnTo>
                    <a:pt x="108" y="26"/>
                  </a:lnTo>
                  <a:lnTo>
                    <a:pt x="104" y="24"/>
                  </a:lnTo>
                  <a:lnTo>
                    <a:pt x="104" y="22"/>
                  </a:lnTo>
                  <a:lnTo>
                    <a:pt x="102" y="20"/>
                  </a:lnTo>
                  <a:lnTo>
                    <a:pt x="98" y="16"/>
                  </a:lnTo>
                  <a:lnTo>
                    <a:pt x="96" y="14"/>
                  </a:lnTo>
                  <a:lnTo>
                    <a:pt x="92" y="10"/>
                  </a:lnTo>
                  <a:lnTo>
                    <a:pt x="90" y="8"/>
                  </a:lnTo>
                  <a:lnTo>
                    <a:pt x="90" y="6"/>
                  </a:lnTo>
                  <a:lnTo>
                    <a:pt x="88" y="6"/>
                  </a:lnTo>
                  <a:lnTo>
                    <a:pt x="88" y="4"/>
                  </a:lnTo>
                  <a:lnTo>
                    <a:pt x="86" y="2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4" y="4"/>
                  </a:lnTo>
                  <a:lnTo>
                    <a:pt x="72" y="4"/>
                  </a:lnTo>
                  <a:lnTo>
                    <a:pt x="70" y="6"/>
                  </a:lnTo>
                  <a:lnTo>
                    <a:pt x="66" y="10"/>
                  </a:lnTo>
                  <a:lnTo>
                    <a:pt x="62" y="12"/>
                  </a:lnTo>
                  <a:lnTo>
                    <a:pt x="58" y="14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2" y="40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2" y="48"/>
                  </a:lnTo>
                  <a:lnTo>
                    <a:pt x="30" y="48"/>
                  </a:lnTo>
                  <a:lnTo>
                    <a:pt x="26" y="52"/>
                  </a:lnTo>
                  <a:lnTo>
                    <a:pt x="24" y="54"/>
                  </a:lnTo>
                  <a:lnTo>
                    <a:pt x="20" y="58"/>
                  </a:lnTo>
                  <a:lnTo>
                    <a:pt x="18" y="60"/>
                  </a:lnTo>
                  <a:lnTo>
                    <a:pt x="16" y="62"/>
                  </a:lnTo>
                  <a:lnTo>
                    <a:pt x="16" y="64"/>
                  </a:lnTo>
                  <a:lnTo>
                    <a:pt x="8" y="8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4" y="96"/>
                  </a:lnTo>
                  <a:lnTo>
                    <a:pt x="16" y="96"/>
                  </a:lnTo>
                  <a:lnTo>
                    <a:pt x="18" y="94"/>
                  </a:lnTo>
                  <a:lnTo>
                    <a:pt x="22" y="90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6" y="84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32" y="80"/>
                  </a:lnTo>
                  <a:lnTo>
                    <a:pt x="38" y="78"/>
                  </a:lnTo>
                  <a:lnTo>
                    <a:pt x="46" y="74"/>
                  </a:lnTo>
                  <a:lnTo>
                    <a:pt x="54" y="70"/>
                  </a:lnTo>
                  <a:lnTo>
                    <a:pt x="62" y="5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Freeform 500"/>
            <p:cNvSpPr>
              <a:spLocks/>
            </p:cNvSpPr>
            <p:nvPr/>
          </p:nvSpPr>
          <p:spPr bwMode="gray">
            <a:xfrm>
              <a:off x="3338246" y="4606071"/>
              <a:ext cx="222168" cy="203516"/>
            </a:xfrm>
            <a:custGeom>
              <a:avLst/>
              <a:gdLst>
                <a:gd name="T0" fmla="*/ 102 w 120"/>
                <a:gd name="T1" fmla="*/ 32 h 110"/>
                <a:gd name="T2" fmla="*/ 104 w 120"/>
                <a:gd name="T3" fmla="*/ 34 h 110"/>
                <a:gd name="T4" fmla="*/ 112 w 120"/>
                <a:gd name="T5" fmla="*/ 36 h 110"/>
                <a:gd name="T6" fmla="*/ 120 w 120"/>
                <a:gd name="T7" fmla="*/ 42 h 110"/>
                <a:gd name="T8" fmla="*/ 116 w 120"/>
                <a:gd name="T9" fmla="*/ 46 h 110"/>
                <a:gd name="T10" fmla="*/ 114 w 120"/>
                <a:gd name="T11" fmla="*/ 48 h 110"/>
                <a:gd name="T12" fmla="*/ 106 w 120"/>
                <a:gd name="T13" fmla="*/ 50 h 110"/>
                <a:gd name="T14" fmla="*/ 102 w 120"/>
                <a:gd name="T15" fmla="*/ 54 h 110"/>
                <a:gd name="T16" fmla="*/ 100 w 120"/>
                <a:gd name="T17" fmla="*/ 56 h 110"/>
                <a:gd name="T18" fmla="*/ 94 w 120"/>
                <a:gd name="T19" fmla="*/ 70 h 110"/>
                <a:gd name="T20" fmla="*/ 88 w 120"/>
                <a:gd name="T21" fmla="*/ 76 h 110"/>
                <a:gd name="T22" fmla="*/ 86 w 120"/>
                <a:gd name="T23" fmla="*/ 80 h 110"/>
                <a:gd name="T24" fmla="*/ 84 w 120"/>
                <a:gd name="T25" fmla="*/ 84 h 110"/>
                <a:gd name="T26" fmla="*/ 82 w 120"/>
                <a:gd name="T27" fmla="*/ 94 h 110"/>
                <a:gd name="T28" fmla="*/ 78 w 120"/>
                <a:gd name="T29" fmla="*/ 102 h 110"/>
                <a:gd name="T30" fmla="*/ 74 w 120"/>
                <a:gd name="T31" fmla="*/ 106 h 110"/>
                <a:gd name="T32" fmla="*/ 66 w 120"/>
                <a:gd name="T33" fmla="*/ 108 h 110"/>
                <a:gd name="T34" fmla="*/ 60 w 120"/>
                <a:gd name="T35" fmla="*/ 100 h 110"/>
                <a:gd name="T36" fmla="*/ 50 w 120"/>
                <a:gd name="T37" fmla="*/ 98 h 110"/>
                <a:gd name="T38" fmla="*/ 46 w 120"/>
                <a:gd name="T39" fmla="*/ 96 h 110"/>
                <a:gd name="T40" fmla="*/ 40 w 120"/>
                <a:gd name="T41" fmla="*/ 96 h 110"/>
                <a:gd name="T42" fmla="*/ 34 w 120"/>
                <a:gd name="T43" fmla="*/ 96 h 110"/>
                <a:gd name="T44" fmla="*/ 26 w 120"/>
                <a:gd name="T45" fmla="*/ 94 h 110"/>
                <a:gd name="T46" fmla="*/ 22 w 120"/>
                <a:gd name="T47" fmla="*/ 90 h 110"/>
                <a:gd name="T48" fmla="*/ 16 w 120"/>
                <a:gd name="T49" fmla="*/ 86 h 110"/>
                <a:gd name="T50" fmla="*/ 6 w 120"/>
                <a:gd name="T51" fmla="*/ 82 h 110"/>
                <a:gd name="T52" fmla="*/ 0 w 120"/>
                <a:gd name="T53" fmla="*/ 78 h 110"/>
                <a:gd name="T54" fmla="*/ 0 w 120"/>
                <a:gd name="T55" fmla="*/ 74 h 110"/>
                <a:gd name="T56" fmla="*/ 4 w 120"/>
                <a:gd name="T57" fmla="*/ 72 h 110"/>
                <a:gd name="T58" fmla="*/ 2 w 120"/>
                <a:gd name="T59" fmla="*/ 60 h 110"/>
                <a:gd name="T60" fmla="*/ 2 w 120"/>
                <a:gd name="T61" fmla="*/ 52 h 110"/>
                <a:gd name="T62" fmla="*/ 6 w 120"/>
                <a:gd name="T63" fmla="*/ 44 h 110"/>
                <a:gd name="T64" fmla="*/ 8 w 120"/>
                <a:gd name="T65" fmla="*/ 42 h 110"/>
                <a:gd name="T66" fmla="*/ 20 w 120"/>
                <a:gd name="T67" fmla="*/ 46 h 110"/>
                <a:gd name="T68" fmla="*/ 22 w 120"/>
                <a:gd name="T69" fmla="*/ 48 h 110"/>
                <a:gd name="T70" fmla="*/ 28 w 120"/>
                <a:gd name="T71" fmla="*/ 52 h 110"/>
                <a:gd name="T72" fmla="*/ 36 w 120"/>
                <a:gd name="T73" fmla="*/ 52 h 110"/>
                <a:gd name="T74" fmla="*/ 44 w 120"/>
                <a:gd name="T75" fmla="*/ 44 h 110"/>
                <a:gd name="T76" fmla="*/ 48 w 120"/>
                <a:gd name="T77" fmla="*/ 42 h 110"/>
                <a:gd name="T78" fmla="*/ 56 w 120"/>
                <a:gd name="T79" fmla="*/ 38 h 110"/>
                <a:gd name="T80" fmla="*/ 62 w 120"/>
                <a:gd name="T81" fmla="*/ 34 h 110"/>
                <a:gd name="T82" fmla="*/ 70 w 120"/>
                <a:gd name="T83" fmla="*/ 30 h 110"/>
                <a:gd name="T84" fmla="*/ 74 w 120"/>
                <a:gd name="T85" fmla="*/ 28 h 110"/>
                <a:gd name="T86" fmla="*/ 90 w 120"/>
                <a:gd name="T87" fmla="*/ 4 h 110"/>
                <a:gd name="T88" fmla="*/ 94 w 120"/>
                <a:gd name="T89" fmla="*/ 4 h 110"/>
                <a:gd name="T90" fmla="*/ 106 w 120"/>
                <a:gd name="T91" fmla="*/ 4 h 110"/>
                <a:gd name="T92" fmla="*/ 116 w 120"/>
                <a:gd name="T93" fmla="*/ 2 h 110"/>
                <a:gd name="T94" fmla="*/ 120 w 120"/>
                <a:gd name="T95" fmla="*/ 2 h 110"/>
                <a:gd name="T96" fmla="*/ 116 w 120"/>
                <a:gd name="T97" fmla="*/ 6 h 110"/>
                <a:gd name="T98" fmla="*/ 108 w 120"/>
                <a:gd name="T99" fmla="*/ 12 h 110"/>
                <a:gd name="T100" fmla="*/ 102 w 120"/>
                <a:gd name="T101" fmla="*/ 2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0" h="110">
                  <a:moveTo>
                    <a:pt x="102" y="28"/>
                  </a:moveTo>
                  <a:lnTo>
                    <a:pt x="102" y="32"/>
                  </a:lnTo>
                  <a:lnTo>
                    <a:pt x="102" y="34"/>
                  </a:lnTo>
                  <a:lnTo>
                    <a:pt x="104" y="34"/>
                  </a:lnTo>
                  <a:lnTo>
                    <a:pt x="106" y="34"/>
                  </a:lnTo>
                  <a:lnTo>
                    <a:pt x="112" y="36"/>
                  </a:lnTo>
                  <a:lnTo>
                    <a:pt x="116" y="38"/>
                  </a:lnTo>
                  <a:lnTo>
                    <a:pt x="120" y="42"/>
                  </a:lnTo>
                  <a:lnTo>
                    <a:pt x="118" y="44"/>
                  </a:lnTo>
                  <a:lnTo>
                    <a:pt x="116" y="46"/>
                  </a:lnTo>
                  <a:lnTo>
                    <a:pt x="114" y="48"/>
                  </a:lnTo>
                  <a:lnTo>
                    <a:pt x="114" y="48"/>
                  </a:lnTo>
                  <a:lnTo>
                    <a:pt x="108" y="48"/>
                  </a:lnTo>
                  <a:lnTo>
                    <a:pt x="106" y="50"/>
                  </a:lnTo>
                  <a:lnTo>
                    <a:pt x="102" y="52"/>
                  </a:lnTo>
                  <a:lnTo>
                    <a:pt x="102" y="54"/>
                  </a:lnTo>
                  <a:lnTo>
                    <a:pt x="100" y="56"/>
                  </a:lnTo>
                  <a:lnTo>
                    <a:pt x="100" y="56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6" y="78"/>
                  </a:lnTo>
                  <a:lnTo>
                    <a:pt x="86" y="80"/>
                  </a:lnTo>
                  <a:lnTo>
                    <a:pt x="84" y="82"/>
                  </a:lnTo>
                  <a:lnTo>
                    <a:pt x="84" y="84"/>
                  </a:lnTo>
                  <a:lnTo>
                    <a:pt x="82" y="90"/>
                  </a:lnTo>
                  <a:lnTo>
                    <a:pt x="82" y="94"/>
                  </a:lnTo>
                  <a:lnTo>
                    <a:pt x="80" y="98"/>
                  </a:lnTo>
                  <a:lnTo>
                    <a:pt x="78" y="102"/>
                  </a:lnTo>
                  <a:lnTo>
                    <a:pt x="76" y="104"/>
                  </a:lnTo>
                  <a:lnTo>
                    <a:pt x="74" y="106"/>
                  </a:lnTo>
                  <a:lnTo>
                    <a:pt x="70" y="108"/>
                  </a:lnTo>
                  <a:lnTo>
                    <a:pt x="66" y="108"/>
                  </a:lnTo>
                  <a:lnTo>
                    <a:pt x="64" y="110"/>
                  </a:lnTo>
                  <a:lnTo>
                    <a:pt x="60" y="10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46" y="96"/>
                  </a:lnTo>
                  <a:lnTo>
                    <a:pt x="42" y="96"/>
                  </a:lnTo>
                  <a:lnTo>
                    <a:pt x="40" y="96"/>
                  </a:lnTo>
                  <a:lnTo>
                    <a:pt x="38" y="96"/>
                  </a:lnTo>
                  <a:lnTo>
                    <a:pt x="34" y="96"/>
                  </a:lnTo>
                  <a:lnTo>
                    <a:pt x="30" y="96"/>
                  </a:lnTo>
                  <a:lnTo>
                    <a:pt x="26" y="94"/>
                  </a:lnTo>
                  <a:lnTo>
                    <a:pt x="24" y="92"/>
                  </a:lnTo>
                  <a:lnTo>
                    <a:pt x="22" y="90"/>
                  </a:lnTo>
                  <a:lnTo>
                    <a:pt x="20" y="88"/>
                  </a:lnTo>
                  <a:lnTo>
                    <a:pt x="16" y="86"/>
                  </a:lnTo>
                  <a:lnTo>
                    <a:pt x="12" y="84"/>
                  </a:lnTo>
                  <a:lnTo>
                    <a:pt x="6" y="82"/>
                  </a:lnTo>
                  <a:lnTo>
                    <a:pt x="2" y="80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4" y="72"/>
                  </a:lnTo>
                  <a:lnTo>
                    <a:pt x="4" y="72"/>
                  </a:lnTo>
                  <a:lnTo>
                    <a:pt x="2" y="60"/>
                  </a:lnTo>
                  <a:lnTo>
                    <a:pt x="2" y="56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8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2" y="48"/>
                  </a:lnTo>
                  <a:lnTo>
                    <a:pt x="26" y="50"/>
                  </a:lnTo>
                  <a:lnTo>
                    <a:pt x="28" y="52"/>
                  </a:lnTo>
                  <a:lnTo>
                    <a:pt x="32" y="54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50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2" y="34"/>
                  </a:lnTo>
                  <a:lnTo>
                    <a:pt x="66" y="32"/>
                  </a:lnTo>
                  <a:lnTo>
                    <a:pt x="70" y="30"/>
                  </a:lnTo>
                  <a:lnTo>
                    <a:pt x="72" y="28"/>
                  </a:lnTo>
                  <a:lnTo>
                    <a:pt x="74" y="28"/>
                  </a:lnTo>
                  <a:lnTo>
                    <a:pt x="82" y="1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4" y="4"/>
                  </a:lnTo>
                  <a:lnTo>
                    <a:pt x="100" y="4"/>
                  </a:lnTo>
                  <a:lnTo>
                    <a:pt x="106" y="4"/>
                  </a:lnTo>
                  <a:lnTo>
                    <a:pt x="112" y="4"/>
                  </a:lnTo>
                  <a:lnTo>
                    <a:pt x="116" y="2"/>
                  </a:lnTo>
                  <a:lnTo>
                    <a:pt x="120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6" y="6"/>
                  </a:lnTo>
                  <a:lnTo>
                    <a:pt x="112" y="8"/>
                  </a:lnTo>
                  <a:lnTo>
                    <a:pt x="108" y="12"/>
                  </a:lnTo>
                  <a:lnTo>
                    <a:pt x="102" y="14"/>
                  </a:lnTo>
                  <a:lnTo>
                    <a:pt x="102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" name="Freeform 501"/>
            <p:cNvSpPr>
              <a:spLocks/>
            </p:cNvSpPr>
            <p:nvPr/>
          </p:nvSpPr>
          <p:spPr bwMode="gray">
            <a:xfrm>
              <a:off x="4086210" y="4761484"/>
              <a:ext cx="236979" cy="199816"/>
            </a:xfrm>
            <a:custGeom>
              <a:avLst/>
              <a:gdLst>
                <a:gd name="T0" fmla="*/ 78 w 128"/>
                <a:gd name="T1" fmla="*/ 40 h 108"/>
                <a:gd name="T2" fmla="*/ 78 w 128"/>
                <a:gd name="T3" fmla="*/ 38 h 108"/>
                <a:gd name="T4" fmla="*/ 76 w 128"/>
                <a:gd name="T5" fmla="*/ 36 h 108"/>
                <a:gd name="T6" fmla="*/ 72 w 128"/>
                <a:gd name="T7" fmla="*/ 36 h 108"/>
                <a:gd name="T8" fmla="*/ 70 w 128"/>
                <a:gd name="T9" fmla="*/ 34 h 108"/>
                <a:gd name="T10" fmla="*/ 68 w 128"/>
                <a:gd name="T11" fmla="*/ 32 h 108"/>
                <a:gd name="T12" fmla="*/ 62 w 128"/>
                <a:gd name="T13" fmla="*/ 28 h 108"/>
                <a:gd name="T14" fmla="*/ 58 w 128"/>
                <a:gd name="T15" fmla="*/ 24 h 108"/>
                <a:gd name="T16" fmla="*/ 52 w 128"/>
                <a:gd name="T17" fmla="*/ 20 h 108"/>
                <a:gd name="T18" fmla="*/ 46 w 128"/>
                <a:gd name="T19" fmla="*/ 16 h 108"/>
                <a:gd name="T20" fmla="*/ 42 w 128"/>
                <a:gd name="T21" fmla="*/ 12 h 108"/>
                <a:gd name="T22" fmla="*/ 40 w 128"/>
                <a:gd name="T23" fmla="*/ 10 h 108"/>
                <a:gd name="T24" fmla="*/ 38 w 128"/>
                <a:gd name="T25" fmla="*/ 10 h 108"/>
                <a:gd name="T26" fmla="*/ 34 w 128"/>
                <a:gd name="T27" fmla="*/ 10 h 108"/>
                <a:gd name="T28" fmla="*/ 26 w 128"/>
                <a:gd name="T29" fmla="*/ 8 h 108"/>
                <a:gd name="T30" fmla="*/ 14 w 128"/>
                <a:gd name="T31" fmla="*/ 4 h 108"/>
                <a:gd name="T32" fmla="*/ 4 w 128"/>
                <a:gd name="T33" fmla="*/ 0 h 108"/>
                <a:gd name="T34" fmla="*/ 0 w 128"/>
                <a:gd name="T35" fmla="*/ 80 h 108"/>
                <a:gd name="T36" fmla="*/ 12 w 128"/>
                <a:gd name="T37" fmla="*/ 86 h 108"/>
                <a:gd name="T38" fmla="*/ 28 w 128"/>
                <a:gd name="T39" fmla="*/ 80 h 108"/>
                <a:gd name="T40" fmla="*/ 28 w 128"/>
                <a:gd name="T41" fmla="*/ 78 h 108"/>
                <a:gd name="T42" fmla="*/ 28 w 128"/>
                <a:gd name="T43" fmla="*/ 76 h 108"/>
                <a:gd name="T44" fmla="*/ 30 w 128"/>
                <a:gd name="T45" fmla="*/ 74 h 108"/>
                <a:gd name="T46" fmla="*/ 34 w 128"/>
                <a:gd name="T47" fmla="*/ 72 h 108"/>
                <a:gd name="T48" fmla="*/ 38 w 128"/>
                <a:gd name="T49" fmla="*/ 68 h 108"/>
                <a:gd name="T50" fmla="*/ 42 w 128"/>
                <a:gd name="T51" fmla="*/ 68 h 108"/>
                <a:gd name="T52" fmla="*/ 46 w 128"/>
                <a:gd name="T53" fmla="*/ 66 h 108"/>
                <a:gd name="T54" fmla="*/ 52 w 128"/>
                <a:gd name="T55" fmla="*/ 68 h 108"/>
                <a:gd name="T56" fmla="*/ 76 w 128"/>
                <a:gd name="T57" fmla="*/ 82 h 108"/>
                <a:gd name="T58" fmla="*/ 86 w 128"/>
                <a:gd name="T59" fmla="*/ 94 h 108"/>
                <a:gd name="T60" fmla="*/ 104 w 128"/>
                <a:gd name="T61" fmla="*/ 102 h 108"/>
                <a:gd name="T62" fmla="*/ 126 w 128"/>
                <a:gd name="T63" fmla="*/ 108 h 108"/>
                <a:gd name="T64" fmla="*/ 128 w 128"/>
                <a:gd name="T65" fmla="*/ 108 h 108"/>
                <a:gd name="T66" fmla="*/ 128 w 128"/>
                <a:gd name="T67" fmla="*/ 106 h 108"/>
                <a:gd name="T68" fmla="*/ 128 w 128"/>
                <a:gd name="T69" fmla="*/ 104 h 108"/>
                <a:gd name="T70" fmla="*/ 128 w 128"/>
                <a:gd name="T71" fmla="*/ 100 h 108"/>
                <a:gd name="T72" fmla="*/ 126 w 128"/>
                <a:gd name="T73" fmla="*/ 98 h 108"/>
                <a:gd name="T74" fmla="*/ 124 w 128"/>
                <a:gd name="T75" fmla="*/ 94 h 108"/>
                <a:gd name="T76" fmla="*/ 120 w 128"/>
                <a:gd name="T77" fmla="*/ 92 h 108"/>
                <a:gd name="T78" fmla="*/ 116 w 128"/>
                <a:gd name="T79" fmla="*/ 88 h 108"/>
                <a:gd name="T80" fmla="*/ 110 w 128"/>
                <a:gd name="T81" fmla="*/ 84 h 108"/>
                <a:gd name="T82" fmla="*/ 106 w 128"/>
                <a:gd name="T83" fmla="*/ 80 h 108"/>
                <a:gd name="T84" fmla="*/ 102 w 128"/>
                <a:gd name="T85" fmla="*/ 76 h 108"/>
                <a:gd name="T86" fmla="*/ 98 w 128"/>
                <a:gd name="T87" fmla="*/ 72 h 108"/>
                <a:gd name="T88" fmla="*/ 96 w 128"/>
                <a:gd name="T89" fmla="*/ 70 h 108"/>
                <a:gd name="T90" fmla="*/ 96 w 128"/>
                <a:gd name="T91" fmla="*/ 70 h 108"/>
                <a:gd name="T92" fmla="*/ 80 w 128"/>
                <a:gd name="T93" fmla="*/ 60 h 108"/>
                <a:gd name="T94" fmla="*/ 96 w 128"/>
                <a:gd name="T95" fmla="*/ 54 h 108"/>
                <a:gd name="T96" fmla="*/ 92 w 128"/>
                <a:gd name="T97" fmla="*/ 46 h 108"/>
                <a:gd name="T98" fmla="*/ 90 w 128"/>
                <a:gd name="T99" fmla="*/ 46 h 108"/>
                <a:gd name="T100" fmla="*/ 88 w 128"/>
                <a:gd name="T101" fmla="*/ 44 h 108"/>
                <a:gd name="T102" fmla="*/ 84 w 128"/>
                <a:gd name="T103" fmla="*/ 44 h 108"/>
                <a:gd name="T104" fmla="*/ 80 w 128"/>
                <a:gd name="T105" fmla="*/ 42 h 108"/>
                <a:gd name="T106" fmla="*/ 78 w 128"/>
                <a:gd name="T107" fmla="*/ 42 h 108"/>
                <a:gd name="T108" fmla="*/ 78 w 128"/>
                <a:gd name="T109" fmla="*/ 4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8" h="108">
                  <a:moveTo>
                    <a:pt x="78" y="40"/>
                  </a:moveTo>
                  <a:lnTo>
                    <a:pt x="78" y="38"/>
                  </a:lnTo>
                  <a:lnTo>
                    <a:pt x="76" y="36"/>
                  </a:lnTo>
                  <a:lnTo>
                    <a:pt x="72" y="36"/>
                  </a:lnTo>
                  <a:lnTo>
                    <a:pt x="70" y="34"/>
                  </a:lnTo>
                  <a:lnTo>
                    <a:pt x="68" y="32"/>
                  </a:lnTo>
                  <a:lnTo>
                    <a:pt x="62" y="28"/>
                  </a:lnTo>
                  <a:lnTo>
                    <a:pt x="58" y="24"/>
                  </a:lnTo>
                  <a:lnTo>
                    <a:pt x="52" y="20"/>
                  </a:lnTo>
                  <a:lnTo>
                    <a:pt x="46" y="16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26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0" y="80"/>
                  </a:lnTo>
                  <a:lnTo>
                    <a:pt x="12" y="86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6"/>
                  </a:lnTo>
                  <a:lnTo>
                    <a:pt x="30" y="74"/>
                  </a:lnTo>
                  <a:lnTo>
                    <a:pt x="34" y="72"/>
                  </a:lnTo>
                  <a:lnTo>
                    <a:pt x="38" y="68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52" y="68"/>
                  </a:lnTo>
                  <a:lnTo>
                    <a:pt x="76" y="82"/>
                  </a:lnTo>
                  <a:lnTo>
                    <a:pt x="86" y="94"/>
                  </a:lnTo>
                  <a:lnTo>
                    <a:pt x="104" y="102"/>
                  </a:lnTo>
                  <a:lnTo>
                    <a:pt x="126" y="108"/>
                  </a:lnTo>
                  <a:lnTo>
                    <a:pt x="128" y="108"/>
                  </a:lnTo>
                  <a:lnTo>
                    <a:pt x="128" y="106"/>
                  </a:lnTo>
                  <a:lnTo>
                    <a:pt x="128" y="104"/>
                  </a:lnTo>
                  <a:lnTo>
                    <a:pt x="128" y="100"/>
                  </a:lnTo>
                  <a:lnTo>
                    <a:pt x="126" y="98"/>
                  </a:lnTo>
                  <a:lnTo>
                    <a:pt x="124" y="94"/>
                  </a:lnTo>
                  <a:lnTo>
                    <a:pt x="120" y="92"/>
                  </a:lnTo>
                  <a:lnTo>
                    <a:pt x="116" y="88"/>
                  </a:lnTo>
                  <a:lnTo>
                    <a:pt x="110" y="84"/>
                  </a:lnTo>
                  <a:lnTo>
                    <a:pt x="106" y="80"/>
                  </a:lnTo>
                  <a:lnTo>
                    <a:pt x="102" y="76"/>
                  </a:lnTo>
                  <a:lnTo>
                    <a:pt x="98" y="72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80" y="60"/>
                  </a:lnTo>
                  <a:lnTo>
                    <a:pt x="96" y="54"/>
                  </a:lnTo>
                  <a:lnTo>
                    <a:pt x="92" y="46"/>
                  </a:lnTo>
                  <a:lnTo>
                    <a:pt x="90" y="46"/>
                  </a:lnTo>
                  <a:lnTo>
                    <a:pt x="88" y="44"/>
                  </a:lnTo>
                  <a:lnTo>
                    <a:pt x="84" y="44"/>
                  </a:lnTo>
                  <a:lnTo>
                    <a:pt x="80" y="42"/>
                  </a:lnTo>
                  <a:lnTo>
                    <a:pt x="78" y="42"/>
                  </a:lnTo>
                  <a:lnTo>
                    <a:pt x="78" y="4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" name="Freeform 502"/>
            <p:cNvSpPr>
              <a:spLocks/>
            </p:cNvSpPr>
            <p:nvPr/>
          </p:nvSpPr>
          <p:spPr bwMode="gray">
            <a:xfrm>
              <a:off x="3864043" y="4709680"/>
              <a:ext cx="225870" cy="199816"/>
            </a:xfrm>
            <a:custGeom>
              <a:avLst/>
              <a:gdLst>
                <a:gd name="T0" fmla="*/ 122 w 122"/>
                <a:gd name="T1" fmla="*/ 28 h 108"/>
                <a:gd name="T2" fmla="*/ 114 w 122"/>
                <a:gd name="T3" fmla="*/ 24 h 108"/>
                <a:gd name="T4" fmla="*/ 102 w 122"/>
                <a:gd name="T5" fmla="*/ 18 h 108"/>
                <a:gd name="T6" fmla="*/ 92 w 122"/>
                <a:gd name="T7" fmla="*/ 14 h 108"/>
                <a:gd name="T8" fmla="*/ 80 w 122"/>
                <a:gd name="T9" fmla="*/ 14 h 108"/>
                <a:gd name="T10" fmla="*/ 72 w 122"/>
                <a:gd name="T11" fmla="*/ 20 h 108"/>
                <a:gd name="T12" fmla="*/ 72 w 122"/>
                <a:gd name="T13" fmla="*/ 20 h 108"/>
                <a:gd name="T14" fmla="*/ 72 w 122"/>
                <a:gd name="T15" fmla="*/ 24 h 108"/>
                <a:gd name="T16" fmla="*/ 72 w 122"/>
                <a:gd name="T17" fmla="*/ 28 h 108"/>
                <a:gd name="T18" fmla="*/ 70 w 122"/>
                <a:gd name="T19" fmla="*/ 32 h 108"/>
                <a:gd name="T20" fmla="*/ 70 w 122"/>
                <a:gd name="T21" fmla="*/ 36 h 108"/>
                <a:gd name="T22" fmla="*/ 66 w 122"/>
                <a:gd name="T23" fmla="*/ 40 h 108"/>
                <a:gd name="T24" fmla="*/ 64 w 122"/>
                <a:gd name="T25" fmla="*/ 42 h 108"/>
                <a:gd name="T26" fmla="*/ 58 w 122"/>
                <a:gd name="T27" fmla="*/ 42 h 108"/>
                <a:gd name="T28" fmla="*/ 52 w 122"/>
                <a:gd name="T29" fmla="*/ 42 h 108"/>
                <a:gd name="T30" fmla="*/ 48 w 122"/>
                <a:gd name="T31" fmla="*/ 40 h 108"/>
                <a:gd name="T32" fmla="*/ 42 w 122"/>
                <a:gd name="T33" fmla="*/ 38 h 108"/>
                <a:gd name="T34" fmla="*/ 40 w 122"/>
                <a:gd name="T35" fmla="*/ 32 h 108"/>
                <a:gd name="T36" fmla="*/ 38 w 122"/>
                <a:gd name="T37" fmla="*/ 28 h 108"/>
                <a:gd name="T38" fmla="*/ 34 w 122"/>
                <a:gd name="T39" fmla="*/ 22 h 108"/>
                <a:gd name="T40" fmla="*/ 34 w 122"/>
                <a:gd name="T41" fmla="*/ 18 h 108"/>
                <a:gd name="T42" fmla="*/ 32 w 122"/>
                <a:gd name="T43" fmla="*/ 14 h 108"/>
                <a:gd name="T44" fmla="*/ 32 w 122"/>
                <a:gd name="T45" fmla="*/ 12 h 108"/>
                <a:gd name="T46" fmla="*/ 30 w 122"/>
                <a:gd name="T47" fmla="*/ 12 h 108"/>
                <a:gd name="T48" fmla="*/ 28 w 122"/>
                <a:gd name="T49" fmla="*/ 10 h 108"/>
                <a:gd name="T50" fmla="*/ 26 w 122"/>
                <a:gd name="T51" fmla="*/ 6 h 108"/>
                <a:gd name="T52" fmla="*/ 22 w 122"/>
                <a:gd name="T53" fmla="*/ 4 h 108"/>
                <a:gd name="T54" fmla="*/ 18 w 122"/>
                <a:gd name="T55" fmla="*/ 2 h 108"/>
                <a:gd name="T56" fmla="*/ 12 w 122"/>
                <a:gd name="T57" fmla="*/ 0 h 108"/>
                <a:gd name="T58" fmla="*/ 8 w 122"/>
                <a:gd name="T59" fmla="*/ 2 h 108"/>
                <a:gd name="T60" fmla="*/ 2 w 122"/>
                <a:gd name="T61" fmla="*/ 4 h 108"/>
                <a:gd name="T62" fmla="*/ 2 w 122"/>
                <a:gd name="T63" fmla="*/ 6 h 108"/>
                <a:gd name="T64" fmla="*/ 0 w 122"/>
                <a:gd name="T65" fmla="*/ 8 h 108"/>
                <a:gd name="T66" fmla="*/ 0 w 122"/>
                <a:gd name="T67" fmla="*/ 10 h 108"/>
                <a:gd name="T68" fmla="*/ 2 w 122"/>
                <a:gd name="T69" fmla="*/ 14 h 108"/>
                <a:gd name="T70" fmla="*/ 6 w 122"/>
                <a:gd name="T71" fmla="*/ 18 h 108"/>
                <a:gd name="T72" fmla="*/ 10 w 122"/>
                <a:gd name="T73" fmla="*/ 26 h 108"/>
                <a:gd name="T74" fmla="*/ 12 w 122"/>
                <a:gd name="T75" fmla="*/ 32 h 108"/>
                <a:gd name="T76" fmla="*/ 14 w 122"/>
                <a:gd name="T77" fmla="*/ 38 h 108"/>
                <a:gd name="T78" fmla="*/ 14 w 122"/>
                <a:gd name="T79" fmla="*/ 42 h 108"/>
                <a:gd name="T80" fmla="*/ 16 w 122"/>
                <a:gd name="T81" fmla="*/ 46 h 108"/>
                <a:gd name="T82" fmla="*/ 18 w 122"/>
                <a:gd name="T83" fmla="*/ 48 h 108"/>
                <a:gd name="T84" fmla="*/ 20 w 122"/>
                <a:gd name="T85" fmla="*/ 50 h 108"/>
                <a:gd name="T86" fmla="*/ 24 w 122"/>
                <a:gd name="T87" fmla="*/ 50 h 108"/>
                <a:gd name="T88" fmla="*/ 28 w 122"/>
                <a:gd name="T89" fmla="*/ 48 h 108"/>
                <a:gd name="T90" fmla="*/ 34 w 122"/>
                <a:gd name="T91" fmla="*/ 48 h 108"/>
                <a:gd name="T92" fmla="*/ 38 w 122"/>
                <a:gd name="T93" fmla="*/ 50 h 108"/>
                <a:gd name="T94" fmla="*/ 42 w 122"/>
                <a:gd name="T95" fmla="*/ 52 h 108"/>
                <a:gd name="T96" fmla="*/ 46 w 122"/>
                <a:gd name="T97" fmla="*/ 54 h 108"/>
                <a:gd name="T98" fmla="*/ 50 w 122"/>
                <a:gd name="T99" fmla="*/ 54 h 108"/>
                <a:gd name="T100" fmla="*/ 56 w 122"/>
                <a:gd name="T101" fmla="*/ 56 h 108"/>
                <a:gd name="T102" fmla="*/ 62 w 122"/>
                <a:gd name="T103" fmla="*/ 56 h 108"/>
                <a:gd name="T104" fmla="*/ 68 w 122"/>
                <a:gd name="T105" fmla="*/ 58 h 108"/>
                <a:gd name="T106" fmla="*/ 70 w 122"/>
                <a:gd name="T107" fmla="*/ 58 h 108"/>
                <a:gd name="T108" fmla="*/ 72 w 122"/>
                <a:gd name="T109" fmla="*/ 58 h 108"/>
                <a:gd name="T110" fmla="*/ 88 w 122"/>
                <a:gd name="T111" fmla="*/ 72 h 108"/>
                <a:gd name="T112" fmla="*/ 98 w 122"/>
                <a:gd name="T113" fmla="*/ 90 h 108"/>
                <a:gd name="T114" fmla="*/ 114 w 122"/>
                <a:gd name="T115" fmla="*/ 104 h 108"/>
                <a:gd name="T116" fmla="*/ 118 w 122"/>
                <a:gd name="T117" fmla="*/ 108 h 108"/>
                <a:gd name="T118" fmla="*/ 122 w 122"/>
                <a:gd name="T119" fmla="*/ 2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2" h="108">
                  <a:moveTo>
                    <a:pt x="122" y="28"/>
                  </a:moveTo>
                  <a:lnTo>
                    <a:pt x="114" y="24"/>
                  </a:lnTo>
                  <a:lnTo>
                    <a:pt x="102" y="18"/>
                  </a:lnTo>
                  <a:lnTo>
                    <a:pt x="92" y="14"/>
                  </a:lnTo>
                  <a:lnTo>
                    <a:pt x="80" y="14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70" y="32"/>
                  </a:lnTo>
                  <a:lnTo>
                    <a:pt x="70" y="36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58" y="42"/>
                  </a:lnTo>
                  <a:lnTo>
                    <a:pt x="52" y="42"/>
                  </a:lnTo>
                  <a:lnTo>
                    <a:pt x="48" y="40"/>
                  </a:lnTo>
                  <a:lnTo>
                    <a:pt x="42" y="38"/>
                  </a:lnTo>
                  <a:lnTo>
                    <a:pt x="40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4" y="42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20" y="50"/>
                  </a:lnTo>
                  <a:lnTo>
                    <a:pt x="24" y="50"/>
                  </a:lnTo>
                  <a:lnTo>
                    <a:pt x="28" y="48"/>
                  </a:lnTo>
                  <a:lnTo>
                    <a:pt x="34" y="48"/>
                  </a:lnTo>
                  <a:lnTo>
                    <a:pt x="38" y="50"/>
                  </a:lnTo>
                  <a:lnTo>
                    <a:pt x="42" y="52"/>
                  </a:lnTo>
                  <a:lnTo>
                    <a:pt x="46" y="54"/>
                  </a:lnTo>
                  <a:lnTo>
                    <a:pt x="50" y="54"/>
                  </a:lnTo>
                  <a:lnTo>
                    <a:pt x="56" y="56"/>
                  </a:lnTo>
                  <a:lnTo>
                    <a:pt x="62" y="56"/>
                  </a:lnTo>
                  <a:lnTo>
                    <a:pt x="68" y="58"/>
                  </a:lnTo>
                  <a:lnTo>
                    <a:pt x="70" y="58"/>
                  </a:lnTo>
                  <a:lnTo>
                    <a:pt x="72" y="58"/>
                  </a:lnTo>
                  <a:lnTo>
                    <a:pt x="88" y="72"/>
                  </a:lnTo>
                  <a:lnTo>
                    <a:pt x="98" y="90"/>
                  </a:lnTo>
                  <a:lnTo>
                    <a:pt x="114" y="104"/>
                  </a:lnTo>
                  <a:lnTo>
                    <a:pt x="118" y="108"/>
                  </a:lnTo>
                  <a:lnTo>
                    <a:pt x="122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6" name="Freeform 503"/>
            <p:cNvSpPr>
              <a:spLocks/>
            </p:cNvSpPr>
            <p:nvPr/>
          </p:nvSpPr>
          <p:spPr bwMode="gray">
            <a:xfrm>
              <a:off x="3441924" y="5039006"/>
              <a:ext cx="940509" cy="754861"/>
            </a:xfrm>
            <a:custGeom>
              <a:avLst/>
              <a:gdLst>
                <a:gd name="T0" fmla="*/ 98 w 508"/>
                <a:gd name="T1" fmla="*/ 124 h 408"/>
                <a:gd name="T2" fmla="*/ 110 w 508"/>
                <a:gd name="T3" fmla="*/ 100 h 408"/>
                <a:gd name="T4" fmla="*/ 128 w 508"/>
                <a:gd name="T5" fmla="*/ 86 h 408"/>
                <a:gd name="T6" fmla="*/ 134 w 508"/>
                <a:gd name="T7" fmla="*/ 70 h 408"/>
                <a:gd name="T8" fmla="*/ 170 w 508"/>
                <a:gd name="T9" fmla="*/ 48 h 408"/>
                <a:gd name="T10" fmla="*/ 190 w 508"/>
                <a:gd name="T11" fmla="*/ 60 h 408"/>
                <a:gd name="T12" fmla="*/ 202 w 508"/>
                <a:gd name="T13" fmla="*/ 56 h 408"/>
                <a:gd name="T14" fmla="*/ 196 w 508"/>
                <a:gd name="T15" fmla="*/ 44 h 408"/>
                <a:gd name="T16" fmla="*/ 204 w 508"/>
                <a:gd name="T17" fmla="*/ 28 h 408"/>
                <a:gd name="T18" fmla="*/ 230 w 508"/>
                <a:gd name="T19" fmla="*/ 18 h 408"/>
                <a:gd name="T20" fmla="*/ 222 w 508"/>
                <a:gd name="T21" fmla="*/ 8 h 408"/>
                <a:gd name="T22" fmla="*/ 238 w 508"/>
                <a:gd name="T23" fmla="*/ 0 h 408"/>
                <a:gd name="T24" fmla="*/ 246 w 508"/>
                <a:gd name="T25" fmla="*/ 8 h 408"/>
                <a:gd name="T26" fmla="*/ 252 w 508"/>
                <a:gd name="T27" fmla="*/ 12 h 408"/>
                <a:gd name="T28" fmla="*/ 256 w 508"/>
                <a:gd name="T29" fmla="*/ 4 h 408"/>
                <a:gd name="T30" fmla="*/ 268 w 508"/>
                <a:gd name="T31" fmla="*/ 20 h 408"/>
                <a:gd name="T32" fmla="*/ 298 w 508"/>
                <a:gd name="T33" fmla="*/ 18 h 408"/>
                <a:gd name="T34" fmla="*/ 300 w 508"/>
                <a:gd name="T35" fmla="*/ 32 h 408"/>
                <a:gd name="T36" fmla="*/ 286 w 508"/>
                <a:gd name="T37" fmla="*/ 52 h 408"/>
                <a:gd name="T38" fmla="*/ 326 w 508"/>
                <a:gd name="T39" fmla="*/ 82 h 408"/>
                <a:gd name="T40" fmla="*/ 344 w 508"/>
                <a:gd name="T41" fmla="*/ 78 h 408"/>
                <a:gd name="T42" fmla="*/ 358 w 508"/>
                <a:gd name="T43" fmla="*/ 10 h 408"/>
                <a:gd name="T44" fmla="*/ 364 w 508"/>
                <a:gd name="T45" fmla="*/ 0 h 408"/>
                <a:gd name="T46" fmla="*/ 378 w 508"/>
                <a:gd name="T47" fmla="*/ 20 h 408"/>
                <a:gd name="T48" fmla="*/ 376 w 508"/>
                <a:gd name="T49" fmla="*/ 36 h 408"/>
                <a:gd name="T50" fmla="*/ 390 w 508"/>
                <a:gd name="T51" fmla="*/ 42 h 408"/>
                <a:gd name="T52" fmla="*/ 404 w 508"/>
                <a:gd name="T53" fmla="*/ 66 h 408"/>
                <a:gd name="T54" fmla="*/ 412 w 508"/>
                <a:gd name="T55" fmla="*/ 80 h 408"/>
                <a:gd name="T56" fmla="*/ 424 w 508"/>
                <a:gd name="T57" fmla="*/ 100 h 408"/>
                <a:gd name="T58" fmla="*/ 454 w 508"/>
                <a:gd name="T59" fmla="*/ 136 h 408"/>
                <a:gd name="T60" fmla="*/ 506 w 508"/>
                <a:gd name="T61" fmla="*/ 210 h 408"/>
                <a:gd name="T62" fmla="*/ 508 w 508"/>
                <a:gd name="T63" fmla="*/ 272 h 408"/>
                <a:gd name="T64" fmla="*/ 488 w 508"/>
                <a:gd name="T65" fmla="*/ 294 h 408"/>
                <a:gd name="T66" fmla="*/ 472 w 508"/>
                <a:gd name="T67" fmla="*/ 332 h 408"/>
                <a:gd name="T68" fmla="*/ 460 w 508"/>
                <a:gd name="T69" fmla="*/ 352 h 408"/>
                <a:gd name="T70" fmla="*/ 460 w 508"/>
                <a:gd name="T71" fmla="*/ 384 h 408"/>
                <a:gd name="T72" fmla="*/ 414 w 508"/>
                <a:gd name="T73" fmla="*/ 408 h 408"/>
                <a:gd name="T74" fmla="*/ 394 w 508"/>
                <a:gd name="T75" fmla="*/ 392 h 408"/>
                <a:gd name="T76" fmla="*/ 376 w 508"/>
                <a:gd name="T77" fmla="*/ 396 h 408"/>
                <a:gd name="T78" fmla="*/ 344 w 508"/>
                <a:gd name="T79" fmla="*/ 388 h 408"/>
                <a:gd name="T80" fmla="*/ 274 w 508"/>
                <a:gd name="T81" fmla="*/ 318 h 408"/>
                <a:gd name="T82" fmla="*/ 214 w 508"/>
                <a:gd name="T83" fmla="*/ 294 h 408"/>
                <a:gd name="T84" fmla="*/ 134 w 508"/>
                <a:gd name="T85" fmla="*/ 326 h 408"/>
                <a:gd name="T86" fmla="*/ 120 w 508"/>
                <a:gd name="T87" fmla="*/ 340 h 408"/>
                <a:gd name="T88" fmla="*/ 80 w 508"/>
                <a:gd name="T89" fmla="*/ 338 h 408"/>
                <a:gd name="T90" fmla="*/ 64 w 508"/>
                <a:gd name="T91" fmla="*/ 352 h 408"/>
                <a:gd name="T92" fmla="*/ 36 w 508"/>
                <a:gd name="T93" fmla="*/ 350 h 408"/>
                <a:gd name="T94" fmla="*/ 30 w 508"/>
                <a:gd name="T95" fmla="*/ 340 h 408"/>
                <a:gd name="T96" fmla="*/ 20 w 508"/>
                <a:gd name="T97" fmla="*/ 342 h 408"/>
                <a:gd name="T98" fmla="*/ 26 w 508"/>
                <a:gd name="T99" fmla="*/ 326 h 408"/>
                <a:gd name="T100" fmla="*/ 24 w 508"/>
                <a:gd name="T101" fmla="*/ 284 h 408"/>
                <a:gd name="T102" fmla="*/ 4 w 508"/>
                <a:gd name="T103" fmla="*/ 228 h 408"/>
                <a:gd name="T104" fmla="*/ 4 w 508"/>
                <a:gd name="T105" fmla="*/ 194 h 408"/>
                <a:gd name="T106" fmla="*/ 12 w 508"/>
                <a:gd name="T107" fmla="*/ 154 h 408"/>
                <a:gd name="T108" fmla="*/ 30 w 508"/>
                <a:gd name="T109" fmla="*/ 13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08" h="408">
                  <a:moveTo>
                    <a:pt x="30" y="138"/>
                  </a:moveTo>
                  <a:lnTo>
                    <a:pt x="60" y="136"/>
                  </a:lnTo>
                  <a:lnTo>
                    <a:pt x="92" y="130"/>
                  </a:lnTo>
                  <a:lnTo>
                    <a:pt x="92" y="130"/>
                  </a:lnTo>
                  <a:lnTo>
                    <a:pt x="94" y="12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8" y="108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6"/>
                  </a:lnTo>
                  <a:lnTo>
                    <a:pt x="112" y="92"/>
                  </a:lnTo>
                  <a:lnTo>
                    <a:pt x="114" y="88"/>
                  </a:lnTo>
                  <a:lnTo>
                    <a:pt x="118" y="86"/>
                  </a:lnTo>
                  <a:lnTo>
                    <a:pt x="122" y="86"/>
                  </a:lnTo>
                  <a:lnTo>
                    <a:pt x="128" y="86"/>
                  </a:lnTo>
                  <a:lnTo>
                    <a:pt x="128" y="84"/>
                  </a:lnTo>
                  <a:lnTo>
                    <a:pt x="128" y="82"/>
                  </a:lnTo>
                  <a:lnTo>
                    <a:pt x="128" y="80"/>
                  </a:lnTo>
                  <a:lnTo>
                    <a:pt x="130" y="76"/>
                  </a:lnTo>
                  <a:lnTo>
                    <a:pt x="130" y="72"/>
                  </a:lnTo>
                  <a:lnTo>
                    <a:pt x="134" y="70"/>
                  </a:lnTo>
                  <a:lnTo>
                    <a:pt x="136" y="70"/>
                  </a:lnTo>
                  <a:lnTo>
                    <a:pt x="140" y="66"/>
                  </a:lnTo>
                  <a:lnTo>
                    <a:pt x="146" y="56"/>
                  </a:lnTo>
                  <a:lnTo>
                    <a:pt x="156" y="48"/>
                  </a:lnTo>
                  <a:lnTo>
                    <a:pt x="170" y="48"/>
                  </a:lnTo>
                  <a:lnTo>
                    <a:pt x="170" y="48"/>
                  </a:lnTo>
                  <a:lnTo>
                    <a:pt x="172" y="50"/>
                  </a:lnTo>
                  <a:lnTo>
                    <a:pt x="176" y="52"/>
                  </a:lnTo>
                  <a:lnTo>
                    <a:pt x="180" y="54"/>
                  </a:lnTo>
                  <a:lnTo>
                    <a:pt x="182" y="56"/>
                  </a:lnTo>
                  <a:lnTo>
                    <a:pt x="186" y="58"/>
                  </a:lnTo>
                  <a:lnTo>
                    <a:pt x="190" y="60"/>
                  </a:lnTo>
                  <a:lnTo>
                    <a:pt x="194" y="60"/>
                  </a:lnTo>
                  <a:lnTo>
                    <a:pt x="196" y="60"/>
                  </a:lnTo>
                  <a:lnTo>
                    <a:pt x="198" y="6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2" y="54"/>
                  </a:lnTo>
                  <a:lnTo>
                    <a:pt x="202" y="52"/>
                  </a:lnTo>
                  <a:lnTo>
                    <a:pt x="200" y="50"/>
                  </a:lnTo>
                  <a:lnTo>
                    <a:pt x="198" y="48"/>
                  </a:lnTo>
                  <a:lnTo>
                    <a:pt x="196" y="46"/>
                  </a:lnTo>
                  <a:lnTo>
                    <a:pt x="196" y="44"/>
                  </a:lnTo>
                  <a:lnTo>
                    <a:pt x="198" y="42"/>
                  </a:lnTo>
                  <a:lnTo>
                    <a:pt x="202" y="40"/>
                  </a:lnTo>
                  <a:lnTo>
                    <a:pt x="204" y="32"/>
                  </a:lnTo>
                  <a:lnTo>
                    <a:pt x="202" y="32"/>
                  </a:lnTo>
                  <a:lnTo>
                    <a:pt x="204" y="30"/>
                  </a:lnTo>
                  <a:lnTo>
                    <a:pt x="204" y="28"/>
                  </a:lnTo>
                  <a:lnTo>
                    <a:pt x="206" y="24"/>
                  </a:lnTo>
                  <a:lnTo>
                    <a:pt x="208" y="22"/>
                  </a:lnTo>
                  <a:lnTo>
                    <a:pt x="212" y="20"/>
                  </a:lnTo>
                  <a:lnTo>
                    <a:pt x="228" y="20"/>
                  </a:lnTo>
                  <a:lnTo>
                    <a:pt x="228" y="18"/>
                  </a:lnTo>
                  <a:lnTo>
                    <a:pt x="230" y="18"/>
                  </a:lnTo>
                  <a:lnTo>
                    <a:pt x="232" y="16"/>
                  </a:lnTo>
                  <a:lnTo>
                    <a:pt x="232" y="14"/>
                  </a:lnTo>
                  <a:lnTo>
                    <a:pt x="232" y="10"/>
                  </a:lnTo>
                  <a:lnTo>
                    <a:pt x="222" y="10"/>
                  </a:lnTo>
                  <a:lnTo>
                    <a:pt x="222" y="10"/>
                  </a:lnTo>
                  <a:lnTo>
                    <a:pt x="222" y="8"/>
                  </a:lnTo>
                  <a:lnTo>
                    <a:pt x="224" y="6"/>
                  </a:lnTo>
                  <a:lnTo>
                    <a:pt x="224" y="4"/>
                  </a:lnTo>
                  <a:lnTo>
                    <a:pt x="228" y="2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8" y="0"/>
                  </a:lnTo>
                  <a:lnTo>
                    <a:pt x="242" y="0"/>
                  </a:lnTo>
                  <a:lnTo>
                    <a:pt x="244" y="0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8" y="12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0"/>
                  </a:lnTo>
                  <a:lnTo>
                    <a:pt x="254" y="8"/>
                  </a:lnTo>
                  <a:lnTo>
                    <a:pt x="254" y="6"/>
                  </a:lnTo>
                  <a:lnTo>
                    <a:pt x="254" y="4"/>
                  </a:lnTo>
                  <a:lnTo>
                    <a:pt x="256" y="4"/>
                  </a:lnTo>
                  <a:lnTo>
                    <a:pt x="258" y="4"/>
                  </a:lnTo>
                  <a:lnTo>
                    <a:pt x="262" y="6"/>
                  </a:lnTo>
                  <a:lnTo>
                    <a:pt x="264" y="12"/>
                  </a:lnTo>
                  <a:lnTo>
                    <a:pt x="266" y="16"/>
                  </a:lnTo>
                  <a:lnTo>
                    <a:pt x="268" y="18"/>
                  </a:lnTo>
                  <a:lnTo>
                    <a:pt x="268" y="20"/>
                  </a:lnTo>
                  <a:lnTo>
                    <a:pt x="280" y="14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90" y="14"/>
                  </a:lnTo>
                  <a:lnTo>
                    <a:pt x="294" y="16"/>
                  </a:lnTo>
                  <a:lnTo>
                    <a:pt x="298" y="18"/>
                  </a:lnTo>
                  <a:lnTo>
                    <a:pt x="300" y="20"/>
                  </a:lnTo>
                  <a:lnTo>
                    <a:pt x="302" y="24"/>
                  </a:lnTo>
                  <a:lnTo>
                    <a:pt x="304" y="28"/>
                  </a:lnTo>
                  <a:lnTo>
                    <a:pt x="302" y="30"/>
                  </a:lnTo>
                  <a:lnTo>
                    <a:pt x="302" y="32"/>
                  </a:lnTo>
                  <a:lnTo>
                    <a:pt x="300" y="32"/>
                  </a:lnTo>
                  <a:lnTo>
                    <a:pt x="298" y="34"/>
                  </a:lnTo>
                  <a:lnTo>
                    <a:pt x="294" y="36"/>
                  </a:lnTo>
                  <a:lnTo>
                    <a:pt x="292" y="40"/>
                  </a:lnTo>
                  <a:lnTo>
                    <a:pt x="290" y="44"/>
                  </a:lnTo>
                  <a:lnTo>
                    <a:pt x="288" y="48"/>
                  </a:lnTo>
                  <a:lnTo>
                    <a:pt x="286" y="52"/>
                  </a:lnTo>
                  <a:lnTo>
                    <a:pt x="286" y="54"/>
                  </a:lnTo>
                  <a:lnTo>
                    <a:pt x="290" y="56"/>
                  </a:lnTo>
                  <a:lnTo>
                    <a:pt x="298" y="62"/>
                  </a:lnTo>
                  <a:lnTo>
                    <a:pt x="308" y="70"/>
                  </a:lnTo>
                  <a:lnTo>
                    <a:pt x="318" y="76"/>
                  </a:lnTo>
                  <a:lnTo>
                    <a:pt x="326" y="82"/>
                  </a:lnTo>
                  <a:lnTo>
                    <a:pt x="330" y="82"/>
                  </a:lnTo>
                  <a:lnTo>
                    <a:pt x="330" y="84"/>
                  </a:lnTo>
                  <a:lnTo>
                    <a:pt x="334" y="84"/>
                  </a:lnTo>
                  <a:lnTo>
                    <a:pt x="336" y="84"/>
                  </a:lnTo>
                  <a:lnTo>
                    <a:pt x="340" y="82"/>
                  </a:lnTo>
                  <a:lnTo>
                    <a:pt x="344" y="78"/>
                  </a:lnTo>
                  <a:lnTo>
                    <a:pt x="348" y="70"/>
                  </a:lnTo>
                  <a:lnTo>
                    <a:pt x="352" y="58"/>
                  </a:lnTo>
                  <a:lnTo>
                    <a:pt x="354" y="48"/>
                  </a:lnTo>
                  <a:lnTo>
                    <a:pt x="356" y="42"/>
                  </a:lnTo>
                  <a:lnTo>
                    <a:pt x="358" y="12"/>
                  </a:lnTo>
                  <a:lnTo>
                    <a:pt x="358" y="10"/>
                  </a:lnTo>
                  <a:lnTo>
                    <a:pt x="358" y="10"/>
                  </a:lnTo>
                  <a:lnTo>
                    <a:pt x="358" y="6"/>
                  </a:lnTo>
                  <a:lnTo>
                    <a:pt x="358" y="4"/>
                  </a:lnTo>
                  <a:lnTo>
                    <a:pt x="360" y="2"/>
                  </a:lnTo>
                  <a:lnTo>
                    <a:pt x="360" y="0"/>
                  </a:lnTo>
                  <a:lnTo>
                    <a:pt x="364" y="0"/>
                  </a:lnTo>
                  <a:lnTo>
                    <a:pt x="368" y="0"/>
                  </a:lnTo>
                  <a:lnTo>
                    <a:pt x="372" y="4"/>
                  </a:lnTo>
                  <a:lnTo>
                    <a:pt x="376" y="6"/>
                  </a:lnTo>
                  <a:lnTo>
                    <a:pt x="376" y="12"/>
                  </a:lnTo>
                  <a:lnTo>
                    <a:pt x="378" y="16"/>
                  </a:lnTo>
                  <a:lnTo>
                    <a:pt x="378" y="20"/>
                  </a:lnTo>
                  <a:lnTo>
                    <a:pt x="378" y="22"/>
                  </a:lnTo>
                  <a:lnTo>
                    <a:pt x="378" y="24"/>
                  </a:lnTo>
                  <a:lnTo>
                    <a:pt x="376" y="24"/>
                  </a:lnTo>
                  <a:lnTo>
                    <a:pt x="376" y="28"/>
                  </a:lnTo>
                  <a:lnTo>
                    <a:pt x="376" y="32"/>
                  </a:lnTo>
                  <a:lnTo>
                    <a:pt x="376" y="36"/>
                  </a:lnTo>
                  <a:lnTo>
                    <a:pt x="378" y="40"/>
                  </a:lnTo>
                  <a:lnTo>
                    <a:pt x="378" y="42"/>
                  </a:lnTo>
                  <a:lnTo>
                    <a:pt x="382" y="42"/>
                  </a:lnTo>
                  <a:lnTo>
                    <a:pt x="384" y="42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2" y="44"/>
                  </a:lnTo>
                  <a:lnTo>
                    <a:pt x="394" y="46"/>
                  </a:lnTo>
                  <a:lnTo>
                    <a:pt x="396" y="50"/>
                  </a:lnTo>
                  <a:lnTo>
                    <a:pt x="398" y="56"/>
                  </a:lnTo>
                  <a:lnTo>
                    <a:pt x="402" y="62"/>
                  </a:lnTo>
                  <a:lnTo>
                    <a:pt x="404" y="66"/>
                  </a:lnTo>
                  <a:lnTo>
                    <a:pt x="408" y="68"/>
                  </a:lnTo>
                  <a:lnTo>
                    <a:pt x="408" y="68"/>
                  </a:lnTo>
                  <a:lnTo>
                    <a:pt x="408" y="70"/>
                  </a:lnTo>
                  <a:lnTo>
                    <a:pt x="410" y="72"/>
                  </a:lnTo>
                  <a:lnTo>
                    <a:pt x="410" y="76"/>
                  </a:lnTo>
                  <a:lnTo>
                    <a:pt x="412" y="80"/>
                  </a:lnTo>
                  <a:lnTo>
                    <a:pt x="414" y="84"/>
                  </a:lnTo>
                  <a:lnTo>
                    <a:pt x="416" y="88"/>
                  </a:lnTo>
                  <a:lnTo>
                    <a:pt x="416" y="92"/>
                  </a:lnTo>
                  <a:lnTo>
                    <a:pt x="418" y="94"/>
                  </a:lnTo>
                  <a:lnTo>
                    <a:pt x="420" y="98"/>
                  </a:lnTo>
                  <a:lnTo>
                    <a:pt x="424" y="100"/>
                  </a:lnTo>
                  <a:lnTo>
                    <a:pt x="426" y="104"/>
                  </a:lnTo>
                  <a:lnTo>
                    <a:pt x="430" y="108"/>
                  </a:lnTo>
                  <a:lnTo>
                    <a:pt x="434" y="112"/>
                  </a:lnTo>
                  <a:lnTo>
                    <a:pt x="436" y="114"/>
                  </a:lnTo>
                  <a:lnTo>
                    <a:pt x="436" y="114"/>
                  </a:lnTo>
                  <a:lnTo>
                    <a:pt x="454" y="136"/>
                  </a:lnTo>
                  <a:lnTo>
                    <a:pt x="454" y="144"/>
                  </a:lnTo>
                  <a:lnTo>
                    <a:pt x="488" y="170"/>
                  </a:lnTo>
                  <a:lnTo>
                    <a:pt x="490" y="174"/>
                  </a:lnTo>
                  <a:lnTo>
                    <a:pt x="496" y="182"/>
                  </a:lnTo>
                  <a:lnTo>
                    <a:pt x="502" y="194"/>
                  </a:lnTo>
                  <a:lnTo>
                    <a:pt x="506" y="210"/>
                  </a:lnTo>
                  <a:lnTo>
                    <a:pt x="506" y="224"/>
                  </a:lnTo>
                  <a:lnTo>
                    <a:pt x="508" y="240"/>
                  </a:lnTo>
                  <a:lnTo>
                    <a:pt x="508" y="256"/>
                  </a:lnTo>
                  <a:lnTo>
                    <a:pt x="508" y="268"/>
                  </a:lnTo>
                  <a:lnTo>
                    <a:pt x="508" y="272"/>
                  </a:lnTo>
                  <a:lnTo>
                    <a:pt x="508" y="272"/>
                  </a:lnTo>
                  <a:lnTo>
                    <a:pt x="508" y="276"/>
                  </a:lnTo>
                  <a:lnTo>
                    <a:pt x="504" y="280"/>
                  </a:lnTo>
                  <a:lnTo>
                    <a:pt x="502" y="284"/>
                  </a:lnTo>
                  <a:lnTo>
                    <a:pt x="498" y="288"/>
                  </a:lnTo>
                  <a:lnTo>
                    <a:pt x="494" y="292"/>
                  </a:lnTo>
                  <a:lnTo>
                    <a:pt x="488" y="294"/>
                  </a:lnTo>
                  <a:lnTo>
                    <a:pt x="480" y="312"/>
                  </a:lnTo>
                  <a:lnTo>
                    <a:pt x="480" y="312"/>
                  </a:lnTo>
                  <a:lnTo>
                    <a:pt x="478" y="316"/>
                  </a:lnTo>
                  <a:lnTo>
                    <a:pt x="476" y="322"/>
                  </a:lnTo>
                  <a:lnTo>
                    <a:pt x="474" y="326"/>
                  </a:lnTo>
                  <a:lnTo>
                    <a:pt x="472" y="332"/>
                  </a:lnTo>
                  <a:lnTo>
                    <a:pt x="470" y="336"/>
                  </a:lnTo>
                  <a:lnTo>
                    <a:pt x="466" y="338"/>
                  </a:lnTo>
                  <a:lnTo>
                    <a:pt x="462" y="340"/>
                  </a:lnTo>
                  <a:lnTo>
                    <a:pt x="460" y="344"/>
                  </a:lnTo>
                  <a:lnTo>
                    <a:pt x="460" y="346"/>
                  </a:lnTo>
                  <a:lnTo>
                    <a:pt x="460" y="352"/>
                  </a:lnTo>
                  <a:lnTo>
                    <a:pt x="462" y="358"/>
                  </a:lnTo>
                  <a:lnTo>
                    <a:pt x="464" y="364"/>
                  </a:lnTo>
                  <a:lnTo>
                    <a:pt x="466" y="370"/>
                  </a:lnTo>
                  <a:lnTo>
                    <a:pt x="466" y="376"/>
                  </a:lnTo>
                  <a:lnTo>
                    <a:pt x="464" y="380"/>
                  </a:lnTo>
                  <a:lnTo>
                    <a:pt x="460" y="384"/>
                  </a:lnTo>
                  <a:lnTo>
                    <a:pt x="452" y="388"/>
                  </a:lnTo>
                  <a:lnTo>
                    <a:pt x="440" y="394"/>
                  </a:lnTo>
                  <a:lnTo>
                    <a:pt x="430" y="402"/>
                  </a:lnTo>
                  <a:lnTo>
                    <a:pt x="420" y="406"/>
                  </a:lnTo>
                  <a:lnTo>
                    <a:pt x="416" y="408"/>
                  </a:lnTo>
                  <a:lnTo>
                    <a:pt x="414" y="408"/>
                  </a:lnTo>
                  <a:lnTo>
                    <a:pt x="412" y="406"/>
                  </a:lnTo>
                  <a:lnTo>
                    <a:pt x="408" y="404"/>
                  </a:lnTo>
                  <a:lnTo>
                    <a:pt x="402" y="400"/>
                  </a:lnTo>
                  <a:lnTo>
                    <a:pt x="398" y="396"/>
                  </a:lnTo>
                  <a:lnTo>
                    <a:pt x="396" y="392"/>
                  </a:lnTo>
                  <a:lnTo>
                    <a:pt x="394" y="392"/>
                  </a:lnTo>
                  <a:lnTo>
                    <a:pt x="392" y="392"/>
                  </a:lnTo>
                  <a:lnTo>
                    <a:pt x="390" y="392"/>
                  </a:lnTo>
                  <a:lnTo>
                    <a:pt x="386" y="394"/>
                  </a:lnTo>
                  <a:lnTo>
                    <a:pt x="384" y="396"/>
                  </a:lnTo>
                  <a:lnTo>
                    <a:pt x="380" y="396"/>
                  </a:lnTo>
                  <a:lnTo>
                    <a:pt x="376" y="396"/>
                  </a:lnTo>
                  <a:lnTo>
                    <a:pt x="372" y="396"/>
                  </a:lnTo>
                  <a:lnTo>
                    <a:pt x="368" y="394"/>
                  </a:lnTo>
                  <a:lnTo>
                    <a:pt x="366" y="394"/>
                  </a:lnTo>
                  <a:lnTo>
                    <a:pt x="364" y="392"/>
                  </a:lnTo>
                  <a:lnTo>
                    <a:pt x="346" y="392"/>
                  </a:lnTo>
                  <a:lnTo>
                    <a:pt x="344" y="388"/>
                  </a:lnTo>
                  <a:lnTo>
                    <a:pt x="338" y="380"/>
                  </a:lnTo>
                  <a:lnTo>
                    <a:pt x="334" y="366"/>
                  </a:lnTo>
                  <a:lnTo>
                    <a:pt x="330" y="354"/>
                  </a:lnTo>
                  <a:lnTo>
                    <a:pt x="318" y="334"/>
                  </a:lnTo>
                  <a:lnTo>
                    <a:pt x="292" y="332"/>
                  </a:lnTo>
                  <a:lnTo>
                    <a:pt x="274" y="318"/>
                  </a:lnTo>
                  <a:lnTo>
                    <a:pt x="272" y="316"/>
                  </a:lnTo>
                  <a:lnTo>
                    <a:pt x="266" y="310"/>
                  </a:lnTo>
                  <a:lnTo>
                    <a:pt x="256" y="304"/>
                  </a:lnTo>
                  <a:lnTo>
                    <a:pt x="240" y="296"/>
                  </a:lnTo>
                  <a:lnTo>
                    <a:pt x="220" y="292"/>
                  </a:lnTo>
                  <a:lnTo>
                    <a:pt x="214" y="294"/>
                  </a:lnTo>
                  <a:lnTo>
                    <a:pt x="204" y="296"/>
                  </a:lnTo>
                  <a:lnTo>
                    <a:pt x="190" y="300"/>
                  </a:lnTo>
                  <a:lnTo>
                    <a:pt x="178" y="304"/>
                  </a:lnTo>
                  <a:lnTo>
                    <a:pt x="144" y="324"/>
                  </a:lnTo>
                  <a:lnTo>
                    <a:pt x="136" y="324"/>
                  </a:lnTo>
                  <a:lnTo>
                    <a:pt x="134" y="326"/>
                  </a:lnTo>
                  <a:lnTo>
                    <a:pt x="134" y="328"/>
                  </a:lnTo>
                  <a:lnTo>
                    <a:pt x="132" y="332"/>
                  </a:lnTo>
                  <a:lnTo>
                    <a:pt x="130" y="334"/>
                  </a:lnTo>
                  <a:lnTo>
                    <a:pt x="128" y="338"/>
                  </a:lnTo>
                  <a:lnTo>
                    <a:pt x="124" y="340"/>
                  </a:lnTo>
                  <a:lnTo>
                    <a:pt x="120" y="340"/>
                  </a:lnTo>
                  <a:lnTo>
                    <a:pt x="116" y="340"/>
                  </a:lnTo>
                  <a:lnTo>
                    <a:pt x="110" y="340"/>
                  </a:lnTo>
                  <a:lnTo>
                    <a:pt x="106" y="340"/>
                  </a:lnTo>
                  <a:lnTo>
                    <a:pt x="104" y="338"/>
                  </a:lnTo>
                  <a:lnTo>
                    <a:pt x="102" y="338"/>
                  </a:lnTo>
                  <a:lnTo>
                    <a:pt x="80" y="338"/>
                  </a:lnTo>
                  <a:lnTo>
                    <a:pt x="78" y="338"/>
                  </a:lnTo>
                  <a:lnTo>
                    <a:pt x="76" y="340"/>
                  </a:lnTo>
                  <a:lnTo>
                    <a:pt x="74" y="342"/>
                  </a:lnTo>
                  <a:lnTo>
                    <a:pt x="70" y="344"/>
                  </a:lnTo>
                  <a:lnTo>
                    <a:pt x="68" y="346"/>
                  </a:lnTo>
                  <a:lnTo>
                    <a:pt x="64" y="352"/>
                  </a:lnTo>
                  <a:lnTo>
                    <a:pt x="60" y="352"/>
                  </a:lnTo>
                  <a:lnTo>
                    <a:pt x="52" y="352"/>
                  </a:lnTo>
                  <a:lnTo>
                    <a:pt x="48" y="352"/>
                  </a:lnTo>
                  <a:lnTo>
                    <a:pt x="44" y="352"/>
                  </a:lnTo>
                  <a:lnTo>
                    <a:pt x="40" y="352"/>
                  </a:lnTo>
                  <a:lnTo>
                    <a:pt x="36" y="350"/>
                  </a:lnTo>
                  <a:lnTo>
                    <a:pt x="34" y="350"/>
                  </a:lnTo>
                  <a:lnTo>
                    <a:pt x="32" y="348"/>
                  </a:lnTo>
                  <a:lnTo>
                    <a:pt x="32" y="346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0" y="340"/>
                  </a:lnTo>
                  <a:lnTo>
                    <a:pt x="30" y="342"/>
                  </a:lnTo>
                  <a:lnTo>
                    <a:pt x="28" y="342"/>
                  </a:lnTo>
                  <a:lnTo>
                    <a:pt x="26" y="344"/>
                  </a:lnTo>
                  <a:lnTo>
                    <a:pt x="24" y="344"/>
                  </a:lnTo>
                  <a:lnTo>
                    <a:pt x="22" y="344"/>
                  </a:lnTo>
                  <a:lnTo>
                    <a:pt x="20" y="342"/>
                  </a:lnTo>
                  <a:lnTo>
                    <a:pt x="18" y="342"/>
                  </a:lnTo>
                  <a:lnTo>
                    <a:pt x="16" y="338"/>
                  </a:lnTo>
                  <a:lnTo>
                    <a:pt x="16" y="336"/>
                  </a:lnTo>
                  <a:lnTo>
                    <a:pt x="16" y="332"/>
                  </a:lnTo>
                  <a:lnTo>
                    <a:pt x="20" y="330"/>
                  </a:lnTo>
                  <a:lnTo>
                    <a:pt x="26" y="326"/>
                  </a:lnTo>
                  <a:lnTo>
                    <a:pt x="30" y="300"/>
                  </a:lnTo>
                  <a:lnTo>
                    <a:pt x="30" y="300"/>
                  </a:lnTo>
                  <a:lnTo>
                    <a:pt x="28" y="296"/>
                  </a:lnTo>
                  <a:lnTo>
                    <a:pt x="28" y="292"/>
                  </a:lnTo>
                  <a:lnTo>
                    <a:pt x="26" y="288"/>
                  </a:lnTo>
                  <a:lnTo>
                    <a:pt x="24" y="284"/>
                  </a:lnTo>
                  <a:lnTo>
                    <a:pt x="22" y="280"/>
                  </a:lnTo>
                  <a:lnTo>
                    <a:pt x="22" y="278"/>
                  </a:lnTo>
                  <a:lnTo>
                    <a:pt x="18" y="272"/>
                  </a:lnTo>
                  <a:lnTo>
                    <a:pt x="12" y="258"/>
                  </a:lnTo>
                  <a:lnTo>
                    <a:pt x="8" y="242"/>
                  </a:lnTo>
                  <a:lnTo>
                    <a:pt x="4" y="228"/>
                  </a:lnTo>
                  <a:lnTo>
                    <a:pt x="4" y="218"/>
                  </a:lnTo>
                  <a:lnTo>
                    <a:pt x="8" y="214"/>
                  </a:lnTo>
                  <a:lnTo>
                    <a:pt x="8" y="208"/>
                  </a:lnTo>
                  <a:lnTo>
                    <a:pt x="8" y="202"/>
                  </a:lnTo>
                  <a:lnTo>
                    <a:pt x="6" y="196"/>
                  </a:lnTo>
                  <a:lnTo>
                    <a:pt x="4" y="194"/>
                  </a:lnTo>
                  <a:lnTo>
                    <a:pt x="2" y="188"/>
                  </a:lnTo>
                  <a:lnTo>
                    <a:pt x="0" y="178"/>
                  </a:lnTo>
                  <a:lnTo>
                    <a:pt x="0" y="168"/>
                  </a:lnTo>
                  <a:lnTo>
                    <a:pt x="4" y="160"/>
                  </a:lnTo>
                  <a:lnTo>
                    <a:pt x="8" y="158"/>
                  </a:lnTo>
                  <a:lnTo>
                    <a:pt x="12" y="154"/>
                  </a:lnTo>
                  <a:lnTo>
                    <a:pt x="16" y="150"/>
                  </a:lnTo>
                  <a:lnTo>
                    <a:pt x="20" y="148"/>
                  </a:lnTo>
                  <a:lnTo>
                    <a:pt x="24" y="144"/>
                  </a:lnTo>
                  <a:lnTo>
                    <a:pt x="28" y="140"/>
                  </a:lnTo>
                  <a:lnTo>
                    <a:pt x="30" y="138"/>
                  </a:lnTo>
                  <a:lnTo>
                    <a:pt x="30" y="13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7" name="Freeform 504"/>
            <p:cNvSpPr>
              <a:spLocks/>
            </p:cNvSpPr>
            <p:nvPr/>
          </p:nvSpPr>
          <p:spPr bwMode="gray">
            <a:xfrm>
              <a:off x="3567819" y="4646774"/>
              <a:ext cx="151815" cy="177614"/>
            </a:xfrm>
            <a:custGeom>
              <a:avLst/>
              <a:gdLst>
                <a:gd name="T0" fmla="*/ 10 w 82"/>
                <a:gd name="T1" fmla="*/ 92 h 96"/>
                <a:gd name="T2" fmla="*/ 8 w 82"/>
                <a:gd name="T3" fmla="*/ 86 h 96"/>
                <a:gd name="T4" fmla="*/ 8 w 82"/>
                <a:gd name="T5" fmla="*/ 78 h 96"/>
                <a:gd name="T6" fmla="*/ 10 w 82"/>
                <a:gd name="T7" fmla="*/ 68 h 96"/>
                <a:gd name="T8" fmla="*/ 12 w 82"/>
                <a:gd name="T9" fmla="*/ 62 h 96"/>
                <a:gd name="T10" fmla="*/ 10 w 82"/>
                <a:gd name="T11" fmla="*/ 56 h 96"/>
                <a:gd name="T12" fmla="*/ 6 w 82"/>
                <a:gd name="T13" fmla="*/ 52 h 96"/>
                <a:gd name="T14" fmla="*/ 2 w 82"/>
                <a:gd name="T15" fmla="*/ 52 h 96"/>
                <a:gd name="T16" fmla="*/ 0 w 82"/>
                <a:gd name="T17" fmla="*/ 46 h 96"/>
                <a:gd name="T18" fmla="*/ 4 w 82"/>
                <a:gd name="T19" fmla="*/ 38 h 96"/>
                <a:gd name="T20" fmla="*/ 8 w 82"/>
                <a:gd name="T21" fmla="*/ 32 h 96"/>
                <a:gd name="T22" fmla="*/ 8 w 82"/>
                <a:gd name="T23" fmla="*/ 30 h 96"/>
                <a:gd name="T24" fmla="*/ 8 w 82"/>
                <a:gd name="T25" fmla="*/ 24 h 96"/>
                <a:gd name="T26" fmla="*/ 10 w 82"/>
                <a:gd name="T27" fmla="*/ 18 h 96"/>
                <a:gd name="T28" fmla="*/ 14 w 82"/>
                <a:gd name="T29" fmla="*/ 18 h 96"/>
                <a:gd name="T30" fmla="*/ 18 w 82"/>
                <a:gd name="T31" fmla="*/ 16 h 96"/>
                <a:gd name="T32" fmla="*/ 20 w 82"/>
                <a:gd name="T33" fmla="*/ 12 h 96"/>
                <a:gd name="T34" fmla="*/ 24 w 82"/>
                <a:gd name="T35" fmla="*/ 8 h 96"/>
                <a:gd name="T36" fmla="*/ 34 w 82"/>
                <a:gd name="T37" fmla="*/ 2 h 96"/>
                <a:gd name="T38" fmla="*/ 44 w 82"/>
                <a:gd name="T39" fmla="*/ 0 h 96"/>
                <a:gd name="T40" fmla="*/ 52 w 82"/>
                <a:gd name="T41" fmla="*/ 0 h 96"/>
                <a:gd name="T42" fmla="*/ 62 w 82"/>
                <a:gd name="T43" fmla="*/ 2 h 96"/>
                <a:gd name="T44" fmla="*/ 68 w 82"/>
                <a:gd name="T45" fmla="*/ 4 h 96"/>
                <a:gd name="T46" fmla="*/ 72 w 82"/>
                <a:gd name="T47" fmla="*/ 6 h 96"/>
                <a:gd name="T48" fmla="*/ 76 w 82"/>
                <a:gd name="T49" fmla="*/ 6 h 96"/>
                <a:gd name="T50" fmla="*/ 78 w 82"/>
                <a:gd name="T51" fmla="*/ 4 h 96"/>
                <a:gd name="T52" fmla="*/ 82 w 82"/>
                <a:gd name="T53" fmla="*/ 10 h 96"/>
                <a:gd name="T54" fmla="*/ 82 w 82"/>
                <a:gd name="T55" fmla="*/ 18 h 96"/>
                <a:gd name="T56" fmla="*/ 74 w 82"/>
                <a:gd name="T57" fmla="*/ 22 h 96"/>
                <a:gd name="T58" fmla="*/ 68 w 82"/>
                <a:gd name="T59" fmla="*/ 22 h 96"/>
                <a:gd name="T60" fmla="*/ 64 w 82"/>
                <a:gd name="T61" fmla="*/ 16 h 96"/>
                <a:gd name="T62" fmla="*/ 60 w 82"/>
                <a:gd name="T63" fmla="*/ 12 h 96"/>
                <a:gd name="T64" fmla="*/ 54 w 82"/>
                <a:gd name="T65" fmla="*/ 8 h 96"/>
                <a:gd name="T66" fmla="*/ 46 w 82"/>
                <a:gd name="T67" fmla="*/ 6 h 96"/>
                <a:gd name="T68" fmla="*/ 36 w 82"/>
                <a:gd name="T69" fmla="*/ 10 h 96"/>
                <a:gd name="T70" fmla="*/ 26 w 82"/>
                <a:gd name="T71" fmla="*/ 16 h 96"/>
                <a:gd name="T72" fmla="*/ 22 w 82"/>
                <a:gd name="T73" fmla="*/ 22 h 96"/>
                <a:gd name="T74" fmla="*/ 22 w 82"/>
                <a:gd name="T75" fmla="*/ 28 h 96"/>
                <a:gd name="T76" fmla="*/ 20 w 82"/>
                <a:gd name="T77" fmla="*/ 34 h 96"/>
                <a:gd name="T78" fmla="*/ 20 w 82"/>
                <a:gd name="T79" fmla="*/ 38 h 96"/>
                <a:gd name="T80" fmla="*/ 24 w 82"/>
                <a:gd name="T81" fmla="*/ 38 h 96"/>
                <a:gd name="T82" fmla="*/ 34 w 82"/>
                <a:gd name="T83" fmla="*/ 36 h 96"/>
                <a:gd name="T84" fmla="*/ 42 w 82"/>
                <a:gd name="T85" fmla="*/ 34 h 96"/>
                <a:gd name="T86" fmla="*/ 44 w 82"/>
                <a:gd name="T87" fmla="*/ 30 h 96"/>
                <a:gd name="T88" fmla="*/ 50 w 82"/>
                <a:gd name="T89" fmla="*/ 28 h 96"/>
                <a:gd name="T90" fmla="*/ 54 w 82"/>
                <a:gd name="T91" fmla="*/ 28 h 96"/>
                <a:gd name="T92" fmla="*/ 54 w 82"/>
                <a:gd name="T93" fmla="*/ 32 h 96"/>
                <a:gd name="T94" fmla="*/ 54 w 82"/>
                <a:gd name="T95" fmla="*/ 36 h 96"/>
                <a:gd name="T96" fmla="*/ 50 w 82"/>
                <a:gd name="T97" fmla="*/ 38 h 96"/>
                <a:gd name="T98" fmla="*/ 42 w 82"/>
                <a:gd name="T99" fmla="*/ 40 h 96"/>
                <a:gd name="T100" fmla="*/ 36 w 82"/>
                <a:gd name="T101" fmla="*/ 44 h 96"/>
                <a:gd name="T102" fmla="*/ 32 w 82"/>
                <a:gd name="T103" fmla="*/ 44 h 96"/>
                <a:gd name="T104" fmla="*/ 32 w 82"/>
                <a:gd name="T105" fmla="*/ 46 h 96"/>
                <a:gd name="T106" fmla="*/ 32 w 82"/>
                <a:gd name="T107" fmla="*/ 50 h 96"/>
                <a:gd name="T108" fmla="*/ 36 w 82"/>
                <a:gd name="T109" fmla="*/ 52 h 96"/>
                <a:gd name="T110" fmla="*/ 42 w 82"/>
                <a:gd name="T111" fmla="*/ 58 h 96"/>
                <a:gd name="T112" fmla="*/ 46 w 82"/>
                <a:gd name="T113" fmla="*/ 66 h 96"/>
                <a:gd name="T114" fmla="*/ 46 w 82"/>
                <a:gd name="T115" fmla="*/ 70 h 96"/>
                <a:gd name="T116" fmla="*/ 62 w 82"/>
                <a:gd name="T117" fmla="*/ 90 h 96"/>
                <a:gd name="T118" fmla="*/ 38 w 82"/>
                <a:gd name="T119" fmla="*/ 96 h 96"/>
                <a:gd name="T120" fmla="*/ 34 w 82"/>
                <a:gd name="T121" fmla="*/ 64 h 96"/>
                <a:gd name="T122" fmla="*/ 28 w 82"/>
                <a:gd name="T123" fmla="*/ 58 h 96"/>
                <a:gd name="T124" fmla="*/ 24 w 82"/>
                <a:gd name="T125" fmla="*/ 7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6">
                  <a:moveTo>
                    <a:pt x="16" y="88"/>
                  </a:moveTo>
                  <a:lnTo>
                    <a:pt x="10" y="92"/>
                  </a:lnTo>
                  <a:lnTo>
                    <a:pt x="10" y="90"/>
                  </a:lnTo>
                  <a:lnTo>
                    <a:pt x="8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8" y="72"/>
                  </a:lnTo>
                  <a:lnTo>
                    <a:pt x="10" y="68"/>
                  </a:lnTo>
                  <a:lnTo>
                    <a:pt x="12" y="64"/>
                  </a:lnTo>
                  <a:lnTo>
                    <a:pt x="12" y="62"/>
                  </a:lnTo>
                  <a:lnTo>
                    <a:pt x="12" y="58"/>
                  </a:lnTo>
                  <a:lnTo>
                    <a:pt x="10" y="56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2"/>
                  </a:lnTo>
                  <a:lnTo>
                    <a:pt x="4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8" y="24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2" y="10"/>
                  </a:lnTo>
                  <a:lnTo>
                    <a:pt x="24" y="8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62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80" y="6"/>
                  </a:lnTo>
                  <a:lnTo>
                    <a:pt x="82" y="10"/>
                  </a:lnTo>
                  <a:lnTo>
                    <a:pt x="82" y="14"/>
                  </a:lnTo>
                  <a:lnTo>
                    <a:pt x="82" y="18"/>
                  </a:lnTo>
                  <a:lnTo>
                    <a:pt x="78" y="20"/>
                  </a:lnTo>
                  <a:lnTo>
                    <a:pt x="74" y="22"/>
                  </a:lnTo>
                  <a:lnTo>
                    <a:pt x="72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4" y="16"/>
                  </a:lnTo>
                  <a:lnTo>
                    <a:pt x="62" y="14"/>
                  </a:lnTo>
                  <a:lnTo>
                    <a:pt x="60" y="12"/>
                  </a:lnTo>
                  <a:lnTo>
                    <a:pt x="58" y="10"/>
                  </a:lnTo>
                  <a:lnTo>
                    <a:pt x="54" y="8"/>
                  </a:lnTo>
                  <a:lnTo>
                    <a:pt x="50" y="8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6" y="10"/>
                  </a:lnTo>
                  <a:lnTo>
                    <a:pt x="30" y="14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22" y="24"/>
                  </a:lnTo>
                  <a:lnTo>
                    <a:pt x="22" y="28"/>
                  </a:lnTo>
                  <a:lnTo>
                    <a:pt x="22" y="30"/>
                  </a:lnTo>
                  <a:lnTo>
                    <a:pt x="20" y="34"/>
                  </a:lnTo>
                  <a:lnTo>
                    <a:pt x="20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4" y="38"/>
                  </a:lnTo>
                  <a:lnTo>
                    <a:pt x="28" y="36"/>
                  </a:lnTo>
                  <a:lnTo>
                    <a:pt x="34" y="36"/>
                  </a:lnTo>
                  <a:lnTo>
                    <a:pt x="40" y="36"/>
                  </a:lnTo>
                  <a:lnTo>
                    <a:pt x="42" y="34"/>
                  </a:lnTo>
                  <a:lnTo>
                    <a:pt x="44" y="32"/>
                  </a:lnTo>
                  <a:lnTo>
                    <a:pt x="44" y="30"/>
                  </a:lnTo>
                  <a:lnTo>
                    <a:pt x="48" y="28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8"/>
                  </a:lnTo>
                  <a:lnTo>
                    <a:pt x="54" y="30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2" y="38"/>
                  </a:lnTo>
                  <a:lnTo>
                    <a:pt x="50" y="38"/>
                  </a:lnTo>
                  <a:lnTo>
                    <a:pt x="46" y="40"/>
                  </a:lnTo>
                  <a:lnTo>
                    <a:pt x="42" y="40"/>
                  </a:lnTo>
                  <a:lnTo>
                    <a:pt x="38" y="42"/>
                  </a:lnTo>
                  <a:lnTo>
                    <a:pt x="36" y="44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2" y="50"/>
                  </a:lnTo>
                  <a:lnTo>
                    <a:pt x="36" y="52"/>
                  </a:lnTo>
                  <a:lnTo>
                    <a:pt x="40" y="54"/>
                  </a:lnTo>
                  <a:lnTo>
                    <a:pt x="42" y="58"/>
                  </a:lnTo>
                  <a:lnTo>
                    <a:pt x="44" y="62"/>
                  </a:lnTo>
                  <a:lnTo>
                    <a:pt x="46" y="66"/>
                  </a:lnTo>
                  <a:lnTo>
                    <a:pt x="46" y="68"/>
                  </a:lnTo>
                  <a:lnTo>
                    <a:pt x="46" y="70"/>
                  </a:lnTo>
                  <a:lnTo>
                    <a:pt x="58" y="76"/>
                  </a:lnTo>
                  <a:lnTo>
                    <a:pt x="62" y="90"/>
                  </a:lnTo>
                  <a:lnTo>
                    <a:pt x="46" y="92"/>
                  </a:lnTo>
                  <a:lnTo>
                    <a:pt x="38" y="96"/>
                  </a:lnTo>
                  <a:lnTo>
                    <a:pt x="34" y="80"/>
                  </a:lnTo>
                  <a:lnTo>
                    <a:pt x="34" y="64"/>
                  </a:lnTo>
                  <a:lnTo>
                    <a:pt x="32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78"/>
                  </a:lnTo>
                  <a:lnTo>
                    <a:pt x="16" y="8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Freeform 505"/>
            <p:cNvSpPr>
              <a:spLocks/>
            </p:cNvSpPr>
            <p:nvPr/>
          </p:nvSpPr>
          <p:spPr bwMode="gray">
            <a:xfrm>
              <a:off x="3001292" y="4569068"/>
              <a:ext cx="251790" cy="273822"/>
            </a:xfrm>
            <a:custGeom>
              <a:avLst/>
              <a:gdLst>
                <a:gd name="T0" fmla="*/ 2 w 136"/>
                <a:gd name="T1" fmla="*/ 2 h 148"/>
                <a:gd name="T2" fmla="*/ 8 w 136"/>
                <a:gd name="T3" fmla="*/ 4 h 148"/>
                <a:gd name="T4" fmla="*/ 18 w 136"/>
                <a:gd name="T5" fmla="*/ 2 h 148"/>
                <a:gd name="T6" fmla="*/ 24 w 136"/>
                <a:gd name="T7" fmla="*/ 0 h 148"/>
                <a:gd name="T8" fmla="*/ 32 w 136"/>
                <a:gd name="T9" fmla="*/ 4 h 148"/>
                <a:gd name="T10" fmla="*/ 38 w 136"/>
                <a:gd name="T11" fmla="*/ 14 h 148"/>
                <a:gd name="T12" fmla="*/ 42 w 136"/>
                <a:gd name="T13" fmla="*/ 18 h 148"/>
                <a:gd name="T14" fmla="*/ 42 w 136"/>
                <a:gd name="T15" fmla="*/ 20 h 148"/>
                <a:gd name="T16" fmla="*/ 66 w 136"/>
                <a:gd name="T17" fmla="*/ 42 h 148"/>
                <a:gd name="T18" fmla="*/ 72 w 136"/>
                <a:gd name="T19" fmla="*/ 42 h 148"/>
                <a:gd name="T20" fmla="*/ 92 w 136"/>
                <a:gd name="T21" fmla="*/ 60 h 148"/>
                <a:gd name="T22" fmla="*/ 110 w 136"/>
                <a:gd name="T23" fmla="*/ 74 h 148"/>
                <a:gd name="T24" fmla="*/ 108 w 136"/>
                <a:gd name="T25" fmla="*/ 74 h 148"/>
                <a:gd name="T26" fmla="*/ 104 w 136"/>
                <a:gd name="T27" fmla="*/ 76 h 148"/>
                <a:gd name="T28" fmla="*/ 104 w 136"/>
                <a:gd name="T29" fmla="*/ 78 h 148"/>
                <a:gd name="T30" fmla="*/ 114 w 136"/>
                <a:gd name="T31" fmla="*/ 88 h 148"/>
                <a:gd name="T32" fmla="*/ 126 w 136"/>
                <a:gd name="T33" fmla="*/ 100 h 148"/>
                <a:gd name="T34" fmla="*/ 128 w 136"/>
                <a:gd name="T35" fmla="*/ 102 h 148"/>
                <a:gd name="T36" fmla="*/ 132 w 136"/>
                <a:gd name="T37" fmla="*/ 108 h 148"/>
                <a:gd name="T38" fmla="*/ 136 w 136"/>
                <a:gd name="T39" fmla="*/ 116 h 148"/>
                <a:gd name="T40" fmla="*/ 134 w 136"/>
                <a:gd name="T41" fmla="*/ 116 h 148"/>
                <a:gd name="T42" fmla="*/ 134 w 136"/>
                <a:gd name="T43" fmla="*/ 120 h 148"/>
                <a:gd name="T44" fmla="*/ 136 w 136"/>
                <a:gd name="T45" fmla="*/ 128 h 148"/>
                <a:gd name="T46" fmla="*/ 136 w 136"/>
                <a:gd name="T47" fmla="*/ 132 h 148"/>
                <a:gd name="T48" fmla="*/ 136 w 136"/>
                <a:gd name="T49" fmla="*/ 140 h 148"/>
                <a:gd name="T50" fmla="*/ 132 w 136"/>
                <a:gd name="T51" fmla="*/ 146 h 148"/>
                <a:gd name="T52" fmla="*/ 126 w 136"/>
                <a:gd name="T53" fmla="*/ 148 h 148"/>
                <a:gd name="T54" fmla="*/ 122 w 136"/>
                <a:gd name="T55" fmla="*/ 148 h 148"/>
                <a:gd name="T56" fmla="*/ 100 w 136"/>
                <a:gd name="T57" fmla="*/ 138 h 148"/>
                <a:gd name="T58" fmla="*/ 82 w 136"/>
                <a:gd name="T59" fmla="*/ 116 h 148"/>
                <a:gd name="T60" fmla="*/ 62 w 136"/>
                <a:gd name="T61" fmla="*/ 88 h 148"/>
                <a:gd name="T62" fmla="*/ 52 w 136"/>
                <a:gd name="T63" fmla="*/ 68 h 148"/>
                <a:gd name="T64" fmla="*/ 44 w 136"/>
                <a:gd name="T65" fmla="*/ 60 h 148"/>
                <a:gd name="T66" fmla="*/ 40 w 136"/>
                <a:gd name="T67" fmla="*/ 54 h 148"/>
                <a:gd name="T68" fmla="*/ 34 w 136"/>
                <a:gd name="T69" fmla="*/ 46 h 148"/>
                <a:gd name="T70" fmla="*/ 14 w 136"/>
                <a:gd name="T71" fmla="*/ 18 h 148"/>
                <a:gd name="T72" fmla="*/ 12 w 136"/>
                <a:gd name="T73" fmla="*/ 16 h 148"/>
                <a:gd name="T74" fmla="*/ 6 w 136"/>
                <a:gd name="T75" fmla="*/ 12 h 148"/>
                <a:gd name="T76" fmla="*/ 0 w 136"/>
                <a:gd name="T77" fmla="*/ 6 h 148"/>
                <a:gd name="T78" fmla="*/ 0 w 136"/>
                <a:gd name="T7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" h="148">
                  <a:moveTo>
                    <a:pt x="0" y="0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32" y="4"/>
                  </a:lnTo>
                  <a:lnTo>
                    <a:pt x="36" y="8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66" y="42"/>
                  </a:lnTo>
                  <a:lnTo>
                    <a:pt x="68" y="40"/>
                  </a:lnTo>
                  <a:lnTo>
                    <a:pt x="72" y="42"/>
                  </a:lnTo>
                  <a:lnTo>
                    <a:pt x="82" y="50"/>
                  </a:lnTo>
                  <a:lnTo>
                    <a:pt x="92" y="60"/>
                  </a:lnTo>
                  <a:lnTo>
                    <a:pt x="104" y="68"/>
                  </a:lnTo>
                  <a:lnTo>
                    <a:pt x="110" y="74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6" y="74"/>
                  </a:lnTo>
                  <a:lnTo>
                    <a:pt x="104" y="76"/>
                  </a:lnTo>
                  <a:lnTo>
                    <a:pt x="102" y="76"/>
                  </a:lnTo>
                  <a:lnTo>
                    <a:pt x="104" y="78"/>
                  </a:lnTo>
                  <a:lnTo>
                    <a:pt x="106" y="82"/>
                  </a:lnTo>
                  <a:lnTo>
                    <a:pt x="114" y="88"/>
                  </a:lnTo>
                  <a:lnTo>
                    <a:pt x="114" y="100"/>
                  </a:lnTo>
                  <a:lnTo>
                    <a:pt x="126" y="100"/>
                  </a:lnTo>
                  <a:lnTo>
                    <a:pt x="126" y="100"/>
                  </a:lnTo>
                  <a:lnTo>
                    <a:pt x="128" y="102"/>
                  </a:lnTo>
                  <a:lnTo>
                    <a:pt x="130" y="104"/>
                  </a:lnTo>
                  <a:lnTo>
                    <a:pt x="132" y="108"/>
                  </a:lnTo>
                  <a:lnTo>
                    <a:pt x="134" y="112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4" y="116"/>
                  </a:lnTo>
                  <a:lnTo>
                    <a:pt x="134" y="118"/>
                  </a:lnTo>
                  <a:lnTo>
                    <a:pt x="134" y="120"/>
                  </a:lnTo>
                  <a:lnTo>
                    <a:pt x="134" y="124"/>
                  </a:lnTo>
                  <a:lnTo>
                    <a:pt x="136" y="128"/>
                  </a:lnTo>
                  <a:lnTo>
                    <a:pt x="136" y="130"/>
                  </a:lnTo>
                  <a:lnTo>
                    <a:pt x="136" y="132"/>
                  </a:lnTo>
                  <a:lnTo>
                    <a:pt x="136" y="136"/>
                  </a:lnTo>
                  <a:lnTo>
                    <a:pt x="136" y="140"/>
                  </a:lnTo>
                  <a:lnTo>
                    <a:pt x="134" y="144"/>
                  </a:lnTo>
                  <a:lnTo>
                    <a:pt x="132" y="146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2" y="148"/>
                  </a:lnTo>
                  <a:lnTo>
                    <a:pt x="122" y="148"/>
                  </a:lnTo>
                  <a:lnTo>
                    <a:pt x="102" y="142"/>
                  </a:lnTo>
                  <a:lnTo>
                    <a:pt x="100" y="138"/>
                  </a:lnTo>
                  <a:lnTo>
                    <a:pt x="92" y="128"/>
                  </a:lnTo>
                  <a:lnTo>
                    <a:pt x="82" y="116"/>
                  </a:lnTo>
                  <a:lnTo>
                    <a:pt x="72" y="102"/>
                  </a:lnTo>
                  <a:lnTo>
                    <a:pt x="62" y="88"/>
                  </a:lnTo>
                  <a:lnTo>
                    <a:pt x="56" y="78"/>
                  </a:lnTo>
                  <a:lnTo>
                    <a:pt x="52" y="68"/>
                  </a:lnTo>
                  <a:lnTo>
                    <a:pt x="44" y="62"/>
                  </a:lnTo>
                  <a:lnTo>
                    <a:pt x="44" y="60"/>
                  </a:lnTo>
                  <a:lnTo>
                    <a:pt x="42" y="58"/>
                  </a:lnTo>
                  <a:lnTo>
                    <a:pt x="40" y="54"/>
                  </a:lnTo>
                  <a:lnTo>
                    <a:pt x="38" y="50"/>
                  </a:lnTo>
                  <a:lnTo>
                    <a:pt x="34" y="46"/>
                  </a:lnTo>
                  <a:lnTo>
                    <a:pt x="32" y="4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2" y="16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" name="Freeform 506"/>
            <p:cNvSpPr>
              <a:spLocks/>
            </p:cNvSpPr>
            <p:nvPr/>
          </p:nvSpPr>
          <p:spPr bwMode="gray">
            <a:xfrm>
              <a:off x="3245676" y="4850291"/>
              <a:ext cx="214762" cy="59205"/>
            </a:xfrm>
            <a:custGeom>
              <a:avLst/>
              <a:gdLst>
                <a:gd name="T0" fmla="*/ 50 w 116"/>
                <a:gd name="T1" fmla="*/ 22 h 32"/>
                <a:gd name="T2" fmla="*/ 22 w 116"/>
                <a:gd name="T3" fmla="*/ 22 h 32"/>
                <a:gd name="T4" fmla="*/ 0 w 116"/>
                <a:gd name="T5" fmla="*/ 10 h 32"/>
                <a:gd name="T6" fmla="*/ 2 w 116"/>
                <a:gd name="T7" fmla="*/ 4 h 32"/>
                <a:gd name="T8" fmla="*/ 2 w 116"/>
                <a:gd name="T9" fmla="*/ 4 h 32"/>
                <a:gd name="T10" fmla="*/ 6 w 116"/>
                <a:gd name="T11" fmla="*/ 2 h 32"/>
                <a:gd name="T12" fmla="*/ 10 w 116"/>
                <a:gd name="T13" fmla="*/ 0 h 32"/>
                <a:gd name="T14" fmla="*/ 14 w 116"/>
                <a:gd name="T15" fmla="*/ 0 h 32"/>
                <a:gd name="T16" fmla="*/ 20 w 116"/>
                <a:gd name="T17" fmla="*/ 0 h 32"/>
                <a:gd name="T18" fmla="*/ 26 w 116"/>
                <a:gd name="T19" fmla="*/ 0 h 32"/>
                <a:gd name="T20" fmla="*/ 56 w 116"/>
                <a:gd name="T21" fmla="*/ 8 h 32"/>
                <a:gd name="T22" fmla="*/ 58 w 116"/>
                <a:gd name="T23" fmla="*/ 8 h 32"/>
                <a:gd name="T24" fmla="*/ 62 w 116"/>
                <a:gd name="T25" fmla="*/ 6 h 32"/>
                <a:gd name="T26" fmla="*/ 66 w 116"/>
                <a:gd name="T27" fmla="*/ 6 h 32"/>
                <a:gd name="T28" fmla="*/ 72 w 116"/>
                <a:gd name="T29" fmla="*/ 6 h 32"/>
                <a:gd name="T30" fmla="*/ 80 w 116"/>
                <a:gd name="T31" fmla="*/ 6 h 32"/>
                <a:gd name="T32" fmla="*/ 84 w 116"/>
                <a:gd name="T33" fmla="*/ 8 h 32"/>
                <a:gd name="T34" fmla="*/ 90 w 116"/>
                <a:gd name="T35" fmla="*/ 12 h 32"/>
                <a:gd name="T36" fmla="*/ 96 w 116"/>
                <a:gd name="T37" fmla="*/ 14 h 32"/>
                <a:gd name="T38" fmla="*/ 102 w 116"/>
                <a:gd name="T39" fmla="*/ 16 h 32"/>
                <a:gd name="T40" fmla="*/ 108 w 116"/>
                <a:gd name="T41" fmla="*/ 18 h 32"/>
                <a:gd name="T42" fmla="*/ 110 w 116"/>
                <a:gd name="T43" fmla="*/ 20 h 32"/>
                <a:gd name="T44" fmla="*/ 112 w 116"/>
                <a:gd name="T45" fmla="*/ 20 h 32"/>
                <a:gd name="T46" fmla="*/ 112 w 116"/>
                <a:gd name="T47" fmla="*/ 20 h 32"/>
                <a:gd name="T48" fmla="*/ 114 w 116"/>
                <a:gd name="T49" fmla="*/ 22 h 32"/>
                <a:gd name="T50" fmla="*/ 114 w 116"/>
                <a:gd name="T51" fmla="*/ 24 h 32"/>
                <a:gd name="T52" fmla="*/ 116 w 116"/>
                <a:gd name="T53" fmla="*/ 28 h 32"/>
                <a:gd name="T54" fmla="*/ 114 w 116"/>
                <a:gd name="T55" fmla="*/ 30 h 32"/>
                <a:gd name="T56" fmla="*/ 114 w 116"/>
                <a:gd name="T57" fmla="*/ 32 h 32"/>
                <a:gd name="T58" fmla="*/ 110 w 116"/>
                <a:gd name="T59" fmla="*/ 32 h 32"/>
                <a:gd name="T60" fmla="*/ 100 w 116"/>
                <a:gd name="T61" fmla="*/ 32 h 32"/>
                <a:gd name="T62" fmla="*/ 88 w 116"/>
                <a:gd name="T63" fmla="*/ 30 h 32"/>
                <a:gd name="T64" fmla="*/ 76 w 116"/>
                <a:gd name="T65" fmla="*/ 30 h 32"/>
                <a:gd name="T66" fmla="*/ 72 w 116"/>
                <a:gd name="T67" fmla="*/ 28 h 32"/>
                <a:gd name="T68" fmla="*/ 50 w 116"/>
                <a:gd name="T6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" h="32">
                  <a:moveTo>
                    <a:pt x="50" y="22"/>
                  </a:moveTo>
                  <a:lnTo>
                    <a:pt x="22" y="22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56" y="8"/>
                  </a:lnTo>
                  <a:lnTo>
                    <a:pt x="58" y="8"/>
                  </a:lnTo>
                  <a:lnTo>
                    <a:pt x="62" y="6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80" y="6"/>
                  </a:lnTo>
                  <a:lnTo>
                    <a:pt x="84" y="8"/>
                  </a:lnTo>
                  <a:lnTo>
                    <a:pt x="90" y="12"/>
                  </a:lnTo>
                  <a:lnTo>
                    <a:pt x="96" y="14"/>
                  </a:lnTo>
                  <a:lnTo>
                    <a:pt x="102" y="16"/>
                  </a:lnTo>
                  <a:lnTo>
                    <a:pt x="108" y="18"/>
                  </a:lnTo>
                  <a:lnTo>
                    <a:pt x="110" y="20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6" y="28"/>
                  </a:lnTo>
                  <a:lnTo>
                    <a:pt x="114" y="30"/>
                  </a:lnTo>
                  <a:lnTo>
                    <a:pt x="114" y="32"/>
                  </a:lnTo>
                  <a:lnTo>
                    <a:pt x="110" y="32"/>
                  </a:lnTo>
                  <a:lnTo>
                    <a:pt x="100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2" y="28"/>
                  </a:lnTo>
                  <a:lnTo>
                    <a:pt x="50" y="2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Freeform 507"/>
            <p:cNvSpPr>
              <a:spLocks/>
            </p:cNvSpPr>
            <p:nvPr/>
          </p:nvSpPr>
          <p:spPr bwMode="gray">
            <a:xfrm>
              <a:off x="7637188" y="4968701"/>
              <a:ext cx="325846" cy="377431"/>
            </a:xfrm>
            <a:custGeom>
              <a:avLst/>
              <a:gdLst>
                <a:gd name="T0" fmla="*/ 2 w 176"/>
                <a:gd name="T1" fmla="*/ 94 h 204"/>
                <a:gd name="T2" fmla="*/ 8 w 176"/>
                <a:gd name="T3" fmla="*/ 90 h 204"/>
                <a:gd name="T4" fmla="*/ 22 w 176"/>
                <a:gd name="T5" fmla="*/ 84 h 204"/>
                <a:gd name="T6" fmla="*/ 28 w 176"/>
                <a:gd name="T7" fmla="*/ 80 h 204"/>
                <a:gd name="T8" fmla="*/ 26 w 176"/>
                <a:gd name="T9" fmla="*/ 70 h 204"/>
                <a:gd name="T10" fmla="*/ 24 w 176"/>
                <a:gd name="T11" fmla="*/ 66 h 204"/>
                <a:gd name="T12" fmla="*/ 24 w 176"/>
                <a:gd name="T13" fmla="*/ 52 h 204"/>
                <a:gd name="T14" fmla="*/ 28 w 176"/>
                <a:gd name="T15" fmla="*/ 44 h 204"/>
                <a:gd name="T16" fmla="*/ 26 w 176"/>
                <a:gd name="T17" fmla="*/ 36 h 204"/>
                <a:gd name="T18" fmla="*/ 34 w 176"/>
                <a:gd name="T19" fmla="*/ 18 h 204"/>
                <a:gd name="T20" fmla="*/ 42 w 176"/>
                <a:gd name="T21" fmla="*/ 16 h 204"/>
                <a:gd name="T22" fmla="*/ 48 w 176"/>
                <a:gd name="T23" fmla="*/ 8 h 204"/>
                <a:gd name="T24" fmla="*/ 58 w 176"/>
                <a:gd name="T25" fmla="*/ 4 h 204"/>
                <a:gd name="T26" fmla="*/ 64 w 176"/>
                <a:gd name="T27" fmla="*/ 6 h 204"/>
                <a:gd name="T28" fmla="*/ 68 w 176"/>
                <a:gd name="T29" fmla="*/ 0 h 204"/>
                <a:gd name="T30" fmla="*/ 74 w 176"/>
                <a:gd name="T31" fmla="*/ 2 h 204"/>
                <a:gd name="T32" fmla="*/ 72 w 176"/>
                <a:gd name="T33" fmla="*/ 20 h 204"/>
                <a:gd name="T34" fmla="*/ 98 w 176"/>
                <a:gd name="T35" fmla="*/ 46 h 204"/>
                <a:gd name="T36" fmla="*/ 110 w 176"/>
                <a:gd name="T37" fmla="*/ 48 h 204"/>
                <a:gd name="T38" fmla="*/ 118 w 176"/>
                <a:gd name="T39" fmla="*/ 60 h 204"/>
                <a:gd name="T40" fmla="*/ 128 w 176"/>
                <a:gd name="T41" fmla="*/ 66 h 204"/>
                <a:gd name="T42" fmla="*/ 140 w 176"/>
                <a:gd name="T43" fmla="*/ 78 h 204"/>
                <a:gd name="T44" fmla="*/ 166 w 176"/>
                <a:gd name="T45" fmla="*/ 90 h 204"/>
                <a:gd name="T46" fmla="*/ 166 w 176"/>
                <a:gd name="T47" fmla="*/ 98 h 204"/>
                <a:gd name="T48" fmla="*/ 168 w 176"/>
                <a:gd name="T49" fmla="*/ 104 h 204"/>
                <a:gd name="T50" fmla="*/ 174 w 176"/>
                <a:gd name="T51" fmla="*/ 108 h 204"/>
                <a:gd name="T52" fmla="*/ 176 w 176"/>
                <a:gd name="T53" fmla="*/ 120 h 204"/>
                <a:gd name="T54" fmla="*/ 174 w 176"/>
                <a:gd name="T55" fmla="*/ 156 h 204"/>
                <a:gd name="T56" fmla="*/ 162 w 176"/>
                <a:gd name="T57" fmla="*/ 152 h 204"/>
                <a:gd name="T58" fmla="*/ 132 w 176"/>
                <a:gd name="T59" fmla="*/ 150 h 204"/>
                <a:gd name="T60" fmla="*/ 112 w 176"/>
                <a:gd name="T61" fmla="*/ 180 h 204"/>
                <a:gd name="T62" fmla="*/ 106 w 176"/>
                <a:gd name="T63" fmla="*/ 190 h 204"/>
                <a:gd name="T64" fmla="*/ 98 w 176"/>
                <a:gd name="T65" fmla="*/ 186 h 204"/>
                <a:gd name="T66" fmla="*/ 84 w 176"/>
                <a:gd name="T67" fmla="*/ 200 h 204"/>
                <a:gd name="T68" fmla="*/ 82 w 176"/>
                <a:gd name="T69" fmla="*/ 194 h 204"/>
                <a:gd name="T70" fmla="*/ 76 w 176"/>
                <a:gd name="T71" fmla="*/ 188 h 204"/>
                <a:gd name="T72" fmla="*/ 56 w 176"/>
                <a:gd name="T73" fmla="*/ 188 h 204"/>
                <a:gd name="T74" fmla="*/ 50 w 176"/>
                <a:gd name="T75" fmla="*/ 198 h 204"/>
                <a:gd name="T76" fmla="*/ 46 w 176"/>
                <a:gd name="T77" fmla="*/ 202 h 204"/>
                <a:gd name="T78" fmla="*/ 40 w 176"/>
                <a:gd name="T79" fmla="*/ 204 h 204"/>
                <a:gd name="T80" fmla="*/ 30 w 176"/>
                <a:gd name="T81" fmla="*/ 160 h 204"/>
                <a:gd name="T82" fmla="*/ 30 w 176"/>
                <a:gd name="T83" fmla="*/ 150 h 204"/>
                <a:gd name="T84" fmla="*/ 24 w 176"/>
                <a:gd name="T85" fmla="*/ 138 h 204"/>
                <a:gd name="T86" fmla="*/ 10 w 176"/>
                <a:gd name="T87" fmla="*/ 118 h 204"/>
                <a:gd name="T88" fmla="*/ 2 w 176"/>
                <a:gd name="T89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" h="204">
                  <a:moveTo>
                    <a:pt x="0" y="96"/>
                  </a:moveTo>
                  <a:lnTo>
                    <a:pt x="2" y="94"/>
                  </a:lnTo>
                  <a:lnTo>
                    <a:pt x="2" y="94"/>
                  </a:lnTo>
                  <a:lnTo>
                    <a:pt x="4" y="94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2" y="88"/>
                  </a:lnTo>
                  <a:lnTo>
                    <a:pt x="18" y="86"/>
                  </a:lnTo>
                  <a:lnTo>
                    <a:pt x="22" y="84"/>
                  </a:lnTo>
                  <a:lnTo>
                    <a:pt x="24" y="84"/>
                  </a:lnTo>
                  <a:lnTo>
                    <a:pt x="26" y="82"/>
                  </a:lnTo>
                  <a:lnTo>
                    <a:pt x="28" y="80"/>
                  </a:lnTo>
                  <a:lnTo>
                    <a:pt x="28" y="76"/>
                  </a:lnTo>
                  <a:lnTo>
                    <a:pt x="28" y="74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4" y="66"/>
                  </a:lnTo>
                  <a:lnTo>
                    <a:pt x="24" y="62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26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28" y="40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16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8"/>
                  </a:lnTo>
                  <a:lnTo>
                    <a:pt x="42" y="16"/>
                  </a:lnTo>
                  <a:lnTo>
                    <a:pt x="44" y="12"/>
                  </a:lnTo>
                  <a:lnTo>
                    <a:pt x="46" y="10"/>
                  </a:lnTo>
                  <a:lnTo>
                    <a:pt x="48" y="8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8" y="4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4" y="6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0"/>
                  </a:lnTo>
                  <a:lnTo>
                    <a:pt x="70" y="0"/>
                  </a:lnTo>
                  <a:lnTo>
                    <a:pt x="72" y="0"/>
                  </a:lnTo>
                  <a:lnTo>
                    <a:pt x="74" y="2"/>
                  </a:lnTo>
                  <a:lnTo>
                    <a:pt x="74" y="6"/>
                  </a:lnTo>
                  <a:lnTo>
                    <a:pt x="72" y="10"/>
                  </a:lnTo>
                  <a:lnTo>
                    <a:pt x="72" y="20"/>
                  </a:lnTo>
                  <a:lnTo>
                    <a:pt x="76" y="32"/>
                  </a:lnTo>
                  <a:lnTo>
                    <a:pt x="86" y="42"/>
                  </a:lnTo>
                  <a:lnTo>
                    <a:pt x="98" y="46"/>
                  </a:lnTo>
                  <a:lnTo>
                    <a:pt x="108" y="44"/>
                  </a:lnTo>
                  <a:lnTo>
                    <a:pt x="108" y="46"/>
                  </a:lnTo>
                  <a:lnTo>
                    <a:pt x="110" y="48"/>
                  </a:lnTo>
                  <a:lnTo>
                    <a:pt x="112" y="52"/>
                  </a:lnTo>
                  <a:lnTo>
                    <a:pt x="114" y="56"/>
                  </a:lnTo>
                  <a:lnTo>
                    <a:pt x="118" y="60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8" y="66"/>
                  </a:lnTo>
                  <a:lnTo>
                    <a:pt x="132" y="68"/>
                  </a:lnTo>
                  <a:lnTo>
                    <a:pt x="136" y="72"/>
                  </a:lnTo>
                  <a:lnTo>
                    <a:pt x="140" y="78"/>
                  </a:lnTo>
                  <a:lnTo>
                    <a:pt x="142" y="82"/>
                  </a:lnTo>
                  <a:lnTo>
                    <a:pt x="144" y="88"/>
                  </a:lnTo>
                  <a:lnTo>
                    <a:pt x="166" y="90"/>
                  </a:lnTo>
                  <a:lnTo>
                    <a:pt x="166" y="92"/>
                  </a:lnTo>
                  <a:lnTo>
                    <a:pt x="166" y="94"/>
                  </a:lnTo>
                  <a:lnTo>
                    <a:pt x="166" y="98"/>
                  </a:lnTo>
                  <a:lnTo>
                    <a:pt x="166" y="102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106"/>
                  </a:lnTo>
                  <a:lnTo>
                    <a:pt x="172" y="106"/>
                  </a:lnTo>
                  <a:lnTo>
                    <a:pt x="174" y="108"/>
                  </a:lnTo>
                  <a:lnTo>
                    <a:pt x="176" y="112"/>
                  </a:lnTo>
                  <a:lnTo>
                    <a:pt x="176" y="116"/>
                  </a:lnTo>
                  <a:lnTo>
                    <a:pt x="176" y="120"/>
                  </a:lnTo>
                  <a:lnTo>
                    <a:pt x="176" y="132"/>
                  </a:lnTo>
                  <a:lnTo>
                    <a:pt x="176" y="144"/>
                  </a:lnTo>
                  <a:lnTo>
                    <a:pt x="174" y="156"/>
                  </a:lnTo>
                  <a:lnTo>
                    <a:pt x="172" y="162"/>
                  </a:lnTo>
                  <a:lnTo>
                    <a:pt x="170" y="160"/>
                  </a:lnTo>
                  <a:lnTo>
                    <a:pt x="162" y="152"/>
                  </a:lnTo>
                  <a:lnTo>
                    <a:pt x="150" y="148"/>
                  </a:lnTo>
                  <a:lnTo>
                    <a:pt x="136" y="148"/>
                  </a:lnTo>
                  <a:lnTo>
                    <a:pt x="132" y="150"/>
                  </a:lnTo>
                  <a:lnTo>
                    <a:pt x="126" y="158"/>
                  </a:lnTo>
                  <a:lnTo>
                    <a:pt x="116" y="168"/>
                  </a:lnTo>
                  <a:lnTo>
                    <a:pt x="112" y="180"/>
                  </a:lnTo>
                  <a:lnTo>
                    <a:pt x="108" y="192"/>
                  </a:lnTo>
                  <a:lnTo>
                    <a:pt x="108" y="190"/>
                  </a:lnTo>
                  <a:lnTo>
                    <a:pt x="106" y="190"/>
                  </a:lnTo>
                  <a:lnTo>
                    <a:pt x="104" y="188"/>
                  </a:lnTo>
                  <a:lnTo>
                    <a:pt x="102" y="186"/>
                  </a:lnTo>
                  <a:lnTo>
                    <a:pt x="98" y="186"/>
                  </a:lnTo>
                  <a:lnTo>
                    <a:pt x="94" y="188"/>
                  </a:lnTo>
                  <a:lnTo>
                    <a:pt x="88" y="192"/>
                  </a:lnTo>
                  <a:lnTo>
                    <a:pt x="84" y="200"/>
                  </a:lnTo>
                  <a:lnTo>
                    <a:pt x="84" y="200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2"/>
                  </a:lnTo>
                  <a:lnTo>
                    <a:pt x="78" y="188"/>
                  </a:lnTo>
                  <a:lnTo>
                    <a:pt x="76" y="188"/>
                  </a:lnTo>
                  <a:lnTo>
                    <a:pt x="58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4" y="192"/>
                  </a:lnTo>
                  <a:lnTo>
                    <a:pt x="52" y="194"/>
                  </a:lnTo>
                  <a:lnTo>
                    <a:pt x="50" y="198"/>
                  </a:lnTo>
                  <a:lnTo>
                    <a:pt x="48" y="198"/>
                  </a:lnTo>
                  <a:lnTo>
                    <a:pt x="46" y="200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0" y="204"/>
                  </a:lnTo>
                  <a:lnTo>
                    <a:pt x="38" y="202"/>
                  </a:lnTo>
                  <a:lnTo>
                    <a:pt x="34" y="180"/>
                  </a:lnTo>
                  <a:lnTo>
                    <a:pt x="30" y="160"/>
                  </a:lnTo>
                  <a:lnTo>
                    <a:pt x="30" y="158"/>
                  </a:lnTo>
                  <a:lnTo>
                    <a:pt x="30" y="154"/>
                  </a:lnTo>
                  <a:lnTo>
                    <a:pt x="30" y="150"/>
                  </a:lnTo>
                  <a:lnTo>
                    <a:pt x="28" y="144"/>
                  </a:lnTo>
                  <a:lnTo>
                    <a:pt x="26" y="140"/>
                  </a:lnTo>
                  <a:lnTo>
                    <a:pt x="24" y="138"/>
                  </a:lnTo>
                  <a:lnTo>
                    <a:pt x="12" y="122"/>
                  </a:lnTo>
                  <a:lnTo>
                    <a:pt x="12" y="120"/>
                  </a:lnTo>
                  <a:lnTo>
                    <a:pt x="10" y="118"/>
                  </a:lnTo>
                  <a:lnTo>
                    <a:pt x="6" y="114"/>
                  </a:lnTo>
                  <a:lnTo>
                    <a:pt x="4" y="108"/>
                  </a:lnTo>
                  <a:lnTo>
                    <a:pt x="2" y="102"/>
                  </a:lnTo>
                  <a:lnTo>
                    <a:pt x="0" y="9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" name="Freeform 508"/>
            <p:cNvSpPr>
              <a:spLocks/>
            </p:cNvSpPr>
            <p:nvPr/>
          </p:nvSpPr>
          <p:spPr bwMode="gray">
            <a:xfrm>
              <a:off x="7359479" y="4709680"/>
              <a:ext cx="329549" cy="451437"/>
            </a:xfrm>
            <a:custGeom>
              <a:avLst/>
              <a:gdLst>
                <a:gd name="T0" fmla="*/ 72 w 178"/>
                <a:gd name="T1" fmla="*/ 216 h 244"/>
                <a:gd name="T2" fmla="*/ 68 w 178"/>
                <a:gd name="T3" fmla="*/ 200 h 244"/>
                <a:gd name="T4" fmla="*/ 58 w 178"/>
                <a:gd name="T5" fmla="*/ 176 h 244"/>
                <a:gd name="T6" fmla="*/ 46 w 178"/>
                <a:gd name="T7" fmla="*/ 148 h 244"/>
                <a:gd name="T8" fmla="*/ 18 w 178"/>
                <a:gd name="T9" fmla="*/ 108 h 244"/>
                <a:gd name="T10" fmla="*/ 4 w 178"/>
                <a:gd name="T11" fmla="*/ 90 h 244"/>
                <a:gd name="T12" fmla="*/ 6 w 178"/>
                <a:gd name="T13" fmla="*/ 84 h 244"/>
                <a:gd name="T14" fmla="*/ 4 w 178"/>
                <a:gd name="T15" fmla="*/ 78 h 244"/>
                <a:gd name="T16" fmla="*/ 0 w 178"/>
                <a:gd name="T17" fmla="*/ 74 h 244"/>
                <a:gd name="T18" fmla="*/ 6 w 178"/>
                <a:gd name="T19" fmla="*/ 64 h 244"/>
                <a:gd name="T20" fmla="*/ 14 w 178"/>
                <a:gd name="T21" fmla="*/ 64 h 244"/>
                <a:gd name="T22" fmla="*/ 28 w 178"/>
                <a:gd name="T23" fmla="*/ 68 h 244"/>
                <a:gd name="T24" fmla="*/ 36 w 178"/>
                <a:gd name="T25" fmla="*/ 66 h 244"/>
                <a:gd name="T26" fmla="*/ 38 w 178"/>
                <a:gd name="T27" fmla="*/ 62 h 244"/>
                <a:gd name="T28" fmla="*/ 42 w 178"/>
                <a:gd name="T29" fmla="*/ 54 h 244"/>
                <a:gd name="T30" fmla="*/ 46 w 178"/>
                <a:gd name="T31" fmla="*/ 48 h 244"/>
                <a:gd name="T32" fmla="*/ 60 w 178"/>
                <a:gd name="T33" fmla="*/ 44 h 244"/>
                <a:gd name="T34" fmla="*/ 82 w 178"/>
                <a:gd name="T35" fmla="*/ 18 h 244"/>
                <a:gd name="T36" fmla="*/ 82 w 178"/>
                <a:gd name="T37" fmla="*/ 8 h 244"/>
                <a:gd name="T38" fmla="*/ 88 w 178"/>
                <a:gd name="T39" fmla="*/ 4 h 244"/>
                <a:gd name="T40" fmla="*/ 100 w 178"/>
                <a:gd name="T41" fmla="*/ 8 h 244"/>
                <a:gd name="T42" fmla="*/ 116 w 178"/>
                <a:gd name="T43" fmla="*/ 14 h 244"/>
                <a:gd name="T44" fmla="*/ 124 w 178"/>
                <a:gd name="T45" fmla="*/ 22 h 244"/>
                <a:gd name="T46" fmla="*/ 126 w 178"/>
                <a:gd name="T47" fmla="*/ 28 h 244"/>
                <a:gd name="T48" fmla="*/ 134 w 178"/>
                <a:gd name="T49" fmla="*/ 36 h 244"/>
                <a:gd name="T50" fmla="*/ 146 w 178"/>
                <a:gd name="T51" fmla="*/ 36 h 244"/>
                <a:gd name="T52" fmla="*/ 158 w 178"/>
                <a:gd name="T53" fmla="*/ 38 h 244"/>
                <a:gd name="T54" fmla="*/ 162 w 178"/>
                <a:gd name="T55" fmla="*/ 42 h 244"/>
                <a:gd name="T56" fmla="*/ 162 w 178"/>
                <a:gd name="T57" fmla="*/ 60 h 244"/>
                <a:gd name="T58" fmla="*/ 156 w 178"/>
                <a:gd name="T59" fmla="*/ 66 h 244"/>
                <a:gd name="T60" fmla="*/ 148 w 178"/>
                <a:gd name="T61" fmla="*/ 64 h 244"/>
                <a:gd name="T62" fmla="*/ 142 w 178"/>
                <a:gd name="T63" fmla="*/ 66 h 244"/>
                <a:gd name="T64" fmla="*/ 128 w 178"/>
                <a:gd name="T65" fmla="*/ 72 h 244"/>
                <a:gd name="T66" fmla="*/ 122 w 178"/>
                <a:gd name="T67" fmla="*/ 82 h 244"/>
                <a:gd name="T68" fmla="*/ 118 w 178"/>
                <a:gd name="T69" fmla="*/ 92 h 244"/>
                <a:gd name="T70" fmla="*/ 114 w 178"/>
                <a:gd name="T71" fmla="*/ 98 h 244"/>
                <a:gd name="T72" fmla="*/ 110 w 178"/>
                <a:gd name="T73" fmla="*/ 116 h 244"/>
                <a:gd name="T74" fmla="*/ 114 w 178"/>
                <a:gd name="T75" fmla="*/ 126 h 244"/>
                <a:gd name="T76" fmla="*/ 116 w 178"/>
                <a:gd name="T77" fmla="*/ 134 h 244"/>
                <a:gd name="T78" fmla="*/ 118 w 178"/>
                <a:gd name="T79" fmla="*/ 134 h 244"/>
                <a:gd name="T80" fmla="*/ 126 w 178"/>
                <a:gd name="T81" fmla="*/ 134 h 244"/>
                <a:gd name="T82" fmla="*/ 126 w 178"/>
                <a:gd name="T83" fmla="*/ 136 h 244"/>
                <a:gd name="T84" fmla="*/ 138 w 178"/>
                <a:gd name="T85" fmla="*/ 140 h 244"/>
                <a:gd name="T86" fmla="*/ 142 w 178"/>
                <a:gd name="T87" fmla="*/ 140 h 244"/>
                <a:gd name="T88" fmla="*/ 150 w 178"/>
                <a:gd name="T89" fmla="*/ 134 h 244"/>
                <a:gd name="T90" fmla="*/ 152 w 178"/>
                <a:gd name="T91" fmla="*/ 156 h 244"/>
                <a:gd name="T92" fmla="*/ 156 w 178"/>
                <a:gd name="T93" fmla="*/ 158 h 244"/>
                <a:gd name="T94" fmla="*/ 164 w 178"/>
                <a:gd name="T95" fmla="*/ 160 h 244"/>
                <a:gd name="T96" fmla="*/ 176 w 178"/>
                <a:gd name="T97" fmla="*/ 176 h 244"/>
                <a:gd name="T98" fmla="*/ 178 w 178"/>
                <a:gd name="T99" fmla="*/ 184 h 244"/>
                <a:gd name="T100" fmla="*/ 174 w 178"/>
                <a:gd name="T101" fmla="*/ 192 h 244"/>
                <a:gd name="T102" fmla="*/ 174 w 178"/>
                <a:gd name="T103" fmla="*/ 206 h 244"/>
                <a:gd name="T104" fmla="*/ 176 w 178"/>
                <a:gd name="T105" fmla="*/ 210 h 244"/>
                <a:gd name="T106" fmla="*/ 178 w 178"/>
                <a:gd name="T107" fmla="*/ 220 h 244"/>
                <a:gd name="T108" fmla="*/ 170 w 178"/>
                <a:gd name="T109" fmla="*/ 224 h 244"/>
                <a:gd name="T110" fmla="*/ 156 w 178"/>
                <a:gd name="T111" fmla="*/ 230 h 244"/>
                <a:gd name="T112" fmla="*/ 148 w 178"/>
                <a:gd name="T113" fmla="*/ 238 h 244"/>
                <a:gd name="T114" fmla="*/ 132 w 178"/>
                <a:gd name="T115" fmla="*/ 244 h 244"/>
                <a:gd name="T116" fmla="*/ 120 w 178"/>
                <a:gd name="T117" fmla="*/ 244 h 244"/>
                <a:gd name="T118" fmla="*/ 112 w 178"/>
                <a:gd name="T119" fmla="*/ 240 h 244"/>
                <a:gd name="T120" fmla="*/ 98 w 178"/>
                <a:gd name="T121" fmla="*/ 234 h 244"/>
                <a:gd name="T122" fmla="*/ 82 w 178"/>
                <a:gd name="T123" fmla="*/ 22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8" h="244">
                  <a:moveTo>
                    <a:pt x="82" y="226"/>
                  </a:moveTo>
                  <a:lnTo>
                    <a:pt x="76" y="222"/>
                  </a:lnTo>
                  <a:lnTo>
                    <a:pt x="72" y="216"/>
                  </a:lnTo>
                  <a:lnTo>
                    <a:pt x="70" y="210"/>
                  </a:lnTo>
                  <a:lnTo>
                    <a:pt x="68" y="204"/>
                  </a:lnTo>
                  <a:lnTo>
                    <a:pt x="68" y="200"/>
                  </a:lnTo>
                  <a:lnTo>
                    <a:pt x="66" y="196"/>
                  </a:lnTo>
                  <a:lnTo>
                    <a:pt x="64" y="190"/>
                  </a:lnTo>
                  <a:lnTo>
                    <a:pt x="58" y="176"/>
                  </a:lnTo>
                  <a:lnTo>
                    <a:pt x="52" y="164"/>
                  </a:lnTo>
                  <a:lnTo>
                    <a:pt x="48" y="152"/>
                  </a:lnTo>
                  <a:lnTo>
                    <a:pt x="46" y="148"/>
                  </a:lnTo>
                  <a:lnTo>
                    <a:pt x="40" y="136"/>
                  </a:lnTo>
                  <a:lnTo>
                    <a:pt x="30" y="122"/>
                  </a:lnTo>
                  <a:lnTo>
                    <a:pt x="18" y="108"/>
                  </a:lnTo>
                  <a:lnTo>
                    <a:pt x="10" y="98"/>
                  </a:lnTo>
                  <a:lnTo>
                    <a:pt x="6" y="94"/>
                  </a:lnTo>
                  <a:lnTo>
                    <a:pt x="4" y="90"/>
                  </a:lnTo>
                  <a:lnTo>
                    <a:pt x="4" y="86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0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2" y="68"/>
                  </a:lnTo>
                  <a:lnTo>
                    <a:pt x="4" y="66"/>
                  </a:lnTo>
                  <a:lnTo>
                    <a:pt x="6" y="64"/>
                  </a:lnTo>
                  <a:lnTo>
                    <a:pt x="8" y="62"/>
                  </a:lnTo>
                  <a:lnTo>
                    <a:pt x="10" y="62"/>
                  </a:lnTo>
                  <a:lnTo>
                    <a:pt x="14" y="64"/>
                  </a:lnTo>
                  <a:lnTo>
                    <a:pt x="16" y="66"/>
                  </a:lnTo>
                  <a:lnTo>
                    <a:pt x="26" y="66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8" y="62"/>
                  </a:lnTo>
                  <a:lnTo>
                    <a:pt x="40" y="60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6" y="48"/>
                  </a:lnTo>
                  <a:lnTo>
                    <a:pt x="46" y="48"/>
                  </a:lnTo>
                  <a:lnTo>
                    <a:pt x="48" y="48"/>
                  </a:lnTo>
                  <a:lnTo>
                    <a:pt x="60" y="44"/>
                  </a:lnTo>
                  <a:lnTo>
                    <a:pt x="70" y="36"/>
                  </a:lnTo>
                  <a:lnTo>
                    <a:pt x="78" y="28"/>
                  </a:lnTo>
                  <a:lnTo>
                    <a:pt x="82" y="18"/>
                  </a:lnTo>
                  <a:lnTo>
                    <a:pt x="84" y="14"/>
                  </a:lnTo>
                  <a:lnTo>
                    <a:pt x="84" y="10"/>
                  </a:lnTo>
                  <a:lnTo>
                    <a:pt x="82" y="8"/>
                  </a:lnTo>
                  <a:lnTo>
                    <a:pt x="82" y="4"/>
                  </a:lnTo>
                  <a:lnTo>
                    <a:pt x="82" y="0"/>
                  </a:lnTo>
                  <a:lnTo>
                    <a:pt x="88" y="4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10" y="12"/>
                  </a:lnTo>
                  <a:lnTo>
                    <a:pt x="116" y="14"/>
                  </a:lnTo>
                  <a:lnTo>
                    <a:pt x="122" y="18"/>
                  </a:lnTo>
                  <a:lnTo>
                    <a:pt x="124" y="22"/>
                  </a:lnTo>
                  <a:lnTo>
                    <a:pt x="124" y="22"/>
                  </a:lnTo>
                  <a:lnTo>
                    <a:pt x="124" y="24"/>
                  </a:lnTo>
                  <a:lnTo>
                    <a:pt x="124" y="26"/>
                  </a:lnTo>
                  <a:lnTo>
                    <a:pt x="126" y="28"/>
                  </a:lnTo>
                  <a:lnTo>
                    <a:pt x="126" y="32"/>
                  </a:lnTo>
                  <a:lnTo>
                    <a:pt x="130" y="34"/>
                  </a:lnTo>
                  <a:lnTo>
                    <a:pt x="134" y="36"/>
                  </a:lnTo>
                  <a:lnTo>
                    <a:pt x="140" y="36"/>
                  </a:lnTo>
                  <a:lnTo>
                    <a:pt x="142" y="36"/>
                  </a:lnTo>
                  <a:lnTo>
                    <a:pt x="146" y="36"/>
                  </a:lnTo>
                  <a:lnTo>
                    <a:pt x="150" y="36"/>
                  </a:lnTo>
                  <a:lnTo>
                    <a:pt x="154" y="38"/>
                  </a:lnTo>
                  <a:lnTo>
                    <a:pt x="158" y="38"/>
                  </a:lnTo>
                  <a:lnTo>
                    <a:pt x="158" y="38"/>
                  </a:lnTo>
                  <a:lnTo>
                    <a:pt x="160" y="40"/>
                  </a:lnTo>
                  <a:lnTo>
                    <a:pt x="162" y="42"/>
                  </a:lnTo>
                  <a:lnTo>
                    <a:pt x="162" y="44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48" y="64"/>
                  </a:lnTo>
                  <a:lnTo>
                    <a:pt x="146" y="66"/>
                  </a:lnTo>
                  <a:lnTo>
                    <a:pt x="146" y="66"/>
                  </a:lnTo>
                  <a:lnTo>
                    <a:pt x="142" y="66"/>
                  </a:lnTo>
                  <a:lnTo>
                    <a:pt x="138" y="68"/>
                  </a:lnTo>
                  <a:lnTo>
                    <a:pt x="134" y="68"/>
                  </a:lnTo>
                  <a:lnTo>
                    <a:pt x="128" y="72"/>
                  </a:lnTo>
                  <a:lnTo>
                    <a:pt x="124" y="76"/>
                  </a:lnTo>
                  <a:lnTo>
                    <a:pt x="122" y="80"/>
                  </a:lnTo>
                  <a:lnTo>
                    <a:pt x="122" y="82"/>
                  </a:lnTo>
                  <a:lnTo>
                    <a:pt x="122" y="86"/>
                  </a:lnTo>
                  <a:lnTo>
                    <a:pt x="120" y="90"/>
                  </a:lnTo>
                  <a:lnTo>
                    <a:pt x="118" y="92"/>
                  </a:lnTo>
                  <a:lnTo>
                    <a:pt x="118" y="94"/>
                  </a:lnTo>
                  <a:lnTo>
                    <a:pt x="116" y="96"/>
                  </a:lnTo>
                  <a:lnTo>
                    <a:pt x="114" y="98"/>
                  </a:lnTo>
                  <a:lnTo>
                    <a:pt x="112" y="102"/>
                  </a:lnTo>
                  <a:lnTo>
                    <a:pt x="110" y="108"/>
                  </a:lnTo>
                  <a:lnTo>
                    <a:pt x="110" y="116"/>
                  </a:lnTo>
                  <a:lnTo>
                    <a:pt x="114" y="122"/>
                  </a:lnTo>
                  <a:lnTo>
                    <a:pt x="114" y="124"/>
                  </a:lnTo>
                  <a:lnTo>
                    <a:pt x="114" y="126"/>
                  </a:lnTo>
                  <a:lnTo>
                    <a:pt x="116" y="128"/>
                  </a:lnTo>
                  <a:lnTo>
                    <a:pt x="116" y="132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4"/>
                  </a:lnTo>
                  <a:lnTo>
                    <a:pt x="120" y="132"/>
                  </a:lnTo>
                  <a:lnTo>
                    <a:pt x="122" y="132"/>
                  </a:lnTo>
                  <a:lnTo>
                    <a:pt x="126" y="134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6" y="136"/>
                  </a:lnTo>
                  <a:lnTo>
                    <a:pt x="128" y="138"/>
                  </a:lnTo>
                  <a:lnTo>
                    <a:pt x="132" y="138"/>
                  </a:lnTo>
                  <a:lnTo>
                    <a:pt x="138" y="140"/>
                  </a:lnTo>
                  <a:lnTo>
                    <a:pt x="140" y="140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4" y="138"/>
                  </a:lnTo>
                  <a:lnTo>
                    <a:pt x="148" y="136"/>
                  </a:lnTo>
                  <a:lnTo>
                    <a:pt x="150" y="134"/>
                  </a:lnTo>
                  <a:lnTo>
                    <a:pt x="152" y="132"/>
                  </a:lnTo>
                  <a:lnTo>
                    <a:pt x="154" y="13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4" y="158"/>
                  </a:lnTo>
                  <a:lnTo>
                    <a:pt x="156" y="158"/>
                  </a:lnTo>
                  <a:lnTo>
                    <a:pt x="160" y="160"/>
                  </a:lnTo>
                  <a:lnTo>
                    <a:pt x="160" y="160"/>
                  </a:lnTo>
                  <a:lnTo>
                    <a:pt x="164" y="160"/>
                  </a:lnTo>
                  <a:lnTo>
                    <a:pt x="166" y="160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6" y="178"/>
                  </a:lnTo>
                  <a:lnTo>
                    <a:pt x="178" y="180"/>
                  </a:lnTo>
                  <a:lnTo>
                    <a:pt x="178" y="184"/>
                  </a:lnTo>
                  <a:lnTo>
                    <a:pt x="176" y="186"/>
                  </a:lnTo>
                  <a:lnTo>
                    <a:pt x="176" y="188"/>
                  </a:lnTo>
                  <a:lnTo>
                    <a:pt x="174" y="192"/>
                  </a:lnTo>
                  <a:lnTo>
                    <a:pt x="174" y="196"/>
                  </a:lnTo>
                  <a:lnTo>
                    <a:pt x="174" y="202"/>
                  </a:lnTo>
                  <a:lnTo>
                    <a:pt x="174" y="206"/>
                  </a:lnTo>
                  <a:lnTo>
                    <a:pt x="174" y="208"/>
                  </a:lnTo>
                  <a:lnTo>
                    <a:pt x="176" y="208"/>
                  </a:lnTo>
                  <a:lnTo>
                    <a:pt x="176" y="210"/>
                  </a:lnTo>
                  <a:lnTo>
                    <a:pt x="178" y="214"/>
                  </a:lnTo>
                  <a:lnTo>
                    <a:pt x="178" y="216"/>
                  </a:lnTo>
                  <a:lnTo>
                    <a:pt x="178" y="220"/>
                  </a:lnTo>
                  <a:lnTo>
                    <a:pt x="176" y="222"/>
                  </a:lnTo>
                  <a:lnTo>
                    <a:pt x="174" y="224"/>
                  </a:lnTo>
                  <a:lnTo>
                    <a:pt x="170" y="224"/>
                  </a:lnTo>
                  <a:lnTo>
                    <a:pt x="166" y="226"/>
                  </a:lnTo>
                  <a:lnTo>
                    <a:pt x="160" y="228"/>
                  </a:lnTo>
                  <a:lnTo>
                    <a:pt x="156" y="230"/>
                  </a:lnTo>
                  <a:lnTo>
                    <a:pt x="154" y="234"/>
                  </a:lnTo>
                  <a:lnTo>
                    <a:pt x="152" y="236"/>
                  </a:lnTo>
                  <a:lnTo>
                    <a:pt x="148" y="238"/>
                  </a:lnTo>
                  <a:lnTo>
                    <a:pt x="142" y="240"/>
                  </a:lnTo>
                  <a:lnTo>
                    <a:pt x="138" y="242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8" y="244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6" y="242"/>
                  </a:lnTo>
                  <a:lnTo>
                    <a:pt x="112" y="240"/>
                  </a:lnTo>
                  <a:lnTo>
                    <a:pt x="108" y="238"/>
                  </a:lnTo>
                  <a:lnTo>
                    <a:pt x="104" y="236"/>
                  </a:lnTo>
                  <a:lnTo>
                    <a:pt x="98" y="234"/>
                  </a:lnTo>
                  <a:lnTo>
                    <a:pt x="96" y="232"/>
                  </a:lnTo>
                  <a:lnTo>
                    <a:pt x="94" y="230"/>
                  </a:lnTo>
                  <a:lnTo>
                    <a:pt x="82" y="22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" name="Freeform 509"/>
            <p:cNvSpPr>
              <a:spLocks/>
            </p:cNvSpPr>
            <p:nvPr/>
          </p:nvSpPr>
          <p:spPr bwMode="gray">
            <a:xfrm>
              <a:off x="7589052" y="4376653"/>
              <a:ext cx="325846" cy="318226"/>
            </a:xfrm>
            <a:custGeom>
              <a:avLst/>
              <a:gdLst>
                <a:gd name="T0" fmla="*/ 166 w 176"/>
                <a:gd name="T1" fmla="*/ 50 h 172"/>
                <a:gd name="T2" fmla="*/ 162 w 176"/>
                <a:gd name="T3" fmla="*/ 46 h 172"/>
                <a:gd name="T4" fmla="*/ 152 w 176"/>
                <a:gd name="T5" fmla="*/ 38 h 172"/>
                <a:gd name="T6" fmla="*/ 142 w 176"/>
                <a:gd name="T7" fmla="*/ 34 h 172"/>
                <a:gd name="T8" fmla="*/ 134 w 176"/>
                <a:gd name="T9" fmla="*/ 26 h 172"/>
                <a:gd name="T10" fmla="*/ 126 w 176"/>
                <a:gd name="T11" fmla="*/ 22 h 172"/>
                <a:gd name="T12" fmla="*/ 110 w 176"/>
                <a:gd name="T13" fmla="*/ 26 h 172"/>
                <a:gd name="T14" fmla="*/ 100 w 176"/>
                <a:gd name="T15" fmla="*/ 30 h 172"/>
                <a:gd name="T16" fmla="*/ 84 w 176"/>
                <a:gd name="T17" fmla="*/ 32 h 172"/>
                <a:gd name="T18" fmla="*/ 72 w 176"/>
                <a:gd name="T19" fmla="*/ 30 h 172"/>
                <a:gd name="T20" fmla="*/ 62 w 176"/>
                <a:gd name="T21" fmla="*/ 22 h 172"/>
                <a:gd name="T22" fmla="*/ 54 w 176"/>
                <a:gd name="T23" fmla="*/ 14 h 172"/>
                <a:gd name="T24" fmla="*/ 48 w 176"/>
                <a:gd name="T25" fmla="*/ 6 h 172"/>
                <a:gd name="T26" fmla="*/ 42 w 176"/>
                <a:gd name="T27" fmla="*/ 4 h 172"/>
                <a:gd name="T28" fmla="*/ 42 w 176"/>
                <a:gd name="T29" fmla="*/ 0 h 172"/>
                <a:gd name="T30" fmla="*/ 40 w 176"/>
                <a:gd name="T31" fmla="*/ 2 h 172"/>
                <a:gd name="T32" fmla="*/ 40 w 176"/>
                <a:gd name="T33" fmla="*/ 6 h 172"/>
                <a:gd name="T34" fmla="*/ 38 w 176"/>
                <a:gd name="T35" fmla="*/ 8 h 172"/>
                <a:gd name="T36" fmla="*/ 36 w 176"/>
                <a:gd name="T37" fmla="*/ 12 h 172"/>
                <a:gd name="T38" fmla="*/ 36 w 176"/>
                <a:gd name="T39" fmla="*/ 16 h 172"/>
                <a:gd name="T40" fmla="*/ 36 w 176"/>
                <a:gd name="T41" fmla="*/ 20 h 172"/>
                <a:gd name="T42" fmla="*/ 32 w 176"/>
                <a:gd name="T43" fmla="*/ 18 h 172"/>
                <a:gd name="T44" fmla="*/ 32 w 176"/>
                <a:gd name="T45" fmla="*/ 14 h 172"/>
                <a:gd name="T46" fmla="*/ 34 w 176"/>
                <a:gd name="T47" fmla="*/ 10 h 172"/>
                <a:gd name="T48" fmla="*/ 32 w 176"/>
                <a:gd name="T49" fmla="*/ 6 h 172"/>
                <a:gd name="T50" fmla="*/ 24 w 176"/>
                <a:gd name="T51" fmla="*/ 10 h 172"/>
                <a:gd name="T52" fmla="*/ 18 w 176"/>
                <a:gd name="T53" fmla="*/ 16 h 172"/>
                <a:gd name="T54" fmla="*/ 10 w 176"/>
                <a:gd name="T55" fmla="*/ 20 h 172"/>
                <a:gd name="T56" fmla="*/ 0 w 176"/>
                <a:gd name="T57" fmla="*/ 30 h 172"/>
                <a:gd name="T58" fmla="*/ 0 w 176"/>
                <a:gd name="T59" fmla="*/ 36 h 172"/>
                <a:gd name="T60" fmla="*/ 2 w 176"/>
                <a:gd name="T61" fmla="*/ 48 h 172"/>
                <a:gd name="T62" fmla="*/ 4 w 176"/>
                <a:gd name="T63" fmla="*/ 54 h 172"/>
                <a:gd name="T64" fmla="*/ 2 w 176"/>
                <a:gd name="T65" fmla="*/ 62 h 172"/>
                <a:gd name="T66" fmla="*/ 0 w 176"/>
                <a:gd name="T67" fmla="*/ 72 h 172"/>
                <a:gd name="T68" fmla="*/ 6 w 176"/>
                <a:gd name="T69" fmla="*/ 84 h 172"/>
                <a:gd name="T70" fmla="*/ 48 w 176"/>
                <a:gd name="T71" fmla="*/ 98 h 172"/>
                <a:gd name="T72" fmla="*/ 56 w 176"/>
                <a:gd name="T73" fmla="*/ 98 h 172"/>
                <a:gd name="T74" fmla="*/ 62 w 176"/>
                <a:gd name="T75" fmla="*/ 96 h 172"/>
                <a:gd name="T76" fmla="*/ 66 w 176"/>
                <a:gd name="T77" fmla="*/ 96 h 172"/>
                <a:gd name="T78" fmla="*/ 66 w 176"/>
                <a:gd name="T79" fmla="*/ 102 h 172"/>
                <a:gd name="T80" fmla="*/ 60 w 176"/>
                <a:gd name="T81" fmla="*/ 108 h 172"/>
                <a:gd name="T82" fmla="*/ 60 w 176"/>
                <a:gd name="T83" fmla="*/ 122 h 172"/>
                <a:gd name="T84" fmla="*/ 60 w 176"/>
                <a:gd name="T85" fmla="*/ 140 h 172"/>
                <a:gd name="T86" fmla="*/ 64 w 176"/>
                <a:gd name="T87" fmla="*/ 148 h 172"/>
                <a:gd name="T88" fmla="*/ 68 w 176"/>
                <a:gd name="T89" fmla="*/ 164 h 172"/>
                <a:gd name="T90" fmla="*/ 116 w 176"/>
                <a:gd name="T91" fmla="*/ 152 h 172"/>
                <a:gd name="T92" fmla="*/ 122 w 176"/>
                <a:gd name="T93" fmla="*/ 140 h 172"/>
                <a:gd name="T94" fmla="*/ 116 w 176"/>
                <a:gd name="T95" fmla="*/ 140 h 172"/>
                <a:gd name="T96" fmla="*/ 112 w 176"/>
                <a:gd name="T97" fmla="*/ 136 h 172"/>
                <a:gd name="T98" fmla="*/ 108 w 176"/>
                <a:gd name="T99" fmla="*/ 126 h 172"/>
                <a:gd name="T100" fmla="*/ 104 w 176"/>
                <a:gd name="T101" fmla="*/ 124 h 172"/>
                <a:gd name="T102" fmla="*/ 106 w 176"/>
                <a:gd name="T103" fmla="*/ 118 h 172"/>
                <a:gd name="T104" fmla="*/ 126 w 176"/>
                <a:gd name="T105" fmla="*/ 124 h 172"/>
                <a:gd name="T106" fmla="*/ 144 w 176"/>
                <a:gd name="T107" fmla="*/ 124 h 172"/>
                <a:gd name="T108" fmla="*/ 156 w 176"/>
                <a:gd name="T109" fmla="*/ 122 h 172"/>
                <a:gd name="T110" fmla="*/ 162 w 176"/>
                <a:gd name="T111" fmla="*/ 120 h 172"/>
                <a:gd name="T112" fmla="*/ 156 w 176"/>
                <a:gd name="T113" fmla="*/ 100 h 172"/>
                <a:gd name="T114" fmla="*/ 154 w 176"/>
                <a:gd name="T115" fmla="*/ 90 h 172"/>
                <a:gd name="T116" fmla="*/ 166 w 176"/>
                <a:gd name="T117" fmla="*/ 76 h 172"/>
                <a:gd name="T118" fmla="*/ 168 w 176"/>
                <a:gd name="T119" fmla="*/ 62 h 172"/>
                <a:gd name="T120" fmla="*/ 176 w 176"/>
                <a:gd name="T121" fmla="*/ 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" h="172">
                  <a:moveTo>
                    <a:pt x="176" y="58"/>
                  </a:moveTo>
                  <a:lnTo>
                    <a:pt x="170" y="54"/>
                  </a:lnTo>
                  <a:lnTo>
                    <a:pt x="166" y="50"/>
                  </a:lnTo>
                  <a:lnTo>
                    <a:pt x="166" y="50"/>
                  </a:lnTo>
                  <a:lnTo>
                    <a:pt x="164" y="48"/>
                  </a:lnTo>
                  <a:lnTo>
                    <a:pt x="162" y="46"/>
                  </a:lnTo>
                  <a:lnTo>
                    <a:pt x="160" y="44"/>
                  </a:lnTo>
                  <a:lnTo>
                    <a:pt x="156" y="40"/>
                  </a:lnTo>
                  <a:lnTo>
                    <a:pt x="152" y="38"/>
                  </a:lnTo>
                  <a:lnTo>
                    <a:pt x="146" y="36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38" y="32"/>
                  </a:lnTo>
                  <a:lnTo>
                    <a:pt x="136" y="28"/>
                  </a:lnTo>
                  <a:lnTo>
                    <a:pt x="134" y="26"/>
                  </a:lnTo>
                  <a:lnTo>
                    <a:pt x="132" y="24"/>
                  </a:lnTo>
                  <a:lnTo>
                    <a:pt x="132" y="24"/>
                  </a:lnTo>
                  <a:lnTo>
                    <a:pt x="126" y="22"/>
                  </a:lnTo>
                  <a:lnTo>
                    <a:pt x="120" y="24"/>
                  </a:lnTo>
                  <a:lnTo>
                    <a:pt x="116" y="24"/>
                  </a:lnTo>
                  <a:lnTo>
                    <a:pt x="110" y="26"/>
                  </a:lnTo>
                  <a:lnTo>
                    <a:pt x="108" y="26"/>
                  </a:lnTo>
                  <a:lnTo>
                    <a:pt x="106" y="28"/>
                  </a:lnTo>
                  <a:lnTo>
                    <a:pt x="100" y="30"/>
                  </a:lnTo>
                  <a:lnTo>
                    <a:pt x="94" y="32"/>
                  </a:lnTo>
                  <a:lnTo>
                    <a:pt x="88" y="32"/>
                  </a:lnTo>
                  <a:lnTo>
                    <a:pt x="84" y="32"/>
                  </a:lnTo>
                  <a:lnTo>
                    <a:pt x="80" y="32"/>
                  </a:lnTo>
                  <a:lnTo>
                    <a:pt x="78" y="32"/>
                  </a:lnTo>
                  <a:lnTo>
                    <a:pt x="72" y="30"/>
                  </a:lnTo>
                  <a:lnTo>
                    <a:pt x="68" y="28"/>
                  </a:lnTo>
                  <a:lnTo>
                    <a:pt x="64" y="24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6" y="18"/>
                  </a:lnTo>
                  <a:lnTo>
                    <a:pt x="54" y="14"/>
                  </a:lnTo>
                  <a:lnTo>
                    <a:pt x="50" y="10"/>
                  </a:lnTo>
                  <a:lnTo>
                    <a:pt x="50" y="8"/>
                  </a:lnTo>
                  <a:lnTo>
                    <a:pt x="48" y="6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32" y="18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28" y="6"/>
                  </a:lnTo>
                  <a:lnTo>
                    <a:pt x="24" y="10"/>
                  </a:lnTo>
                  <a:lnTo>
                    <a:pt x="22" y="14"/>
                  </a:lnTo>
                  <a:lnTo>
                    <a:pt x="20" y="16"/>
                  </a:lnTo>
                  <a:lnTo>
                    <a:pt x="18" y="16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4" y="54"/>
                  </a:lnTo>
                  <a:lnTo>
                    <a:pt x="4" y="58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6"/>
                  </a:lnTo>
                  <a:lnTo>
                    <a:pt x="2" y="80"/>
                  </a:lnTo>
                  <a:lnTo>
                    <a:pt x="6" y="84"/>
                  </a:lnTo>
                  <a:lnTo>
                    <a:pt x="12" y="86"/>
                  </a:lnTo>
                  <a:lnTo>
                    <a:pt x="44" y="90"/>
                  </a:lnTo>
                  <a:lnTo>
                    <a:pt x="48" y="98"/>
                  </a:lnTo>
                  <a:lnTo>
                    <a:pt x="48" y="98"/>
                  </a:lnTo>
                  <a:lnTo>
                    <a:pt x="52" y="98"/>
                  </a:lnTo>
                  <a:lnTo>
                    <a:pt x="56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2" y="96"/>
                  </a:lnTo>
                  <a:lnTo>
                    <a:pt x="62" y="96"/>
                  </a:lnTo>
                  <a:lnTo>
                    <a:pt x="64" y="96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64" y="104"/>
                  </a:lnTo>
                  <a:lnTo>
                    <a:pt x="62" y="106"/>
                  </a:lnTo>
                  <a:lnTo>
                    <a:pt x="60" y="108"/>
                  </a:lnTo>
                  <a:lnTo>
                    <a:pt x="60" y="112"/>
                  </a:lnTo>
                  <a:lnTo>
                    <a:pt x="58" y="116"/>
                  </a:lnTo>
                  <a:lnTo>
                    <a:pt x="60" y="122"/>
                  </a:lnTo>
                  <a:lnTo>
                    <a:pt x="62" y="128"/>
                  </a:lnTo>
                  <a:lnTo>
                    <a:pt x="68" y="132"/>
                  </a:lnTo>
                  <a:lnTo>
                    <a:pt x="60" y="140"/>
                  </a:lnTo>
                  <a:lnTo>
                    <a:pt x="62" y="140"/>
                  </a:lnTo>
                  <a:lnTo>
                    <a:pt x="62" y="144"/>
                  </a:lnTo>
                  <a:lnTo>
                    <a:pt x="64" y="148"/>
                  </a:lnTo>
                  <a:lnTo>
                    <a:pt x="66" y="154"/>
                  </a:lnTo>
                  <a:lnTo>
                    <a:pt x="68" y="160"/>
                  </a:lnTo>
                  <a:lnTo>
                    <a:pt x="68" y="164"/>
                  </a:lnTo>
                  <a:lnTo>
                    <a:pt x="80" y="166"/>
                  </a:lnTo>
                  <a:lnTo>
                    <a:pt x="98" y="172"/>
                  </a:lnTo>
                  <a:lnTo>
                    <a:pt x="116" y="152"/>
                  </a:lnTo>
                  <a:lnTo>
                    <a:pt x="124" y="148"/>
                  </a:lnTo>
                  <a:lnTo>
                    <a:pt x="124" y="140"/>
                  </a:lnTo>
                  <a:lnTo>
                    <a:pt x="122" y="140"/>
                  </a:lnTo>
                  <a:lnTo>
                    <a:pt x="122" y="140"/>
                  </a:lnTo>
                  <a:lnTo>
                    <a:pt x="118" y="140"/>
                  </a:lnTo>
                  <a:lnTo>
                    <a:pt x="116" y="140"/>
                  </a:lnTo>
                  <a:lnTo>
                    <a:pt x="114" y="140"/>
                  </a:lnTo>
                  <a:lnTo>
                    <a:pt x="112" y="138"/>
                  </a:lnTo>
                  <a:lnTo>
                    <a:pt x="112" y="136"/>
                  </a:lnTo>
                  <a:lnTo>
                    <a:pt x="112" y="130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6" y="124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104" y="122"/>
                  </a:lnTo>
                  <a:lnTo>
                    <a:pt x="104" y="118"/>
                  </a:lnTo>
                  <a:lnTo>
                    <a:pt x="106" y="118"/>
                  </a:lnTo>
                  <a:lnTo>
                    <a:pt x="108" y="120"/>
                  </a:lnTo>
                  <a:lnTo>
                    <a:pt x="114" y="122"/>
                  </a:lnTo>
                  <a:lnTo>
                    <a:pt x="126" y="124"/>
                  </a:lnTo>
                  <a:lnTo>
                    <a:pt x="128" y="130"/>
                  </a:lnTo>
                  <a:lnTo>
                    <a:pt x="144" y="128"/>
                  </a:lnTo>
                  <a:lnTo>
                    <a:pt x="144" y="124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6" y="122"/>
                  </a:lnTo>
                  <a:lnTo>
                    <a:pt x="158" y="122"/>
                  </a:lnTo>
                  <a:lnTo>
                    <a:pt x="160" y="120"/>
                  </a:lnTo>
                  <a:lnTo>
                    <a:pt x="162" y="120"/>
                  </a:lnTo>
                  <a:lnTo>
                    <a:pt x="164" y="118"/>
                  </a:lnTo>
                  <a:lnTo>
                    <a:pt x="164" y="116"/>
                  </a:lnTo>
                  <a:lnTo>
                    <a:pt x="156" y="100"/>
                  </a:lnTo>
                  <a:lnTo>
                    <a:pt x="156" y="98"/>
                  </a:lnTo>
                  <a:lnTo>
                    <a:pt x="154" y="96"/>
                  </a:lnTo>
                  <a:lnTo>
                    <a:pt x="154" y="90"/>
                  </a:lnTo>
                  <a:lnTo>
                    <a:pt x="154" y="84"/>
                  </a:lnTo>
                  <a:lnTo>
                    <a:pt x="156" y="78"/>
                  </a:lnTo>
                  <a:lnTo>
                    <a:pt x="166" y="76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68" y="62"/>
                  </a:lnTo>
                  <a:lnTo>
                    <a:pt x="170" y="62"/>
                  </a:lnTo>
                  <a:lnTo>
                    <a:pt x="174" y="60"/>
                  </a:lnTo>
                  <a:lnTo>
                    <a:pt x="176" y="58"/>
                  </a:lnTo>
                  <a:lnTo>
                    <a:pt x="176" y="5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" name="Freeform 510"/>
            <p:cNvSpPr>
              <a:spLocks/>
            </p:cNvSpPr>
            <p:nvPr/>
          </p:nvSpPr>
          <p:spPr bwMode="gray">
            <a:xfrm>
              <a:off x="7874167" y="4483961"/>
              <a:ext cx="96273" cy="159113"/>
            </a:xfrm>
            <a:custGeom>
              <a:avLst/>
              <a:gdLst>
                <a:gd name="T0" fmla="*/ 52 w 52"/>
                <a:gd name="T1" fmla="*/ 28 h 86"/>
                <a:gd name="T2" fmla="*/ 52 w 52"/>
                <a:gd name="T3" fmla="*/ 28 h 86"/>
                <a:gd name="T4" fmla="*/ 48 w 52"/>
                <a:gd name="T5" fmla="*/ 26 h 86"/>
                <a:gd name="T6" fmla="*/ 46 w 52"/>
                <a:gd name="T7" fmla="*/ 22 h 86"/>
                <a:gd name="T8" fmla="*/ 40 w 52"/>
                <a:gd name="T9" fmla="*/ 16 h 86"/>
                <a:gd name="T10" fmla="*/ 34 w 52"/>
                <a:gd name="T11" fmla="*/ 12 h 86"/>
                <a:gd name="T12" fmla="*/ 28 w 52"/>
                <a:gd name="T13" fmla="*/ 6 h 86"/>
                <a:gd name="T14" fmla="*/ 22 w 52"/>
                <a:gd name="T15" fmla="*/ 0 h 86"/>
                <a:gd name="T16" fmla="*/ 22 w 52"/>
                <a:gd name="T17" fmla="*/ 0 h 86"/>
                <a:gd name="T18" fmla="*/ 20 w 52"/>
                <a:gd name="T19" fmla="*/ 2 h 86"/>
                <a:gd name="T20" fmla="*/ 16 w 52"/>
                <a:gd name="T21" fmla="*/ 4 h 86"/>
                <a:gd name="T22" fmla="*/ 14 w 52"/>
                <a:gd name="T23" fmla="*/ 4 h 86"/>
                <a:gd name="T24" fmla="*/ 10 w 52"/>
                <a:gd name="T25" fmla="*/ 6 h 86"/>
                <a:gd name="T26" fmla="*/ 10 w 52"/>
                <a:gd name="T27" fmla="*/ 6 h 86"/>
                <a:gd name="T28" fmla="*/ 12 w 52"/>
                <a:gd name="T29" fmla="*/ 18 h 86"/>
                <a:gd name="T30" fmla="*/ 2 w 52"/>
                <a:gd name="T31" fmla="*/ 20 h 86"/>
                <a:gd name="T32" fmla="*/ 0 w 52"/>
                <a:gd name="T33" fmla="*/ 26 h 86"/>
                <a:gd name="T34" fmla="*/ 0 w 52"/>
                <a:gd name="T35" fmla="*/ 32 h 86"/>
                <a:gd name="T36" fmla="*/ 0 w 52"/>
                <a:gd name="T37" fmla="*/ 38 h 86"/>
                <a:gd name="T38" fmla="*/ 2 w 52"/>
                <a:gd name="T39" fmla="*/ 40 h 86"/>
                <a:gd name="T40" fmla="*/ 2 w 52"/>
                <a:gd name="T41" fmla="*/ 42 h 86"/>
                <a:gd name="T42" fmla="*/ 10 w 52"/>
                <a:gd name="T43" fmla="*/ 58 h 86"/>
                <a:gd name="T44" fmla="*/ 14 w 52"/>
                <a:gd name="T45" fmla="*/ 58 h 86"/>
                <a:gd name="T46" fmla="*/ 16 w 52"/>
                <a:gd name="T47" fmla="*/ 60 h 86"/>
                <a:gd name="T48" fmla="*/ 16 w 52"/>
                <a:gd name="T49" fmla="*/ 62 h 86"/>
                <a:gd name="T50" fmla="*/ 18 w 52"/>
                <a:gd name="T51" fmla="*/ 66 h 86"/>
                <a:gd name="T52" fmla="*/ 18 w 52"/>
                <a:gd name="T53" fmla="*/ 70 h 86"/>
                <a:gd name="T54" fmla="*/ 18 w 52"/>
                <a:gd name="T55" fmla="*/ 72 h 86"/>
                <a:gd name="T56" fmla="*/ 16 w 52"/>
                <a:gd name="T57" fmla="*/ 74 h 86"/>
                <a:gd name="T58" fmla="*/ 16 w 52"/>
                <a:gd name="T59" fmla="*/ 78 h 86"/>
                <a:gd name="T60" fmla="*/ 16 w 52"/>
                <a:gd name="T61" fmla="*/ 80 h 86"/>
                <a:gd name="T62" fmla="*/ 16 w 52"/>
                <a:gd name="T63" fmla="*/ 84 h 86"/>
                <a:gd name="T64" fmla="*/ 18 w 52"/>
                <a:gd name="T65" fmla="*/ 86 h 86"/>
                <a:gd name="T66" fmla="*/ 24 w 52"/>
                <a:gd name="T67" fmla="*/ 84 h 86"/>
                <a:gd name="T68" fmla="*/ 26 w 52"/>
                <a:gd name="T69" fmla="*/ 84 h 86"/>
                <a:gd name="T70" fmla="*/ 36 w 52"/>
                <a:gd name="T71" fmla="*/ 82 h 86"/>
                <a:gd name="T72" fmla="*/ 40 w 52"/>
                <a:gd name="T73" fmla="*/ 82 h 86"/>
                <a:gd name="T74" fmla="*/ 46 w 52"/>
                <a:gd name="T75" fmla="*/ 82 h 86"/>
                <a:gd name="T76" fmla="*/ 46 w 52"/>
                <a:gd name="T77" fmla="*/ 82 h 86"/>
                <a:gd name="T78" fmla="*/ 44 w 52"/>
                <a:gd name="T79" fmla="*/ 80 h 86"/>
                <a:gd name="T80" fmla="*/ 42 w 52"/>
                <a:gd name="T81" fmla="*/ 78 h 86"/>
                <a:gd name="T82" fmla="*/ 42 w 52"/>
                <a:gd name="T83" fmla="*/ 74 h 86"/>
                <a:gd name="T84" fmla="*/ 40 w 52"/>
                <a:gd name="T85" fmla="*/ 64 h 86"/>
                <a:gd name="T86" fmla="*/ 36 w 52"/>
                <a:gd name="T87" fmla="*/ 62 h 86"/>
                <a:gd name="T88" fmla="*/ 36 w 52"/>
                <a:gd name="T89" fmla="*/ 62 h 86"/>
                <a:gd name="T90" fmla="*/ 34 w 52"/>
                <a:gd name="T91" fmla="*/ 58 h 86"/>
                <a:gd name="T92" fmla="*/ 32 w 52"/>
                <a:gd name="T93" fmla="*/ 54 h 86"/>
                <a:gd name="T94" fmla="*/ 32 w 52"/>
                <a:gd name="T95" fmla="*/ 50 h 86"/>
                <a:gd name="T96" fmla="*/ 32 w 52"/>
                <a:gd name="T97" fmla="*/ 44 h 86"/>
                <a:gd name="T98" fmla="*/ 34 w 52"/>
                <a:gd name="T99" fmla="*/ 40 h 86"/>
                <a:gd name="T100" fmla="*/ 38 w 52"/>
                <a:gd name="T101" fmla="*/ 40 h 86"/>
                <a:gd name="T102" fmla="*/ 40 w 52"/>
                <a:gd name="T103" fmla="*/ 40 h 86"/>
                <a:gd name="T104" fmla="*/ 42 w 52"/>
                <a:gd name="T105" fmla="*/ 42 h 86"/>
                <a:gd name="T106" fmla="*/ 44 w 52"/>
                <a:gd name="T107" fmla="*/ 42 h 86"/>
                <a:gd name="T108" fmla="*/ 44 w 52"/>
                <a:gd name="T109" fmla="*/ 40 h 86"/>
                <a:gd name="T110" fmla="*/ 46 w 52"/>
                <a:gd name="T111" fmla="*/ 38 h 86"/>
                <a:gd name="T112" fmla="*/ 46 w 52"/>
                <a:gd name="T113" fmla="*/ 38 h 86"/>
                <a:gd name="T114" fmla="*/ 46 w 52"/>
                <a:gd name="T115" fmla="*/ 36 h 86"/>
                <a:gd name="T116" fmla="*/ 48 w 52"/>
                <a:gd name="T117" fmla="*/ 34 h 86"/>
                <a:gd name="T118" fmla="*/ 48 w 52"/>
                <a:gd name="T119" fmla="*/ 32 h 86"/>
                <a:gd name="T120" fmla="*/ 52 w 52"/>
                <a:gd name="T121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2" h="86">
                  <a:moveTo>
                    <a:pt x="52" y="28"/>
                  </a:moveTo>
                  <a:lnTo>
                    <a:pt x="52" y="28"/>
                  </a:lnTo>
                  <a:lnTo>
                    <a:pt x="48" y="26"/>
                  </a:lnTo>
                  <a:lnTo>
                    <a:pt x="46" y="22"/>
                  </a:lnTo>
                  <a:lnTo>
                    <a:pt x="40" y="16"/>
                  </a:lnTo>
                  <a:lnTo>
                    <a:pt x="34" y="12"/>
                  </a:lnTo>
                  <a:lnTo>
                    <a:pt x="28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10" y="58"/>
                  </a:lnTo>
                  <a:lnTo>
                    <a:pt x="14" y="58"/>
                  </a:lnTo>
                  <a:lnTo>
                    <a:pt x="16" y="60"/>
                  </a:lnTo>
                  <a:lnTo>
                    <a:pt x="16" y="62"/>
                  </a:lnTo>
                  <a:lnTo>
                    <a:pt x="18" y="66"/>
                  </a:lnTo>
                  <a:lnTo>
                    <a:pt x="18" y="70"/>
                  </a:lnTo>
                  <a:lnTo>
                    <a:pt x="18" y="72"/>
                  </a:lnTo>
                  <a:lnTo>
                    <a:pt x="16" y="74"/>
                  </a:lnTo>
                  <a:lnTo>
                    <a:pt x="16" y="78"/>
                  </a:lnTo>
                  <a:lnTo>
                    <a:pt x="16" y="80"/>
                  </a:lnTo>
                  <a:lnTo>
                    <a:pt x="16" y="84"/>
                  </a:lnTo>
                  <a:lnTo>
                    <a:pt x="18" y="86"/>
                  </a:lnTo>
                  <a:lnTo>
                    <a:pt x="24" y="84"/>
                  </a:lnTo>
                  <a:lnTo>
                    <a:pt x="26" y="84"/>
                  </a:lnTo>
                  <a:lnTo>
                    <a:pt x="36" y="82"/>
                  </a:lnTo>
                  <a:lnTo>
                    <a:pt x="40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4" y="80"/>
                  </a:lnTo>
                  <a:lnTo>
                    <a:pt x="42" y="78"/>
                  </a:lnTo>
                  <a:lnTo>
                    <a:pt x="42" y="74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0"/>
                  </a:lnTo>
                  <a:lnTo>
                    <a:pt x="32" y="44"/>
                  </a:lnTo>
                  <a:lnTo>
                    <a:pt x="34" y="40"/>
                  </a:lnTo>
                  <a:lnTo>
                    <a:pt x="38" y="40"/>
                  </a:lnTo>
                  <a:lnTo>
                    <a:pt x="40" y="40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6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52" y="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" name="Freeform 511"/>
            <p:cNvSpPr>
              <a:spLocks/>
            </p:cNvSpPr>
            <p:nvPr/>
          </p:nvSpPr>
          <p:spPr bwMode="gray">
            <a:xfrm>
              <a:off x="7933412" y="4535765"/>
              <a:ext cx="85164" cy="103608"/>
            </a:xfrm>
            <a:custGeom>
              <a:avLst/>
              <a:gdLst>
                <a:gd name="T0" fmla="*/ 20 w 46"/>
                <a:gd name="T1" fmla="*/ 0 h 56"/>
                <a:gd name="T2" fmla="*/ 28 w 46"/>
                <a:gd name="T3" fmla="*/ 4 h 56"/>
                <a:gd name="T4" fmla="*/ 36 w 46"/>
                <a:gd name="T5" fmla="*/ 8 h 56"/>
                <a:gd name="T6" fmla="*/ 46 w 46"/>
                <a:gd name="T7" fmla="*/ 10 h 56"/>
                <a:gd name="T8" fmla="*/ 44 w 46"/>
                <a:gd name="T9" fmla="*/ 16 h 56"/>
                <a:gd name="T10" fmla="*/ 44 w 46"/>
                <a:gd name="T11" fmla="*/ 16 h 56"/>
                <a:gd name="T12" fmla="*/ 42 w 46"/>
                <a:gd name="T13" fmla="*/ 18 h 56"/>
                <a:gd name="T14" fmla="*/ 40 w 46"/>
                <a:gd name="T15" fmla="*/ 20 h 56"/>
                <a:gd name="T16" fmla="*/ 38 w 46"/>
                <a:gd name="T17" fmla="*/ 22 h 56"/>
                <a:gd name="T18" fmla="*/ 38 w 46"/>
                <a:gd name="T19" fmla="*/ 24 h 56"/>
                <a:gd name="T20" fmla="*/ 36 w 46"/>
                <a:gd name="T21" fmla="*/ 26 h 56"/>
                <a:gd name="T22" fmla="*/ 36 w 46"/>
                <a:gd name="T23" fmla="*/ 28 h 56"/>
                <a:gd name="T24" fmla="*/ 38 w 46"/>
                <a:gd name="T25" fmla="*/ 30 h 56"/>
                <a:gd name="T26" fmla="*/ 38 w 46"/>
                <a:gd name="T27" fmla="*/ 30 h 56"/>
                <a:gd name="T28" fmla="*/ 40 w 46"/>
                <a:gd name="T29" fmla="*/ 32 h 56"/>
                <a:gd name="T30" fmla="*/ 42 w 46"/>
                <a:gd name="T31" fmla="*/ 36 h 56"/>
                <a:gd name="T32" fmla="*/ 42 w 46"/>
                <a:gd name="T33" fmla="*/ 38 h 56"/>
                <a:gd name="T34" fmla="*/ 42 w 46"/>
                <a:gd name="T35" fmla="*/ 38 h 56"/>
                <a:gd name="T36" fmla="*/ 40 w 46"/>
                <a:gd name="T37" fmla="*/ 42 h 56"/>
                <a:gd name="T38" fmla="*/ 40 w 46"/>
                <a:gd name="T39" fmla="*/ 44 h 56"/>
                <a:gd name="T40" fmla="*/ 40 w 46"/>
                <a:gd name="T41" fmla="*/ 46 h 56"/>
                <a:gd name="T42" fmla="*/ 40 w 46"/>
                <a:gd name="T43" fmla="*/ 48 h 56"/>
                <a:gd name="T44" fmla="*/ 40 w 46"/>
                <a:gd name="T45" fmla="*/ 50 h 56"/>
                <a:gd name="T46" fmla="*/ 38 w 46"/>
                <a:gd name="T47" fmla="*/ 52 h 56"/>
                <a:gd name="T48" fmla="*/ 36 w 46"/>
                <a:gd name="T49" fmla="*/ 52 h 56"/>
                <a:gd name="T50" fmla="*/ 34 w 46"/>
                <a:gd name="T51" fmla="*/ 52 h 56"/>
                <a:gd name="T52" fmla="*/ 34 w 46"/>
                <a:gd name="T53" fmla="*/ 52 h 56"/>
                <a:gd name="T54" fmla="*/ 32 w 46"/>
                <a:gd name="T55" fmla="*/ 50 h 56"/>
                <a:gd name="T56" fmla="*/ 28 w 46"/>
                <a:gd name="T57" fmla="*/ 50 h 56"/>
                <a:gd name="T58" fmla="*/ 26 w 46"/>
                <a:gd name="T59" fmla="*/ 52 h 56"/>
                <a:gd name="T60" fmla="*/ 24 w 46"/>
                <a:gd name="T61" fmla="*/ 52 h 56"/>
                <a:gd name="T62" fmla="*/ 20 w 46"/>
                <a:gd name="T63" fmla="*/ 50 h 56"/>
                <a:gd name="T64" fmla="*/ 20 w 46"/>
                <a:gd name="T65" fmla="*/ 50 h 56"/>
                <a:gd name="T66" fmla="*/ 18 w 46"/>
                <a:gd name="T67" fmla="*/ 54 h 56"/>
                <a:gd name="T68" fmla="*/ 20 w 46"/>
                <a:gd name="T69" fmla="*/ 56 h 56"/>
                <a:gd name="T70" fmla="*/ 14 w 46"/>
                <a:gd name="T71" fmla="*/ 54 h 56"/>
                <a:gd name="T72" fmla="*/ 14 w 46"/>
                <a:gd name="T73" fmla="*/ 54 h 56"/>
                <a:gd name="T74" fmla="*/ 12 w 46"/>
                <a:gd name="T75" fmla="*/ 52 h 56"/>
                <a:gd name="T76" fmla="*/ 10 w 46"/>
                <a:gd name="T77" fmla="*/ 50 h 56"/>
                <a:gd name="T78" fmla="*/ 10 w 46"/>
                <a:gd name="T79" fmla="*/ 46 h 56"/>
                <a:gd name="T80" fmla="*/ 8 w 46"/>
                <a:gd name="T81" fmla="*/ 36 h 56"/>
                <a:gd name="T82" fmla="*/ 4 w 46"/>
                <a:gd name="T83" fmla="*/ 34 h 56"/>
                <a:gd name="T84" fmla="*/ 4 w 46"/>
                <a:gd name="T85" fmla="*/ 34 h 56"/>
                <a:gd name="T86" fmla="*/ 2 w 46"/>
                <a:gd name="T87" fmla="*/ 30 h 56"/>
                <a:gd name="T88" fmla="*/ 0 w 46"/>
                <a:gd name="T89" fmla="*/ 26 h 56"/>
                <a:gd name="T90" fmla="*/ 0 w 46"/>
                <a:gd name="T91" fmla="*/ 22 h 56"/>
                <a:gd name="T92" fmla="*/ 0 w 46"/>
                <a:gd name="T93" fmla="*/ 16 h 56"/>
                <a:gd name="T94" fmla="*/ 2 w 46"/>
                <a:gd name="T95" fmla="*/ 12 h 56"/>
                <a:gd name="T96" fmla="*/ 6 w 46"/>
                <a:gd name="T97" fmla="*/ 12 h 56"/>
                <a:gd name="T98" fmla="*/ 8 w 46"/>
                <a:gd name="T99" fmla="*/ 12 h 56"/>
                <a:gd name="T100" fmla="*/ 10 w 46"/>
                <a:gd name="T101" fmla="*/ 14 h 56"/>
                <a:gd name="T102" fmla="*/ 12 w 46"/>
                <a:gd name="T103" fmla="*/ 14 h 56"/>
                <a:gd name="T104" fmla="*/ 12 w 46"/>
                <a:gd name="T105" fmla="*/ 12 h 56"/>
                <a:gd name="T106" fmla="*/ 14 w 46"/>
                <a:gd name="T107" fmla="*/ 10 h 56"/>
                <a:gd name="T108" fmla="*/ 14 w 46"/>
                <a:gd name="T109" fmla="*/ 10 h 56"/>
                <a:gd name="T110" fmla="*/ 14 w 46"/>
                <a:gd name="T111" fmla="*/ 8 h 56"/>
                <a:gd name="T112" fmla="*/ 16 w 46"/>
                <a:gd name="T113" fmla="*/ 6 h 56"/>
                <a:gd name="T114" fmla="*/ 16 w 46"/>
                <a:gd name="T115" fmla="*/ 4 h 56"/>
                <a:gd name="T116" fmla="*/ 20 w 46"/>
                <a:gd name="T1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6">
                  <a:moveTo>
                    <a:pt x="20" y="0"/>
                  </a:moveTo>
                  <a:lnTo>
                    <a:pt x="28" y="4"/>
                  </a:lnTo>
                  <a:lnTo>
                    <a:pt x="36" y="8"/>
                  </a:lnTo>
                  <a:lnTo>
                    <a:pt x="46" y="10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42"/>
                  </a:lnTo>
                  <a:lnTo>
                    <a:pt x="40" y="44"/>
                  </a:lnTo>
                  <a:lnTo>
                    <a:pt x="40" y="46"/>
                  </a:lnTo>
                  <a:lnTo>
                    <a:pt x="40" y="48"/>
                  </a:lnTo>
                  <a:lnTo>
                    <a:pt x="40" y="50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0"/>
                  </a:lnTo>
                  <a:lnTo>
                    <a:pt x="28" y="50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2" y="52"/>
                  </a:lnTo>
                  <a:lnTo>
                    <a:pt x="10" y="50"/>
                  </a:lnTo>
                  <a:lnTo>
                    <a:pt x="10" y="46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6" y="4"/>
                  </a:lnTo>
                  <a:lnTo>
                    <a:pt x="2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" name="Freeform 512"/>
            <p:cNvSpPr>
              <a:spLocks/>
            </p:cNvSpPr>
            <p:nvPr/>
          </p:nvSpPr>
          <p:spPr bwMode="gray">
            <a:xfrm>
              <a:off x="8000062" y="4554267"/>
              <a:ext cx="85164" cy="77706"/>
            </a:xfrm>
            <a:custGeom>
              <a:avLst/>
              <a:gdLst>
                <a:gd name="T0" fmla="*/ 46 w 46"/>
                <a:gd name="T1" fmla="*/ 18 h 42"/>
                <a:gd name="T2" fmla="*/ 38 w 46"/>
                <a:gd name="T3" fmla="*/ 12 h 42"/>
                <a:gd name="T4" fmla="*/ 32 w 46"/>
                <a:gd name="T5" fmla="*/ 8 h 42"/>
                <a:gd name="T6" fmla="*/ 20 w 46"/>
                <a:gd name="T7" fmla="*/ 4 h 42"/>
                <a:gd name="T8" fmla="*/ 10 w 46"/>
                <a:gd name="T9" fmla="*/ 0 h 42"/>
                <a:gd name="T10" fmla="*/ 8 w 46"/>
                <a:gd name="T11" fmla="*/ 2 h 42"/>
                <a:gd name="T12" fmla="*/ 8 w 46"/>
                <a:gd name="T13" fmla="*/ 6 h 42"/>
                <a:gd name="T14" fmla="*/ 8 w 46"/>
                <a:gd name="T15" fmla="*/ 6 h 42"/>
                <a:gd name="T16" fmla="*/ 6 w 46"/>
                <a:gd name="T17" fmla="*/ 8 h 42"/>
                <a:gd name="T18" fmla="*/ 4 w 46"/>
                <a:gd name="T19" fmla="*/ 10 h 42"/>
                <a:gd name="T20" fmla="*/ 2 w 46"/>
                <a:gd name="T21" fmla="*/ 12 h 42"/>
                <a:gd name="T22" fmla="*/ 2 w 46"/>
                <a:gd name="T23" fmla="*/ 14 h 42"/>
                <a:gd name="T24" fmla="*/ 0 w 46"/>
                <a:gd name="T25" fmla="*/ 16 h 42"/>
                <a:gd name="T26" fmla="*/ 0 w 46"/>
                <a:gd name="T27" fmla="*/ 18 h 42"/>
                <a:gd name="T28" fmla="*/ 2 w 46"/>
                <a:gd name="T29" fmla="*/ 20 h 42"/>
                <a:gd name="T30" fmla="*/ 2 w 46"/>
                <a:gd name="T31" fmla="*/ 20 h 42"/>
                <a:gd name="T32" fmla="*/ 4 w 46"/>
                <a:gd name="T33" fmla="*/ 22 h 42"/>
                <a:gd name="T34" fmla="*/ 6 w 46"/>
                <a:gd name="T35" fmla="*/ 26 h 42"/>
                <a:gd name="T36" fmla="*/ 6 w 46"/>
                <a:gd name="T37" fmla="*/ 28 h 42"/>
                <a:gd name="T38" fmla="*/ 6 w 46"/>
                <a:gd name="T39" fmla="*/ 28 h 42"/>
                <a:gd name="T40" fmla="*/ 4 w 46"/>
                <a:gd name="T41" fmla="*/ 32 h 42"/>
                <a:gd name="T42" fmla="*/ 4 w 46"/>
                <a:gd name="T43" fmla="*/ 34 h 42"/>
                <a:gd name="T44" fmla="*/ 4 w 46"/>
                <a:gd name="T45" fmla="*/ 36 h 42"/>
                <a:gd name="T46" fmla="*/ 4 w 46"/>
                <a:gd name="T47" fmla="*/ 38 h 42"/>
                <a:gd name="T48" fmla="*/ 4 w 46"/>
                <a:gd name="T49" fmla="*/ 40 h 42"/>
                <a:gd name="T50" fmla="*/ 2 w 46"/>
                <a:gd name="T51" fmla="*/ 40 h 42"/>
                <a:gd name="T52" fmla="*/ 2 w 46"/>
                <a:gd name="T53" fmla="*/ 42 h 42"/>
                <a:gd name="T54" fmla="*/ 4 w 46"/>
                <a:gd name="T55" fmla="*/ 42 h 42"/>
                <a:gd name="T56" fmla="*/ 8 w 46"/>
                <a:gd name="T57" fmla="*/ 42 h 42"/>
                <a:gd name="T58" fmla="*/ 8 w 46"/>
                <a:gd name="T59" fmla="*/ 42 h 42"/>
                <a:gd name="T60" fmla="*/ 10 w 46"/>
                <a:gd name="T61" fmla="*/ 40 h 42"/>
                <a:gd name="T62" fmla="*/ 10 w 46"/>
                <a:gd name="T63" fmla="*/ 40 h 42"/>
                <a:gd name="T64" fmla="*/ 12 w 46"/>
                <a:gd name="T65" fmla="*/ 40 h 42"/>
                <a:gd name="T66" fmla="*/ 14 w 46"/>
                <a:gd name="T67" fmla="*/ 40 h 42"/>
                <a:gd name="T68" fmla="*/ 16 w 46"/>
                <a:gd name="T69" fmla="*/ 40 h 42"/>
                <a:gd name="T70" fmla="*/ 16 w 46"/>
                <a:gd name="T71" fmla="*/ 40 h 42"/>
                <a:gd name="T72" fmla="*/ 18 w 46"/>
                <a:gd name="T73" fmla="*/ 40 h 42"/>
                <a:gd name="T74" fmla="*/ 20 w 46"/>
                <a:gd name="T75" fmla="*/ 40 h 42"/>
                <a:gd name="T76" fmla="*/ 22 w 46"/>
                <a:gd name="T77" fmla="*/ 42 h 42"/>
                <a:gd name="T78" fmla="*/ 24 w 46"/>
                <a:gd name="T79" fmla="*/ 42 h 42"/>
                <a:gd name="T80" fmla="*/ 26 w 46"/>
                <a:gd name="T81" fmla="*/ 42 h 42"/>
                <a:gd name="T82" fmla="*/ 26 w 46"/>
                <a:gd name="T83" fmla="*/ 42 h 42"/>
                <a:gd name="T84" fmla="*/ 28 w 46"/>
                <a:gd name="T85" fmla="*/ 42 h 42"/>
                <a:gd name="T86" fmla="*/ 28 w 46"/>
                <a:gd name="T87" fmla="*/ 40 h 42"/>
                <a:gd name="T88" fmla="*/ 30 w 46"/>
                <a:gd name="T89" fmla="*/ 38 h 42"/>
                <a:gd name="T90" fmla="*/ 30 w 46"/>
                <a:gd name="T91" fmla="*/ 36 h 42"/>
                <a:gd name="T92" fmla="*/ 32 w 46"/>
                <a:gd name="T93" fmla="*/ 32 h 42"/>
                <a:gd name="T94" fmla="*/ 34 w 46"/>
                <a:gd name="T95" fmla="*/ 28 h 42"/>
                <a:gd name="T96" fmla="*/ 36 w 46"/>
                <a:gd name="T97" fmla="*/ 26 h 42"/>
                <a:gd name="T98" fmla="*/ 40 w 46"/>
                <a:gd name="T99" fmla="*/ 26 h 42"/>
                <a:gd name="T100" fmla="*/ 42 w 46"/>
                <a:gd name="T101" fmla="*/ 22 h 42"/>
                <a:gd name="T102" fmla="*/ 46 w 46"/>
                <a:gd name="T10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" h="42">
                  <a:moveTo>
                    <a:pt x="46" y="18"/>
                  </a:moveTo>
                  <a:lnTo>
                    <a:pt x="38" y="12"/>
                  </a:lnTo>
                  <a:lnTo>
                    <a:pt x="32" y="8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2" y="40"/>
                  </a:lnTo>
                  <a:lnTo>
                    <a:pt x="14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40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lnTo>
                    <a:pt x="28" y="42"/>
                  </a:lnTo>
                  <a:lnTo>
                    <a:pt x="28" y="40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2" y="32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40" y="26"/>
                  </a:lnTo>
                  <a:lnTo>
                    <a:pt x="42" y="22"/>
                  </a:lnTo>
                  <a:lnTo>
                    <a:pt x="46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" name="Freeform 513"/>
            <p:cNvSpPr>
              <a:spLocks/>
            </p:cNvSpPr>
            <p:nvPr/>
          </p:nvSpPr>
          <p:spPr bwMode="gray">
            <a:xfrm>
              <a:off x="7440940" y="4372952"/>
              <a:ext cx="274007" cy="447736"/>
            </a:xfrm>
            <a:custGeom>
              <a:avLst/>
              <a:gdLst>
                <a:gd name="T0" fmla="*/ 128 w 148"/>
                <a:gd name="T1" fmla="*/ 204 h 242"/>
                <a:gd name="T2" fmla="*/ 126 w 148"/>
                <a:gd name="T3" fmla="*/ 212 h 242"/>
                <a:gd name="T4" fmla="*/ 114 w 148"/>
                <a:gd name="T5" fmla="*/ 240 h 242"/>
                <a:gd name="T6" fmla="*/ 118 w 148"/>
                <a:gd name="T7" fmla="*/ 226 h 242"/>
                <a:gd name="T8" fmla="*/ 114 w 148"/>
                <a:gd name="T9" fmla="*/ 220 h 242"/>
                <a:gd name="T10" fmla="*/ 106 w 148"/>
                <a:gd name="T11" fmla="*/ 218 h 242"/>
                <a:gd name="T12" fmla="*/ 96 w 148"/>
                <a:gd name="T13" fmla="*/ 218 h 242"/>
                <a:gd name="T14" fmla="*/ 82 w 148"/>
                <a:gd name="T15" fmla="*/ 214 h 242"/>
                <a:gd name="T16" fmla="*/ 80 w 148"/>
                <a:gd name="T17" fmla="*/ 206 h 242"/>
                <a:gd name="T18" fmla="*/ 78 w 148"/>
                <a:gd name="T19" fmla="*/ 200 h 242"/>
                <a:gd name="T20" fmla="*/ 60 w 148"/>
                <a:gd name="T21" fmla="*/ 192 h 242"/>
                <a:gd name="T22" fmla="*/ 50 w 148"/>
                <a:gd name="T23" fmla="*/ 188 h 242"/>
                <a:gd name="T24" fmla="*/ 36 w 148"/>
                <a:gd name="T25" fmla="*/ 180 h 242"/>
                <a:gd name="T26" fmla="*/ 26 w 148"/>
                <a:gd name="T27" fmla="*/ 172 h 242"/>
                <a:gd name="T28" fmla="*/ 26 w 148"/>
                <a:gd name="T29" fmla="*/ 172 h 242"/>
                <a:gd name="T30" fmla="*/ 14 w 148"/>
                <a:gd name="T31" fmla="*/ 168 h 242"/>
                <a:gd name="T32" fmla="*/ 2 w 148"/>
                <a:gd name="T33" fmla="*/ 166 h 242"/>
                <a:gd name="T34" fmla="*/ 4 w 148"/>
                <a:gd name="T35" fmla="*/ 160 h 242"/>
                <a:gd name="T36" fmla="*/ 14 w 148"/>
                <a:gd name="T37" fmla="*/ 142 h 242"/>
                <a:gd name="T38" fmla="*/ 18 w 148"/>
                <a:gd name="T39" fmla="*/ 122 h 242"/>
                <a:gd name="T40" fmla="*/ 18 w 148"/>
                <a:gd name="T41" fmla="*/ 92 h 242"/>
                <a:gd name="T42" fmla="*/ 20 w 148"/>
                <a:gd name="T43" fmla="*/ 72 h 242"/>
                <a:gd name="T44" fmla="*/ 18 w 148"/>
                <a:gd name="T45" fmla="*/ 66 h 242"/>
                <a:gd name="T46" fmla="*/ 18 w 148"/>
                <a:gd name="T47" fmla="*/ 56 h 242"/>
                <a:gd name="T48" fmla="*/ 34 w 148"/>
                <a:gd name="T49" fmla="*/ 50 h 242"/>
                <a:gd name="T50" fmla="*/ 68 w 148"/>
                <a:gd name="T51" fmla="*/ 22 h 242"/>
                <a:gd name="T52" fmla="*/ 78 w 148"/>
                <a:gd name="T53" fmla="*/ 12 h 242"/>
                <a:gd name="T54" fmla="*/ 86 w 148"/>
                <a:gd name="T55" fmla="*/ 8 h 242"/>
                <a:gd name="T56" fmla="*/ 94 w 148"/>
                <a:gd name="T57" fmla="*/ 6 h 242"/>
                <a:gd name="T58" fmla="*/ 102 w 148"/>
                <a:gd name="T59" fmla="*/ 2 h 242"/>
                <a:gd name="T60" fmla="*/ 112 w 148"/>
                <a:gd name="T61" fmla="*/ 0 h 242"/>
                <a:gd name="T62" fmla="*/ 116 w 148"/>
                <a:gd name="T63" fmla="*/ 2 h 242"/>
                <a:gd name="T64" fmla="*/ 114 w 148"/>
                <a:gd name="T65" fmla="*/ 6 h 242"/>
                <a:gd name="T66" fmla="*/ 106 w 148"/>
                <a:gd name="T67" fmla="*/ 10 h 242"/>
                <a:gd name="T68" fmla="*/ 98 w 148"/>
                <a:gd name="T69" fmla="*/ 20 h 242"/>
                <a:gd name="T70" fmla="*/ 86 w 148"/>
                <a:gd name="T71" fmla="*/ 26 h 242"/>
                <a:gd name="T72" fmla="*/ 80 w 148"/>
                <a:gd name="T73" fmla="*/ 32 h 242"/>
                <a:gd name="T74" fmla="*/ 80 w 148"/>
                <a:gd name="T75" fmla="*/ 44 h 242"/>
                <a:gd name="T76" fmla="*/ 82 w 148"/>
                <a:gd name="T77" fmla="*/ 50 h 242"/>
                <a:gd name="T78" fmla="*/ 84 w 148"/>
                <a:gd name="T79" fmla="*/ 60 h 242"/>
                <a:gd name="T80" fmla="*/ 82 w 148"/>
                <a:gd name="T81" fmla="*/ 66 h 242"/>
                <a:gd name="T82" fmla="*/ 82 w 148"/>
                <a:gd name="T83" fmla="*/ 78 h 242"/>
                <a:gd name="T84" fmla="*/ 92 w 148"/>
                <a:gd name="T85" fmla="*/ 88 h 242"/>
                <a:gd name="T86" fmla="*/ 128 w 148"/>
                <a:gd name="T87" fmla="*/ 100 h 242"/>
                <a:gd name="T88" fmla="*/ 140 w 148"/>
                <a:gd name="T89" fmla="*/ 100 h 242"/>
                <a:gd name="T90" fmla="*/ 142 w 148"/>
                <a:gd name="T91" fmla="*/ 98 h 242"/>
                <a:gd name="T92" fmla="*/ 146 w 148"/>
                <a:gd name="T93" fmla="*/ 100 h 242"/>
                <a:gd name="T94" fmla="*/ 144 w 148"/>
                <a:gd name="T95" fmla="*/ 106 h 242"/>
                <a:gd name="T96" fmla="*/ 140 w 148"/>
                <a:gd name="T97" fmla="*/ 114 h 242"/>
                <a:gd name="T98" fmla="*/ 142 w 148"/>
                <a:gd name="T99" fmla="*/ 130 h 242"/>
                <a:gd name="T100" fmla="*/ 142 w 148"/>
                <a:gd name="T101" fmla="*/ 142 h 242"/>
                <a:gd name="T102" fmla="*/ 146 w 148"/>
                <a:gd name="T103" fmla="*/ 156 h 242"/>
                <a:gd name="T104" fmla="*/ 146 w 148"/>
                <a:gd name="T105" fmla="*/ 166 h 242"/>
                <a:gd name="T106" fmla="*/ 144 w 148"/>
                <a:gd name="T107" fmla="*/ 160 h 242"/>
                <a:gd name="T108" fmla="*/ 120 w 148"/>
                <a:gd name="T109" fmla="*/ 168 h 242"/>
                <a:gd name="T110" fmla="*/ 128 w 148"/>
                <a:gd name="T111" fmla="*/ 178 h 242"/>
                <a:gd name="T112" fmla="*/ 122 w 148"/>
                <a:gd name="T113" fmla="*/ 174 h 242"/>
                <a:gd name="T114" fmla="*/ 120 w 148"/>
                <a:gd name="T115" fmla="*/ 186 h 242"/>
                <a:gd name="T116" fmla="*/ 124 w 148"/>
                <a:gd name="T117" fmla="*/ 19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242">
                  <a:moveTo>
                    <a:pt x="124" y="194"/>
                  </a:moveTo>
                  <a:lnTo>
                    <a:pt x="126" y="200"/>
                  </a:lnTo>
                  <a:lnTo>
                    <a:pt x="128" y="204"/>
                  </a:lnTo>
                  <a:lnTo>
                    <a:pt x="128" y="208"/>
                  </a:lnTo>
                  <a:lnTo>
                    <a:pt x="126" y="212"/>
                  </a:lnTo>
                  <a:lnTo>
                    <a:pt x="126" y="212"/>
                  </a:lnTo>
                  <a:lnTo>
                    <a:pt x="118" y="242"/>
                  </a:lnTo>
                  <a:lnTo>
                    <a:pt x="116" y="240"/>
                  </a:lnTo>
                  <a:lnTo>
                    <a:pt x="114" y="240"/>
                  </a:lnTo>
                  <a:lnTo>
                    <a:pt x="112" y="242"/>
                  </a:lnTo>
                  <a:lnTo>
                    <a:pt x="112" y="242"/>
                  </a:lnTo>
                  <a:lnTo>
                    <a:pt x="118" y="226"/>
                  </a:lnTo>
                  <a:lnTo>
                    <a:pt x="118" y="224"/>
                  </a:lnTo>
                  <a:lnTo>
                    <a:pt x="116" y="222"/>
                  </a:lnTo>
                  <a:lnTo>
                    <a:pt x="114" y="220"/>
                  </a:lnTo>
                  <a:lnTo>
                    <a:pt x="114" y="220"/>
                  </a:lnTo>
                  <a:lnTo>
                    <a:pt x="110" y="220"/>
                  </a:lnTo>
                  <a:lnTo>
                    <a:pt x="106" y="218"/>
                  </a:lnTo>
                  <a:lnTo>
                    <a:pt x="102" y="218"/>
                  </a:lnTo>
                  <a:lnTo>
                    <a:pt x="98" y="218"/>
                  </a:lnTo>
                  <a:lnTo>
                    <a:pt x="96" y="218"/>
                  </a:lnTo>
                  <a:lnTo>
                    <a:pt x="90" y="218"/>
                  </a:lnTo>
                  <a:lnTo>
                    <a:pt x="86" y="216"/>
                  </a:lnTo>
                  <a:lnTo>
                    <a:pt x="82" y="214"/>
                  </a:lnTo>
                  <a:lnTo>
                    <a:pt x="82" y="210"/>
                  </a:lnTo>
                  <a:lnTo>
                    <a:pt x="80" y="208"/>
                  </a:lnTo>
                  <a:lnTo>
                    <a:pt x="80" y="206"/>
                  </a:lnTo>
                  <a:lnTo>
                    <a:pt x="80" y="204"/>
                  </a:lnTo>
                  <a:lnTo>
                    <a:pt x="80" y="204"/>
                  </a:lnTo>
                  <a:lnTo>
                    <a:pt x="78" y="200"/>
                  </a:lnTo>
                  <a:lnTo>
                    <a:pt x="72" y="196"/>
                  </a:lnTo>
                  <a:lnTo>
                    <a:pt x="66" y="194"/>
                  </a:lnTo>
                  <a:lnTo>
                    <a:pt x="60" y="192"/>
                  </a:lnTo>
                  <a:lnTo>
                    <a:pt x="56" y="190"/>
                  </a:lnTo>
                  <a:lnTo>
                    <a:pt x="52" y="188"/>
                  </a:lnTo>
                  <a:lnTo>
                    <a:pt x="50" y="188"/>
                  </a:lnTo>
                  <a:lnTo>
                    <a:pt x="46" y="186"/>
                  </a:lnTo>
                  <a:lnTo>
                    <a:pt x="40" y="184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28" y="174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6" y="172"/>
                  </a:lnTo>
                  <a:lnTo>
                    <a:pt x="20" y="170"/>
                  </a:lnTo>
                  <a:lnTo>
                    <a:pt x="14" y="168"/>
                  </a:lnTo>
                  <a:lnTo>
                    <a:pt x="10" y="168"/>
                  </a:lnTo>
                  <a:lnTo>
                    <a:pt x="4" y="166"/>
                  </a:lnTo>
                  <a:lnTo>
                    <a:pt x="2" y="166"/>
                  </a:lnTo>
                  <a:lnTo>
                    <a:pt x="0" y="166"/>
                  </a:lnTo>
                  <a:lnTo>
                    <a:pt x="2" y="162"/>
                  </a:lnTo>
                  <a:lnTo>
                    <a:pt x="4" y="160"/>
                  </a:lnTo>
                  <a:lnTo>
                    <a:pt x="4" y="160"/>
                  </a:lnTo>
                  <a:lnTo>
                    <a:pt x="10" y="154"/>
                  </a:lnTo>
                  <a:lnTo>
                    <a:pt x="14" y="142"/>
                  </a:lnTo>
                  <a:lnTo>
                    <a:pt x="16" y="136"/>
                  </a:lnTo>
                  <a:lnTo>
                    <a:pt x="18" y="130"/>
                  </a:lnTo>
                  <a:lnTo>
                    <a:pt x="18" y="122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2"/>
                  </a:lnTo>
                  <a:lnTo>
                    <a:pt x="18" y="80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20" y="70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20" y="62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20" y="56"/>
                  </a:lnTo>
                  <a:lnTo>
                    <a:pt x="20" y="54"/>
                  </a:lnTo>
                  <a:lnTo>
                    <a:pt x="34" y="50"/>
                  </a:lnTo>
                  <a:lnTo>
                    <a:pt x="44" y="34"/>
                  </a:lnTo>
                  <a:lnTo>
                    <a:pt x="50" y="24"/>
                  </a:lnTo>
                  <a:lnTo>
                    <a:pt x="68" y="2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2"/>
                  </a:lnTo>
                  <a:lnTo>
                    <a:pt x="80" y="10"/>
                  </a:lnTo>
                  <a:lnTo>
                    <a:pt x="84" y="8"/>
                  </a:lnTo>
                  <a:lnTo>
                    <a:pt x="86" y="8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4" y="6"/>
                  </a:lnTo>
                  <a:lnTo>
                    <a:pt x="96" y="6"/>
                  </a:lnTo>
                  <a:lnTo>
                    <a:pt x="98" y="4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10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4" y="4"/>
                  </a:lnTo>
                  <a:lnTo>
                    <a:pt x="114" y="6"/>
                  </a:lnTo>
                  <a:lnTo>
                    <a:pt x="11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2" y="14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4" y="20"/>
                  </a:lnTo>
                  <a:lnTo>
                    <a:pt x="90" y="22"/>
                  </a:lnTo>
                  <a:lnTo>
                    <a:pt x="86" y="26"/>
                  </a:lnTo>
                  <a:lnTo>
                    <a:pt x="82" y="28"/>
                  </a:lnTo>
                  <a:lnTo>
                    <a:pt x="80" y="32"/>
                  </a:lnTo>
                  <a:lnTo>
                    <a:pt x="80" y="32"/>
                  </a:lnTo>
                  <a:lnTo>
                    <a:pt x="80" y="34"/>
                  </a:lnTo>
                  <a:lnTo>
                    <a:pt x="80" y="38"/>
                  </a:lnTo>
                  <a:lnTo>
                    <a:pt x="80" y="44"/>
                  </a:lnTo>
                  <a:lnTo>
                    <a:pt x="80" y="48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6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2" y="64"/>
                  </a:lnTo>
                  <a:lnTo>
                    <a:pt x="82" y="66"/>
                  </a:lnTo>
                  <a:lnTo>
                    <a:pt x="80" y="70"/>
                  </a:lnTo>
                  <a:lnTo>
                    <a:pt x="80" y="74"/>
                  </a:lnTo>
                  <a:lnTo>
                    <a:pt x="82" y="78"/>
                  </a:lnTo>
                  <a:lnTo>
                    <a:pt x="82" y="82"/>
                  </a:lnTo>
                  <a:lnTo>
                    <a:pt x="86" y="86"/>
                  </a:lnTo>
                  <a:lnTo>
                    <a:pt x="92" y="88"/>
                  </a:lnTo>
                  <a:lnTo>
                    <a:pt x="124" y="92"/>
                  </a:lnTo>
                  <a:lnTo>
                    <a:pt x="128" y="100"/>
                  </a:lnTo>
                  <a:lnTo>
                    <a:pt x="128" y="100"/>
                  </a:lnTo>
                  <a:lnTo>
                    <a:pt x="132" y="100"/>
                  </a:lnTo>
                  <a:lnTo>
                    <a:pt x="136" y="100"/>
                  </a:lnTo>
                  <a:lnTo>
                    <a:pt x="140" y="100"/>
                  </a:lnTo>
                  <a:lnTo>
                    <a:pt x="140" y="100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8"/>
                  </a:lnTo>
                  <a:lnTo>
                    <a:pt x="146" y="98"/>
                  </a:lnTo>
                  <a:lnTo>
                    <a:pt x="146" y="100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4" y="106"/>
                  </a:lnTo>
                  <a:lnTo>
                    <a:pt x="142" y="108"/>
                  </a:lnTo>
                  <a:lnTo>
                    <a:pt x="140" y="110"/>
                  </a:lnTo>
                  <a:lnTo>
                    <a:pt x="140" y="114"/>
                  </a:lnTo>
                  <a:lnTo>
                    <a:pt x="138" y="118"/>
                  </a:lnTo>
                  <a:lnTo>
                    <a:pt x="140" y="124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40" y="142"/>
                  </a:lnTo>
                  <a:lnTo>
                    <a:pt x="142" y="142"/>
                  </a:lnTo>
                  <a:lnTo>
                    <a:pt x="142" y="146"/>
                  </a:lnTo>
                  <a:lnTo>
                    <a:pt x="144" y="150"/>
                  </a:lnTo>
                  <a:lnTo>
                    <a:pt x="146" y="156"/>
                  </a:lnTo>
                  <a:lnTo>
                    <a:pt x="148" y="162"/>
                  </a:lnTo>
                  <a:lnTo>
                    <a:pt x="148" y="166"/>
                  </a:lnTo>
                  <a:lnTo>
                    <a:pt x="146" y="166"/>
                  </a:lnTo>
                  <a:lnTo>
                    <a:pt x="146" y="166"/>
                  </a:lnTo>
                  <a:lnTo>
                    <a:pt x="146" y="164"/>
                  </a:lnTo>
                  <a:lnTo>
                    <a:pt x="144" y="160"/>
                  </a:lnTo>
                  <a:lnTo>
                    <a:pt x="142" y="156"/>
                  </a:lnTo>
                  <a:lnTo>
                    <a:pt x="118" y="160"/>
                  </a:lnTo>
                  <a:lnTo>
                    <a:pt x="120" y="168"/>
                  </a:lnTo>
                  <a:lnTo>
                    <a:pt x="126" y="168"/>
                  </a:lnTo>
                  <a:lnTo>
                    <a:pt x="130" y="178"/>
                  </a:lnTo>
                  <a:lnTo>
                    <a:pt x="128" y="178"/>
                  </a:lnTo>
                  <a:lnTo>
                    <a:pt x="126" y="176"/>
                  </a:lnTo>
                  <a:lnTo>
                    <a:pt x="124" y="176"/>
                  </a:lnTo>
                  <a:lnTo>
                    <a:pt x="122" y="174"/>
                  </a:lnTo>
                  <a:lnTo>
                    <a:pt x="120" y="174"/>
                  </a:lnTo>
                  <a:lnTo>
                    <a:pt x="120" y="176"/>
                  </a:lnTo>
                  <a:lnTo>
                    <a:pt x="120" y="186"/>
                  </a:lnTo>
                  <a:lnTo>
                    <a:pt x="120" y="186"/>
                  </a:lnTo>
                  <a:lnTo>
                    <a:pt x="122" y="188"/>
                  </a:lnTo>
                  <a:lnTo>
                    <a:pt x="124" y="19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" name="Freeform 514"/>
            <p:cNvSpPr>
              <a:spLocks/>
            </p:cNvSpPr>
            <p:nvPr/>
          </p:nvSpPr>
          <p:spPr bwMode="gray">
            <a:xfrm>
              <a:off x="7366884" y="4680077"/>
              <a:ext cx="148112" cy="155413"/>
            </a:xfrm>
            <a:custGeom>
              <a:avLst/>
              <a:gdLst>
                <a:gd name="T0" fmla="*/ 10 w 80"/>
                <a:gd name="T1" fmla="*/ 80 h 84"/>
                <a:gd name="T2" fmla="*/ 10 w 80"/>
                <a:gd name="T3" fmla="*/ 74 h 84"/>
                <a:gd name="T4" fmla="*/ 6 w 80"/>
                <a:gd name="T5" fmla="*/ 74 h 84"/>
                <a:gd name="T6" fmla="*/ 4 w 80"/>
                <a:gd name="T7" fmla="*/ 72 h 84"/>
                <a:gd name="T8" fmla="*/ 2 w 80"/>
                <a:gd name="T9" fmla="*/ 70 h 84"/>
                <a:gd name="T10" fmla="*/ 0 w 80"/>
                <a:gd name="T11" fmla="*/ 68 h 84"/>
                <a:gd name="T12" fmla="*/ 0 w 80"/>
                <a:gd name="T13" fmla="*/ 66 h 84"/>
                <a:gd name="T14" fmla="*/ 6 w 80"/>
                <a:gd name="T15" fmla="*/ 54 h 84"/>
                <a:gd name="T16" fmla="*/ 14 w 80"/>
                <a:gd name="T17" fmla="*/ 44 h 84"/>
                <a:gd name="T18" fmla="*/ 24 w 80"/>
                <a:gd name="T19" fmla="*/ 36 h 84"/>
                <a:gd name="T20" fmla="*/ 28 w 80"/>
                <a:gd name="T21" fmla="*/ 34 h 84"/>
                <a:gd name="T22" fmla="*/ 30 w 80"/>
                <a:gd name="T23" fmla="*/ 22 h 84"/>
                <a:gd name="T24" fmla="*/ 32 w 80"/>
                <a:gd name="T25" fmla="*/ 20 h 84"/>
                <a:gd name="T26" fmla="*/ 34 w 80"/>
                <a:gd name="T27" fmla="*/ 18 h 84"/>
                <a:gd name="T28" fmla="*/ 36 w 80"/>
                <a:gd name="T29" fmla="*/ 18 h 84"/>
                <a:gd name="T30" fmla="*/ 38 w 80"/>
                <a:gd name="T31" fmla="*/ 16 h 84"/>
                <a:gd name="T32" fmla="*/ 38 w 80"/>
                <a:gd name="T33" fmla="*/ 12 h 84"/>
                <a:gd name="T34" fmla="*/ 38 w 80"/>
                <a:gd name="T35" fmla="*/ 8 h 84"/>
                <a:gd name="T36" fmla="*/ 38 w 80"/>
                <a:gd name="T37" fmla="*/ 6 h 84"/>
                <a:gd name="T38" fmla="*/ 40 w 80"/>
                <a:gd name="T39" fmla="*/ 2 h 84"/>
                <a:gd name="T40" fmla="*/ 40 w 80"/>
                <a:gd name="T41" fmla="*/ 0 h 84"/>
                <a:gd name="T42" fmla="*/ 42 w 80"/>
                <a:gd name="T43" fmla="*/ 0 h 84"/>
                <a:gd name="T44" fmla="*/ 44 w 80"/>
                <a:gd name="T45" fmla="*/ 0 h 84"/>
                <a:gd name="T46" fmla="*/ 50 w 80"/>
                <a:gd name="T47" fmla="*/ 2 h 84"/>
                <a:gd name="T48" fmla="*/ 54 w 80"/>
                <a:gd name="T49" fmla="*/ 2 h 84"/>
                <a:gd name="T50" fmla="*/ 60 w 80"/>
                <a:gd name="T51" fmla="*/ 4 h 84"/>
                <a:gd name="T52" fmla="*/ 66 w 80"/>
                <a:gd name="T53" fmla="*/ 6 h 84"/>
                <a:gd name="T54" fmla="*/ 66 w 80"/>
                <a:gd name="T55" fmla="*/ 6 h 84"/>
                <a:gd name="T56" fmla="*/ 66 w 80"/>
                <a:gd name="T57" fmla="*/ 6 h 84"/>
                <a:gd name="T58" fmla="*/ 66 w 80"/>
                <a:gd name="T59" fmla="*/ 6 h 84"/>
                <a:gd name="T60" fmla="*/ 68 w 80"/>
                <a:gd name="T61" fmla="*/ 6 h 84"/>
                <a:gd name="T62" fmla="*/ 70 w 80"/>
                <a:gd name="T63" fmla="*/ 10 h 84"/>
                <a:gd name="T64" fmla="*/ 74 w 80"/>
                <a:gd name="T65" fmla="*/ 12 h 84"/>
                <a:gd name="T66" fmla="*/ 78 w 80"/>
                <a:gd name="T67" fmla="*/ 16 h 84"/>
                <a:gd name="T68" fmla="*/ 78 w 80"/>
                <a:gd name="T69" fmla="*/ 18 h 84"/>
                <a:gd name="T70" fmla="*/ 78 w 80"/>
                <a:gd name="T71" fmla="*/ 20 h 84"/>
                <a:gd name="T72" fmla="*/ 78 w 80"/>
                <a:gd name="T73" fmla="*/ 24 h 84"/>
                <a:gd name="T74" fmla="*/ 80 w 80"/>
                <a:gd name="T75" fmla="*/ 26 h 84"/>
                <a:gd name="T76" fmla="*/ 80 w 80"/>
                <a:gd name="T77" fmla="*/ 30 h 84"/>
                <a:gd name="T78" fmla="*/ 78 w 80"/>
                <a:gd name="T79" fmla="*/ 34 h 84"/>
                <a:gd name="T80" fmla="*/ 74 w 80"/>
                <a:gd name="T81" fmla="*/ 44 h 84"/>
                <a:gd name="T82" fmla="*/ 66 w 80"/>
                <a:gd name="T83" fmla="*/ 52 h 84"/>
                <a:gd name="T84" fmla="*/ 56 w 80"/>
                <a:gd name="T85" fmla="*/ 60 h 84"/>
                <a:gd name="T86" fmla="*/ 44 w 80"/>
                <a:gd name="T87" fmla="*/ 64 h 84"/>
                <a:gd name="T88" fmla="*/ 42 w 80"/>
                <a:gd name="T89" fmla="*/ 64 h 84"/>
                <a:gd name="T90" fmla="*/ 42 w 80"/>
                <a:gd name="T91" fmla="*/ 64 h 84"/>
                <a:gd name="T92" fmla="*/ 40 w 80"/>
                <a:gd name="T93" fmla="*/ 66 h 84"/>
                <a:gd name="T94" fmla="*/ 38 w 80"/>
                <a:gd name="T95" fmla="*/ 70 h 84"/>
                <a:gd name="T96" fmla="*/ 38 w 80"/>
                <a:gd name="T97" fmla="*/ 70 h 84"/>
                <a:gd name="T98" fmla="*/ 36 w 80"/>
                <a:gd name="T99" fmla="*/ 72 h 84"/>
                <a:gd name="T100" fmla="*/ 36 w 80"/>
                <a:gd name="T101" fmla="*/ 76 h 84"/>
                <a:gd name="T102" fmla="*/ 34 w 80"/>
                <a:gd name="T103" fmla="*/ 78 h 84"/>
                <a:gd name="T104" fmla="*/ 32 w 80"/>
                <a:gd name="T105" fmla="*/ 80 h 84"/>
                <a:gd name="T106" fmla="*/ 32 w 80"/>
                <a:gd name="T107" fmla="*/ 80 h 84"/>
                <a:gd name="T108" fmla="*/ 32 w 80"/>
                <a:gd name="T109" fmla="*/ 82 h 84"/>
                <a:gd name="T110" fmla="*/ 30 w 80"/>
                <a:gd name="T111" fmla="*/ 84 h 84"/>
                <a:gd name="T112" fmla="*/ 26 w 80"/>
                <a:gd name="T113" fmla="*/ 84 h 84"/>
                <a:gd name="T114" fmla="*/ 24 w 80"/>
                <a:gd name="T115" fmla="*/ 84 h 84"/>
                <a:gd name="T116" fmla="*/ 22 w 80"/>
                <a:gd name="T117" fmla="*/ 82 h 84"/>
                <a:gd name="T118" fmla="*/ 12 w 80"/>
                <a:gd name="T119" fmla="*/ 82 h 84"/>
                <a:gd name="T120" fmla="*/ 10 w 80"/>
                <a:gd name="T121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84">
                  <a:moveTo>
                    <a:pt x="10" y="80"/>
                  </a:moveTo>
                  <a:lnTo>
                    <a:pt x="10" y="74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6" y="54"/>
                  </a:lnTo>
                  <a:lnTo>
                    <a:pt x="14" y="44"/>
                  </a:lnTo>
                  <a:lnTo>
                    <a:pt x="24" y="36"/>
                  </a:lnTo>
                  <a:lnTo>
                    <a:pt x="28" y="34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8" y="16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2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50" y="2"/>
                  </a:lnTo>
                  <a:lnTo>
                    <a:pt x="54" y="2"/>
                  </a:lnTo>
                  <a:lnTo>
                    <a:pt x="60" y="4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4" y="12"/>
                  </a:lnTo>
                  <a:lnTo>
                    <a:pt x="78" y="16"/>
                  </a:lnTo>
                  <a:lnTo>
                    <a:pt x="78" y="18"/>
                  </a:lnTo>
                  <a:lnTo>
                    <a:pt x="78" y="20"/>
                  </a:lnTo>
                  <a:lnTo>
                    <a:pt x="78" y="24"/>
                  </a:lnTo>
                  <a:lnTo>
                    <a:pt x="80" y="26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4" y="44"/>
                  </a:lnTo>
                  <a:lnTo>
                    <a:pt x="66" y="52"/>
                  </a:lnTo>
                  <a:lnTo>
                    <a:pt x="56" y="60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4"/>
                  </a:lnTo>
                  <a:lnTo>
                    <a:pt x="40" y="66"/>
                  </a:lnTo>
                  <a:lnTo>
                    <a:pt x="38" y="70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4" y="78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2" y="82"/>
                  </a:lnTo>
                  <a:lnTo>
                    <a:pt x="30" y="84"/>
                  </a:lnTo>
                  <a:lnTo>
                    <a:pt x="26" y="84"/>
                  </a:lnTo>
                  <a:lnTo>
                    <a:pt x="24" y="84"/>
                  </a:lnTo>
                  <a:lnTo>
                    <a:pt x="22" y="82"/>
                  </a:lnTo>
                  <a:lnTo>
                    <a:pt x="12" y="82"/>
                  </a:lnTo>
                  <a:lnTo>
                    <a:pt x="10" y="8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" name="Freeform 515"/>
            <p:cNvSpPr>
              <a:spLocks/>
            </p:cNvSpPr>
            <p:nvPr/>
          </p:nvSpPr>
          <p:spPr bwMode="gray">
            <a:xfrm>
              <a:off x="7570538" y="5309128"/>
              <a:ext cx="496174" cy="1221099"/>
            </a:xfrm>
            <a:custGeom>
              <a:avLst/>
              <a:gdLst>
                <a:gd name="T0" fmla="*/ 82 w 268"/>
                <a:gd name="T1" fmla="*/ 28 h 660"/>
                <a:gd name="T2" fmla="*/ 78 w 268"/>
                <a:gd name="T3" fmla="*/ 38 h 660"/>
                <a:gd name="T4" fmla="*/ 68 w 268"/>
                <a:gd name="T5" fmla="*/ 58 h 660"/>
                <a:gd name="T6" fmla="*/ 52 w 268"/>
                <a:gd name="T7" fmla="*/ 90 h 660"/>
                <a:gd name="T8" fmla="*/ 46 w 268"/>
                <a:gd name="T9" fmla="*/ 126 h 660"/>
                <a:gd name="T10" fmla="*/ 44 w 268"/>
                <a:gd name="T11" fmla="*/ 238 h 660"/>
                <a:gd name="T12" fmla="*/ 32 w 268"/>
                <a:gd name="T13" fmla="*/ 256 h 660"/>
                <a:gd name="T14" fmla="*/ 22 w 268"/>
                <a:gd name="T15" fmla="*/ 282 h 660"/>
                <a:gd name="T16" fmla="*/ 24 w 268"/>
                <a:gd name="T17" fmla="*/ 310 h 660"/>
                <a:gd name="T18" fmla="*/ 20 w 268"/>
                <a:gd name="T19" fmla="*/ 332 h 660"/>
                <a:gd name="T20" fmla="*/ 20 w 268"/>
                <a:gd name="T21" fmla="*/ 370 h 660"/>
                <a:gd name="T22" fmla="*/ 18 w 268"/>
                <a:gd name="T23" fmla="*/ 382 h 660"/>
                <a:gd name="T24" fmla="*/ 22 w 268"/>
                <a:gd name="T25" fmla="*/ 390 h 660"/>
                <a:gd name="T26" fmla="*/ 20 w 268"/>
                <a:gd name="T27" fmla="*/ 428 h 660"/>
                <a:gd name="T28" fmla="*/ 10 w 268"/>
                <a:gd name="T29" fmla="*/ 438 h 660"/>
                <a:gd name="T30" fmla="*/ 2 w 268"/>
                <a:gd name="T31" fmla="*/ 466 h 660"/>
                <a:gd name="T32" fmla="*/ 2 w 268"/>
                <a:gd name="T33" fmla="*/ 530 h 660"/>
                <a:gd name="T34" fmla="*/ 2 w 268"/>
                <a:gd name="T35" fmla="*/ 554 h 660"/>
                <a:gd name="T36" fmla="*/ 54 w 268"/>
                <a:gd name="T37" fmla="*/ 570 h 660"/>
                <a:gd name="T38" fmla="*/ 56 w 268"/>
                <a:gd name="T39" fmla="*/ 588 h 660"/>
                <a:gd name="T40" fmla="*/ 114 w 268"/>
                <a:gd name="T41" fmla="*/ 660 h 660"/>
                <a:gd name="T42" fmla="*/ 106 w 268"/>
                <a:gd name="T43" fmla="*/ 624 h 660"/>
                <a:gd name="T44" fmla="*/ 82 w 268"/>
                <a:gd name="T45" fmla="*/ 616 h 660"/>
                <a:gd name="T46" fmla="*/ 56 w 268"/>
                <a:gd name="T47" fmla="*/ 568 h 660"/>
                <a:gd name="T48" fmla="*/ 54 w 268"/>
                <a:gd name="T49" fmla="*/ 534 h 660"/>
                <a:gd name="T50" fmla="*/ 78 w 268"/>
                <a:gd name="T51" fmla="*/ 506 h 660"/>
                <a:gd name="T52" fmla="*/ 92 w 268"/>
                <a:gd name="T53" fmla="*/ 492 h 660"/>
                <a:gd name="T54" fmla="*/ 96 w 268"/>
                <a:gd name="T55" fmla="*/ 482 h 660"/>
                <a:gd name="T56" fmla="*/ 96 w 268"/>
                <a:gd name="T57" fmla="*/ 466 h 660"/>
                <a:gd name="T58" fmla="*/ 82 w 268"/>
                <a:gd name="T59" fmla="*/ 456 h 660"/>
                <a:gd name="T60" fmla="*/ 74 w 268"/>
                <a:gd name="T61" fmla="*/ 436 h 660"/>
                <a:gd name="T62" fmla="*/ 82 w 268"/>
                <a:gd name="T63" fmla="*/ 424 h 660"/>
                <a:gd name="T64" fmla="*/ 88 w 268"/>
                <a:gd name="T65" fmla="*/ 424 h 660"/>
                <a:gd name="T66" fmla="*/ 124 w 268"/>
                <a:gd name="T67" fmla="*/ 368 h 660"/>
                <a:gd name="T68" fmla="*/ 112 w 268"/>
                <a:gd name="T69" fmla="*/ 346 h 660"/>
                <a:gd name="T70" fmla="*/ 112 w 268"/>
                <a:gd name="T71" fmla="*/ 334 h 660"/>
                <a:gd name="T72" fmla="*/ 142 w 268"/>
                <a:gd name="T73" fmla="*/ 314 h 660"/>
                <a:gd name="T74" fmla="*/ 148 w 268"/>
                <a:gd name="T75" fmla="*/ 300 h 660"/>
                <a:gd name="T76" fmla="*/ 164 w 268"/>
                <a:gd name="T77" fmla="*/ 294 h 660"/>
                <a:gd name="T78" fmla="*/ 210 w 268"/>
                <a:gd name="T79" fmla="*/ 282 h 660"/>
                <a:gd name="T80" fmla="*/ 218 w 268"/>
                <a:gd name="T81" fmla="*/ 250 h 660"/>
                <a:gd name="T82" fmla="*/ 206 w 268"/>
                <a:gd name="T83" fmla="*/ 216 h 660"/>
                <a:gd name="T84" fmla="*/ 200 w 268"/>
                <a:gd name="T85" fmla="*/ 202 h 660"/>
                <a:gd name="T86" fmla="*/ 200 w 268"/>
                <a:gd name="T87" fmla="*/ 180 h 660"/>
                <a:gd name="T88" fmla="*/ 214 w 268"/>
                <a:gd name="T89" fmla="*/ 134 h 660"/>
                <a:gd name="T90" fmla="*/ 220 w 268"/>
                <a:gd name="T91" fmla="*/ 120 h 660"/>
                <a:gd name="T92" fmla="*/ 230 w 268"/>
                <a:gd name="T93" fmla="*/ 110 h 660"/>
                <a:gd name="T94" fmla="*/ 262 w 268"/>
                <a:gd name="T95" fmla="*/ 84 h 660"/>
                <a:gd name="T96" fmla="*/ 268 w 268"/>
                <a:gd name="T97" fmla="*/ 68 h 660"/>
                <a:gd name="T98" fmla="*/ 262 w 268"/>
                <a:gd name="T99" fmla="*/ 62 h 660"/>
                <a:gd name="T100" fmla="*/ 258 w 268"/>
                <a:gd name="T101" fmla="*/ 58 h 660"/>
                <a:gd name="T102" fmla="*/ 252 w 268"/>
                <a:gd name="T103" fmla="*/ 58 h 660"/>
                <a:gd name="T104" fmla="*/ 250 w 268"/>
                <a:gd name="T105" fmla="*/ 72 h 660"/>
                <a:gd name="T106" fmla="*/ 246 w 268"/>
                <a:gd name="T107" fmla="*/ 86 h 660"/>
                <a:gd name="T108" fmla="*/ 176 w 268"/>
                <a:gd name="T109" fmla="*/ 34 h 660"/>
                <a:gd name="T110" fmla="*/ 146 w 268"/>
                <a:gd name="T111" fmla="*/ 18 h 660"/>
                <a:gd name="T112" fmla="*/ 144 w 268"/>
                <a:gd name="T113" fmla="*/ 6 h 660"/>
                <a:gd name="T114" fmla="*/ 138 w 268"/>
                <a:gd name="T115" fmla="*/ 2 h 660"/>
                <a:gd name="T116" fmla="*/ 120 w 268"/>
                <a:gd name="T117" fmla="*/ 16 h 660"/>
                <a:gd name="T118" fmla="*/ 118 w 268"/>
                <a:gd name="T119" fmla="*/ 8 h 660"/>
                <a:gd name="T120" fmla="*/ 94 w 268"/>
                <a:gd name="T121" fmla="*/ 0 h 660"/>
                <a:gd name="T122" fmla="*/ 86 w 268"/>
                <a:gd name="T123" fmla="*/ 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8" h="660">
                  <a:moveTo>
                    <a:pt x="82" y="18"/>
                  </a:moveTo>
                  <a:lnTo>
                    <a:pt x="82" y="20"/>
                  </a:lnTo>
                  <a:lnTo>
                    <a:pt x="82" y="22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2" y="36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6" y="40"/>
                  </a:lnTo>
                  <a:lnTo>
                    <a:pt x="72" y="44"/>
                  </a:lnTo>
                  <a:lnTo>
                    <a:pt x="70" y="50"/>
                  </a:lnTo>
                  <a:lnTo>
                    <a:pt x="68" y="58"/>
                  </a:lnTo>
                  <a:lnTo>
                    <a:pt x="66" y="62"/>
                  </a:lnTo>
                  <a:lnTo>
                    <a:pt x="62" y="70"/>
                  </a:lnTo>
                  <a:lnTo>
                    <a:pt x="56" y="80"/>
                  </a:lnTo>
                  <a:lnTo>
                    <a:pt x="52" y="90"/>
                  </a:lnTo>
                  <a:lnTo>
                    <a:pt x="50" y="98"/>
                  </a:lnTo>
                  <a:lnTo>
                    <a:pt x="48" y="104"/>
                  </a:lnTo>
                  <a:lnTo>
                    <a:pt x="48" y="112"/>
                  </a:lnTo>
                  <a:lnTo>
                    <a:pt x="46" y="126"/>
                  </a:lnTo>
                  <a:lnTo>
                    <a:pt x="48" y="144"/>
                  </a:lnTo>
                  <a:lnTo>
                    <a:pt x="46" y="234"/>
                  </a:lnTo>
                  <a:lnTo>
                    <a:pt x="46" y="236"/>
                  </a:lnTo>
                  <a:lnTo>
                    <a:pt x="44" y="238"/>
                  </a:lnTo>
                  <a:lnTo>
                    <a:pt x="40" y="242"/>
                  </a:lnTo>
                  <a:lnTo>
                    <a:pt x="38" y="246"/>
                  </a:lnTo>
                  <a:lnTo>
                    <a:pt x="34" y="250"/>
                  </a:lnTo>
                  <a:lnTo>
                    <a:pt x="32" y="256"/>
                  </a:lnTo>
                  <a:lnTo>
                    <a:pt x="30" y="260"/>
                  </a:lnTo>
                  <a:lnTo>
                    <a:pt x="28" y="262"/>
                  </a:lnTo>
                  <a:lnTo>
                    <a:pt x="24" y="280"/>
                  </a:lnTo>
                  <a:lnTo>
                    <a:pt x="22" y="282"/>
                  </a:lnTo>
                  <a:lnTo>
                    <a:pt x="22" y="284"/>
                  </a:lnTo>
                  <a:lnTo>
                    <a:pt x="24" y="292"/>
                  </a:lnTo>
                  <a:lnTo>
                    <a:pt x="22" y="302"/>
                  </a:lnTo>
                  <a:lnTo>
                    <a:pt x="24" y="310"/>
                  </a:lnTo>
                  <a:lnTo>
                    <a:pt x="22" y="322"/>
                  </a:lnTo>
                  <a:lnTo>
                    <a:pt x="18" y="324"/>
                  </a:lnTo>
                  <a:lnTo>
                    <a:pt x="18" y="332"/>
                  </a:lnTo>
                  <a:lnTo>
                    <a:pt x="20" y="332"/>
                  </a:lnTo>
                  <a:lnTo>
                    <a:pt x="20" y="336"/>
                  </a:lnTo>
                  <a:lnTo>
                    <a:pt x="20" y="348"/>
                  </a:lnTo>
                  <a:lnTo>
                    <a:pt x="20" y="360"/>
                  </a:lnTo>
                  <a:lnTo>
                    <a:pt x="20" y="370"/>
                  </a:lnTo>
                  <a:lnTo>
                    <a:pt x="20" y="374"/>
                  </a:lnTo>
                  <a:lnTo>
                    <a:pt x="18" y="378"/>
                  </a:lnTo>
                  <a:lnTo>
                    <a:pt x="18" y="380"/>
                  </a:lnTo>
                  <a:lnTo>
                    <a:pt x="18" y="382"/>
                  </a:lnTo>
                  <a:lnTo>
                    <a:pt x="18" y="384"/>
                  </a:lnTo>
                  <a:lnTo>
                    <a:pt x="20" y="386"/>
                  </a:lnTo>
                  <a:lnTo>
                    <a:pt x="20" y="388"/>
                  </a:lnTo>
                  <a:lnTo>
                    <a:pt x="22" y="390"/>
                  </a:lnTo>
                  <a:lnTo>
                    <a:pt x="22" y="396"/>
                  </a:lnTo>
                  <a:lnTo>
                    <a:pt x="22" y="408"/>
                  </a:lnTo>
                  <a:lnTo>
                    <a:pt x="22" y="420"/>
                  </a:lnTo>
                  <a:lnTo>
                    <a:pt x="20" y="428"/>
                  </a:lnTo>
                  <a:lnTo>
                    <a:pt x="20" y="430"/>
                  </a:lnTo>
                  <a:lnTo>
                    <a:pt x="16" y="432"/>
                  </a:lnTo>
                  <a:lnTo>
                    <a:pt x="14" y="434"/>
                  </a:lnTo>
                  <a:lnTo>
                    <a:pt x="10" y="438"/>
                  </a:lnTo>
                  <a:lnTo>
                    <a:pt x="6" y="442"/>
                  </a:lnTo>
                  <a:lnTo>
                    <a:pt x="4" y="446"/>
                  </a:lnTo>
                  <a:lnTo>
                    <a:pt x="2" y="452"/>
                  </a:lnTo>
                  <a:lnTo>
                    <a:pt x="2" y="466"/>
                  </a:lnTo>
                  <a:lnTo>
                    <a:pt x="2" y="486"/>
                  </a:lnTo>
                  <a:lnTo>
                    <a:pt x="2" y="506"/>
                  </a:lnTo>
                  <a:lnTo>
                    <a:pt x="2" y="524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6"/>
                  </a:lnTo>
                  <a:lnTo>
                    <a:pt x="2" y="542"/>
                  </a:lnTo>
                  <a:lnTo>
                    <a:pt x="2" y="554"/>
                  </a:lnTo>
                  <a:lnTo>
                    <a:pt x="14" y="568"/>
                  </a:lnTo>
                  <a:lnTo>
                    <a:pt x="52" y="568"/>
                  </a:lnTo>
                  <a:lnTo>
                    <a:pt x="54" y="568"/>
                  </a:lnTo>
                  <a:lnTo>
                    <a:pt x="54" y="570"/>
                  </a:lnTo>
                  <a:lnTo>
                    <a:pt x="54" y="572"/>
                  </a:lnTo>
                  <a:lnTo>
                    <a:pt x="54" y="574"/>
                  </a:lnTo>
                  <a:lnTo>
                    <a:pt x="54" y="580"/>
                  </a:lnTo>
                  <a:lnTo>
                    <a:pt x="56" y="588"/>
                  </a:lnTo>
                  <a:lnTo>
                    <a:pt x="56" y="612"/>
                  </a:lnTo>
                  <a:lnTo>
                    <a:pt x="60" y="638"/>
                  </a:lnTo>
                  <a:lnTo>
                    <a:pt x="100" y="640"/>
                  </a:lnTo>
                  <a:lnTo>
                    <a:pt x="114" y="660"/>
                  </a:lnTo>
                  <a:lnTo>
                    <a:pt x="116" y="654"/>
                  </a:lnTo>
                  <a:lnTo>
                    <a:pt x="118" y="648"/>
                  </a:lnTo>
                  <a:lnTo>
                    <a:pt x="118" y="638"/>
                  </a:lnTo>
                  <a:lnTo>
                    <a:pt x="106" y="624"/>
                  </a:lnTo>
                  <a:lnTo>
                    <a:pt x="94" y="614"/>
                  </a:lnTo>
                  <a:lnTo>
                    <a:pt x="92" y="616"/>
                  </a:lnTo>
                  <a:lnTo>
                    <a:pt x="88" y="616"/>
                  </a:lnTo>
                  <a:lnTo>
                    <a:pt x="82" y="616"/>
                  </a:lnTo>
                  <a:lnTo>
                    <a:pt x="74" y="612"/>
                  </a:lnTo>
                  <a:lnTo>
                    <a:pt x="66" y="604"/>
                  </a:lnTo>
                  <a:lnTo>
                    <a:pt x="60" y="590"/>
                  </a:lnTo>
                  <a:lnTo>
                    <a:pt x="56" y="568"/>
                  </a:lnTo>
                  <a:lnTo>
                    <a:pt x="56" y="564"/>
                  </a:lnTo>
                  <a:lnTo>
                    <a:pt x="54" y="554"/>
                  </a:lnTo>
                  <a:lnTo>
                    <a:pt x="52" y="544"/>
                  </a:lnTo>
                  <a:lnTo>
                    <a:pt x="54" y="534"/>
                  </a:lnTo>
                  <a:lnTo>
                    <a:pt x="62" y="526"/>
                  </a:lnTo>
                  <a:lnTo>
                    <a:pt x="74" y="508"/>
                  </a:lnTo>
                  <a:lnTo>
                    <a:pt x="74" y="508"/>
                  </a:lnTo>
                  <a:lnTo>
                    <a:pt x="78" y="506"/>
                  </a:lnTo>
                  <a:lnTo>
                    <a:pt x="80" y="502"/>
                  </a:lnTo>
                  <a:lnTo>
                    <a:pt x="84" y="500"/>
                  </a:lnTo>
                  <a:lnTo>
                    <a:pt x="88" y="496"/>
                  </a:lnTo>
                  <a:lnTo>
                    <a:pt x="92" y="492"/>
                  </a:lnTo>
                  <a:lnTo>
                    <a:pt x="94" y="490"/>
                  </a:lnTo>
                  <a:lnTo>
                    <a:pt x="94" y="486"/>
                  </a:lnTo>
                  <a:lnTo>
                    <a:pt x="94" y="484"/>
                  </a:lnTo>
                  <a:lnTo>
                    <a:pt x="96" y="482"/>
                  </a:lnTo>
                  <a:lnTo>
                    <a:pt x="96" y="478"/>
                  </a:lnTo>
                  <a:lnTo>
                    <a:pt x="96" y="474"/>
                  </a:lnTo>
                  <a:lnTo>
                    <a:pt x="96" y="470"/>
                  </a:lnTo>
                  <a:lnTo>
                    <a:pt x="96" y="466"/>
                  </a:lnTo>
                  <a:lnTo>
                    <a:pt x="94" y="462"/>
                  </a:lnTo>
                  <a:lnTo>
                    <a:pt x="90" y="460"/>
                  </a:lnTo>
                  <a:lnTo>
                    <a:pt x="86" y="458"/>
                  </a:lnTo>
                  <a:lnTo>
                    <a:pt x="82" y="456"/>
                  </a:lnTo>
                  <a:lnTo>
                    <a:pt x="78" y="452"/>
                  </a:lnTo>
                  <a:lnTo>
                    <a:pt x="76" y="448"/>
                  </a:lnTo>
                  <a:lnTo>
                    <a:pt x="74" y="444"/>
                  </a:lnTo>
                  <a:lnTo>
                    <a:pt x="74" y="436"/>
                  </a:lnTo>
                  <a:lnTo>
                    <a:pt x="74" y="432"/>
                  </a:lnTo>
                  <a:lnTo>
                    <a:pt x="76" y="428"/>
                  </a:lnTo>
                  <a:lnTo>
                    <a:pt x="78" y="426"/>
                  </a:lnTo>
                  <a:lnTo>
                    <a:pt x="82" y="424"/>
                  </a:lnTo>
                  <a:lnTo>
                    <a:pt x="84" y="424"/>
                  </a:lnTo>
                  <a:lnTo>
                    <a:pt x="86" y="424"/>
                  </a:lnTo>
                  <a:lnTo>
                    <a:pt x="88" y="424"/>
                  </a:lnTo>
                  <a:lnTo>
                    <a:pt x="88" y="424"/>
                  </a:lnTo>
                  <a:lnTo>
                    <a:pt x="104" y="402"/>
                  </a:lnTo>
                  <a:lnTo>
                    <a:pt x="112" y="382"/>
                  </a:lnTo>
                  <a:lnTo>
                    <a:pt x="112" y="370"/>
                  </a:lnTo>
                  <a:lnTo>
                    <a:pt x="124" y="368"/>
                  </a:lnTo>
                  <a:lnTo>
                    <a:pt x="124" y="354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112" y="346"/>
                  </a:lnTo>
                  <a:lnTo>
                    <a:pt x="110" y="344"/>
                  </a:lnTo>
                  <a:lnTo>
                    <a:pt x="110" y="340"/>
                  </a:lnTo>
                  <a:lnTo>
                    <a:pt x="110" y="336"/>
                  </a:lnTo>
                  <a:lnTo>
                    <a:pt x="112" y="334"/>
                  </a:lnTo>
                  <a:lnTo>
                    <a:pt x="114" y="332"/>
                  </a:lnTo>
                  <a:lnTo>
                    <a:pt x="118" y="332"/>
                  </a:lnTo>
                  <a:lnTo>
                    <a:pt x="138" y="334"/>
                  </a:lnTo>
                  <a:lnTo>
                    <a:pt x="142" y="314"/>
                  </a:lnTo>
                  <a:lnTo>
                    <a:pt x="142" y="312"/>
                  </a:lnTo>
                  <a:lnTo>
                    <a:pt x="144" y="310"/>
                  </a:lnTo>
                  <a:lnTo>
                    <a:pt x="144" y="306"/>
                  </a:lnTo>
                  <a:lnTo>
                    <a:pt x="148" y="300"/>
                  </a:lnTo>
                  <a:lnTo>
                    <a:pt x="150" y="296"/>
                  </a:lnTo>
                  <a:lnTo>
                    <a:pt x="154" y="294"/>
                  </a:lnTo>
                  <a:lnTo>
                    <a:pt x="160" y="292"/>
                  </a:lnTo>
                  <a:lnTo>
                    <a:pt x="164" y="294"/>
                  </a:lnTo>
                  <a:lnTo>
                    <a:pt x="172" y="294"/>
                  </a:lnTo>
                  <a:lnTo>
                    <a:pt x="184" y="294"/>
                  </a:lnTo>
                  <a:lnTo>
                    <a:pt x="198" y="290"/>
                  </a:lnTo>
                  <a:lnTo>
                    <a:pt x="210" y="282"/>
                  </a:lnTo>
                  <a:lnTo>
                    <a:pt x="218" y="266"/>
                  </a:lnTo>
                  <a:lnTo>
                    <a:pt x="220" y="262"/>
                  </a:lnTo>
                  <a:lnTo>
                    <a:pt x="220" y="256"/>
                  </a:lnTo>
                  <a:lnTo>
                    <a:pt x="218" y="250"/>
                  </a:lnTo>
                  <a:lnTo>
                    <a:pt x="216" y="242"/>
                  </a:lnTo>
                  <a:lnTo>
                    <a:pt x="214" y="234"/>
                  </a:lnTo>
                  <a:lnTo>
                    <a:pt x="208" y="218"/>
                  </a:lnTo>
                  <a:lnTo>
                    <a:pt x="206" y="216"/>
                  </a:lnTo>
                  <a:lnTo>
                    <a:pt x="206" y="214"/>
                  </a:lnTo>
                  <a:lnTo>
                    <a:pt x="204" y="210"/>
                  </a:lnTo>
                  <a:lnTo>
                    <a:pt x="202" y="206"/>
                  </a:lnTo>
                  <a:lnTo>
                    <a:pt x="200" y="202"/>
                  </a:lnTo>
                  <a:lnTo>
                    <a:pt x="200" y="196"/>
                  </a:lnTo>
                  <a:lnTo>
                    <a:pt x="202" y="194"/>
                  </a:lnTo>
                  <a:lnTo>
                    <a:pt x="202" y="190"/>
                  </a:lnTo>
                  <a:lnTo>
                    <a:pt x="200" y="180"/>
                  </a:lnTo>
                  <a:lnTo>
                    <a:pt x="200" y="168"/>
                  </a:lnTo>
                  <a:lnTo>
                    <a:pt x="200" y="158"/>
                  </a:lnTo>
                  <a:lnTo>
                    <a:pt x="202" y="152"/>
                  </a:lnTo>
                  <a:lnTo>
                    <a:pt x="214" y="134"/>
                  </a:lnTo>
                  <a:lnTo>
                    <a:pt x="214" y="132"/>
                  </a:lnTo>
                  <a:lnTo>
                    <a:pt x="214" y="128"/>
                  </a:lnTo>
                  <a:lnTo>
                    <a:pt x="218" y="124"/>
                  </a:lnTo>
                  <a:lnTo>
                    <a:pt x="220" y="120"/>
                  </a:lnTo>
                  <a:lnTo>
                    <a:pt x="224" y="116"/>
                  </a:lnTo>
                  <a:lnTo>
                    <a:pt x="228" y="112"/>
                  </a:lnTo>
                  <a:lnTo>
                    <a:pt x="230" y="110"/>
                  </a:lnTo>
                  <a:lnTo>
                    <a:pt x="230" y="110"/>
                  </a:lnTo>
                  <a:lnTo>
                    <a:pt x="238" y="104"/>
                  </a:lnTo>
                  <a:lnTo>
                    <a:pt x="246" y="98"/>
                  </a:lnTo>
                  <a:lnTo>
                    <a:pt x="254" y="90"/>
                  </a:lnTo>
                  <a:lnTo>
                    <a:pt x="262" y="84"/>
                  </a:lnTo>
                  <a:lnTo>
                    <a:pt x="264" y="82"/>
                  </a:lnTo>
                  <a:lnTo>
                    <a:pt x="266" y="76"/>
                  </a:lnTo>
                  <a:lnTo>
                    <a:pt x="268" y="72"/>
                  </a:lnTo>
                  <a:lnTo>
                    <a:pt x="268" y="68"/>
                  </a:lnTo>
                  <a:lnTo>
                    <a:pt x="268" y="64"/>
                  </a:lnTo>
                  <a:lnTo>
                    <a:pt x="266" y="62"/>
                  </a:lnTo>
                  <a:lnTo>
                    <a:pt x="264" y="62"/>
                  </a:lnTo>
                  <a:lnTo>
                    <a:pt x="262" y="62"/>
                  </a:lnTo>
                  <a:lnTo>
                    <a:pt x="262" y="60"/>
                  </a:lnTo>
                  <a:lnTo>
                    <a:pt x="260" y="60"/>
                  </a:lnTo>
                  <a:lnTo>
                    <a:pt x="258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60" y="56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6"/>
                  </a:lnTo>
                  <a:lnTo>
                    <a:pt x="250" y="70"/>
                  </a:lnTo>
                  <a:lnTo>
                    <a:pt x="250" y="72"/>
                  </a:lnTo>
                  <a:lnTo>
                    <a:pt x="250" y="74"/>
                  </a:lnTo>
                  <a:lnTo>
                    <a:pt x="248" y="78"/>
                  </a:lnTo>
                  <a:lnTo>
                    <a:pt x="246" y="82"/>
                  </a:lnTo>
                  <a:lnTo>
                    <a:pt x="246" y="86"/>
                  </a:lnTo>
                  <a:lnTo>
                    <a:pt x="246" y="88"/>
                  </a:lnTo>
                  <a:lnTo>
                    <a:pt x="194" y="88"/>
                  </a:lnTo>
                  <a:lnTo>
                    <a:pt x="210" y="52"/>
                  </a:lnTo>
                  <a:lnTo>
                    <a:pt x="176" y="34"/>
                  </a:lnTo>
                  <a:lnTo>
                    <a:pt x="170" y="28"/>
                  </a:lnTo>
                  <a:lnTo>
                    <a:pt x="154" y="22"/>
                  </a:lnTo>
                  <a:lnTo>
                    <a:pt x="150" y="20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0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2" y="4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4" y="0"/>
                  </a:lnTo>
                  <a:lnTo>
                    <a:pt x="132" y="2"/>
                  </a:lnTo>
                  <a:lnTo>
                    <a:pt x="130" y="4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20" y="14"/>
                  </a:lnTo>
                  <a:lnTo>
                    <a:pt x="120" y="12"/>
                  </a:lnTo>
                  <a:lnTo>
                    <a:pt x="118" y="8"/>
                  </a:lnTo>
                  <a:lnTo>
                    <a:pt x="116" y="6"/>
                  </a:lnTo>
                  <a:lnTo>
                    <a:pt x="114" y="4"/>
                  </a:lnTo>
                  <a:lnTo>
                    <a:pt x="108" y="4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86" y="14"/>
                  </a:lnTo>
                  <a:lnTo>
                    <a:pt x="82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" name="Freeform 516"/>
            <p:cNvSpPr>
              <a:spLocks/>
            </p:cNvSpPr>
            <p:nvPr/>
          </p:nvSpPr>
          <p:spPr bwMode="gray">
            <a:xfrm>
              <a:off x="7563133" y="4587570"/>
              <a:ext cx="984943" cy="1058286"/>
            </a:xfrm>
            <a:custGeom>
              <a:avLst/>
              <a:gdLst>
                <a:gd name="T0" fmla="*/ 324 w 532"/>
                <a:gd name="T1" fmla="*/ 492 h 572"/>
                <a:gd name="T2" fmla="*/ 418 w 532"/>
                <a:gd name="T3" fmla="*/ 404 h 572"/>
                <a:gd name="T4" fmla="*/ 474 w 532"/>
                <a:gd name="T5" fmla="*/ 284 h 572"/>
                <a:gd name="T6" fmla="*/ 532 w 532"/>
                <a:gd name="T7" fmla="*/ 162 h 572"/>
                <a:gd name="T8" fmla="*/ 478 w 532"/>
                <a:gd name="T9" fmla="*/ 116 h 572"/>
                <a:gd name="T10" fmla="*/ 382 w 532"/>
                <a:gd name="T11" fmla="*/ 96 h 572"/>
                <a:gd name="T12" fmla="*/ 384 w 532"/>
                <a:gd name="T13" fmla="*/ 80 h 572"/>
                <a:gd name="T14" fmla="*/ 366 w 532"/>
                <a:gd name="T15" fmla="*/ 76 h 572"/>
                <a:gd name="T16" fmla="*/ 336 w 532"/>
                <a:gd name="T17" fmla="*/ 72 h 572"/>
                <a:gd name="T18" fmla="*/ 306 w 532"/>
                <a:gd name="T19" fmla="*/ 84 h 572"/>
                <a:gd name="T20" fmla="*/ 282 w 532"/>
                <a:gd name="T21" fmla="*/ 96 h 572"/>
                <a:gd name="T22" fmla="*/ 300 w 532"/>
                <a:gd name="T23" fmla="*/ 76 h 572"/>
                <a:gd name="T24" fmla="*/ 322 w 532"/>
                <a:gd name="T25" fmla="*/ 50 h 572"/>
                <a:gd name="T26" fmla="*/ 282 w 532"/>
                <a:gd name="T27" fmla="*/ 0 h 572"/>
                <a:gd name="T28" fmla="*/ 264 w 532"/>
                <a:gd name="T29" fmla="*/ 20 h 572"/>
                <a:gd name="T30" fmla="*/ 254 w 532"/>
                <a:gd name="T31" fmla="*/ 22 h 572"/>
                <a:gd name="T32" fmla="*/ 244 w 532"/>
                <a:gd name="T33" fmla="*/ 22 h 572"/>
                <a:gd name="T34" fmla="*/ 234 w 532"/>
                <a:gd name="T35" fmla="*/ 24 h 572"/>
                <a:gd name="T36" fmla="*/ 218 w 532"/>
                <a:gd name="T37" fmla="*/ 22 h 572"/>
                <a:gd name="T38" fmla="*/ 202 w 532"/>
                <a:gd name="T39" fmla="*/ 26 h 572"/>
                <a:gd name="T40" fmla="*/ 184 w 532"/>
                <a:gd name="T41" fmla="*/ 24 h 572"/>
                <a:gd name="T42" fmla="*/ 176 w 532"/>
                <a:gd name="T43" fmla="*/ 2 h 572"/>
                <a:gd name="T44" fmla="*/ 156 w 532"/>
                <a:gd name="T45" fmla="*/ 14 h 572"/>
                <a:gd name="T46" fmla="*/ 120 w 532"/>
                <a:gd name="T47" fmla="*/ 6 h 572"/>
                <a:gd name="T48" fmla="*/ 120 w 532"/>
                <a:gd name="T49" fmla="*/ 10 h 572"/>
                <a:gd name="T50" fmla="*/ 130 w 532"/>
                <a:gd name="T51" fmla="*/ 26 h 572"/>
                <a:gd name="T52" fmla="*/ 90 w 532"/>
                <a:gd name="T53" fmla="*/ 52 h 572"/>
                <a:gd name="T54" fmla="*/ 76 w 532"/>
                <a:gd name="T55" fmla="*/ 44 h 572"/>
                <a:gd name="T56" fmla="*/ 62 w 532"/>
                <a:gd name="T57" fmla="*/ 62 h 572"/>
                <a:gd name="T58" fmla="*/ 52 w 532"/>
                <a:gd name="T59" fmla="*/ 70 h 572"/>
                <a:gd name="T60" fmla="*/ 60 w 532"/>
                <a:gd name="T61" fmla="*/ 96 h 572"/>
                <a:gd name="T62" fmla="*/ 36 w 532"/>
                <a:gd name="T63" fmla="*/ 132 h 572"/>
                <a:gd name="T64" fmla="*/ 10 w 532"/>
                <a:gd name="T65" fmla="*/ 146 h 572"/>
                <a:gd name="T66" fmla="*/ 2 w 532"/>
                <a:gd name="T67" fmla="*/ 164 h 572"/>
                <a:gd name="T68" fmla="*/ 4 w 532"/>
                <a:gd name="T69" fmla="*/ 194 h 572"/>
                <a:gd name="T70" fmla="*/ 12 w 532"/>
                <a:gd name="T71" fmla="*/ 198 h 572"/>
                <a:gd name="T72" fmla="*/ 26 w 532"/>
                <a:gd name="T73" fmla="*/ 206 h 572"/>
                <a:gd name="T74" fmla="*/ 42 w 532"/>
                <a:gd name="T75" fmla="*/ 198 h 572"/>
                <a:gd name="T76" fmla="*/ 50 w 532"/>
                <a:gd name="T77" fmla="*/ 226 h 572"/>
                <a:gd name="T78" fmla="*/ 78 w 532"/>
                <a:gd name="T79" fmla="*/ 224 h 572"/>
                <a:gd name="T80" fmla="*/ 96 w 532"/>
                <a:gd name="T81" fmla="*/ 210 h 572"/>
                <a:gd name="T82" fmla="*/ 110 w 532"/>
                <a:gd name="T83" fmla="*/ 206 h 572"/>
                <a:gd name="T84" fmla="*/ 124 w 532"/>
                <a:gd name="T85" fmla="*/ 248 h 572"/>
                <a:gd name="T86" fmla="*/ 156 w 532"/>
                <a:gd name="T87" fmla="*/ 266 h 572"/>
                <a:gd name="T88" fmla="*/ 182 w 532"/>
                <a:gd name="T89" fmla="*/ 288 h 572"/>
                <a:gd name="T90" fmla="*/ 206 w 532"/>
                <a:gd name="T91" fmla="*/ 310 h 572"/>
                <a:gd name="T92" fmla="*/ 214 w 532"/>
                <a:gd name="T93" fmla="*/ 326 h 572"/>
                <a:gd name="T94" fmla="*/ 214 w 532"/>
                <a:gd name="T95" fmla="*/ 372 h 572"/>
                <a:gd name="T96" fmla="*/ 220 w 532"/>
                <a:gd name="T97" fmla="*/ 416 h 572"/>
                <a:gd name="T98" fmla="*/ 242 w 532"/>
                <a:gd name="T99" fmla="*/ 422 h 572"/>
                <a:gd name="T100" fmla="*/ 254 w 532"/>
                <a:gd name="T101" fmla="*/ 436 h 572"/>
                <a:gd name="T102" fmla="*/ 264 w 532"/>
                <a:gd name="T103" fmla="*/ 450 h 572"/>
                <a:gd name="T104" fmla="*/ 270 w 532"/>
                <a:gd name="T105" fmla="*/ 466 h 572"/>
                <a:gd name="T106" fmla="*/ 232 w 532"/>
                <a:gd name="T107" fmla="*/ 500 h 572"/>
                <a:gd name="T108" fmla="*/ 216 w 532"/>
                <a:gd name="T109" fmla="*/ 524 h 572"/>
                <a:gd name="T110" fmla="*/ 240 w 532"/>
                <a:gd name="T111" fmla="*/ 538 h 572"/>
                <a:gd name="T112" fmla="*/ 264 w 532"/>
                <a:gd name="T113" fmla="*/ 55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2" h="572">
                  <a:moveTo>
                    <a:pt x="290" y="562"/>
                  </a:moveTo>
                  <a:lnTo>
                    <a:pt x="292" y="556"/>
                  </a:lnTo>
                  <a:lnTo>
                    <a:pt x="294" y="552"/>
                  </a:lnTo>
                  <a:lnTo>
                    <a:pt x="296" y="548"/>
                  </a:lnTo>
                  <a:lnTo>
                    <a:pt x="304" y="536"/>
                  </a:lnTo>
                  <a:lnTo>
                    <a:pt x="314" y="518"/>
                  </a:lnTo>
                  <a:lnTo>
                    <a:pt x="324" y="492"/>
                  </a:lnTo>
                  <a:lnTo>
                    <a:pt x="336" y="458"/>
                  </a:lnTo>
                  <a:lnTo>
                    <a:pt x="342" y="452"/>
                  </a:lnTo>
                  <a:lnTo>
                    <a:pt x="354" y="440"/>
                  </a:lnTo>
                  <a:lnTo>
                    <a:pt x="370" y="426"/>
                  </a:lnTo>
                  <a:lnTo>
                    <a:pt x="392" y="414"/>
                  </a:lnTo>
                  <a:lnTo>
                    <a:pt x="416" y="406"/>
                  </a:lnTo>
                  <a:lnTo>
                    <a:pt x="418" y="404"/>
                  </a:lnTo>
                  <a:lnTo>
                    <a:pt x="426" y="400"/>
                  </a:lnTo>
                  <a:lnTo>
                    <a:pt x="434" y="394"/>
                  </a:lnTo>
                  <a:lnTo>
                    <a:pt x="446" y="382"/>
                  </a:lnTo>
                  <a:lnTo>
                    <a:pt x="456" y="366"/>
                  </a:lnTo>
                  <a:lnTo>
                    <a:pt x="466" y="344"/>
                  </a:lnTo>
                  <a:lnTo>
                    <a:pt x="472" y="318"/>
                  </a:lnTo>
                  <a:lnTo>
                    <a:pt x="474" y="284"/>
                  </a:lnTo>
                  <a:lnTo>
                    <a:pt x="514" y="216"/>
                  </a:lnTo>
                  <a:lnTo>
                    <a:pt x="516" y="214"/>
                  </a:lnTo>
                  <a:lnTo>
                    <a:pt x="524" y="204"/>
                  </a:lnTo>
                  <a:lnTo>
                    <a:pt x="530" y="190"/>
                  </a:lnTo>
                  <a:lnTo>
                    <a:pt x="532" y="170"/>
                  </a:lnTo>
                  <a:lnTo>
                    <a:pt x="532" y="168"/>
                  </a:lnTo>
                  <a:lnTo>
                    <a:pt x="532" y="162"/>
                  </a:lnTo>
                  <a:lnTo>
                    <a:pt x="532" y="154"/>
                  </a:lnTo>
                  <a:lnTo>
                    <a:pt x="528" y="146"/>
                  </a:lnTo>
                  <a:lnTo>
                    <a:pt x="518" y="138"/>
                  </a:lnTo>
                  <a:lnTo>
                    <a:pt x="502" y="132"/>
                  </a:lnTo>
                  <a:lnTo>
                    <a:pt x="498" y="130"/>
                  </a:lnTo>
                  <a:lnTo>
                    <a:pt x="490" y="124"/>
                  </a:lnTo>
                  <a:lnTo>
                    <a:pt x="478" y="116"/>
                  </a:lnTo>
                  <a:lnTo>
                    <a:pt x="464" y="110"/>
                  </a:lnTo>
                  <a:lnTo>
                    <a:pt x="448" y="110"/>
                  </a:lnTo>
                  <a:lnTo>
                    <a:pt x="398" y="94"/>
                  </a:lnTo>
                  <a:lnTo>
                    <a:pt x="394" y="92"/>
                  </a:lnTo>
                  <a:lnTo>
                    <a:pt x="390" y="94"/>
                  </a:lnTo>
                  <a:lnTo>
                    <a:pt x="386" y="94"/>
                  </a:lnTo>
                  <a:lnTo>
                    <a:pt x="382" y="96"/>
                  </a:lnTo>
                  <a:lnTo>
                    <a:pt x="380" y="98"/>
                  </a:lnTo>
                  <a:lnTo>
                    <a:pt x="378" y="98"/>
                  </a:lnTo>
                  <a:lnTo>
                    <a:pt x="380" y="94"/>
                  </a:lnTo>
                  <a:lnTo>
                    <a:pt x="382" y="90"/>
                  </a:lnTo>
                  <a:lnTo>
                    <a:pt x="382" y="86"/>
                  </a:lnTo>
                  <a:lnTo>
                    <a:pt x="384" y="82"/>
                  </a:lnTo>
                  <a:lnTo>
                    <a:pt x="384" y="80"/>
                  </a:lnTo>
                  <a:lnTo>
                    <a:pt x="382" y="78"/>
                  </a:lnTo>
                  <a:lnTo>
                    <a:pt x="380" y="76"/>
                  </a:lnTo>
                  <a:lnTo>
                    <a:pt x="376" y="76"/>
                  </a:lnTo>
                  <a:lnTo>
                    <a:pt x="374" y="76"/>
                  </a:lnTo>
                  <a:lnTo>
                    <a:pt x="370" y="76"/>
                  </a:lnTo>
                  <a:lnTo>
                    <a:pt x="368" y="76"/>
                  </a:lnTo>
                  <a:lnTo>
                    <a:pt x="366" y="76"/>
                  </a:lnTo>
                  <a:lnTo>
                    <a:pt x="362" y="76"/>
                  </a:lnTo>
                  <a:lnTo>
                    <a:pt x="358" y="74"/>
                  </a:lnTo>
                  <a:lnTo>
                    <a:pt x="352" y="74"/>
                  </a:lnTo>
                  <a:lnTo>
                    <a:pt x="346" y="72"/>
                  </a:lnTo>
                  <a:lnTo>
                    <a:pt x="340" y="72"/>
                  </a:lnTo>
                  <a:lnTo>
                    <a:pt x="338" y="72"/>
                  </a:lnTo>
                  <a:lnTo>
                    <a:pt x="336" y="72"/>
                  </a:lnTo>
                  <a:lnTo>
                    <a:pt x="330" y="72"/>
                  </a:lnTo>
                  <a:lnTo>
                    <a:pt x="324" y="76"/>
                  </a:lnTo>
                  <a:lnTo>
                    <a:pt x="318" y="78"/>
                  </a:lnTo>
                  <a:lnTo>
                    <a:pt x="314" y="80"/>
                  </a:lnTo>
                  <a:lnTo>
                    <a:pt x="310" y="82"/>
                  </a:lnTo>
                  <a:lnTo>
                    <a:pt x="306" y="84"/>
                  </a:lnTo>
                  <a:lnTo>
                    <a:pt x="306" y="84"/>
                  </a:lnTo>
                  <a:lnTo>
                    <a:pt x="298" y="90"/>
                  </a:lnTo>
                  <a:lnTo>
                    <a:pt x="292" y="94"/>
                  </a:lnTo>
                  <a:lnTo>
                    <a:pt x="286" y="98"/>
                  </a:lnTo>
                  <a:lnTo>
                    <a:pt x="282" y="98"/>
                  </a:lnTo>
                  <a:lnTo>
                    <a:pt x="278" y="98"/>
                  </a:lnTo>
                  <a:lnTo>
                    <a:pt x="278" y="98"/>
                  </a:lnTo>
                  <a:lnTo>
                    <a:pt x="282" y="96"/>
                  </a:lnTo>
                  <a:lnTo>
                    <a:pt x="286" y="94"/>
                  </a:lnTo>
                  <a:lnTo>
                    <a:pt x="290" y="90"/>
                  </a:lnTo>
                  <a:lnTo>
                    <a:pt x="292" y="86"/>
                  </a:lnTo>
                  <a:lnTo>
                    <a:pt x="294" y="84"/>
                  </a:lnTo>
                  <a:lnTo>
                    <a:pt x="294" y="84"/>
                  </a:lnTo>
                  <a:lnTo>
                    <a:pt x="298" y="80"/>
                  </a:lnTo>
                  <a:lnTo>
                    <a:pt x="300" y="76"/>
                  </a:lnTo>
                  <a:lnTo>
                    <a:pt x="304" y="72"/>
                  </a:lnTo>
                  <a:lnTo>
                    <a:pt x="308" y="68"/>
                  </a:lnTo>
                  <a:lnTo>
                    <a:pt x="312" y="66"/>
                  </a:lnTo>
                  <a:lnTo>
                    <a:pt x="314" y="64"/>
                  </a:lnTo>
                  <a:lnTo>
                    <a:pt x="316" y="62"/>
                  </a:lnTo>
                  <a:lnTo>
                    <a:pt x="320" y="56"/>
                  </a:lnTo>
                  <a:lnTo>
                    <a:pt x="322" y="50"/>
                  </a:lnTo>
                  <a:lnTo>
                    <a:pt x="322" y="46"/>
                  </a:lnTo>
                  <a:lnTo>
                    <a:pt x="322" y="46"/>
                  </a:lnTo>
                  <a:lnTo>
                    <a:pt x="312" y="26"/>
                  </a:lnTo>
                  <a:lnTo>
                    <a:pt x="296" y="8"/>
                  </a:lnTo>
                  <a:lnTo>
                    <a:pt x="290" y="4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76" y="4"/>
                  </a:lnTo>
                  <a:lnTo>
                    <a:pt x="274" y="8"/>
                  </a:lnTo>
                  <a:lnTo>
                    <a:pt x="270" y="8"/>
                  </a:lnTo>
                  <a:lnTo>
                    <a:pt x="270" y="10"/>
                  </a:lnTo>
                  <a:lnTo>
                    <a:pt x="268" y="14"/>
                  </a:lnTo>
                  <a:lnTo>
                    <a:pt x="266" y="18"/>
                  </a:lnTo>
                  <a:lnTo>
                    <a:pt x="264" y="20"/>
                  </a:lnTo>
                  <a:lnTo>
                    <a:pt x="264" y="22"/>
                  </a:lnTo>
                  <a:lnTo>
                    <a:pt x="262" y="24"/>
                  </a:lnTo>
                  <a:lnTo>
                    <a:pt x="260" y="24"/>
                  </a:lnTo>
                  <a:lnTo>
                    <a:pt x="260" y="24"/>
                  </a:lnTo>
                  <a:lnTo>
                    <a:pt x="258" y="24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2"/>
                  </a:lnTo>
                  <a:lnTo>
                    <a:pt x="252" y="22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46" y="22"/>
                  </a:lnTo>
                  <a:lnTo>
                    <a:pt x="244" y="22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34" y="24"/>
                  </a:lnTo>
                  <a:lnTo>
                    <a:pt x="232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2"/>
                  </a:lnTo>
                  <a:lnTo>
                    <a:pt x="226" y="24"/>
                  </a:lnTo>
                  <a:lnTo>
                    <a:pt x="224" y="24"/>
                  </a:lnTo>
                  <a:lnTo>
                    <a:pt x="218" y="22"/>
                  </a:lnTo>
                  <a:lnTo>
                    <a:pt x="218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14" y="28"/>
                  </a:lnTo>
                  <a:lnTo>
                    <a:pt x="212" y="26"/>
                  </a:lnTo>
                  <a:lnTo>
                    <a:pt x="206" y="26"/>
                  </a:lnTo>
                  <a:lnTo>
                    <a:pt x="202" y="26"/>
                  </a:lnTo>
                  <a:lnTo>
                    <a:pt x="194" y="28"/>
                  </a:lnTo>
                  <a:lnTo>
                    <a:pt x="192" y="28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4" y="28"/>
                  </a:lnTo>
                  <a:lnTo>
                    <a:pt x="184" y="24"/>
                  </a:lnTo>
                  <a:lnTo>
                    <a:pt x="184" y="20"/>
                  </a:lnTo>
                  <a:lnTo>
                    <a:pt x="184" y="18"/>
                  </a:lnTo>
                  <a:lnTo>
                    <a:pt x="184" y="14"/>
                  </a:lnTo>
                  <a:lnTo>
                    <a:pt x="184" y="10"/>
                  </a:lnTo>
                  <a:lnTo>
                    <a:pt x="184" y="6"/>
                  </a:lnTo>
                  <a:lnTo>
                    <a:pt x="182" y="2"/>
                  </a:lnTo>
                  <a:lnTo>
                    <a:pt x="176" y="2"/>
                  </a:lnTo>
                  <a:lnTo>
                    <a:pt x="176" y="2"/>
                  </a:lnTo>
                  <a:lnTo>
                    <a:pt x="176" y="4"/>
                  </a:lnTo>
                  <a:lnTo>
                    <a:pt x="174" y="6"/>
                  </a:lnTo>
                  <a:lnTo>
                    <a:pt x="172" y="8"/>
                  </a:lnTo>
                  <a:lnTo>
                    <a:pt x="166" y="6"/>
                  </a:lnTo>
                  <a:lnTo>
                    <a:pt x="156" y="10"/>
                  </a:lnTo>
                  <a:lnTo>
                    <a:pt x="156" y="14"/>
                  </a:lnTo>
                  <a:lnTo>
                    <a:pt x="142" y="16"/>
                  </a:lnTo>
                  <a:lnTo>
                    <a:pt x="138" y="10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20" y="6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116" y="10"/>
                  </a:lnTo>
                  <a:lnTo>
                    <a:pt x="118" y="10"/>
                  </a:lnTo>
                  <a:lnTo>
                    <a:pt x="120" y="10"/>
                  </a:lnTo>
                  <a:lnTo>
                    <a:pt x="122" y="12"/>
                  </a:lnTo>
                  <a:lnTo>
                    <a:pt x="124" y="14"/>
                  </a:lnTo>
                  <a:lnTo>
                    <a:pt x="124" y="18"/>
                  </a:lnTo>
                  <a:lnTo>
                    <a:pt x="124" y="22"/>
                  </a:lnTo>
                  <a:lnTo>
                    <a:pt x="126" y="24"/>
                  </a:lnTo>
                  <a:lnTo>
                    <a:pt x="128" y="26"/>
                  </a:lnTo>
                  <a:lnTo>
                    <a:pt x="130" y="26"/>
                  </a:lnTo>
                  <a:lnTo>
                    <a:pt x="134" y="26"/>
                  </a:lnTo>
                  <a:lnTo>
                    <a:pt x="136" y="26"/>
                  </a:lnTo>
                  <a:lnTo>
                    <a:pt x="136" y="34"/>
                  </a:lnTo>
                  <a:lnTo>
                    <a:pt x="128" y="38"/>
                  </a:lnTo>
                  <a:lnTo>
                    <a:pt x="110" y="58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88" y="52"/>
                  </a:lnTo>
                  <a:lnTo>
                    <a:pt x="84" y="50"/>
                  </a:lnTo>
                  <a:lnTo>
                    <a:pt x="80" y="50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6" y="42"/>
                  </a:lnTo>
                  <a:lnTo>
                    <a:pt x="76" y="42"/>
                  </a:lnTo>
                  <a:lnTo>
                    <a:pt x="74" y="40"/>
                  </a:lnTo>
                  <a:lnTo>
                    <a:pt x="52" y="44"/>
                  </a:lnTo>
                  <a:lnTo>
                    <a:pt x="52" y="52"/>
                  </a:lnTo>
                  <a:lnTo>
                    <a:pt x="60" y="52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60" y="60"/>
                  </a:lnTo>
                  <a:lnTo>
                    <a:pt x="58" y="60"/>
                  </a:lnTo>
                  <a:lnTo>
                    <a:pt x="56" y="58"/>
                  </a:lnTo>
                  <a:lnTo>
                    <a:pt x="54" y="58"/>
                  </a:lnTo>
                  <a:lnTo>
                    <a:pt x="52" y="60"/>
                  </a:lnTo>
                  <a:lnTo>
                    <a:pt x="52" y="70"/>
                  </a:lnTo>
                  <a:lnTo>
                    <a:pt x="54" y="70"/>
                  </a:lnTo>
                  <a:lnTo>
                    <a:pt x="54" y="72"/>
                  </a:lnTo>
                  <a:lnTo>
                    <a:pt x="56" y="76"/>
                  </a:lnTo>
                  <a:lnTo>
                    <a:pt x="58" y="80"/>
                  </a:lnTo>
                  <a:lnTo>
                    <a:pt x="60" y="86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2" y="126"/>
                  </a:lnTo>
                  <a:lnTo>
                    <a:pt x="50" y="132"/>
                  </a:lnTo>
                  <a:lnTo>
                    <a:pt x="44" y="132"/>
                  </a:lnTo>
                  <a:lnTo>
                    <a:pt x="44" y="132"/>
                  </a:lnTo>
                  <a:lnTo>
                    <a:pt x="42" y="130"/>
                  </a:lnTo>
                  <a:lnTo>
                    <a:pt x="38" y="130"/>
                  </a:lnTo>
                  <a:lnTo>
                    <a:pt x="36" y="132"/>
                  </a:lnTo>
                  <a:lnTo>
                    <a:pt x="34" y="132"/>
                  </a:lnTo>
                  <a:lnTo>
                    <a:pt x="32" y="132"/>
                  </a:lnTo>
                  <a:lnTo>
                    <a:pt x="28" y="134"/>
                  </a:lnTo>
                  <a:lnTo>
                    <a:pt x="22" y="134"/>
                  </a:lnTo>
                  <a:lnTo>
                    <a:pt x="18" y="138"/>
                  </a:lnTo>
                  <a:lnTo>
                    <a:pt x="14" y="142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2"/>
                  </a:lnTo>
                  <a:lnTo>
                    <a:pt x="8" y="156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2" y="164"/>
                  </a:lnTo>
                  <a:lnTo>
                    <a:pt x="0" y="168"/>
                  </a:lnTo>
                  <a:lnTo>
                    <a:pt x="0" y="174"/>
                  </a:lnTo>
                  <a:lnTo>
                    <a:pt x="0" y="182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4" y="192"/>
                  </a:lnTo>
                  <a:lnTo>
                    <a:pt x="4" y="194"/>
                  </a:lnTo>
                  <a:lnTo>
                    <a:pt x="6" y="198"/>
                  </a:lnTo>
                  <a:lnTo>
                    <a:pt x="6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10" y="198"/>
                  </a:lnTo>
                  <a:lnTo>
                    <a:pt x="12" y="198"/>
                  </a:lnTo>
                  <a:lnTo>
                    <a:pt x="14" y="200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6" y="202"/>
                  </a:lnTo>
                  <a:lnTo>
                    <a:pt x="18" y="204"/>
                  </a:lnTo>
                  <a:lnTo>
                    <a:pt x="22" y="204"/>
                  </a:lnTo>
                  <a:lnTo>
                    <a:pt x="26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0" y="206"/>
                  </a:lnTo>
                  <a:lnTo>
                    <a:pt x="34" y="204"/>
                  </a:lnTo>
                  <a:lnTo>
                    <a:pt x="36" y="202"/>
                  </a:lnTo>
                  <a:lnTo>
                    <a:pt x="38" y="200"/>
                  </a:lnTo>
                  <a:lnTo>
                    <a:pt x="42" y="198"/>
                  </a:lnTo>
                  <a:lnTo>
                    <a:pt x="42" y="196"/>
                  </a:lnTo>
                  <a:lnTo>
                    <a:pt x="42" y="222"/>
                  </a:lnTo>
                  <a:lnTo>
                    <a:pt x="42" y="222"/>
                  </a:lnTo>
                  <a:lnTo>
                    <a:pt x="42" y="224"/>
                  </a:lnTo>
                  <a:lnTo>
                    <a:pt x="44" y="224"/>
                  </a:lnTo>
                  <a:lnTo>
                    <a:pt x="48" y="226"/>
                  </a:lnTo>
                  <a:lnTo>
                    <a:pt x="50" y="226"/>
                  </a:lnTo>
                  <a:lnTo>
                    <a:pt x="54" y="226"/>
                  </a:lnTo>
                  <a:lnTo>
                    <a:pt x="58" y="226"/>
                  </a:lnTo>
                  <a:lnTo>
                    <a:pt x="64" y="226"/>
                  </a:lnTo>
                  <a:lnTo>
                    <a:pt x="70" y="226"/>
                  </a:lnTo>
                  <a:lnTo>
                    <a:pt x="74" y="224"/>
                  </a:lnTo>
                  <a:lnTo>
                    <a:pt x="74" y="224"/>
                  </a:lnTo>
                  <a:lnTo>
                    <a:pt x="78" y="224"/>
                  </a:lnTo>
                  <a:lnTo>
                    <a:pt x="80" y="222"/>
                  </a:lnTo>
                  <a:lnTo>
                    <a:pt x="84" y="218"/>
                  </a:lnTo>
                  <a:lnTo>
                    <a:pt x="86" y="216"/>
                  </a:lnTo>
                  <a:lnTo>
                    <a:pt x="86" y="214"/>
                  </a:lnTo>
                  <a:lnTo>
                    <a:pt x="90" y="212"/>
                  </a:lnTo>
                  <a:lnTo>
                    <a:pt x="94" y="210"/>
                  </a:lnTo>
                  <a:lnTo>
                    <a:pt x="96" y="210"/>
                  </a:lnTo>
                  <a:lnTo>
                    <a:pt x="100" y="212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4" y="210"/>
                  </a:lnTo>
                  <a:lnTo>
                    <a:pt x="106" y="208"/>
                  </a:lnTo>
                  <a:lnTo>
                    <a:pt x="108" y="206"/>
                  </a:lnTo>
                  <a:lnTo>
                    <a:pt x="110" y="206"/>
                  </a:lnTo>
                  <a:lnTo>
                    <a:pt x="112" y="206"/>
                  </a:lnTo>
                  <a:lnTo>
                    <a:pt x="112" y="208"/>
                  </a:lnTo>
                  <a:lnTo>
                    <a:pt x="112" y="212"/>
                  </a:lnTo>
                  <a:lnTo>
                    <a:pt x="112" y="216"/>
                  </a:lnTo>
                  <a:lnTo>
                    <a:pt x="112" y="226"/>
                  </a:lnTo>
                  <a:lnTo>
                    <a:pt x="114" y="238"/>
                  </a:lnTo>
                  <a:lnTo>
                    <a:pt x="124" y="248"/>
                  </a:lnTo>
                  <a:lnTo>
                    <a:pt x="136" y="252"/>
                  </a:lnTo>
                  <a:lnTo>
                    <a:pt x="146" y="250"/>
                  </a:lnTo>
                  <a:lnTo>
                    <a:pt x="148" y="252"/>
                  </a:lnTo>
                  <a:lnTo>
                    <a:pt x="148" y="254"/>
                  </a:lnTo>
                  <a:lnTo>
                    <a:pt x="150" y="258"/>
                  </a:lnTo>
                  <a:lnTo>
                    <a:pt x="152" y="262"/>
                  </a:lnTo>
                  <a:lnTo>
                    <a:pt x="156" y="266"/>
                  </a:lnTo>
                  <a:lnTo>
                    <a:pt x="162" y="268"/>
                  </a:lnTo>
                  <a:lnTo>
                    <a:pt x="164" y="268"/>
                  </a:lnTo>
                  <a:lnTo>
                    <a:pt x="166" y="272"/>
                  </a:lnTo>
                  <a:lnTo>
                    <a:pt x="170" y="274"/>
                  </a:lnTo>
                  <a:lnTo>
                    <a:pt x="174" y="278"/>
                  </a:lnTo>
                  <a:lnTo>
                    <a:pt x="178" y="284"/>
                  </a:lnTo>
                  <a:lnTo>
                    <a:pt x="182" y="288"/>
                  </a:lnTo>
                  <a:lnTo>
                    <a:pt x="182" y="294"/>
                  </a:lnTo>
                  <a:lnTo>
                    <a:pt x="206" y="296"/>
                  </a:lnTo>
                  <a:lnTo>
                    <a:pt x="206" y="298"/>
                  </a:lnTo>
                  <a:lnTo>
                    <a:pt x="204" y="300"/>
                  </a:lnTo>
                  <a:lnTo>
                    <a:pt x="204" y="304"/>
                  </a:lnTo>
                  <a:lnTo>
                    <a:pt x="204" y="308"/>
                  </a:lnTo>
                  <a:lnTo>
                    <a:pt x="206" y="310"/>
                  </a:lnTo>
                  <a:lnTo>
                    <a:pt x="206" y="310"/>
                  </a:lnTo>
                  <a:lnTo>
                    <a:pt x="208" y="312"/>
                  </a:lnTo>
                  <a:lnTo>
                    <a:pt x="210" y="312"/>
                  </a:lnTo>
                  <a:lnTo>
                    <a:pt x="212" y="314"/>
                  </a:lnTo>
                  <a:lnTo>
                    <a:pt x="214" y="318"/>
                  </a:lnTo>
                  <a:lnTo>
                    <a:pt x="214" y="322"/>
                  </a:lnTo>
                  <a:lnTo>
                    <a:pt x="214" y="326"/>
                  </a:lnTo>
                  <a:lnTo>
                    <a:pt x="214" y="338"/>
                  </a:lnTo>
                  <a:lnTo>
                    <a:pt x="214" y="350"/>
                  </a:lnTo>
                  <a:lnTo>
                    <a:pt x="214" y="362"/>
                  </a:lnTo>
                  <a:lnTo>
                    <a:pt x="210" y="368"/>
                  </a:lnTo>
                  <a:lnTo>
                    <a:pt x="212" y="368"/>
                  </a:lnTo>
                  <a:lnTo>
                    <a:pt x="212" y="370"/>
                  </a:lnTo>
                  <a:lnTo>
                    <a:pt x="214" y="372"/>
                  </a:lnTo>
                  <a:lnTo>
                    <a:pt x="214" y="374"/>
                  </a:lnTo>
                  <a:lnTo>
                    <a:pt x="214" y="380"/>
                  </a:lnTo>
                  <a:lnTo>
                    <a:pt x="216" y="384"/>
                  </a:lnTo>
                  <a:lnTo>
                    <a:pt x="216" y="396"/>
                  </a:lnTo>
                  <a:lnTo>
                    <a:pt x="218" y="408"/>
                  </a:lnTo>
                  <a:lnTo>
                    <a:pt x="218" y="416"/>
                  </a:lnTo>
                  <a:lnTo>
                    <a:pt x="220" y="416"/>
                  </a:lnTo>
                  <a:lnTo>
                    <a:pt x="220" y="418"/>
                  </a:lnTo>
                  <a:lnTo>
                    <a:pt x="222" y="420"/>
                  </a:lnTo>
                  <a:lnTo>
                    <a:pt x="226" y="420"/>
                  </a:lnTo>
                  <a:lnTo>
                    <a:pt x="236" y="424"/>
                  </a:lnTo>
                  <a:lnTo>
                    <a:pt x="238" y="422"/>
                  </a:lnTo>
                  <a:lnTo>
                    <a:pt x="240" y="422"/>
                  </a:lnTo>
                  <a:lnTo>
                    <a:pt x="242" y="422"/>
                  </a:lnTo>
                  <a:lnTo>
                    <a:pt x="244" y="422"/>
                  </a:lnTo>
                  <a:lnTo>
                    <a:pt x="246" y="422"/>
                  </a:lnTo>
                  <a:lnTo>
                    <a:pt x="248" y="424"/>
                  </a:lnTo>
                  <a:lnTo>
                    <a:pt x="248" y="424"/>
                  </a:lnTo>
                  <a:lnTo>
                    <a:pt x="250" y="428"/>
                  </a:lnTo>
                  <a:lnTo>
                    <a:pt x="252" y="432"/>
                  </a:lnTo>
                  <a:lnTo>
                    <a:pt x="254" y="436"/>
                  </a:lnTo>
                  <a:lnTo>
                    <a:pt x="256" y="442"/>
                  </a:lnTo>
                  <a:lnTo>
                    <a:pt x="256" y="446"/>
                  </a:lnTo>
                  <a:lnTo>
                    <a:pt x="256" y="448"/>
                  </a:lnTo>
                  <a:lnTo>
                    <a:pt x="256" y="448"/>
                  </a:lnTo>
                  <a:lnTo>
                    <a:pt x="260" y="450"/>
                  </a:lnTo>
                  <a:lnTo>
                    <a:pt x="264" y="450"/>
                  </a:lnTo>
                  <a:lnTo>
                    <a:pt x="264" y="450"/>
                  </a:lnTo>
                  <a:lnTo>
                    <a:pt x="266" y="452"/>
                  </a:lnTo>
                  <a:lnTo>
                    <a:pt x="266" y="452"/>
                  </a:lnTo>
                  <a:lnTo>
                    <a:pt x="268" y="452"/>
                  </a:lnTo>
                  <a:lnTo>
                    <a:pt x="270" y="454"/>
                  </a:lnTo>
                  <a:lnTo>
                    <a:pt x="270" y="458"/>
                  </a:lnTo>
                  <a:lnTo>
                    <a:pt x="270" y="462"/>
                  </a:lnTo>
                  <a:lnTo>
                    <a:pt x="270" y="466"/>
                  </a:lnTo>
                  <a:lnTo>
                    <a:pt x="266" y="472"/>
                  </a:lnTo>
                  <a:lnTo>
                    <a:pt x="264" y="474"/>
                  </a:lnTo>
                  <a:lnTo>
                    <a:pt x="258" y="480"/>
                  </a:lnTo>
                  <a:lnTo>
                    <a:pt x="248" y="488"/>
                  </a:lnTo>
                  <a:lnTo>
                    <a:pt x="240" y="494"/>
                  </a:lnTo>
                  <a:lnTo>
                    <a:pt x="234" y="500"/>
                  </a:lnTo>
                  <a:lnTo>
                    <a:pt x="232" y="500"/>
                  </a:lnTo>
                  <a:lnTo>
                    <a:pt x="230" y="502"/>
                  </a:lnTo>
                  <a:lnTo>
                    <a:pt x="228" y="506"/>
                  </a:lnTo>
                  <a:lnTo>
                    <a:pt x="224" y="510"/>
                  </a:lnTo>
                  <a:lnTo>
                    <a:pt x="220" y="514"/>
                  </a:lnTo>
                  <a:lnTo>
                    <a:pt x="218" y="518"/>
                  </a:lnTo>
                  <a:lnTo>
                    <a:pt x="216" y="522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218" y="524"/>
                  </a:lnTo>
                  <a:lnTo>
                    <a:pt x="220" y="522"/>
                  </a:lnTo>
                  <a:lnTo>
                    <a:pt x="224" y="524"/>
                  </a:lnTo>
                  <a:lnTo>
                    <a:pt x="226" y="526"/>
                  </a:lnTo>
                  <a:lnTo>
                    <a:pt x="230" y="530"/>
                  </a:lnTo>
                  <a:lnTo>
                    <a:pt x="240" y="538"/>
                  </a:lnTo>
                  <a:lnTo>
                    <a:pt x="240" y="540"/>
                  </a:lnTo>
                  <a:lnTo>
                    <a:pt x="244" y="540"/>
                  </a:lnTo>
                  <a:lnTo>
                    <a:pt x="248" y="542"/>
                  </a:lnTo>
                  <a:lnTo>
                    <a:pt x="254" y="544"/>
                  </a:lnTo>
                  <a:lnTo>
                    <a:pt x="258" y="546"/>
                  </a:lnTo>
                  <a:lnTo>
                    <a:pt x="262" y="548"/>
                  </a:lnTo>
                  <a:lnTo>
                    <a:pt x="264" y="552"/>
                  </a:lnTo>
                  <a:lnTo>
                    <a:pt x="278" y="568"/>
                  </a:lnTo>
                  <a:lnTo>
                    <a:pt x="282" y="572"/>
                  </a:lnTo>
                  <a:lnTo>
                    <a:pt x="290" y="56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" name="Freeform 517"/>
            <p:cNvSpPr>
              <a:spLocks/>
            </p:cNvSpPr>
            <p:nvPr/>
          </p:nvSpPr>
          <p:spPr bwMode="gray">
            <a:xfrm>
              <a:off x="7503888" y="5146315"/>
              <a:ext cx="277709" cy="1398713"/>
            </a:xfrm>
            <a:custGeom>
              <a:avLst/>
              <a:gdLst>
                <a:gd name="T0" fmla="*/ 130 w 150"/>
                <a:gd name="T1" fmla="*/ 742 h 756"/>
                <a:gd name="T2" fmla="*/ 102 w 150"/>
                <a:gd name="T3" fmla="*/ 748 h 756"/>
                <a:gd name="T4" fmla="*/ 92 w 150"/>
                <a:gd name="T5" fmla="*/ 748 h 756"/>
                <a:gd name="T6" fmla="*/ 54 w 150"/>
                <a:gd name="T7" fmla="*/ 716 h 756"/>
                <a:gd name="T8" fmla="*/ 70 w 150"/>
                <a:gd name="T9" fmla="*/ 688 h 756"/>
                <a:gd name="T10" fmla="*/ 58 w 150"/>
                <a:gd name="T11" fmla="*/ 678 h 756"/>
                <a:gd name="T12" fmla="*/ 42 w 150"/>
                <a:gd name="T13" fmla="*/ 678 h 756"/>
                <a:gd name="T14" fmla="*/ 34 w 150"/>
                <a:gd name="T15" fmla="*/ 686 h 756"/>
                <a:gd name="T16" fmla="*/ 0 w 150"/>
                <a:gd name="T17" fmla="*/ 622 h 756"/>
                <a:gd name="T18" fmla="*/ 8 w 150"/>
                <a:gd name="T19" fmla="*/ 540 h 756"/>
                <a:gd name="T20" fmla="*/ 30 w 150"/>
                <a:gd name="T21" fmla="*/ 452 h 756"/>
                <a:gd name="T22" fmla="*/ 28 w 150"/>
                <a:gd name="T23" fmla="*/ 398 h 756"/>
                <a:gd name="T24" fmla="*/ 48 w 150"/>
                <a:gd name="T25" fmla="*/ 368 h 756"/>
                <a:gd name="T26" fmla="*/ 46 w 150"/>
                <a:gd name="T27" fmla="*/ 336 h 756"/>
                <a:gd name="T28" fmla="*/ 38 w 150"/>
                <a:gd name="T29" fmla="*/ 352 h 756"/>
                <a:gd name="T30" fmla="*/ 36 w 150"/>
                <a:gd name="T31" fmla="*/ 372 h 756"/>
                <a:gd name="T32" fmla="*/ 30 w 150"/>
                <a:gd name="T33" fmla="*/ 380 h 756"/>
                <a:gd name="T34" fmla="*/ 50 w 150"/>
                <a:gd name="T35" fmla="*/ 260 h 756"/>
                <a:gd name="T36" fmla="*/ 56 w 150"/>
                <a:gd name="T37" fmla="*/ 214 h 756"/>
                <a:gd name="T38" fmla="*/ 66 w 150"/>
                <a:gd name="T39" fmla="*/ 184 h 756"/>
                <a:gd name="T40" fmla="*/ 66 w 150"/>
                <a:gd name="T41" fmla="*/ 166 h 756"/>
                <a:gd name="T42" fmla="*/ 68 w 150"/>
                <a:gd name="T43" fmla="*/ 150 h 756"/>
                <a:gd name="T44" fmla="*/ 70 w 150"/>
                <a:gd name="T45" fmla="*/ 134 h 756"/>
                <a:gd name="T46" fmla="*/ 68 w 150"/>
                <a:gd name="T47" fmla="*/ 110 h 756"/>
                <a:gd name="T48" fmla="*/ 72 w 150"/>
                <a:gd name="T49" fmla="*/ 88 h 756"/>
                <a:gd name="T50" fmla="*/ 64 w 150"/>
                <a:gd name="T51" fmla="*/ 30 h 756"/>
                <a:gd name="T52" fmla="*/ 46 w 150"/>
                <a:gd name="T53" fmla="*/ 10 h 756"/>
                <a:gd name="T54" fmla="*/ 60 w 150"/>
                <a:gd name="T55" fmla="*/ 6 h 756"/>
                <a:gd name="T56" fmla="*/ 74 w 150"/>
                <a:gd name="T57" fmla="*/ 8 h 756"/>
                <a:gd name="T58" fmla="*/ 100 w 150"/>
                <a:gd name="T59" fmla="*/ 46 h 756"/>
                <a:gd name="T60" fmla="*/ 110 w 150"/>
                <a:gd name="T61" fmla="*/ 106 h 756"/>
                <a:gd name="T62" fmla="*/ 116 w 150"/>
                <a:gd name="T63" fmla="*/ 108 h 756"/>
                <a:gd name="T64" fmla="*/ 118 w 150"/>
                <a:gd name="T65" fmla="*/ 116 h 756"/>
                <a:gd name="T66" fmla="*/ 114 w 150"/>
                <a:gd name="T67" fmla="*/ 126 h 756"/>
                <a:gd name="T68" fmla="*/ 104 w 150"/>
                <a:gd name="T69" fmla="*/ 146 h 756"/>
                <a:gd name="T70" fmla="*/ 88 w 150"/>
                <a:gd name="T71" fmla="*/ 178 h 756"/>
                <a:gd name="T72" fmla="*/ 82 w 150"/>
                <a:gd name="T73" fmla="*/ 214 h 756"/>
                <a:gd name="T74" fmla="*/ 80 w 150"/>
                <a:gd name="T75" fmla="*/ 326 h 756"/>
                <a:gd name="T76" fmla="*/ 68 w 150"/>
                <a:gd name="T77" fmla="*/ 344 h 756"/>
                <a:gd name="T78" fmla="*/ 58 w 150"/>
                <a:gd name="T79" fmla="*/ 370 h 756"/>
                <a:gd name="T80" fmla="*/ 60 w 150"/>
                <a:gd name="T81" fmla="*/ 398 h 756"/>
                <a:gd name="T82" fmla="*/ 56 w 150"/>
                <a:gd name="T83" fmla="*/ 420 h 756"/>
                <a:gd name="T84" fmla="*/ 56 w 150"/>
                <a:gd name="T85" fmla="*/ 458 h 756"/>
                <a:gd name="T86" fmla="*/ 54 w 150"/>
                <a:gd name="T87" fmla="*/ 470 h 756"/>
                <a:gd name="T88" fmla="*/ 58 w 150"/>
                <a:gd name="T89" fmla="*/ 478 h 756"/>
                <a:gd name="T90" fmla="*/ 56 w 150"/>
                <a:gd name="T91" fmla="*/ 516 h 756"/>
                <a:gd name="T92" fmla="*/ 46 w 150"/>
                <a:gd name="T93" fmla="*/ 526 h 756"/>
                <a:gd name="T94" fmla="*/ 38 w 150"/>
                <a:gd name="T95" fmla="*/ 554 h 756"/>
                <a:gd name="T96" fmla="*/ 38 w 150"/>
                <a:gd name="T97" fmla="*/ 618 h 756"/>
                <a:gd name="T98" fmla="*/ 38 w 150"/>
                <a:gd name="T99" fmla="*/ 642 h 756"/>
                <a:gd name="T100" fmla="*/ 90 w 150"/>
                <a:gd name="T101" fmla="*/ 658 h 756"/>
                <a:gd name="T102" fmla="*/ 92 w 150"/>
                <a:gd name="T103" fmla="*/ 676 h 756"/>
                <a:gd name="T104" fmla="*/ 150 w 150"/>
                <a:gd name="T105" fmla="*/ 74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0" h="756">
                  <a:moveTo>
                    <a:pt x="150" y="748"/>
                  </a:moveTo>
                  <a:lnTo>
                    <a:pt x="144" y="752"/>
                  </a:lnTo>
                  <a:lnTo>
                    <a:pt x="136" y="748"/>
                  </a:lnTo>
                  <a:lnTo>
                    <a:pt x="130" y="742"/>
                  </a:lnTo>
                  <a:lnTo>
                    <a:pt x="122" y="744"/>
                  </a:lnTo>
                  <a:lnTo>
                    <a:pt x="112" y="750"/>
                  </a:lnTo>
                  <a:lnTo>
                    <a:pt x="106" y="756"/>
                  </a:lnTo>
                  <a:lnTo>
                    <a:pt x="102" y="748"/>
                  </a:lnTo>
                  <a:lnTo>
                    <a:pt x="104" y="738"/>
                  </a:lnTo>
                  <a:lnTo>
                    <a:pt x="102" y="732"/>
                  </a:lnTo>
                  <a:lnTo>
                    <a:pt x="92" y="736"/>
                  </a:lnTo>
                  <a:lnTo>
                    <a:pt x="92" y="748"/>
                  </a:lnTo>
                  <a:lnTo>
                    <a:pt x="76" y="748"/>
                  </a:lnTo>
                  <a:lnTo>
                    <a:pt x="70" y="728"/>
                  </a:lnTo>
                  <a:lnTo>
                    <a:pt x="54" y="730"/>
                  </a:lnTo>
                  <a:lnTo>
                    <a:pt x="54" y="716"/>
                  </a:lnTo>
                  <a:lnTo>
                    <a:pt x="66" y="712"/>
                  </a:lnTo>
                  <a:lnTo>
                    <a:pt x="72" y="694"/>
                  </a:lnTo>
                  <a:lnTo>
                    <a:pt x="72" y="690"/>
                  </a:lnTo>
                  <a:lnTo>
                    <a:pt x="70" y="688"/>
                  </a:lnTo>
                  <a:lnTo>
                    <a:pt x="66" y="684"/>
                  </a:lnTo>
                  <a:lnTo>
                    <a:pt x="62" y="682"/>
                  </a:lnTo>
                  <a:lnTo>
                    <a:pt x="60" y="680"/>
                  </a:lnTo>
                  <a:lnTo>
                    <a:pt x="58" y="678"/>
                  </a:lnTo>
                  <a:lnTo>
                    <a:pt x="56" y="676"/>
                  </a:lnTo>
                  <a:lnTo>
                    <a:pt x="50" y="676"/>
                  </a:lnTo>
                  <a:lnTo>
                    <a:pt x="46" y="676"/>
                  </a:lnTo>
                  <a:lnTo>
                    <a:pt x="42" y="678"/>
                  </a:lnTo>
                  <a:lnTo>
                    <a:pt x="38" y="680"/>
                  </a:lnTo>
                  <a:lnTo>
                    <a:pt x="36" y="682"/>
                  </a:lnTo>
                  <a:lnTo>
                    <a:pt x="34" y="684"/>
                  </a:lnTo>
                  <a:lnTo>
                    <a:pt x="34" y="686"/>
                  </a:lnTo>
                  <a:lnTo>
                    <a:pt x="34" y="686"/>
                  </a:lnTo>
                  <a:lnTo>
                    <a:pt x="2" y="654"/>
                  </a:lnTo>
                  <a:lnTo>
                    <a:pt x="0" y="642"/>
                  </a:lnTo>
                  <a:lnTo>
                    <a:pt x="0" y="622"/>
                  </a:lnTo>
                  <a:lnTo>
                    <a:pt x="0" y="600"/>
                  </a:lnTo>
                  <a:lnTo>
                    <a:pt x="4" y="576"/>
                  </a:lnTo>
                  <a:lnTo>
                    <a:pt x="6" y="554"/>
                  </a:lnTo>
                  <a:lnTo>
                    <a:pt x="8" y="540"/>
                  </a:lnTo>
                  <a:lnTo>
                    <a:pt x="8" y="534"/>
                  </a:lnTo>
                  <a:lnTo>
                    <a:pt x="26" y="510"/>
                  </a:lnTo>
                  <a:lnTo>
                    <a:pt x="30" y="484"/>
                  </a:lnTo>
                  <a:lnTo>
                    <a:pt x="30" y="452"/>
                  </a:lnTo>
                  <a:lnTo>
                    <a:pt x="16" y="432"/>
                  </a:lnTo>
                  <a:lnTo>
                    <a:pt x="34" y="414"/>
                  </a:lnTo>
                  <a:lnTo>
                    <a:pt x="36" y="398"/>
                  </a:lnTo>
                  <a:lnTo>
                    <a:pt x="28" y="398"/>
                  </a:lnTo>
                  <a:lnTo>
                    <a:pt x="32" y="388"/>
                  </a:lnTo>
                  <a:lnTo>
                    <a:pt x="38" y="388"/>
                  </a:lnTo>
                  <a:lnTo>
                    <a:pt x="46" y="384"/>
                  </a:lnTo>
                  <a:lnTo>
                    <a:pt x="48" y="368"/>
                  </a:lnTo>
                  <a:lnTo>
                    <a:pt x="48" y="358"/>
                  </a:lnTo>
                  <a:lnTo>
                    <a:pt x="50" y="348"/>
                  </a:lnTo>
                  <a:lnTo>
                    <a:pt x="54" y="332"/>
                  </a:lnTo>
                  <a:lnTo>
                    <a:pt x="46" y="336"/>
                  </a:lnTo>
                  <a:lnTo>
                    <a:pt x="42" y="344"/>
                  </a:lnTo>
                  <a:lnTo>
                    <a:pt x="40" y="346"/>
                  </a:lnTo>
                  <a:lnTo>
                    <a:pt x="40" y="348"/>
                  </a:lnTo>
                  <a:lnTo>
                    <a:pt x="38" y="352"/>
                  </a:lnTo>
                  <a:lnTo>
                    <a:pt x="38" y="356"/>
                  </a:lnTo>
                  <a:lnTo>
                    <a:pt x="38" y="362"/>
                  </a:lnTo>
                  <a:lnTo>
                    <a:pt x="38" y="368"/>
                  </a:lnTo>
                  <a:lnTo>
                    <a:pt x="36" y="372"/>
                  </a:lnTo>
                  <a:lnTo>
                    <a:pt x="34" y="376"/>
                  </a:lnTo>
                  <a:lnTo>
                    <a:pt x="32" y="378"/>
                  </a:lnTo>
                  <a:lnTo>
                    <a:pt x="30" y="378"/>
                  </a:lnTo>
                  <a:lnTo>
                    <a:pt x="30" y="380"/>
                  </a:lnTo>
                  <a:lnTo>
                    <a:pt x="28" y="352"/>
                  </a:lnTo>
                  <a:lnTo>
                    <a:pt x="40" y="314"/>
                  </a:lnTo>
                  <a:lnTo>
                    <a:pt x="46" y="282"/>
                  </a:lnTo>
                  <a:lnTo>
                    <a:pt x="50" y="260"/>
                  </a:lnTo>
                  <a:lnTo>
                    <a:pt x="50" y="244"/>
                  </a:lnTo>
                  <a:lnTo>
                    <a:pt x="50" y="240"/>
                  </a:lnTo>
                  <a:lnTo>
                    <a:pt x="50" y="228"/>
                  </a:lnTo>
                  <a:lnTo>
                    <a:pt x="56" y="214"/>
                  </a:lnTo>
                  <a:lnTo>
                    <a:pt x="60" y="200"/>
                  </a:lnTo>
                  <a:lnTo>
                    <a:pt x="64" y="190"/>
                  </a:lnTo>
                  <a:lnTo>
                    <a:pt x="66" y="186"/>
                  </a:lnTo>
                  <a:lnTo>
                    <a:pt x="66" y="184"/>
                  </a:lnTo>
                  <a:lnTo>
                    <a:pt x="66" y="182"/>
                  </a:lnTo>
                  <a:lnTo>
                    <a:pt x="66" y="176"/>
                  </a:lnTo>
                  <a:lnTo>
                    <a:pt x="66" y="172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8" y="160"/>
                  </a:lnTo>
                  <a:lnTo>
                    <a:pt x="68" y="154"/>
                  </a:lnTo>
                  <a:lnTo>
                    <a:pt x="68" y="150"/>
                  </a:lnTo>
                  <a:lnTo>
                    <a:pt x="70" y="146"/>
                  </a:lnTo>
                  <a:lnTo>
                    <a:pt x="70" y="142"/>
                  </a:lnTo>
                  <a:lnTo>
                    <a:pt x="70" y="140"/>
                  </a:lnTo>
                  <a:lnTo>
                    <a:pt x="70" y="134"/>
                  </a:lnTo>
                  <a:lnTo>
                    <a:pt x="70" y="128"/>
                  </a:lnTo>
                  <a:lnTo>
                    <a:pt x="70" y="122"/>
                  </a:lnTo>
                  <a:lnTo>
                    <a:pt x="70" y="116"/>
                  </a:lnTo>
                  <a:lnTo>
                    <a:pt x="68" y="110"/>
                  </a:lnTo>
                  <a:lnTo>
                    <a:pt x="70" y="106"/>
                  </a:lnTo>
                  <a:lnTo>
                    <a:pt x="70" y="100"/>
                  </a:lnTo>
                  <a:lnTo>
                    <a:pt x="72" y="96"/>
                  </a:lnTo>
                  <a:lnTo>
                    <a:pt x="72" y="88"/>
                  </a:lnTo>
                  <a:lnTo>
                    <a:pt x="74" y="74"/>
                  </a:lnTo>
                  <a:lnTo>
                    <a:pt x="72" y="56"/>
                  </a:lnTo>
                  <a:lnTo>
                    <a:pt x="68" y="36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60" y="6"/>
                  </a:lnTo>
                  <a:lnTo>
                    <a:pt x="66" y="2"/>
                  </a:lnTo>
                  <a:lnTo>
                    <a:pt x="72" y="0"/>
                  </a:lnTo>
                  <a:lnTo>
                    <a:pt x="72" y="2"/>
                  </a:lnTo>
                  <a:lnTo>
                    <a:pt x="74" y="8"/>
                  </a:lnTo>
                  <a:lnTo>
                    <a:pt x="80" y="18"/>
                  </a:lnTo>
                  <a:lnTo>
                    <a:pt x="90" y="34"/>
                  </a:lnTo>
                  <a:lnTo>
                    <a:pt x="98" y="46"/>
                  </a:lnTo>
                  <a:lnTo>
                    <a:pt x="100" y="46"/>
                  </a:lnTo>
                  <a:lnTo>
                    <a:pt x="100" y="48"/>
                  </a:lnTo>
                  <a:lnTo>
                    <a:pt x="102" y="52"/>
                  </a:lnTo>
                  <a:lnTo>
                    <a:pt x="102" y="60"/>
                  </a:lnTo>
                  <a:lnTo>
                    <a:pt x="110" y="10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6" y="108"/>
                  </a:lnTo>
                  <a:lnTo>
                    <a:pt x="118" y="106"/>
                  </a:lnTo>
                  <a:lnTo>
                    <a:pt x="118" y="108"/>
                  </a:lnTo>
                  <a:lnTo>
                    <a:pt x="118" y="110"/>
                  </a:lnTo>
                  <a:lnTo>
                    <a:pt x="118" y="116"/>
                  </a:lnTo>
                  <a:lnTo>
                    <a:pt x="118" y="120"/>
                  </a:lnTo>
                  <a:lnTo>
                    <a:pt x="118" y="124"/>
                  </a:lnTo>
                  <a:lnTo>
                    <a:pt x="116" y="124"/>
                  </a:lnTo>
                  <a:lnTo>
                    <a:pt x="114" y="126"/>
                  </a:lnTo>
                  <a:lnTo>
                    <a:pt x="112" y="128"/>
                  </a:lnTo>
                  <a:lnTo>
                    <a:pt x="108" y="132"/>
                  </a:lnTo>
                  <a:lnTo>
                    <a:pt x="106" y="138"/>
                  </a:lnTo>
                  <a:lnTo>
                    <a:pt x="104" y="146"/>
                  </a:lnTo>
                  <a:lnTo>
                    <a:pt x="102" y="150"/>
                  </a:lnTo>
                  <a:lnTo>
                    <a:pt x="98" y="158"/>
                  </a:lnTo>
                  <a:lnTo>
                    <a:pt x="92" y="168"/>
                  </a:lnTo>
                  <a:lnTo>
                    <a:pt x="88" y="178"/>
                  </a:lnTo>
                  <a:lnTo>
                    <a:pt x="86" y="186"/>
                  </a:lnTo>
                  <a:lnTo>
                    <a:pt x="84" y="192"/>
                  </a:lnTo>
                  <a:lnTo>
                    <a:pt x="84" y="200"/>
                  </a:lnTo>
                  <a:lnTo>
                    <a:pt x="82" y="214"/>
                  </a:lnTo>
                  <a:lnTo>
                    <a:pt x="84" y="232"/>
                  </a:lnTo>
                  <a:lnTo>
                    <a:pt x="82" y="322"/>
                  </a:lnTo>
                  <a:lnTo>
                    <a:pt x="82" y="324"/>
                  </a:lnTo>
                  <a:lnTo>
                    <a:pt x="80" y="326"/>
                  </a:lnTo>
                  <a:lnTo>
                    <a:pt x="76" y="330"/>
                  </a:lnTo>
                  <a:lnTo>
                    <a:pt x="74" y="334"/>
                  </a:lnTo>
                  <a:lnTo>
                    <a:pt x="70" y="338"/>
                  </a:lnTo>
                  <a:lnTo>
                    <a:pt x="68" y="344"/>
                  </a:lnTo>
                  <a:lnTo>
                    <a:pt x="66" y="348"/>
                  </a:lnTo>
                  <a:lnTo>
                    <a:pt x="64" y="350"/>
                  </a:lnTo>
                  <a:lnTo>
                    <a:pt x="60" y="368"/>
                  </a:lnTo>
                  <a:lnTo>
                    <a:pt x="58" y="370"/>
                  </a:lnTo>
                  <a:lnTo>
                    <a:pt x="58" y="372"/>
                  </a:lnTo>
                  <a:lnTo>
                    <a:pt x="60" y="380"/>
                  </a:lnTo>
                  <a:lnTo>
                    <a:pt x="58" y="390"/>
                  </a:lnTo>
                  <a:lnTo>
                    <a:pt x="60" y="398"/>
                  </a:lnTo>
                  <a:lnTo>
                    <a:pt x="58" y="410"/>
                  </a:lnTo>
                  <a:lnTo>
                    <a:pt x="54" y="412"/>
                  </a:lnTo>
                  <a:lnTo>
                    <a:pt x="54" y="420"/>
                  </a:lnTo>
                  <a:lnTo>
                    <a:pt x="56" y="420"/>
                  </a:lnTo>
                  <a:lnTo>
                    <a:pt x="56" y="424"/>
                  </a:lnTo>
                  <a:lnTo>
                    <a:pt x="56" y="436"/>
                  </a:lnTo>
                  <a:lnTo>
                    <a:pt x="56" y="448"/>
                  </a:lnTo>
                  <a:lnTo>
                    <a:pt x="56" y="458"/>
                  </a:lnTo>
                  <a:lnTo>
                    <a:pt x="56" y="462"/>
                  </a:lnTo>
                  <a:lnTo>
                    <a:pt x="54" y="466"/>
                  </a:lnTo>
                  <a:lnTo>
                    <a:pt x="54" y="468"/>
                  </a:lnTo>
                  <a:lnTo>
                    <a:pt x="54" y="470"/>
                  </a:lnTo>
                  <a:lnTo>
                    <a:pt x="54" y="472"/>
                  </a:lnTo>
                  <a:lnTo>
                    <a:pt x="56" y="474"/>
                  </a:lnTo>
                  <a:lnTo>
                    <a:pt x="56" y="476"/>
                  </a:lnTo>
                  <a:lnTo>
                    <a:pt x="58" y="478"/>
                  </a:lnTo>
                  <a:lnTo>
                    <a:pt x="58" y="484"/>
                  </a:lnTo>
                  <a:lnTo>
                    <a:pt x="58" y="496"/>
                  </a:lnTo>
                  <a:lnTo>
                    <a:pt x="58" y="508"/>
                  </a:lnTo>
                  <a:lnTo>
                    <a:pt x="56" y="516"/>
                  </a:lnTo>
                  <a:lnTo>
                    <a:pt x="56" y="518"/>
                  </a:lnTo>
                  <a:lnTo>
                    <a:pt x="52" y="520"/>
                  </a:lnTo>
                  <a:lnTo>
                    <a:pt x="50" y="522"/>
                  </a:lnTo>
                  <a:lnTo>
                    <a:pt x="46" y="526"/>
                  </a:lnTo>
                  <a:lnTo>
                    <a:pt x="42" y="530"/>
                  </a:lnTo>
                  <a:lnTo>
                    <a:pt x="40" y="534"/>
                  </a:lnTo>
                  <a:lnTo>
                    <a:pt x="38" y="540"/>
                  </a:lnTo>
                  <a:lnTo>
                    <a:pt x="38" y="554"/>
                  </a:lnTo>
                  <a:lnTo>
                    <a:pt x="38" y="574"/>
                  </a:lnTo>
                  <a:lnTo>
                    <a:pt x="38" y="594"/>
                  </a:lnTo>
                  <a:lnTo>
                    <a:pt x="38" y="612"/>
                  </a:lnTo>
                  <a:lnTo>
                    <a:pt x="38" y="618"/>
                  </a:lnTo>
                  <a:lnTo>
                    <a:pt x="36" y="620"/>
                  </a:lnTo>
                  <a:lnTo>
                    <a:pt x="36" y="624"/>
                  </a:lnTo>
                  <a:lnTo>
                    <a:pt x="38" y="630"/>
                  </a:lnTo>
                  <a:lnTo>
                    <a:pt x="38" y="642"/>
                  </a:lnTo>
                  <a:lnTo>
                    <a:pt x="50" y="656"/>
                  </a:lnTo>
                  <a:lnTo>
                    <a:pt x="88" y="656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90" y="660"/>
                  </a:lnTo>
                  <a:lnTo>
                    <a:pt x="90" y="662"/>
                  </a:lnTo>
                  <a:lnTo>
                    <a:pt x="90" y="668"/>
                  </a:lnTo>
                  <a:lnTo>
                    <a:pt x="92" y="676"/>
                  </a:lnTo>
                  <a:lnTo>
                    <a:pt x="92" y="700"/>
                  </a:lnTo>
                  <a:lnTo>
                    <a:pt x="96" y="726"/>
                  </a:lnTo>
                  <a:lnTo>
                    <a:pt x="136" y="728"/>
                  </a:lnTo>
                  <a:lnTo>
                    <a:pt x="150" y="74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" name="Freeform 518"/>
            <p:cNvSpPr>
              <a:spLocks/>
            </p:cNvSpPr>
            <p:nvPr/>
          </p:nvSpPr>
          <p:spPr bwMode="gray">
            <a:xfrm>
              <a:off x="7837139" y="5238822"/>
              <a:ext cx="203654" cy="233119"/>
            </a:xfrm>
            <a:custGeom>
              <a:avLst/>
              <a:gdLst>
                <a:gd name="T0" fmla="*/ 110 w 110"/>
                <a:gd name="T1" fmla="*/ 94 h 126"/>
                <a:gd name="T2" fmla="*/ 108 w 110"/>
                <a:gd name="T3" fmla="*/ 84 h 126"/>
                <a:gd name="T4" fmla="*/ 104 w 110"/>
                <a:gd name="T5" fmla="*/ 76 h 126"/>
                <a:gd name="T6" fmla="*/ 102 w 110"/>
                <a:gd name="T7" fmla="*/ 72 h 126"/>
                <a:gd name="T8" fmla="*/ 98 w 110"/>
                <a:gd name="T9" fmla="*/ 70 h 126"/>
                <a:gd name="T10" fmla="*/ 92 w 110"/>
                <a:gd name="T11" fmla="*/ 70 h 126"/>
                <a:gd name="T12" fmla="*/ 90 w 110"/>
                <a:gd name="T13" fmla="*/ 72 h 126"/>
                <a:gd name="T14" fmla="*/ 76 w 110"/>
                <a:gd name="T15" fmla="*/ 68 h 126"/>
                <a:gd name="T16" fmla="*/ 72 w 110"/>
                <a:gd name="T17" fmla="*/ 64 h 126"/>
                <a:gd name="T18" fmla="*/ 72 w 110"/>
                <a:gd name="T19" fmla="*/ 54 h 126"/>
                <a:gd name="T20" fmla="*/ 68 w 110"/>
                <a:gd name="T21" fmla="*/ 32 h 126"/>
                <a:gd name="T22" fmla="*/ 68 w 110"/>
                <a:gd name="T23" fmla="*/ 24 h 126"/>
                <a:gd name="T24" fmla="*/ 68 w 110"/>
                <a:gd name="T25" fmla="*/ 18 h 126"/>
                <a:gd name="T26" fmla="*/ 68 w 110"/>
                <a:gd name="T27" fmla="*/ 18 h 126"/>
                <a:gd name="T28" fmla="*/ 64 w 110"/>
                <a:gd name="T29" fmla="*/ 16 h 126"/>
                <a:gd name="T30" fmla="*/ 56 w 110"/>
                <a:gd name="T31" fmla="*/ 8 h 126"/>
                <a:gd name="T32" fmla="*/ 46 w 110"/>
                <a:gd name="T33" fmla="*/ 2 h 126"/>
                <a:gd name="T34" fmla="*/ 36 w 110"/>
                <a:gd name="T35" fmla="*/ 0 h 126"/>
                <a:gd name="T36" fmla="*/ 30 w 110"/>
                <a:gd name="T37" fmla="*/ 4 h 126"/>
                <a:gd name="T38" fmla="*/ 18 w 110"/>
                <a:gd name="T39" fmla="*/ 10 h 126"/>
                <a:gd name="T40" fmla="*/ 8 w 110"/>
                <a:gd name="T41" fmla="*/ 24 h 126"/>
                <a:gd name="T42" fmla="*/ 6 w 110"/>
                <a:gd name="T43" fmla="*/ 28 h 126"/>
                <a:gd name="T44" fmla="*/ 2 w 110"/>
                <a:gd name="T45" fmla="*/ 38 h 126"/>
                <a:gd name="T46" fmla="*/ 0 w 110"/>
                <a:gd name="T47" fmla="*/ 52 h 126"/>
                <a:gd name="T48" fmla="*/ 2 w 110"/>
                <a:gd name="T49" fmla="*/ 56 h 126"/>
                <a:gd name="T50" fmla="*/ 10 w 110"/>
                <a:gd name="T51" fmla="*/ 60 h 126"/>
                <a:gd name="T52" fmla="*/ 32 w 110"/>
                <a:gd name="T53" fmla="*/ 72 h 126"/>
                <a:gd name="T54" fmla="*/ 50 w 110"/>
                <a:gd name="T55" fmla="*/ 126 h 126"/>
                <a:gd name="T56" fmla="*/ 102 w 110"/>
                <a:gd name="T57" fmla="*/ 124 h 126"/>
                <a:gd name="T58" fmla="*/ 104 w 110"/>
                <a:gd name="T59" fmla="*/ 116 h 126"/>
                <a:gd name="T60" fmla="*/ 106 w 110"/>
                <a:gd name="T61" fmla="*/ 110 h 126"/>
                <a:gd name="T62" fmla="*/ 106 w 110"/>
                <a:gd name="T63" fmla="*/ 104 h 126"/>
                <a:gd name="T64" fmla="*/ 108 w 110"/>
                <a:gd name="T65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108" y="96"/>
                  </a:moveTo>
                  <a:lnTo>
                    <a:pt x="110" y="94"/>
                  </a:lnTo>
                  <a:lnTo>
                    <a:pt x="108" y="90"/>
                  </a:lnTo>
                  <a:lnTo>
                    <a:pt x="108" y="84"/>
                  </a:lnTo>
                  <a:lnTo>
                    <a:pt x="106" y="80"/>
                  </a:lnTo>
                  <a:lnTo>
                    <a:pt x="104" y="7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0" y="70"/>
                  </a:lnTo>
                  <a:lnTo>
                    <a:pt x="98" y="70"/>
                  </a:lnTo>
                  <a:lnTo>
                    <a:pt x="94" y="70"/>
                  </a:lnTo>
                  <a:lnTo>
                    <a:pt x="92" y="70"/>
                  </a:lnTo>
                  <a:lnTo>
                    <a:pt x="90" y="70"/>
                  </a:lnTo>
                  <a:lnTo>
                    <a:pt x="90" y="72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4" y="66"/>
                  </a:lnTo>
                  <a:lnTo>
                    <a:pt x="72" y="64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0" y="42"/>
                  </a:lnTo>
                  <a:lnTo>
                    <a:pt x="68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0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6" y="18"/>
                  </a:lnTo>
                  <a:lnTo>
                    <a:pt x="64" y="16"/>
                  </a:lnTo>
                  <a:lnTo>
                    <a:pt x="60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46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10"/>
                  </a:lnTo>
                  <a:lnTo>
                    <a:pt x="12" y="16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4" y="32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6" y="58"/>
                  </a:lnTo>
                  <a:lnTo>
                    <a:pt x="10" y="60"/>
                  </a:lnTo>
                  <a:lnTo>
                    <a:pt x="26" y="66"/>
                  </a:lnTo>
                  <a:lnTo>
                    <a:pt x="32" y="72"/>
                  </a:lnTo>
                  <a:lnTo>
                    <a:pt x="66" y="90"/>
                  </a:lnTo>
                  <a:lnTo>
                    <a:pt x="50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2" y="120"/>
                  </a:lnTo>
                  <a:lnTo>
                    <a:pt x="104" y="116"/>
                  </a:lnTo>
                  <a:lnTo>
                    <a:pt x="106" y="112"/>
                  </a:lnTo>
                  <a:lnTo>
                    <a:pt x="106" y="110"/>
                  </a:lnTo>
                  <a:lnTo>
                    <a:pt x="106" y="108"/>
                  </a:lnTo>
                  <a:lnTo>
                    <a:pt x="106" y="104"/>
                  </a:lnTo>
                  <a:lnTo>
                    <a:pt x="108" y="98"/>
                  </a:lnTo>
                  <a:lnTo>
                    <a:pt x="108" y="9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" name="Freeform 519"/>
            <p:cNvSpPr>
              <a:spLocks/>
            </p:cNvSpPr>
            <p:nvPr/>
          </p:nvSpPr>
          <p:spPr bwMode="gray">
            <a:xfrm>
              <a:off x="7237287" y="4358151"/>
              <a:ext cx="96273" cy="129510"/>
            </a:xfrm>
            <a:custGeom>
              <a:avLst/>
              <a:gdLst>
                <a:gd name="T0" fmla="*/ 50 w 52"/>
                <a:gd name="T1" fmla="*/ 64 h 70"/>
                <a:gd name="T2" fmla="*/ 46 w 52"/>
                <a:gd name="T3" fmla="*/ 60 h 70"/>
                <a:gd name="T4" fmla="*/ 44 w 52"/>
                <a:gd name="T5" fmla="*/ 54 h 70"/>
                <a:gd name="T6" fmla="*/ 46 w 52"/>
                <a:gd name="T7" fmla="*/ 46 h 70"/>
                <a:gd name="T8" fmla="*/ 48 w 52"/>
                <a:gd name="T9" fmla="*/ 42 h 70"/>
                <a:gd name="T10" fmla="*/ 48 w 52"/>
                <a:gd name="T11" fmla="*/ 36 h 70"/>
                <a:gd name="T12" fmla="*/ 48 w 52"/>
                <a:gd name="T13" fmla="*/ 32 h 70"/>
                <a:gd name="T14" fmla="*/ 50 w 52"/>
                <a:gd name="T15" fmla="*/ 20 h 70"/>
                <a:gd name="T16" fmla="*/ 52 w 52"/>
                <a:gd name="T17" fmla="*/ 10 h 70"/>
                <a:gd name="T18" fmla="*/ 52 w 52"/>
                <a:gd name="T19" fmla="*/ 6 h 70"/>
                <a:gd name="T20" fmla="*/ 52 w 52"/>
                <a:gd name="T21" fmla="*/ 0 h 70"/>
                <a:gd name="T22" fmla="*/ 48 w 52"/>
                <a:gd name="T23" fmla="*/ 0 h 70"/>
                <a:gd name="T24" fmla="*/ 44 w 52"/>
                <a:gd name="T25" fmla="*/ 0 h 70"/>
                <a:gd name="T26" fmla="*/ 40 w 52"/>
                <a:gd name="T27" fmla="*/ 2 h 70"/>
                <a:gd name="T28" fmla="*/ 36 w 52"/>
                <a:gd name="T29" fmla="*/ 0 h 70"/>
                <a:gd name="T30" fmla="*/ 34 w 52"/>
                <a:gd name="T31" fmla="*/ 2 h 70"/>
                <a:gd name="T32" fmla="*/ 30 w 52"/>
                <a:gd name="T33" fmla="*/ 10 h 70"/>
                <a:gd name="T34" fmla="*/ 28 w 52"/>
                <a:gd name="T35" fmla="*/ 14 h 70"/>
                <a:gd name="T36" fmla="*/ 24 w 52"/>
                <a:gd name="T37" fmla="*/ 20 h 70"/>
                <a:gd name="T38" fmla="*/ 20 w 52"/>
                <a:gd name="T39" fmla="*/ 22 h 70"/>
                <a:gd name="T40" fmla="*/ 16 w 52"/>
                <a:gd name="T41" fmla="*/ 24 h 70"/>
                <a:gd name="T42" fmla="*/ 14 w 52"/>
                <a:gd name="T43" fmla="*/ 28 h 70"/>
                <a:gd name="T44" fmla="*/ 14 w 52"/>
                <a:gd name="T45" fmla="*/ 32 h 70"/>
                <a:gd name="T46" fmla="*/ 10 w 52"/>
                <a:gd name="T47" fmla="*/ 36 h 70"/>
                <a:gd name="T48" fmla="*/ 8 w 52"/>
                <a:gd name="T49" fmla="*/ 38 h 70"/>
                <a:gd name="T50" fmla="*/ 6 w 52"/>
                <a:gd name="T51" fmla="*/ 40 h 70"/>
                <a:gd name="T52" fmla="*/ 6 w 52"/>
                <a:gd name="T53" fmla="*/ 42 h 70"/>
                <a:gd name="T54" fmla="*/ 4 w 52"/>
                <a:gd name="T55" fmla="*/ 44 h 70"/>
                <a:gd name="T56" fmla="*/ 2 w 52"/>
                <a:gd name="T57" fmla="*/ 44 h 70"/>
                <a:gd name="T58" fmla="*/ 0 w 52"/>
                <a:gd name="T59" fmla="*/ 42 h 70"/>
                <a:gd name="T60" fmla="*/ 0 w 52"/>
                <a:gd name="T61" fmla="*/ 44 h 70"/>
                <a:gd name="T62" fmla="*/ 8 w 52"/>
                <a:gd name="T63" fmla="*/ 52 h 70"/>
                <a:gd name="T64" fmla="*/ 12 w 52"/>
                <a:gd name="T65" fmla="*/ 60 h 70"/>
                <a:gd name="T66" fmla="*/ 16 w 52"/>
                <a:gd name="T67" fmla="*/ 64 h 70"/>
                <a:gd name="T68" fmla="*/ 20 w 52"/>
                <a:gd name="T69" fmla="*/ 62 h 70"/>
                <a:gd name="T70" fmla="*/ 26 w 52"/>
                <a:gd name="T71" fmla="*/ 66 h 70"/>
                <a:gd name="T72" fmla="*/ 30 w 52"/>
                <a:gd name="T73" fmla="*/ 66 h 70"/>
                <a:gd name="T74" fmla="*/ 36 w 52"/>
                <a:gd name="T75" fmla="*/ 66 h 70"/>
                <a:gd name="T76" fmla="*/ 40 w 52"/>
                <a:gd name="T77" fmla="*/ 66 h 70"/>
                <a:gd name="T78" fmla="*/ 44 w 52"/>
                <a:gd name="T79" fmla="*/ 68 h 70"/>
                <a:gd name="T80" fmla="*/ 48 w 52"/>
                <a:gd name="T81" fmla="*/ 70 h 70"/>
                <a:gd name="T82" fmla="*/ 50 w 52"/>
                <a:gd name="T83" fmla="*/ 70 h 70"/>
                <a:gd name="T84" fmla="*/ 52 w 52"/>
                <a:gd name="T8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70">
                  <a:moveTo>
                    <a:pt x="52" y="70"/>
                  </a:moveTo>
                  <a:lnTo>
                    <a:pt x="50" y="64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4" y="54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4" y="2"/>
                  </a:lnTo>
                  <a:lnTo>
                    <a:pt x="32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14"/>
                  </a:lnTo>
                  <a:lnTo>
                    <a:pt x="26" y="16"/>
                  </a:lnTo>
                  <a:lnTo>
                    <a:pt x="24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32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8" y="62"/>
                  </a:lnTo>
                  <a:lnTo>
                    <a:pt x="20" y="62"/>
                  </a:lnTo>
                  <a:lnTo>
                    <a:pt x="24" y="64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34" y="66"/>
                  </a:lnTo>
                  <a:lnTo>
                    <a:pt x="36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2" y="66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48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70"/>
                  </a:lnTo>
                  <a:lnTo>
                    <a:pt x="52" y="7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" name="Freeform 520"/>
            <p:cNvSpPr>
              <a:spLocks/>
            </p:cNvSpPr>
            <p:nvPr/>
          </p:nvSpPr>
          <p:spPr bwMode="gray">
            <a:xfrm>
              <a:off x="7126203" y="4269344"/>
              <a:ext cx="111084" cy="136911"/>
            </a:xfrm>
            <a:custGeom>
              <a:avLst/>
              <a:gdLst>
                <a:gd name="T0" fmla="*/ 60 w 60"/>
                <a:gd name="T1" fmla="*/ 40 h 74"/>
                <a:gd name="T2" fmla="*/ 60 w 60"/>
                <a:gd name="T3" fmla="*/ 40 h 74"/>
                <a:gd name="T4" fmla="*/ 58 w 60"/>
                <a:gd name="T5" fmla="*/ 42 h 74"/>
                <a:gd name="T6" fmla="*/ 56 w 60"/>
                <a:gd name="T7" fmla="*/ 46 h 74"/>
                <a:gd name="T8" fmla="*/ 54 w 60"/>
                <a:gd name="T9" fmla="*/ 48 h 74"/>
                <a:gd name="T10" fmla="*/ 50 w 60"/>
                <a:gd name="T11" fmla="*/ 50 h 74"/>
                <a:gd name="T12" fmla="*/ 46 w 60"/>
                <a:gd name="T13" fmla="*/ 52 h 74"/>
                <a:gd name="T14" fmla="*/ 46 w 60"/>
                <a:gd name="T15" fmla="*/ 52 h 74"/>
                <a:gd name="T16" fmla="*/ 44 w 60"/>
                <a:gd name="T17" fmla="*/ 52 h 74"/>
                <a:gd name="T18" fmla="*/ 42 w 60"/>
                <a:gd name="T19" fmla="*/ 54 h 74"/>
                <a:gd name="T20" fmla="*/ 40 w 60"/>
                <a:gd name="T21" fmla="*/ 58 h 74"/>
                <a:gd name="T22" fmla="*/ 40 w 60"/>
                <a:gd name="T23" fmla="*/ 58 h 74"/>
                <a:gd name="T24" fmla="*/ 38 w 60"/>
                <a:gd name="T25" fmla="*/ 60 h 74"/>
                <a:gd name="T26" fmla="*/ 36 w 60"/>
                <a:gd name="T27" fmla="*/ 62 h 74"/>
                <a:gd name="T28" fmla="*/ 32 w 60"/>
                <a:gd name="T29" fmla="*/ 62 h 74"/>
                <a:gd name="T30" fmla="*/ 32 w 60"/>
                <a:gd name="T31" fmla="*/ 62 h 74"/>
                <a:gd name="T32" fmla="*/ 30 w 60"/>
                <a:gd name="T33" fmla="*/ 64 h 74"/>
                <a:gd name="T34" fmla="*/ 26 w 60"/>
                <a:gd name="T35" fmla="*/ 66 h 74"/>
                <a:gd name="T36" fmla="*/ 24 w 60"/>
                <a:gd name="T37" fmla="*/ 68 h 74"/>
                <a:gd name="T38" fmla="*/ 16 w 60"/>
                <a:gd name="T39" fmla="*/ 74 h 74"/>
                <a:gd name="T40" fmla="*/ 10 w 60"/>
                <a:gd name="T41" fmla="*/ 70 h 74"/>
                <a:gd name="T42" fmla="*/ 6 w 60"/>
                <a:gd name="T43" fmla="*/ 66 h 74"/>
                <a:gd name="T44" fmla="*/ 4 w 60"/>
                <a:gd name="T45" fmla="*/ 62 h 74"/>
                <a:gd name="T46" fmla="*/ 0 w 60"/>
                <a:gd name="T47" fmla="*/ 54 h 74"/>
                <a:gd name="T48" fmla="*/ 2 w 60"/>
                <a:gd name="T49" fmla="*/ 54 h 74"/>
                <a:gd name="T50" fmla="*/ 2 w 60"/>
                <a:gd name="T51" fmla="*/ 50 h 74"/>
                <a:gd name="T52" fmla="*/ 4 w 60"/>
                <a:gd name="T53" fmla="*/ 48 h 74"/>
                <a:gd name="T54" fmla="*/ 6 w 60"/>
                <a:gd name="T55" fmla="*/ 44 h 74"/>
                <a:gd name="T56" fmla="*/ 8 w 60"/>
                <a:gd name="T57" fmla="*/ 42 h 74"/>
                <a:gd name="T58" fmla="*/ 8 w 60"/>
                <a:gd name="T59" fmla="*/ 40 h 74"/>
                <a:gd name="T60" fmla="*/ 8 w 60"/>
                <a:gd name="T61" fmla="*/ 38 h 74"/>
                <a:gd name="T62" fmla="*/ 8 w 60"/>
                <a:gd name="T63" fmla="*/ 36 h 74"/>
                <a:gd name="T64" fmla="*/ 6 w 60"/>
                <a:gd name="T65" fmla="*/ 34 h 74"/>
                <a:gd name="T66" fmla="*/ 6 w 60"/>
                <a:gd name="T67" fmla="*/ 32 h 74"/>
                <a:gd name="T68" fmla="*/ 6 w 60"/>
                <a:gd name="T69" fmla="*/ 32 h 74"/>
                <a:gd name="T70" fmla="*/ 6 w 60"/>
                <a:gd name="T71" fmla="*/ 30 h 74"/>
                <a:gd name="T72" fmla="*/ 6 w 60"/>
                <a:gd name="T73" fmla="*/ 28 h 74"/>
                <a:gd name="T74" fmla="*/ 8 w 60"/>
                <a:gd name="T75" fmla="*/ 28 h 74"/>
                <a:gd name="T76" fmla="*/ 32 w 60"/>
                <a:gd name="T77" fmla="*/ 28 h 74"/>
                <a:gd name="T78" fmla="*/ 32 w 60"/>
                <a:gd name="T79" fmla="*/ 18 h 74"/>
                <a:gd name="T80" fmla="*/ 22 w 60"/>
                <a:gd name="T81" fmla="*/ 8 h 74"/>
                <a:gd name="T82" fmla="*/ 26 w 60"/>
                <a:gd name="T83" fmla="*/ 8 h 74"/>
                <a:gd name="T84" fmla="*/ 26 w 60"/>
                <a:gd name="T85" fmla="*/ 0 h 74"/>
                <a:gd name="T86" fmla="*/ 46 w 60"/>
                <a:gd name="T87" fmla="*/ 0 h 74"/>
                <a:gd name="T88" fmla="*/ 46 w 60"/>
                <a:gd name="T89" fmla="*/ 2 h 74"/>
                <a:gd name="T90" fmla="*/ 46 w 60"/>
                <a:gd name="T91" fmla="*/ 32 h 74"/>
                <a:gd name="T92" fmla="*/ 54 w 60"/>
                <a:gd name="T93" fmla="*/ 32 h 74"/>
                <a:gd name="T94" fmla="*/ 54 w 60"/>
                <a:gd name="T95" fmla="*/ 34 h 74"/>
                <a:gd name="T96" fmla="*/ 54 w 60"/>
                <a:gd name="T97" fmla="*/ 34 h 74"/>
                <a:gd name="T98" fmla="*/ 54 w 60"/>
                <a:gd name="T99" fmla="*/ 36 h 74"/>
                <a:gd name="T100" fmla="*/ 56 w 60"/>
                <a:gd name="T101" fmla="*/ 38 h 74"/>
                <a:gd name="T102" fmla="*/ 60 w 60"/>
                <a:gd name="T10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" h="74">
                  <a:moveTo>
                    <a:pt x="60" y="40"/>
                  </a:moveTo>
                  <a:lnTo>
                    <a:pt x="60" y="40"/>
                  </a:lnTo>
                  <a:lnTo>
                    <a:pt x="58" y="42"/>
                  </a:lnTo>
                  <a:lnTo>
                    <a:pt x="56" y="46"/>
                  </a:lnTo>
                  <a:lnTo>
                    <a:pt x="54" y="48"/>
                  </a:lnTo>
                  <a:lnTo>
                    <a:pt x="50" y="5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2" y="54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60"/>
                  </a:lnTo>
                  <a:lnTo>
                    <a:pt x="36" y="62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0" y="64"/>
                  </a:lnTo>
                  <a:lnTo>
                    <a:pt x="26" y="66"/>
                  </a:lnTo>
                  <a:lnTo>
                    <a:pt x="24" y="68"/>
                  </a:lnTo>
                  <a:lnTo>
                    <a:pt x="16" y="74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2" y="54"/>
                  </a:lnTo>
                  <a:lnTo>
                    <a:pt x="2" y="50"/>
                  </a:lnTo>
                  <a:lnTo>
                    <a:pt x="4" y="48"/>
                  </a:lnTo>
                  <a:lnTo>
                    <a:pt x="6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32" y="28"/>
                  </a:lnTo>
                  <a:lnTo>
                    <a:pt x="32" y="18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6" y="32"/>
                  </a:lnTo>
                  <a:lnTo>
                    <a:pt x="54" y="32"/>
                  </a:lnTo>
                  <a:lnTo>
                    <a:pt x="54" y="34"/>
                  </a:lnTo>
                  <a:lnTo>
                    <a:pt x="54" y="34"/>
                  </a:lnTo>
                  <a:lnTo>
                    <a:pt x="54" y="36"/>
                  </a:lnTo>
                  <a:lnTo>
                    <a:pt x="56" y="38"/>
                  </a:lnTo>
                  <a:lnTo>
                    <a:pt x="60" y="4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" name="Freeform 521"/>
            <p:cNvSpPr>
              <a:spLocks/>
            </p:cNvSpPr>
            <p:nvPr/>
          </p:nvSpPr>
          <p:spPr bwMode="gray">
            <a:xfrm>
              <a:off x="7211367" y="4254543"/>
              <a:ext cx="25920" cy="74006"/>
            </a:xfrm>
            <a:custGeom>
              <a:avLst/>
              <a:gdLst>
                <a:gd name="T0" fmla="*/ 14 w 14"/>
                <a:gd name="T1" fmla="*/ 0 h 40"/>
                <a:gd name="T2" fmla="*/ 14 w 14"/>
                <a:gd name="T3" fmla="*/ 0 h 40"/>
                <a:gd name="T4" fmla="*/ 12 w 14"/>
                <a:gd name="T5" fmla="*/ 0 h 40"/>
                <a:gd name="T6" fmla="*/ 10 w 14"/>
                <a:gd name="T7" fmla="*/ 0 h 40"/>
                <a:gd name="T8" fmla="*/ 10 w 14"/>
                <a:gd name="T9" fmla="*/ 2 h 40"/>
                <a:gd name="T10" fmla="*/ 8 w 14"/>
                <a:gd name="T11" fmla="*/ 2 h 40"/>
                <a:gd name="T12" fmla="*/ 6 w 14"/>
                <a:gd name="T13" fmla="*/ 4 h 40"/>
                <a:gd name="T14" fmla="*/ 6 w 14"/>
                <a:gd name="T15" fmla="*/ 4 h 40"/>
                <a:gd name="T16" fmla="*/ 4 w 14"/>
                <a:gd name="T17" fmla="*/ 6 h 40"/>
                <a:gd name="T18" fmla="*/ 2 w 14"/>
                <a:gd name="T19" fmla="*/ 4 h 40"/>
                <a:gd name="T20" fmla="*/ 0 w 14"/>
                <a:gd name="T21" fmla="*/ 4 h 40"/>
                <a:gd name="T22" fmla="*/ 0 w 14"/>
                <a:gd name="T23" fmla="*/ 6 h 40"/>
                <a:gd name="T24" fmla="*/ 0 w 14"/>
                <a:gd name="T25" fmla="*/ 8 h 40"/>
                <a:gd name="T26" fmla="*/ 0 w 14"/>
                <a:gd name="T27" fmla="*/ 8 h 40"/>
                <a:gd name="T28" fmla="*/ 0 w 14"/>
                <a:gd name="T29" fmla="*/ 40 h 40"/>
                <a:gd name="T30" fmla="*/ 8 w 14"/>
                <a:gd name="T31" fmla="*/ 40 h 40"/>
                <a:gd name="T32" fmla="*/ 8 w 14"/>
                <a:gd name="T33" fmla="*/ 40 h 40"/>
                <a:gd name="T34" fmla="*/ 8 w 14"/>
                <a:gd name="T35" fmla="*/ 38 h 40"/>
                <a:gd name="T36" fmla="*/ 10 w 14"/>
                <a:gd name="T37" fmla="*/ 36 h 40"/>
                <a:gd name="T38" fmla="*/ 12 w 14"/>
                <a:gd name="T39" fmla="*/ 34 h 40"/>
                <a:gd name="T40" fmla="*/ 12 w 14"/>
                <a:gd name="T41" fmla="*/ 32 h 40"/>
                <a:gd name="T42" fmla="*/ 12 w 14"/>
                <a:gd name="T43" fmla="*/ 30 h 40"/>
                <a:gd name="T44" fmla="*/ 12 w 14"/>
                <a:gd name="T45" fmla="*/ 28 h 40"/>
                <a:gd name="T46" fmla="*/ 10 w 14"/>
                <a:gd name="T47" fmla="*/ 24 h 40"/>
                <a:gd name="T48" fmla="*/ 10 w 14"/>
                <a:gd name="T49" fmla="*/ 18 h 40"/>
                <a:gd name="T50" fmla="*/ 10 w 14"/>
                <a:gd name="T51" fmla="*/ 14 h 40"/>
                <a:gd name="T52" fmla="*/ 10 w 14"/>
                <a:gd name="T53" fmla="*/ 12 h 40"/>
                <a:gd name="T54" fmla="*/ 12 w 14"/>
                <a:gd name="T55" fmla="*/ 10 h 40"/>
                <a:gd name="T56" fmla="*/ 12 w 14"/>
                <a:gd name="T57" fmla="*/ 8 h 40"/>
                <a:gd name="T58" fmla="*/ 14 w 14"/>
                <a:gd name="T59" fmla="*/ 4 h 40"/>
                <a:gd name="T60" fmla="*/ 14 w 14"/>
                <a:gd name="T6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" h="40">
                  <a:moveTo>
                    <a:pt x="14" y="0"/>
                  </a:move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2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4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4" y="4"/>
                  </a:lnTo>
                  <a:lnTo>
                    <a:pt x="1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" name="Freeform 522"/>
            <p:cNvSpPr>
              <a:spLocks/>
            </p:cNvSpPr>
            <p:nvPr/>
          </p:nvSpPr>
          <p:spPr bwMode="gray">
            <a:xfrm>
              <a:off x="7263206" y="4476561"/>
              <a:ext cx="88867" cy="74006"/>
            </a:xfrm>
            <a:custGeom>
              <a:avLst/>
              <a:gdLst>
                <a:gd name="T0" fmla="*/ 48 w 48"/>
                <a:gd name="T1" fmla="*/ 16 h 40"/>
                <a:gd name="T2" fmla="*/ 46 w 48"/>
                <a:gd name="T3" fmla="*/ 14 h 40"/>
                <a:gd name="T4" fmla="*/ 42 w 48"/>
                <a:gd name="T5" fmla="*/ 12 h 40"/>
                <a:gd name="T6" fmla="*/ 40 w 48"/>
                <a:gd name="T7" fmla="*/ 8 h 40"/>
                <a:gd name="T8" fmla="*/ 38 w 48"/>
                <a:gd name="T9" fmla="*/ 6 h 40"/>
                <a:gd name="T10" fmla="*/ 36 w 48"/>
                <a:gd name="T11" fmla="*/ 6 h 40"/>
                <a:gd name="T12" fmla="*/ 34 w 48"/>
                <a:gd name="T13" fmla="*/ 6 h 40"/>
                <a:gd name="T14" fmla="*/ 30 w 48"/>
                <a:gd name="T15" fmla="*/ 4 h 40"/>
                <a:gd name="T16" fmla="*/ 26 w 48"/>
                <a:gd name="T17" fmla="*/ 2 h 40"/>
                <a:gd name="T18" fmla="*/ 22 w 48"/>
                <a:gd name="T19" fmla="*/ 2 h 40"/>
                <a:gd name="T20" fmla="*/ 16 w 48"/>
                <a:gd name="T21" fmla="*/ 2 h 40"/>
                <a:gd name="T22" fmla="*/ 12 w 48"/>
                <a:gd name="T23" fmla="*/ 2 h 40"/>
                <a:gd name="T24" fmla="*/ 6 w 48"/>
                <a:gd name="T25" fmla="*/ 0 h 40"/>
                <a:gd name="T26" fmla="*/ 2 w 48"/>
                <a:gd name="T27" fmla="*/ 0 h 40"/>
                <a:gd name="T28" fmla="*/ 2 w 48"/>
                <a:gd name="T29" fmla="*/ 2 h 40"/>
                <a:gd name="T30" fmla="*/ 2 w 48"/>
                <a:gd name="T31" fmla="*/ 6 h 40"/>
                <a:gd name="T32" fmla="*/ 2 w 48"/>
                <a:gd name="T33" fmla="*/ 10 h 40"/>
                <a:gd name="T34" fmla="*/ 2 w 48"/>
                <a:gd name="T35" fmla="*/ 16 h 40"/>
                <a:gd name="T36" fmla="*/ 8 w 48"/>
                <a:gd name="T37" fmla="*/ 24 h 40"/>
                <a:gd name="T38" fmla="*/ 8 w 48"/>
                <a:gd name="T39" fmla="*/ 20 h 40"/>
                <a:gd name="T40" fmla="*/ 6 w 48"/>
                <a:gd name="T41" fmla="*/ 18 h 40"/>
                <a:gd name="T42" fmla="*/ 8 w 48"/>
                <a:gd name="T43" fmla="*/ 16 h 40"/>
                <a:gd name="T44" fmla="*/ 14 w 48"/>
                <a:gd name="T45" fmla="*/ 20 h 40"/>
                <a:gd name="T46" fmla="*/ 24 w 48"/>
                <a:gd name="T47" fmla="*/ 30 h 40"/>
                <a:gd name="T48" fmla="*/ 22 w 48"/>
                <a:gd name="T49" fmla="*/ 32 h 40"/>
                <a:gd name="T50" fmla="*/ 24 w 48"/>
                <a:gd name="T51" fmla="*/ 36 h 40"/>
                <a:gd name="T52" fmla="*/ 24 w 48"/>
                <a:gd name="T53" fmla="*/ 36 h 40"/>
                <a:gd name="T54" fmla="*/ 26 w 48"/>
                <a:gd name="T55" fmla="*/ 34 h 40"/>
                <a:gd name="T56" fmla="*/ 26 w 48"/>
                <a:gd name="T57" fmla="*/ 34 h 40"/>
                <a:gd name="T58" fmla="*/ 28 w 48"/>
                <a:gd name="T59" fmla="*/ 34 h 40"/>
                <a:gd name="T60" fmla="*/ 28 w 48"/>
                <a:gd name="T61" fmla="*/ 36 h 40"/>
                <a:gd name="T62" fmla="*/ 32 w 48"/>
                <a:gd name="T63" fmla="*/ 40 h 40"/>
                <a:gd name="T64" fmla="*/ 36 w 48"/>
                <a:gd name="T65" fmla="*/ 38 h 40"/>
                <a:gd name="T66" fmla="*/ 40 w 48"/>
                <a:gd name="T67" fmla="*/ 32 h 40"/>
                <a:gd name="T68" fmla="*/ 40 w 48"/>
                <a:gd name="T69" fmla="*/ 28 h 40"/>
                <a:gd name="T70" fmla="*/ 44 w 48"/>
                <a:gd name="T7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8" y="16"/>
                  </a:lnTo>
                  <a:lnTo>
                    <a:pt x="48" y="16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8"/>
                  </a:lnTo>
                  <a:lnTo>
                    <a:pt x="14" y="20"/>
                  </a:lnTo>
                  <a:lnTo>
                    <a:pt x="18" y="24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2" y="32"/>
                  </a:lnTo>
                  <a:lnTo>
                    <a:pt x="22" y="34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4" y="38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40" y="32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8" y="1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" name="Freeform 523"/>
            <p:cNvSpPr>
              <a:spLocks/>
            </p:cNvSpPr>
            <p:nvPr/>
          </p:nvSpPr>
          <p:spPr bwMode="gray">
            <a:xfrm>
              <a:off x="7326154" y="4509863"/>
              <a:ext cx="151815" cy="55504"/>
            </a:xfrm>
            <a:custGeom>
              <a:avLst/>
              <a:gdLst>
                <a:gd name="T0" fmla="*/ 12 w 82"/>
                <a:gd name="T1" fmla="*/ 6 h 30"/>
                <a:gd name="T2" fmla="*/ 8 w 82"/>
                <a:gd name="T3" fmla="*/ 10 h 30"/>
                <a:gd name="T4" fmla="*/ 6 w 82"/>
                <a:gd name="T5" fmla="*/ 14 h 30"/>
                <a:gd name="T6" fmla="*/ 2 w 82"/>
                <a:gd name="T7" fmla="*/ 20 h 30"/>
                <a:gd name="T8" fmla="*/ 0 w 82"/>
                <a:gd name="T9" fmla="*/ 20 h 30"/>
                <a:gd name="T10" fmla="*/ 6 w 82"/>
                <a:gd name="T11" fmla="*/ 22 h 30"/>
                <a:gd name="T12" fmla="*/ 10 w 82"/>
                <a:gd name="T13" fmla="*/ 20 h 30"/>
                <a:gd name="T14" fmla="*/ 16 w 82"/>
                <a:gd name="T15" fmla="*/ 20 h 30"/>
                <a:gd name="T16" fmla="*/ 28 w 82"/>
                <a:gd name="T17" fmla="*/ 18 h 30"/>
                <a:gd name="T18" fmla="*/ 32 w 82"/>
                <a:gd name="T19" fmla="*/ 18 h 30"/>
                <a:gd name="T20" fmla="*/ 40 w 82"/>
                <a:gd name="T21" fmla="*/ 20 h 30"/>
                <a:gd name="T22" fmla="*/ 42 w 82"/>
                <a:gd name="T23" fmla="*/ 22 h 30"/>
                <a:gd name="T24" fmla="*/ 46 w 82"/>
                <a:gd name="T25" fmla="*/ 26 h 30"/>
                <a:gd name="T26" fmla="*/ 50 w 82"/>
                <a:gd name="T27" fmla="*/ 28 h 30"/>
                <a:gd name="T28" fmla="*/ 56 w 82"/>
                <a:gd name="T29" fmla="*/ 28 h 30"/>
                <a:gd name="T30" fmla="*/ 56 w 82"/>
                <a:gd name="T31" fmla="*/ 26 h 30"/>
                <a:gd name="T32" fmla="*/ 56 w 82"/>
                <a:gd name="T33" fmla="*/ 26 h 30"/>
                <a:gd name="T34" fmla="*/ 54 w 82"/>
                <a:gd name="T35" fmla="*/ 24 h 30"/>
                <a:gd name="T36" fmla="*/ 52 w 82"/>
                <a:gd name="T37" fmla="*/ 22 h 30"/>
                <a:gd name="T38" fmla="*/ 54 w 82"/>
                <a:gd name="T39" fmla="*/ 20 h 30"/>
                <a:gd name="T40" fmla="*/ 60 w 82"/>
                <a:gd name="T41" fmla="*/ 18 h 30"/>
                <a:gd name="T42" fmla="*/ 62 w 82"/>
                <a:gd name="T43" fmla="*/ 14 h 30"/>
                <a:gd name="T44" fmla="*/ 64 w 82"/>
                <a:gd name="T45" fmla="*/ 12 h 30"/>
                <a:gd name="T46" fmla="*/ 68 w 82"/>
                <a:gd name="T47" fmla="*/ 12 h 30"/>
                <a:gd name="T48" fmla="*/ 72 w 82"/>
                <a:gd name="T49" fmla="*/ 12 h 30"/>
                <a:gd name="T50" fmla="*/ 76 w 82"/>
                <a:gd name="T51" fmla="*/ 14 h 30"/>
                <a:gd name="T52" fmla="*/ 80 w 82"/>
                <a:gd name="T53" fmla="*/ 18 h 30"/>
                <a:gd name="T54" fmla="*/ 82 w 82"/>
                <a:gd name="T55" fmla="*/ 14 h 30"/>
                <a:gd name="T56" fmla="*/ 80 w 82"/>
                <a:gd name="T57" fmla="*/ 10 h 30"/>
                <a:gd name="T58" fmla="*/ 78 w 82"/>
                <a:gd name="T59" fmla="*/ 6 h 30"/>
                <a:gd name="T60" fmla="*/ 70 w 82"/>
                <a:gd name="T61" fmla="*/ 4 h 30"/>
                <a:gd name="T62" fmla="*/ 66 w 82"/>
                <a:gd name="T63" fmla="*/ 4 h 30"/>
                <a:gd name="T64" fmla="*/ 62 w 82"/>
                <a:gd name="T65" fmla="*/ 4 h 30"/>
                <a:gd name="T66" fmla="*/ 50 w 82"/>
                <a:gd name="T67" fmla="*/ 8 h 30"/>
                <a:gd name="T68" fmla="*/ 44 w 82"/>
                <a:gd name="T69" fmla="*/ 10 h 30"/>
                <a:gd name="T70" fmla="*/ 40 w 82"/>
                <a:gd name="T71" fmla="*/ 10 h 30"/>
                <a:gd name="T72" fmla="*/ 34 w 82"/>
                <a:gd name="T73" fmla="*/ 8 h 30"/>
                <a:gd name="T74" fmla="*/ 32 w 82"/>
                <a:gd name="T75" fmla="*/ 8 h 30"/>
                <a:gd name="T76" fmla="*/ 30 w 82"/>
                <a:gd name="T77" fmla="*/ 6 h 30"/>
                <a:gd name="T78" fmla="*/ 16 w 82"/>
                <a:gd name="T7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2" h="30">
                  <a:moveTo>
                    <a:pt x="16" y="0"/>
                  </a:moveTo>
                  <a:lnTo>
                    <a:pt x="12" y="6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22" y="18"/>
                  </a:lnTo>
                  <a:lnTo>
                    <a:pt x="28" y="18"/>
                  </a:lnTo>
                  <a:lnTo>
                    <a:pt x="30" y="18"/>
                  </a:lnTo>
                  <a:lnTo>
                    <a:pt x="32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50" y="30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6" y="28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8" y="18"/>
                  </a:lnTo>
                  <a:lnTo>
                    <a:pt x="60" y="18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68" y="12"/>
                  </a:lnTo>
                  <a:lnTo>
                    <a:pt x="70" y="10"/>
                  </a:lnTo>
                  <a:lnTo>
                    <a:pt x="72" y="12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80" y="18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12"/>
                  </a:lnTo>
                  <a:lnTo>
                    <a:pt x="80" y="10"/>
                  </a:lnTo>
                  <a:lnTo>
                    <a:pt x="82" y="8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68" y="4"/>
                  </a:lnTo>
                  <a:lnTo>
                    <a:pt x="66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0" y="6"/>
                  </a:lnTo>
                  <a:lnTo>
                    <a:pt x="26" y="4"/>
                  </a:lnTo>
                  <a:lnTo>
                    <a:pt x="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" name="Freeform 524"/>
            <p:cNvSpPr>
              <a:spLocks/>
            </p:cNvSpPr>
            <p:nvPr/>
          </p:nvSpPr>
          <p:spPr bwMode="gray">
            <a:xfrm>
              <a:off x="6544864" y="3910415"/>
              <a:ext cx="714639" cy="458837"/>
            </a:xfrm>
            <a:custGeom>
              <a:avLst/>
              <a:gdLst>
                <a:gd name="T0" fmla="*/ 380 w 386"/>
                <a:gd name="T1" fmla="*/ 178 h 248"/>
                <a:gd name="T2" fmla="*/ 384 w 386"/>
                <a:gd name="T3" fmla="*/ 170 h 248"/>
                <a:gd name="T4" fmla="*/ 386 w 386"/>
                <a:gd name="T5" fmla="*/ 164 h 248"/>
                <a:gd name="T6" fmla="*/ 374 w 386"/>
                <a:gd name="T7" fmla="*/ 162 h 248"/>
                <a:gd name="T8" fmla="*/ 356 w 386"/>
                <a:gd name="T9" fmla="*/ 162 h 248"/>
                <a:gd name="T10" fmla="*/ 346 w 386"/>
                <a:gd name="T11" fmla="*/ 166 h 248"/>
                <a:gd name="T12" fmla="*/ 340 w 386"/>
                <a:gd name="T13" fmla="*/ 164 h 248"/>
                <a:gd name="T14" fmla="*/ 334 w 386"/>
                <a:gd name="T15" fmla="*/ 170 h 248"/>
                <a:gd name="T16" fmla="*/ 332 w 386"/>
                <a:gd name="T17" fmla="*/ 184 h 248"/>
                <a:gd name="T18" fmla="*/ 326 w 386"/>
                <a:gd name="T19" fmla="*/ 192 h 248"/>
                <a:gd name="T20" fmla="*/ 314 w 386"/>
                <a:gd name="T21" fmla="*/ 196 h 248"/>
                <a:gd name="T22" fmla="*/ 302 w 386"/>
                <a:gd name="T23" fmla="*/ 198 h 248"/>
                <a:gd name="T24" fmla="*/ 268 w 386"/>
                <a:gd name="T25" fmla="*/ 190 h 248"/>
                <a:gd name="T26" fmla="*/ 258 w 386"/>
                <a:gd name="T27" fmla="*/ 184 h 248"/>
                <a:gd name="T28" fmla="*/ 254 w 386"/>
                <a:gd name="T29" fmla="*/ 162 h 248"/>
                <a:gd name="T30" fmla="*/ 244 w 386"/>
                <a:gd name="T31" fmla="*/ 136 h 248"/>
                <a:gd name="T32" fmla="*/ 244 w 386"/>
                <a:gd name="T33" fmla="*/ 116 h 248"/>
                <a:gd name="T34" fmla="*/ 232 w 386"/>
                <a:gd name="T35" fmla="*/ 90 h 248"/>
                <a:gd name="T36" fmla="*/ 208 w 386"/>
                <a:gd name="T37" fmla="*/ 62 h 248"/>
                <a:gd name="T38" fmla="*/ 194 w 386"/>
                <a:gd name="T39" fmla="*/ 50 h 248"/>
                <a:gd name="T40" fmla="*/ 184 w 386"/>
                <a:gd name="T41" fmla="*/ 54 h 248"/>
                <a:gd name="T42" fmla="*/ 164 w 386"/>
                <a:gd name="T43" fmla="*/ 48 h 248"/>
                <a:gd name="T44" fmla="*/ 142 w 386"/>
                <a:gd name="T45" fmla="*/ 12 h 248"/>
                <a:gd name="T46" fmla="*/ 126 w 386"/>
                <a:gd name="T47" fmla="*/ 10 h 248"/>
                <a:gd name="T48" fmla="*/ 100 w 386"/>
                <a:gd name="T49" fmla="*/ 20 h 248"/>
                <a:gd name="T50" fmla="*/ 54 w 386"/>
                <a:gd name="T51" fmla="*/ 14 h 248"/>
                <a:gd name="T52" fmla="*/ 26 w 386"/>
                <a:gd name="T53" fmla="*/ 0 h 248"/>
                <a:gd name="T54" fmla="*/ 6 w 386"/>
                <a:gd name="T55" fmla="*/ 22 h 248"/>
                <a:gd name="T56" fmla="*/ 22 w 386"/>
                <a:gd name="T57" fmla="*/ 58 h 248"/>
                <a:gd name="T58" fmla="*/ 30 w 386"/>
                <a:gd name="T59" fmla="*/ 80 h 248"/>
                <a:gd name="T60" fmla="*/ 44 w 386"/>
                <a:gd name="T61" fmla="*/ 88 h 248"/>
                <a:gd name="T62" fmla="*/ 58 w 386"/>
                <a:gd name="T63" fmla="*/ 108 h 248"/>
                <a:gd name="T64" fmla="*/ 82 w 386"/>
                <a:gd name="T65" fmla="*/ 142 h 248"/>
                <a:gd name="T66" fmla="*/ 94 w 386"/>
                <a:gd name="T67" fmla="*/ 148 h 248"/>
                <a:gd name="T68" fmla="*/ 94 w 386"/>
                <a:gd name="T69" fmla="*/ 140 h 248"/>
                <a:gd name="T70" fmla="*/ 80 w 386"/>
                <a:gd name="T71" fmla="*/ 116 h 248"/>
                <a:gd name="T72" fmla="*/ 52 w 386"/>
                <a:gd name="T73" fmla="*/ 72 h 248"/>
                <a:gd name="T74" fmla="*/ 30 w 386"/>
                <a:gd name="T75" fmla="*/ 24 h 248"/>
                <a:gd name="T76" fmla="*/ 30 w 386"/>
                <a:gd name="T77" fmla="*/ 16 h 248"/>
                <a:gd name="T78" fmla="*/ 42 w 386"/>
                <a:gd name="T79" fmla="*/ 18 h 248"/>
                <a:gd name="T80" fmla="*/ 68 w 386"/>
                <a:gd name="T81" fmla="*/ 66 h 248"/>
                <a:gd name="T82" fmla="*/ 84 w 386"/>
                <a:gd name="T83" fmla="*/ 80 h 248"/>
                <a:gd name="T84" fmla="*/ 96 w 386"/>
                <a:gd name="T85" fmla="*/ 90 h 248"/>
                <a:gd name="T86" fmla="*/ 116 w 386"/>
                <a:gd name="T87" fmla="*/ 116 h 248"/>
                <a:gd name="T88" fmla="*/ 142 w 386"/>
                <a:gd name="T89" fmla="*/ 148 h 248"/>
                <a:gd name="T90" fmla="*/ 150 w 386"/>
                <a:gd name="T91" fmla="*/ 198 h 248"/>
                <a:gd name="T92" fmla="*/ 174 w 386"/>
                <a:gd name="T93" fmla="*/ 204 h 248"/>
                <a:gd name="T94" fmla="*/ 226 w 386"/>
                <a:gd name="T95" fmla="*/ 224 h 248"/>
                <a:gd name="T96" fmla="*/ 272 w 386"/>
                <a:gd name="T97" fmla="*/ 240 h 248"/>
                <a:gd name="T98" fmla="*/ 304 w 386"/>
                <a:gd name="T99" fmla="*/ 240 h 248"/>
                <a:gd name="T100" fmla="*/ 314 w 386"/>
                <a:gd name="T101" fmla="*/ 244 h 248"/>
                <a:gd name="T102" fmla="*/ 318 w 386"/>
                <a:gd name="T103" fmla="*/ 242 h 248"/>
                <a:gd name="T104" fmla="*/ 322 w 386"/>
                <a:gd name="T105" fmla="*/ 232 h 248"/>
                <a:gd name="T106" fmla="*/ 320 w 386"/>
                <a:gd name="T107" fmla="*/ 226 h 248"/>
                <a:gd name="T108" fmla="*/ 346 w 386"/>
                <a:gd name="T109" fmla="*/ 222 h 248"/>
                <a:gd name="T110" fmla="*/ 340 w 386"/>
                <a:gd name="T111" fmla="*/ 194 h 248"/>
                <a:gd name="T112" fmla="*/ 360 w 386"/>
                <a:gd name="T113" fmla="*/ 190 h 248"/>
                <a:gd name="T114" fmla="*/ 366 w 386"/>
                <a:gd name="T115" fmla="*/ 190 h 248"/>
                <a:gd name="T116" fmla="*/ 374 w 386"/>
                <a:gd name="T117" fmla="*/ 18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248">
                  <a:moveTo>
                    <a:pt x="374" y="186"/>
                  </a:moveTo>
                  <a:lnTo>
                    <a:pt x="378" y="182"/>
                  </a:lnTo>
                  <a:lnTo>
                    <a:pt x="378" y="178"/>
                  </a:lnTo>
                  <a:lnTo>
                    <a:pt x="380" y="178"/>
                  </a:lnTo>
                  <a:lnTo>
                    <a:pt x="382" y="174"/>
                  </a:lnTo>
                  <a:lnTo>
                    <a:pt x="382" y="172"/>
                  </a:lnTo>
                  <a:lnTo>
                    <a:pt x="384" y="172"/>
                  </a:lnTo>
                  <a:lnTo>
                    <a:pt x="384" y="170"/>
                  </a:lnTo>
                  <a:lnTo>
                    <a:pt x="386" y="168"/>
                  </a:lnTo>
                  <a:lnTo>
                    <a:pt x="386" y="166"/>
                  </a:lnTo>
                  <a:lnTo>
                    <a:pt x="386" y="164"/>
                  </a:lnTo>
                  <a:lnTo>
                    <a:pt x="386" y="164"/>
                  </a:lnTo>
                  <a:lnTo>
                    <a:pt x="384" y="164"/>
                  </a:lnTo>
                  <a:lnTo>
                    <a:pt x="382" y="162"/>
                  </a:lnTo>
                  <a:lnTo>
                    <a:pt x="376" y="162"/>
                  </a:lnTo>
                  <a:lnTo>
                    <a:pt x="374" y="162"/>
                  </a:lnTo>
                  <a:lnTo>
                    <a:pt x="372" y="162"/>
                  </a:lnTo>
                  <a:lnTo>
                    <a:pt x="366" y="162"/>
                  </a:lnTo>
                  <a:lnTo>
                    <a:pt x="362" y="162"/>
                  </a:lnTo>
                  <a:lnTo>
                    <a:pt x="356" y="162"/>
                  </a:lnTo>
                  <a:lnTo>
                    <a:pt x="352" y="164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6" y="166"/>
                  </a:lnTo>
                  <a:lnTo>
                    <a:pt x="342" y="164"/>
                  </a:lnTo>
                  <a:lnTo>
                    <a:pt x="342" y="164"/>
                  </a:lnTo>
                  <a:lnTo>
                    <a:pt x="340" y="164"/>
                  </a:lnTo>
                  <a:lnTo>
                    <a:pt x="340" y="164"/>
                  </a:lnTo>
                  <a:lnTo>
                    <a:pt x="338" y="164"/>
                  </a:lnTo>
                  <a:lnTo>
                    <a:pt x="336" y="166"/>
                  </a:lnTo>
                  <a:lnTo>
                    <a:pt x="334" y="170"/>
                  </a:lnTo>
                  <a:lnTo>
                    <a:pt x="334" y="170"/>
                  </a:lnTo>
                  <a:lnTo>
                    <a:pt x="334" y="174"/>
                  </a:lnTo>
                  <a:lnTo>
                    <a:pt x="332" y="178"/>
                  </a:lnTo>
                  <a:lnTo>
                    <a:pt x="332" y="182"/>
                  </a:lnTo>
                  <a:lnTo>
                    <a:pt x="332" y="184"/>
                  </a:lnTo>
                  <a:lnTo>
                    <a:pt x="332" y="186"/>
                  </a:lnTo>
                  <a:lnTo>
                    <a:pt x="332" y="188"/>
                  </a:lnTo>
                  <a:lnTo>
                    <a:pt x="328" y="190"/>
                  </a:lnTo>
                  <a:lnTo>
                    <a:pt x="326" y="192"/>
                  </a:lnTo>
                  <a:lnTo>
                    <a:pt x="324" y="192"/>
                  </a:lnTo>
                  <a:lnTo>
                    <a:pt x="322" y="192"/>
                  </a:lnTo>
                  <a:lnTo>
                    <a:pt x="318" y="194"/>
                  </a:lnTo>
                  <a:lnTo>
                    <a:pt x="314" y="196"/>
                  </a:lnTo>
                  <a:lnTo>
                    <a:pt x="314" y="196"/>
                  </a:lnTo>
                  <a:lnTo>
                    <a:pt x="312" y="196"/>
                  </a:lnTo>
                  <a:lnTo>
                    <a:pt x="308" y="198"/>
                  </a:lnTo>
                  <a:lnTo>
                    <a:pt x="302" y="198"/>
                  </a:lnTo>
                  <a:lnTo>
                    <a:pt x="294" y="198"/>
                  </a:lnTo>
                  <a:lnTo>
                    <a:pt x="284" y="196"/>
                  </a:lnTo>
                  <a:lnTo>
                    <a:pt x="276" y="194"/>
                  </a:lnTo>
                  <a:lnTo>
                    <a:pt x="268" y="190"/>
                  </a:lnTo>
                  <a:lnTo>
                    <a:pt x="262" y="188"/>
                  </a:lnTo>
                  <a:lnTo>
                    <a:pt x="262" y="186"/>
                  </a:lnTo>
                  <a:lnTo>
                    <a:pt x="260" y="186"/>
                  </a:lnTo>
                  <a:lnTo>
                    <a:pt x="258" y="184"/>
                  </a:lnTo>
                  <a:lnTo>
                    <a:pt x="256" y="180"/>
                  </a:lnTo>
                  <a:lnTo>
                    <a:pt x="256" y="176"/>
                  </a:lnTo>
                  <a:lnTo>
                    <a:pt x="254" y="172"/>
                  </a:lnTo>
                  <a:lnTo>
                    <a:pt x="254" y="162"/>
                  </a:lnTo>
                  <a:lnTo>
                    <a:pt x="250" y="152"/>
                  </a:lnTo>
                  <a:lnTo>
                    <a:pt x="244" y="142"/>
                  </a:lnTo>
                  <a:lnTo>
                    <a:pt x="244" y="140"/>
                  </a:lnTo>
                  <a:lnTo>
                    <a:pt x="244" y="136"/>
                  </a:lnTo>
                  <a:lnTo>
                    <a:pt x="244" y="132"/>
                  </a:lnTo>
                  <a:lnTo>
                    <a:pt x="242" y="126"/>
                  </a:lnTo>
                  <a:lnTo>
                    <a:pt x="242" y="122"/>
                  </a:lnTo>
                  <a:lnTo>
                    <a:pt x="244" y="116"/>
                  </a:lnTo>
                  <a:lnTo>
                    <a:pt x="244" y="112"/>
                  </a:lnTo>
                  <a:lnTo>
                    <a:pt x="242" y="96"/>
                  </a:lnTo>
                  <a:lnTo>
                    <a:pt x="240" y="96"/>
                  </a:lnTo>
                  <a:lnTo>
                    <a:pt x="232" y="90"/>
                  </a:lnTo>
                  <a:lnTo>
                    <a:pt x="222" y="80"/>
                  </a:lnTo>
                  <a:lnTo>
                    <a:pt x="210" y="64"/>
                  </a:lnTo>
                  <a:lnTo>
                    <a:pt x="210" y="64"/>
                  </a:lnTo>
                  <a:lnTo>
                    <a:pt x="208" y="62"/>
                  </a:lnTo>
                  <a:lnTo>
                    <a:pt x="206" y="58"/>
                  </a:lnTo>
                  <a:lnTo>
                    <a:pt x="202" y="56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50"/>
                  </a:lnTo>
                  <a:lnTo>
                    <a:pt x="188" y="52"/>
                  </a:lnTo>
                  <a:lnTo>
                    <a:pt x="186" y="52"/>
                  </a:lnTo>
                  <a:lnTo>
                    <a:pt x="184" y="54"/>
                  </a:lnTo>
                  <a:lnTo>
                    <a:pt x="180" y="54"/>
                  </a:lnTo>
                  <a:lnTo>
                    <a:pt x="174" y="54"/>
                  </a:lnTo>
                  <a:lnTo>
                    <a:pt x="168" y="50"/>
                  </a:lnTo>
                  <a:lnTo>
                    <a:pt x="164" y="48"/>
                  </a:lnTo>
                  <a:lnTo>
                    <a:pt x="156" y="42"/>
                  </a:lnTo>
                  <a:lnTo>
                    <a:pt x="148" y="30"/>
                  </a:lnTo>
                  <a:lnTo>
                    <a:pt x="144" y="14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36" y="10"/>
                  </a:lnTo>
                  <a:lnTo>
                    <a:pt x="130" y="10"/>
                  </a:lnTo>
                  <a:lnTo>
                    <a:pt x="126" y="10"/>
                  </a:lnTo>
                  <a:lnTo>
                    <a:pt x="120" y="10"/>
                  </a:lnTo>
                  <a:lnTo>
                    <a:pt x="116" y="14"/>
                  </a:lnTo>
                  <a:lnTo>
                    <a:pt x="112" y="16"/>
                  </a:lnTo>
                  <a:lnTo>
                    <a:pt x="100" y="20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68" y="18"/>
                  </a:lnTo>
                  <a:lnTo>
                    <a:pt x="54" y="14"/>
                  </a:lnTo>
                  <a:lnTo>
                    <a:pt x="42" y="10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6" y="22"/>
                  </a:lnTo>
                  <a:lnTo>
                    <a:pt x="12" y="36"/>
                  </a:lnTo>
                  <a:lnTo>
                    <a:pt x="18" y="4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4" y="62"/>
                  </a:lnTo>
                  <a:lnTo>
                    <a:pt x="26" y="68"/>
                  </a:lnTo>
                  <a:lnTo>
                    <a:pt x="28" y="74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82"/>
                  </a:lnTo>
                  <a:lnTo>
                    <a:pt x="38" y="84"/>
                  </a:lnTo>
                  <a:lnTo>
                    <a:pt x="44" y="88"/>
                  </a:lnTo>
                  <a:lnTo>
                    <a:pt x="48" y="92"/>
                  </a:lnTo>
                  <a:lnTo>
                    <a:pt x="52" y="98"/>
                  </a:lnTo>
                  <a:lnTo>
                    <a:pt x="56" y="106"/>
                  </a:lnTo>
                  <a:lnTo>
                    <a:pt x="58" y="108"/>
                  </a:lnTo>
                  <a:lnTo>
                    <a:pt x="62" y="118"/>
                  </a:lnTo>
                  <a:lnTo>
                    <a:pt x="68" y="128"/>
                  </a:lnTo>
                  <a:lnTo>
                    <a:pt x="76" y="136"/>
                  </a:lnTo>
                  <a:lnTo>
                    <a:pt x="82" y="142"/>
                  </a:lnTo>
                  <a:lnTo>
                    <a:pt x="84" y="144"/>
                  </a:lnTo>
                  <a:lnTo>
                    <a:pt x="88" y="146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96" y="148"/>
                  </a:lnTo>
                  <a:lnTo>
                    <a:pt x="98" y="148"/>
                  </a:lnTo>
                  <a:lnTo>
                    <a:pt x="98" y="144"/>
                  </a:lnTo>
                  <a:lnTo>
                    <a:pt x="94" y="140"/>
                  </a:lnTo>
                  <a:lnTo>
                    <a:pt x="90" y="134"/>
                  </a:lnTo>
                  <a:lnTo>
                    <a:pt x="86" y="126"/>
                  </a:lnTo>
                  <a:lnTo>
                    <a:pt x="82" y="120"/>
                  </a:lnTo>
                  <a:lnTo>
                    <a:pt x="80" y="116"/>
                  </a:lnTo>
                  <a:lnTo>
                    <a:pt x="74" y="108"/>
                  </a:lnTo>
                  <a:lnTo>
                    <a:pt x="68" y="94"/>
                  </a:lnTo>
                  <a:lnTo>
                    <a:pt x="62" y="82"/>
                  </a:lnTo>
                  <a:lnTo>
                    <a:pt x="52" y="72"/>
                  </a:lnTo>
                  <a:lnTo>
                    <a:pt x="42" y="58"/>
                  </a:lnTo>
                  <a:lnTo>
                    <a:pt x="34" y="42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4" y="14"/>
                  </a:lnTo>
                  <a:lnTo>
                    <a:pt x="38" y="16"/>
                  </a:lnTo>
                  <a:lnTo>
                    <a:pt x="42" y="18"/>
                  </a:lnTo>
                  <a:lnTo>
                    <a:pt x="44" y="24"/>
                  </a:lnTo>
                  <a:lnTo>
                    <a:pt x="50" y="36"/>
                  </a:lnTo>
                  <a:lnTo>
                    <a:pt x="58" y="52"/>
                  </a:lnTo>
                  <a:lnTo>
                    <a:pt x="68" y="66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4" y="80"/>
                  </a:lnTo>
                  <a:lnTo>
                    <a:pt x="88" y="80"/>
                  </a:lnTo>
                  <a:lnTo>
                    <a:pt x="92" y="84"/>
                  </a:lnTo>
                  <a:lnTo>
                    <a:pt x="94" y="86"/>
                  </a:lnTo>
                  <a:lnTo>
                    <a:pt x="96" y="90"/>
                  </a:lnTo>
                  <a:lnTo>
                    <a:pt x="98" y="96"/>
                  </a:lnTo>
                  <a:lnTo>
                    <a:pt x="100" y="98"/>
                  </a:lnTo>
                  <a:lnTo>
                    <a:pt x="106" y="106"/>
                  </a:lnTo>
                  <a:lnTo>
                    <a:pt x="116" y="116"/>
                  </a:lnTo>
                  <a:lnTo>
                    <a:pt x="124" y="126"/>
                  </a:lnTo>
                  <a:lnTo>
                    <a:pt x="134" y="136"/>
                  </a:lnTo>
                  <a:lnTo>
                    <a:pt x="140" y="142"/>
                  </a:lnTo>
                  <a:lnTo>
                    <a:pt x="142" y="148"/>
                  </a:lnTo>
                  <a:lnTo>
                    <a:pt x="144" y="160"/>
                  </a:lnTo>
                  <a:lnTo>
                    <a:pt x="148" y="176"/>
                  </a:lnTo>
                  <a:lnTo>
                    <a:pt x="148" y="198"/>
                  </a:lnTo>
                  <a:lnTo>
                    <a:pt x="150" y="198"/>
                  </a:lnTo>
                  <a:lnTo>
                    <a:pt x="154" y="200"/>
                  </a:lnTo>
                  <a:lnTo>
                    <a:pt x="160" y="202"/>
                  </a:lnTo>
                  <a:lnTo>
                    <a:pt x="170" y="204"/>
                  </a:lnTo>
                  <a:lnTo>
                    <a:pt x="174" y="204"/>
                  </a:lnTo>
                  <a:lnTo>
                    <a:pt x="186" y="208"/>
                  </a:lnTo>
                  <a:lnTo>
                    <a:pt x="198" y="216"/>
                  </a:lnTo>
                  <a:lnTo>
                    <a:pt x="208" y="224"/>
                  </a:lnTo>
                  <a:lnTo>
                    <a:pt x="226" y="224"/>
                  </a:lnTo>
                  <a:lnTo>
                    <a:pt x="230" y="226"/>
                  </a:lnTo>
                  <a:lnTo>
                    <a:pt x="240" y="230"/>
                  </a:lnTo>
                  <a:lnTo>
                    <a:pt x="254" y="236"/>
                  </a:lnTo>
                  <a:lnTo>
                    <a:pt x="272" y="240"/>
                  </a:lnTo>
                  <a:lnTo>
                    <a:pt x="278" y="240"/>
                  </a:lnTo>
                  <a:lnTo>
                    <a:pt x="290" y="240"/>
                  </a:lnTo>
                  <a:lnTo>
                    <a:pt x="304" y="240"/>
                  </a:lnTo>
                  <a:lnTo>
                    <a:pt x="304" y="240"/>
                  </a:lnTo>
                  <a:lnTo>
                    <a:pt x="306" y="240"/>
                  </a:lnTo>
                  <a:lnTo>
                    <a:pt x="308" y="240"/>
                  </a:lnTo>
                  <a:lnTo>
                    <a:pt x="310" y="242"/>
                  </a:lnTo>
                  <a:lnTo>
                    <a:pt x="314" y="244"/>
                  </a:lnTo>
                  <a:lnTo>
                    <a:pt x="314" y="248"/>
                  </a:lnTo>
                  <a:lnTo>
                    <a:pt x="316" y="248"/>
                  </a:lnTo>
                  <a:lnTo>
                    <a:pt x="316" y="244"/>
                  </a:lnTo>
                  <a:lnTo>
                    <a:pt x="318" y="242"/>
                  </a:lnTo>
                  <a:lnTo>
                    <a:pt x="320" y="238"/>
                  </a:lnTo>
                  <a:lnTo>
                    <a:pt x="322" y="236"/>
                  </a:lnTo>
                  <a:lnTo>
                    <a:pt x="322" y="234"/>
                  </a:lnTo>
                  <a:lnTo>
                    <a:pt x="322" y="232"/>
                  </a:lnTo>
                  <a:lnTo>
                    <a:pt x="322" y="230"/>
                  </a:lnTo>
                  <a:lnTo>
                    <a:pt x="320" y="228"/>
                  </a:lnTo>
                  <a:lnTo>
                    <a:pt x="320" y="226"/>
                  </a:lnTo>
                  <a:lnTo>
                    <a:pt x="320" y="226"/>
                  </a:lnTo>
                  <a:lnTo>
                    <a:pt x="320" y="224"/>
                  </a:lnTo>
                  <a:lnTo>
                    <a:pt x="320" y="222"/>
                  </a:lnTo>
                  <a:lnTo>
                    <a:pt x="322" y="222"/>
                  </a:lnTo>
                  <a:lnTo>
                    <a:pt x="346" y="222"/>
                  </a:lnTo>
                  <a:lnTo>
                    <a:pt x="346" y="212"/>
                  </a:lnTo>
                  <a:lnTo>
                    <a:pt x="336" y="202"/>
                  </a:lnTo>
                  <a:lnTo>
                    <a:pt x="340" y="202"/>
                  </a:lnTo>
                  <a:lnTo>
                    <a:pt x="340" y="194"/>
                  </a:lnTo>
                  <a:lnTo>
                    <a:pt x="360" y="194"/>
                  </a:lnTo>
                  <a:lnTo>
                    <a:pt x="360" y="194"/>
                  </a:lnTo>
                  <a:lnTo>
                    <a:pt x="360" y="192"/>
                  </a:lnTo>
                  <a:lnTo>
                    <a:pt x="360" y="190"/>
                  </a:lnTo>
                  <a:lnTo>
                    <a:pt x="362" y="190"/>
                  </a:lnTo>
                  <a:lnTo>
                    <a:pt x="364" y="192"/>
                  </a:lnTo>
                  <a:lnTo>
                    <a:pt x="366" y="190"/>
                  </a:lnTo>
                  <a:lnTo>
                    <a:pt x="366" y="190"/>
                  </a:lnTo>
                  <a:lnTo>
                    <a:pt x="368" y="188"/>
                  </a:lnTo>
                  <a:lnTo>
                    <a:pt x="370" y="188"/>
                  </a:lnTo>
                  <a:lnTo>
                    <a:pt x="372" y="188"/>
                  </a:lnTo>
                  <a:lnTo>
                    <a:pt x="374" y="186"/>
                  </a:lnTo>
                  <a:lnTo>
                    <a:pt x="374" y="18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Freeform 525"/>
            <p:cNvSpPr>
              <a:spLocks/>
            </p:cNvSpPr>
            <p:nvPr/>
          </p:nvSpPr>
          <p:spPr bwMode="gray">
            <a:xfrm>
              <a:off x="7181745" y="4343350"/>
              <a:ext cx="151815" cy="85107"/>
            </a:xfrm>
            <a:custGeom>
              <a:avLst/>
              <a:gdLst>
                <a:gd name="T0" fmla="*/ 80 w 82"/>
                <a:gd name="T1" fmla="*/ 8 h 46"/>
                <a:gd name="T2" fmla="*/ 76 w 82"/>
                <a:gd name="T3" fmla="*/ 8 h 46"/>
                <a:gd name="T4" fmla="*/ 72 w 82"/>
                <a:gd name="T5" fmla="*/ 8 h 46"/>
                <a:gd name="T6" fmla="*/ 68 w 82"/>
                <a:gd name="T7" fmla="*/ 8 h 46"/>
                <a:gd name="T8" fmla="*/ 66 w 82"/>
                <a:gd name="T9" fmla="*/ 8 h 46"/>
                <a:gd name="T10" fmla="*/ 62 w 82"/>
                <a:gd name="T11" fmla="*/ 12 h 46"/>
                <a:gd name="T12" fmla="*/ 60 w 82"/>
                <a:gd name="T13" fmla="*/ 18 h 46"/>
                <a:gd name="T14" fmla="*/ 56 w 82"/>
                <a:gd name="T15" fmla="*/ 24 h 46"/>
                <a:gd name="T16" fmla="*/ 50 w 82"/>
                <a:gd name="T17" fmla="*/ 30 h 46"/>
                <a:gd name="T18" fmla="*/ 48 w 82"/>
                <a:gd name="T19" fmla="*/ 30 h 46"/>
                <a:gd name="T20" fmla="*/ 44 w 82"/>
                <a:gd name="T21" fmla="*/ 34 h 46"/>
                <a:gd name="T22" fmla="*/ 44 w 82"/>
                <a:gd name="T23" fmla="*/ 38 h 46"/>
                <a:gd name="T24" fmla="*/ 42 w 82"/>
                <a:gd name="T25" fmla="*/ 42 h 46"/>
                <a:gd name="T26" fmla="*/ 38 w 82"/>
                <a:gd name="T27" fmla="*/ 44 h 46"/>
                <a:gd name="T28" fmla="*/ 36 w 82"/>
                <a:gd name="T29" fmla="*/ 46 h 46"/>
                <a:gd name="T30" fmla="*/ 34 w 82"/>
                <a:gd name="T31" fmla="*/ 42 h 46"/>
                <a:gd name="T32" fmla="*/ 32 w 82"/>
                <a:gd name="T33" fmla="*/ 42 h 46"/>
                <a:gd name="T34" fmla="*/ 30 w 82"/>
                <a:gd name="T35" fmla="*/ 44 h 46"/>
                <a:gd name="T36" fmla="*/ 30 w 82"/>
                <a:gd name="T37" fmla="*/ 42 h 46"/>
                <a:gd name="T38" fmla="*/ 30 w 82"/>
                <a:gd name="T39" fmla="*/ 36 h 46"/>
                <a:gd name="T40" fmla="*/ 30 w 82"/>
                <a:gd name="T41" fmla="*/ 34 h 46"/>
                <a:gd name="T42" fmla="*/ 26 w 82"/>
                <a:gd name="T43" fmla="*/ 32 h 46"/>
                <a:gd name="T44" fmla="*/ 22 w 82"/>
                <a:gd name="T45" fmla="*/ 30 h 46"/>
                <a:gd name="T46" fmla="*/ 18 w 82"/>
                <a:gd name="T47" fmla="*/ 30 h 46"/>
                <a:gd name="T48" fmla="*/ 16 w 82"/>
                <a:gd name="T49" fmla="*/ 32 h 46"/>
                <a:gd name="T50" fmla="*/ 12 w 82"/>
                <a:gd name="T51" fmla="*/ 30 h 46"/>
                <a:gd name="T52" fmla="*/ 10 w 82"/>
                <a:gd name="T53" fmla="*/ 28 h 46"/>
                <a:gd name="T54" fmla="*/ 2 w 82"/>
                <a:gd name="T55" fmla="*/ 24 h 46"/>
                <a:gd name="T56" fmla="*/ 2 w 82"/>
                <a:gd name="T57" fmla="*/ 22 h 46"/>
                <a:gd name="T58" fmla="*/ 2 w 82"/>
                <a:gd name="T59" fmla="*/ 22 h 46"/>
                <a:gd name="T60" fmla="*/ 6 w 82"/>
                <a:gd name="T61" fmla="*/ 22 h 46"/>
                <a:gd name="T62" fmla="*/ 10 w 82"/>
                <a:gd name="T63" fmla="*/ 18 h 46"/>
                <a:gd name="T64" fmla="*/ 12 w 82"/>
                <a:gd name="T65" fmla="*/ 14 h 46"/>
                <a:gd name="T66" fmla="*/ 16 w 82"/>
                <a:gd name="T67" fmla="*/ 12 h 46"/>
                <a:gd name="T68" fmla="*/ 20 w 82"/>
                <a:gd name="T69" fmla="*/ 10 h 46"/>
                <a:gd name="T70" fmla="*/ 26 w 82"/>
                <a:gd name="T71" fmla="*/ 4 h 46"/>
                <a:gd name="T72" fmla="*/ 28 w 82"/>
                <a:gd name="T73" fmla="*/ 2 h 46"/>
                <a:gd name="T74" fmla="*/ 32 w 82"/>
                <a:gd name="T75" fmla="*/ 0 h 46"/>
                <a:gd name="T76" fmla="*/ 34 w 82"/>
                <a:gd name="T77" fmla="*/ 0 h 46"/>
                <a:gd name="T78" fmla="*/ 40 w 82"/>
                <a:gd name="T79" fmla="*/ 0 h 46"/>
                <a:gd name="T80" fmla="*/ 42 w 82"/>
                <a:gd name="T81" fmla="*/ 0 h 46"/>
                <a:gd name="T82" fmla="*/ 48 w 82"/>
                <a:gd name="T83" fmla="*/ 0 h 46"/>
                <a:gd name="T84" fmla="*/ 58 w 82"/>
                <a:gd name="T85" fmla="*/ 0 h 46"/>
                <a:gd name="T86" fmla="*/ 70 w 82"/>
                <a:gd name="T87" fmla="*/ 2 h 46"/>
                <a:gd name="T88" fmla="*/ 80 w 82"/>
                <a:gd name="T89" fmla="*/ 2 h 46"/>
                <a:gd name="T90" fmla="*/ 82 w 82"/>
                <a:gd name="T91" fmla="*/ 4 h 46"/>
                <a:gd name="T92" fmla="*/ 82 w 82"/>
                <a:gd name="T9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" h="46">
                  <a:moveTo>
                    <a:pt x="82" y="8"/>
                  </a:moveTo>
                  <a:lnTo>
                    <a:pt x="80" y="8"/>
                  </a:lnTo>
                  <a:lnTo>
                    <a:pt x="78" y="8"/>
                  </a:lnTo>
                  <a:lnTo>
                    <a:pt x="76" y="8"/>
                  </a:lnTo>
                  <a:lnTo>
                    <a:pt x="74" y="8"/>
                  </a:lnTo>
                  <a:lnTo>
                    <a:pt x="72" y="8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4" y="10"/>
                  </a:lnTo>
                  <a:lnTo>
                    <a:pt x="62" y="12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0"/>
                  </a:lnTo>
                  <a:lnTo>
                    <a:pt x="46" y="32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2" y="42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6" y="46"/>
                  </a:lnTo>
                  <a:lnTo>
                    <a:pt x="34" y="44"/>
                  </a:lnTo>
                  <a:lnTo>
                    <a:pt x="34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30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28" y="32"/>
                  </a:lnTo>
                  <a:lnTo>
                    <a:pt x="26" y="32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32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4" y="8"/>
                  </a:lnTo>
                  <a:lnTo>
                    <a:pt x="26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2"/>
                  </a:lnTo>
                  <a:lnTo>
                    <a:pt x="76" y="2"/>
                  </a:lnTo>
                  <a:lnTo>
                    <a:pt x="80" y="2"/>
                  </a:lnTo>
                  <a:lnTo>
                    <a:pt x="80" y="4"/>
                  </a:lnTo>
                  <a:lnTo>
                    <a:pt x="82" y="4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2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" name="Freeform 526"/>
            <p:cNvSpPr>
              <a:spLocks/>
            </p:cNvSpPr>
            <p:nvPr/>
          </p:nvSpPr>
          <p:spPr bwMode="gray">
            <a:xfrm>
              <a:off x="7159528" y="4387754"/>
              <a:ext cx="81461" cy="44404"/>
            </a:xfrm>
            <a:custGeom>
              <a:avLst/>
              <a:gdLst>
                <a:gd name="T0" fmla="*/ 44 w 44"/>
                <a:gd name="T1" fmla="*/ 20 h 24"/>
                <a:gd name="T2" fmla="*/ 42 w 44"/>
                <a:gd name="T3" fmla="*/ 22 h 24"/>
                <a:gd name="T4" fmla="*/ 40 w 44"/>
                <a:gd name="T5" fmla="*/ 22 h 24"/>
                <a:gd name="T6" fmla="*/ 40 w 44"/>
                <a:gd name="T7" fmla="*/ 24 h 24"/>
                <a:gd name="T8" fmla="*/ 32 w 44"/>
                <a:gd name="T9" fmla="*/ 22 h 24"/>
                <a:gd name="T10" fmla="*/ 26 w 44"/>
                <a:gd name="T11" fmla="*/ 22 h 24"/>
                <a:gd name="T12" fmla="*/ 20 w 44"/>
                <a:gd name="T13" fmla="*/ 20 h 24"/>
                <a:gd name="T14" fmla="*/ 16 w 44"/>
                <a:gd name="T15" fmla="*/ 18 h 24"/>
                <a:gd name="T16" fmla="*/ 12 w 44"/>
                <a:gd name="T17" fmla="*/ 18 h 24"/>
                <a:gd name="T18" fmla="*/ 12 w 44"/>
                <a:gd name="T19" fmla="*/ 16 h 24"/>
                <a:gd name="T20" fmla="*/ 6 w 44"/>
                <a:gd name="T21" fmla="*/ 14 h 24"/>
                <a:gd name="T22" fmla="*/ 2 w 44"/>
                <a:gd name="T23" fmla="*/ 12 h 24"/>
                <a:gd name="T24" fmla="*/ 0 w 44"/>
                <a:gd name="T25" fmla="*/ 10 h 24"/>
                <a:gd name="T26" fmla="*/ 8 w 44"/>
                <a:gd name="T27" fmla="*/ 4 h 24"/>
                <a:gd name="T28" fmla="*/ 10 w 44"/>
                <a:gd name="T29" fmla="*/ 2 h 24"/>
                <a:gd name="T30" fmla="*/ 12 w 44"/>
                <a:gd name="T31" fmla="*/ 0 h 24"/>
                <a:gd name="T32" fmla="*/ 14 w 44"/>
                <a:gd name="T33" fmla="*/ 0 h 24"/>
                <a:gd name="T34" fmla="*/ 16 w 44"/>
                <a:gd name="T35" fmla="*/ 0 h 24"/>
                <a:gd name="T36" fmla="*/ 20 w 44"/>
                <a:gd name="T37" fmla="*/ 2 h 24"/>
                <a:gd name="T38" fmla="*/ 24 w 44"/>
                <a:gd name="T39" fmla="*/ 4 h 24"/>
                <a:gd name="T40" fmla="*/ 24 w 44"/>
                <a:gd name="T41" fmla="*/ 6 h 24"/>
                <a:gd name="T42" fmla="*/ 26 w 44"/>
                <a:gd name="T43" fmla="*/ 6 h 24"/>
                <a:gd name="T44" fmla="*/ 26 w 44"/>
                <a:gd name="T45" fmla="*/ 8 h 24"/>
                <a:gd name="T46" fmla="*/ 30 w 44"/>
                <a:gd name="T47" fmla="*/ 8 h 24"/>
                <a:gd name="T48" fmla="*/ 30 w 44"/>
                <a:gd name="T49" fmla="*/ 8 h 24"/>
                <a:gd name="T50" fmla="*/ 32 w 44"/>
                <a:gd name="T51" fmla="*/ 6 h 24"/>
                <a:gd name="T52" fmla="*/ 34 w 44"/>
                <a:gd name="T53" fmla="*/ 6 h 24"/>
                <a:gd name="T54" fmla="*/ 38 w 44"/>
                <a:gd name="T55" fmla="*/ 6 h 24"/>
                <a:gd name="T56" fmla="*/ 38 w 44"/>
                <a:gd name="T57" fmla="*/ 6 h 24"/>
                <a:gd name="T58" fmla="*/ 40 w 44"/>
                <a:gd name="T59" fmla="*/ 8 h 24"/>
                <a:gd name="T60" fmla="*/ 42 w 44"/>
                <a:gd name="T61" fmla="*/ 10 h 24"/>
                <a:gd name="T62" fmla="*/ 44 w 44"/>
                <a:gd name="T63" fmla="*/ 12 h 24"/>
                <a:gd name="T64" fmla="*/ 44 w 44"/>
                <a:gd name="T65" fmla="*/ 14 h 24"/>
                <a:gd name="T66" fmla="*/ 44 w 44"/>
                <a:gd name="T67" fmla="*/ 16 h 24"/>
                <a:gd name="T68" fmla="*/ 44 w 44"/>
                <a:gd name="T69" fmla="*/ 18 h 24"/>
                <a:gd name="T70" fmla="*/ 44 w 44"/>
                <a:gd name="T7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24">
                  <a:moveTo>
                    <a:pt x="44" y="20"/>
                  </a:moveTo>
                  <a:lnTo>
                    <a:pt x="42" y="22"/>
                  </a:lnTo>
                  <a:lnTo>
                    <a:pt x="40" y="22"/>
                  </a:lnTo>
                  <a:lnTo>
                    <a:pt x="40" y="24"/>
                  </a:lnTo>
                  <a:lnTo>
                    <a:pt x="32" y="22"/>
                  </a:lnTo>
                  <a:lnTo>
                    <a:pt x="26" y="22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2" y="10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4" y="18"/>
                  </a:lnTo>
                  <a:lnTo>
                    <a:pt x="44" y="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" name="Freeform 527"/>
            <p:cNvSpPr>
              <a:spLocks/>
            </p:cNvSpPr>
            <p:nvPr/>
          </p:nvSpPr>
          <p:spPr bwMode="gray">
            <a:xfrm>
              <a:off x="7622377" y="4254543"/>
              <a:ext cx="70353" cy="51804"/>
            </a:xfrm>
            <a:custGeom>
              <a:avLst/>
              <a:gdLst>
                <a:gd name="T0" fmla="*/ 4 w 38"/>
                <a:gd name="T1" fmla="*/ 0 h 28"/>
                <a:gd name="T2" fmla="*/ 6 w 38"/>
                <a:gd name="T3" fmla="*/ 2 h 28"/>
                <a:gd name="T4" fmla="*/ 6 w 38"/>
                <a:gd name="T5" fmla="*/ 6 h 28"/>
                <a:gd name="T6" fmla="*/ 6 w 38"/>
                <a:gd name="T7" fmla="*/ 10 h 28"/>
                <a:gd name="T8" fmla="*/ 4 w 38"/>
                <a:gd name="T9" fmla="*/ 12 h 28"/>
                <a:gd name="T10" fmla="*/ 2 w 38"/>
                <a:gd name="T11" fmla="*/ 14 h 28"/>
                <a:gd name="T12" fmla="*/ 0 w 38"/>
                <a:gd name="T13" fmla="*/ 14 h 28"/>
                <a:gd name="T14" fmla="*/ 0 w 38"/>
                <a:gd name="T15" fmla="*/ 16 h 28"/>
                <a:gd name="T16" fmla="*/ 0 w 38"/>
                <a:gd name="T17" fmla="*/ 20 h 28"/>
                <a:gd name="T18" fmla="*/ 2 w 38"/>
                <a:gd name="T19" fmla="*/ 22 h 28"/>
                <a:gd name="T20" fmla="*/ 2 w 38"/>
                <a:gd name="T21" fmla="*/ 24 h 28"/>
                <a:gd name="T22" fmla="*/ 4 w 38"/>
                <a:gd name="T23" fmla="*/ 26 h 28"/>
                <a:gd name="T24" fmla="*/ 4 w 38"/>
                <a:gd name="T25" fmla="*/ 28 h 28"/>
                <a:gd name="T26" fmla="*/ 4 w 38"/>
                <a:gd name="T27" fmla="*/ 28 h 28"/>
                <a:gd name="T28" fmla="*/ 6 w 38"/>
                <a:gd name="T29" fmla="*/ 28 h 28"/>
                <a:gd name="T30" fmla="*/ 8 w 38"/>
                <a:gd name="T31" fmla="*/ 28 h 28"/>
                <a:gd name="T32" fmla="*/ 12 w 38"/>
                <a:gd name="T33" fmla="*/ 26 h 28"/>
                <a:gd name="T34" fmla="*/ 14 w 38"/>
                <a:gd name="T35" fmla="*/ 24 h 28"/>
                <a:gd name="T36" fmla="*/ 16 w 38"/>
                <a:gd name="T37" fmla="*/ 24 h 28"/>
                <a:gd name="T38" fmla="*/ 18 w 38"/>
                <a:gd name="T39" fmla="*/ 22 h 28"/>
                <a:gd name="T40" fmla="*/ 20 w 38"/>
                <a:gd name="T41" fmla="*/ 22 h 28"/>
                <a:gd name="T42" fmla="*/ 22 w 38"/>
                <a:gd name="T43" fmla="*/ 24 h 28"/>
                <a:gd name="T44" fmla="*/ 22 w 38"/>
                <a:gd name="T45" fmla="*/ 24 h 28"/>
                <a:gd name="T46" fmla="*/ 32 w 38"/>
                <a:gd name="T47" fmla="*/ 22 h 28"/>
                <a:gd name="T48" fmla="*/ 38 w 38"/>
                <a:gd name="T49" fmla="*/ 20 h 28"/>
                <a:gd name="T50" fmla="*/ 38 w 38"/>
                <a:gd name="T51" fmla="*/ 12 h 28"/>
                <a:gd name="T52" fmla="*/ 32 w 38"/>
                <a:gd name="T53" fmla="*/ 10 h 28"/>
                <a:gd name="T54" fmla="*/ 24 w 38"/>
                <a:gd name="T55" fmla="*/ 8 h 28"/>
                <a:gd name="T56" fmla="*/ 30 w 38"/>
                <a:gd name="T57" fmla="*/ 6 h 28"/>
                <a:gd name="T58" fmla="*/ 20 w 38"/>
                <a:gd name="T59" fmla="*/ 6 h 28"/>
                <a:gd name="T60" fmla="*/ 14 w 38"/>
                <a:gd name="T61" fmla="*/ 2 h 28"/>
                <a:gd name="T62" fmla="*/ 4 w 38"/>
                <a:gd name="T6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" h="28">
                  <a:moveTo>
                    <a:pt x="4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32" y="22"/>
                  </a:lnTo>
                  <a:lnTo>
                    <a:pt x="38" y="20"/>
                  </a:lnTo>
                  <a:lnTo>
                    <a:pt x="38" y="12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30" y="6"/>
                  </a:lnTo>
                  <a:lnTo>
                    <a:pt x="20" y="6"/>
                  </a:lnTo>
                  <a:lnTo>
                    <a:pt x="14" y="2"/>
                  </a:lnTo>
                  <a:lnTo>
                    <a:pt x="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" name="Freeform 528"/>
            <p:cNvSpPr>
              <a:spLocks/>
            </p:cNvSpPr>
            <p:nvPr/>
          </p:nvSpPr>
          <p:spPr bwMode="gray">
            <a:xfrm>
              <a:off x="7552024" y="4243442"/>
              <a:ext cx="81461" cy="66605"/>
            </a:xfrm>
            <a:custGeom>
              <a:avLst/>
              <a:gdLst>
                <a:gd name="T0" fmla="*/ 12 w 44"/>
                <a:gd name="T1" fmla="*/ 2 h 36"/>
                <a:gd name="T2" fmla="*/ 8 w 44"/>
                <a:gd name="T3" fmla="*/ 6 h 36"/>
                <a:gd name="T4" fmla="*/ 12 w 44"/>
                <a:gd name="T5" fmla="*/ 8 h 36"/>
                <a:gd name="T6" fmla="*/ 14 w 44"/>
                <a:gd name="T7" fmla="*/ 8 h 36"/>
                <a:gd name="T8" fmla="*/ 16 w 44"/>
                <a:gd name="T9" fmla="*/ 8 h 36"/>
                <a:gd name="T10" fmla="*/ 18 w 44"/>
                <a:gd name="T11" fmla="*/ 8 h 36"/>
                <a:gd name="T12" fmla="*/ 22 w 44"/>
                <a:gd name="T13" fmla="*/ 10 h 36"/>
                <a:gd name="T14" fmla="*/ 24 w 44"/>
                <a:gd name="T15" fmla="*/ 10 h 36"/>
                <a:gd name="T16" fmla="*/ 26 w 44"/>
                <a:gd name="T17" fmla="*/ 14 h 36"/>
                <a:gd name="T18" fmla="*/ 26 w 44"/>
                <a:gd name="T19" fmla="*/ 14 h 36"/>
                <a:gd name="T20" fmla="*/ 26 w 44"/>
                <a:gd name="T21" fmla="*/ 16 h 36"/>
                <a:gd name="T22" fmla="*/ 26 w 44"/>
                <a:gd name="T23" fmla="*/ 18 h 36"/>
                <a:gd name="T24" fmla="*/ 26 w 44"/>
                <a:gd name="T25" fmla="*/ 20 h 36"/>
                <a:gd name="T26" fmla="*/ 24 w 44"/>
                <a:gd name="T27" fmla="*/ 22 h 36"/>
                <a:gd name="T28" fmla="*/ 20 w 44"/>
                <a:gd name="T29" fmla="*/ 22 h 36"/>
                <a:gd name="T30" fmla="*/ 10 w 44"/>
                <a:gd name="T31" fmla="*/ 18 h 36"/>
                <a:gd name="T32" fmla="*/ 4 w 44"/>
                <a:gd name="T33" fmla="*/ 18 h 36"/>
                <a:gd name="T34" fmla="*/ 0 w 44"/>
                <a:gd name="T35" fmla="*/ 22 h 36"/>
                <a:gd name="T36" fmla="*/ 6 w 44"/>
                <a:gd name="T37" fmla="*/ 26 h 36"/>
                <a:gd name="T38" fmla="*/ 6 w 44"/>
                <a:gd name="T39" fmla="*/ 26 h 36"/>
                <a:gd name="T40" fmla="*/ 10 w 44"/>
                <a:gd name="T41" fmla="*/ 26 h 36"/>
                <a:gd name="T42" fmla="*/ 14 w 44"/>
                <a:gd name="T43" fmla="*/ 26 h 36"/>
                <a:gd name="T44" fmla="*/ 16 w 44"/>
                <a:gd name="T45" fmla="*/ 26 h 36"/>
                <a:gd name="T46" fmla="*/ 20 w 44"/>
                <a:gd name="T47" fmla="*/ 28 h 36"/>
                <a:gd name="T48" fmla="*/ 20 w 44"/>
                <a:gd name="T49" fmla="*/ 30 h 36"/>
                <a:gd name="T50" fmla="*/ 22 w 44"/>
                <a:gd name="T51" fmla="*/ 32 h 36"/>
                <a:gd name="T52" fmla="*/ 26 w 44"/>
                <a:gd name="T53" fmla="*/ 34 h 36"/>
                <a:gd name="T54" fmla="*/ 30 w 44"/>
                <a:gd name="T55" fmla="*/ 36 h 36"/>
                <a:gd name="T56" fmla="*/ 34 w 44"/>
                <a:gd name="T57" fmla="*/ 36 h 36"/>
                <a:gd name="T58" fmla="*/ 36 w 44"/>
                <a:gd name="T59" fmla="*/ 36 h 36"/>
                <a:gd name="T60" fmla="*/ 40 w 44"/>
                <a:gd name="T61" fmla="*/ 36 h 36"/>
                <a:gd name="T62" fmla="*/ 42 w 44"/>
                <a:gd name="T63" fmla="*/ 36 h 36"/>
                <a:gd name="T64" fmla="*/ 42 w 44"/>
                <a:gd name="T65" fmla="*/ 34 h 36"/>
                <a:gd name="T66" fmla="*/ 42 w 44"/>
                <a:gd name="T67" fmla="*/ 30 h 36"/>
                <a:gd name="T68" fmla="*/ 40 w 44"/>
                <a:gd name="T69" fmla="*/ 30 h 36"/>
                <a:gd name="T70" fmla="*/ 40 w 44"/>
                <a:gd name="T71" fmla="*/ 28 h 36"/>
                <a:gd name="T72" fmla="*/ 38 w 44"/>
                <a:gd name="T73" fmla="*/ 24 h 36"/>
                <a:gd name="T74" fmla="*/ 38 w 44"/>
                <a:gd name="T75" fmla="*/ 22 h 36"/>
                <a:gd name="T76" fmla="*/ 38 w 44"/>
                <a:gd name="T77" fmla="*/ 18 h 36"/>
                <a:gd name="T78" fmla="*/ 40 w 44"/>
                <a:gd name="T79" fmla="*/ 18 h 36"/>
                <a:gd name="T80" fmla="*/ 42 w 44"/>
                <a:gd name="T81" fmla="*/ 16 h 36"/>
                <a:gd name="T82" fmla="*/ 44 w 44"/>
                <a:gd name="T83" fmla="*/ 14 h 36"/>
                <a:gd name="T84" fmla="*/ 44 w 44"/>
                <a:gd name="T85" fmla="*/ 12 h 36"/>
                <a:gd name="T86" fmla="*/ 44 w 44"/>
                <a:gd name="T87" fmla="*/ 8 h 36"/>
                <a:gd name="T88" fmla="*/ 42 w 44"/>
                <a:gd name="T89" fmla="*/ 4 h 36"/>
                <a:gd name="T90" fmla="*/ 28 w 44"/>
                <a:gd name="T91" fmla="*/ 2 h 36"/>
                <a:gd name="T92" fmla="*/ 20 w 44"/>
                <a:gd name="T93" fmla="*/ 0 h 36"/>
                <a:gd name="T94" fmla="*/ 12 w 44"/>
                <a:gd name="T95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36">
                  <a:moveTo>
                    <a:pt x="12" y="2"/>
                  </a:moveTo>
                  <a:lnTo>
                    <a:pt x="8" y="6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2" y="10"/>
                  </a:lnTo>
                  <a:lnTo>
                    <a:pt x="24" y="10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8"/>
                  </a:lnTo>
                  <a:lnTo>
                    <a:pt x="26" y="20"/>
                  </a:lnTo>
                  <a:lnTo>
                    <a:pt x="24" y="22"/>
                  </a:lnTo>
                  <a:lnTo>
                    <a:pt x="20" y="22"/>
                  </a:lnTo>
                  <a:lnTo>
                    <a:pt x="10" y="18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22" y="32"/>
                  </a:lnTo>
                  <a:lnTo>
                    <a:pt x="26" y="34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0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2" y="30"/>
                  </a:lnTo>
                  <a:lnTo>
                    <a:pt x="40" y="30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40" y="18"/>
                  </a:lnTo>
                  <a:lnTo>
                    <a:pt x="42" y="16"/>
                  </a:lnTo>
                  <a:lnTo>
                    <a:pt x="44" y="14"/>
                  </a:lnTo>
                  <a:lnTo>
                    <a:pt x="44" y="12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" name="Freeform 529"/>
            <p:cNvSpPr>
              <a:spLocks/>
            </p:cNvSpPr>
            <p:nvPr/>
          </p:nvSpPr>
          <p:spPr bwMode="gray">
            <a:xfrm>
              <a:off x="7300234" y="4158335"/>
              <a:ext cx="259195" cy="99908"/>
            </a:xfrm>
            <a:custGeom>
              <a:avLst/>
              <a:gdLst>
                <a:gd name="T0" fmla="*/ 18 w 140"/>
                <a:gd name="T1" fmla="*/ 2 h 54"/>
                <a:gd name="T2" fmla="*/ 16 w 140"/>
                <a:gd name="T3" fmla="*/ 2 h 54"/>
                <a:gd name="T4" fmla="*/ 14 w 140"/>
                <a:gd name="T5" fmla="*/ 4 h 54"/>
                <a:gd name="T6" fmla="*/ 10 w 140"/>
                <a:gd name="T7" fmla="*/ 6 h 54"/>
                <a:gd name="T8" fmla="*/ 6 w 140"/>
                <a:gd name="T9" fmla="*/ 8 h 54"/>
                <a:gd name="T10" fmla="*/ 2 w 140"/>
                <a:gd name="T11" fmla="*/ 10 h 54"/>
                <a:gd name="T12" fmla="*/ 0 w 140"/>
                <a:gd name="T13" fmla="*/ 14 h 54"/>
                <a:gd name="T14" fmla="*/ 0 w 140"/>
                <a:gd name="T15" fmla="*/ 18 h 54"/>
                <a:gd name="T16" fmla="*/ 0 w 140"/>
                <a:gd name="T17" fmla="*/ 18 h 54"/>
                <a:gd name="T18" fmla="*/ 2 w 140"/>
                <a:gd name="T19" fmla="*/ 20 h 54"/>
                <a:gd name="T20" fmla="*/ 4 w 140"/>
                <a:gd name="T21" fmla="*/ 22 h 54"/>
                <a:gd name="T22" fmla="*/ 8 w 140"/>
                <a:gd name="T23" fmla="*/ 22 h 54"/>
                <a:gd name="T24" fmla="*/ 12 w 140"/>
                <a:gd name="T25" fmla="*/ 22 h 54"/>
                <a:gd name="T26" fmla="*/ 16 w 140"/>
                <a:gd name="T27" fmla="*/ 20 h 54"/>
                <a:gd name="T28" fmla="*/ 20 w 140"/>
                <a:gd name="T29" fmla="*/ 18 h 54"/>
                <a:gd name="T30" fmla="*/ 24 w 140"/>
                <a:gd name="T31" fmla="*/ 16 h 54"/>
                <a:gd name="T32" fmla="*/ 28 w 140"/>
                <a:gd name="T33" fmla="*/ 16 h 54"/>
                <a:gd name="T34" fmla="*/ 32 w 140"/>
                <a:gd name="T35" fmla="*/ 16 h 54"/>
                <a:gd name="T36" fmla="*/ 34 w 140"/>
                <a:gd name="T37" fmla="*/ 18 h 54"/>
                <a:gd name="T38" fmla="*/ 36 w 140"/>
                <a:gd name="T39" fmla="*/ 18 h 54"/>
                <a:gd name="T40" fmla="*/ 40 w 140"/>
                <a:gd name="T41" fmla="*/ 20 h 54"/>
                <a:gd name="T42" fmla="*/ 44 w 140"/>
                <a:gd name="T43" fmla="*/ 22 h 54"/>
                <a:gd name="T44" fmla="*/ 48 w 140"/>
                <a:gd name="T45" fmla="*/ 22 h 54"/>
                <a:gd name="T46" fmla="*/ 50 w 140"/>
                <a:gd name="T47" fmla="*/ 24 h 54"/>
                <a:gd name="T48" fmla="*/ 52 w 140"/>
                <a:gd name="T49" fmla="*/ 24 h 54"/>
                <a:gd name="T50" fmla="*/ 68 w 140"/>
                <a:gd name="T51" fmla="*/ 32 h 54"/>
                <a:gd name="T52" fmla="*/ 68 w 140"/>
                <a:gd name="T53" fmla="*/ 32 h 54"/>
                <a:gd name="T54" fmla="*/ 70 w 140"/>
                <a:gd name="T55" fmla="*/ 34 h 54"/>
                <a:gd name="T56" fmla="*/ 74 w 140"/>
                <a:gd name="T57" fmla="*/ 36 h 54"/>
                <a:gd name="T58" fmla="*/ 80 w 140"/>
                <a:gd name="T59" fmla="*/ 40 h 54"/>
                <a:gd name="T60" fmla="*/ 88 w 140"/>
                <a:gd name="T61" fmla="*/ 40 h 54"/>
                <a:gd name="T62" fmla="*/ 98 w 140"/>
                <a:gd name="T63" fmla="*/ 42 h 54"/>
                <a:gd name="T64" fmla="*/ 98 w 140"/>
                <a:gd name="T65" fmla="*/ 46 h 54"/>
                <a:gd name="T66" fmla="*/ 90 w 140"/>
                <a:gd name="T67" fmla="*/ 50 h 54"/>
                <a:gd name="T68" fmla="*/ 92 w 140"/>
                <a:gd name="T69" fmla="*/ 54 h 54"/>
                <a:gd name="T70" fmla="*/ 94 w 140"/>
                <a:gd name="T71" fmla="*/ 54 h 54"/>
                <a:gd name="T72" fmla="*/ 96 w 140"/>
                <a:gd name="T73" fmla="*/ 54 h 54"/>
                <a:gd name="T74" fmla="*/ 102 w 140"/>
                <a:gd name="T75" fmla="*/ 54 h 54"/>
                <a:gd name="T76" fmla="*/ 108 w 140"/>
                <a:gd name="T77" fmla="*/ 54 h 54"/>
                <a:gd name="T78" fmla="*/ 114 w 140"/>
                <a:gd name="T79" fmla="*/ 54 h 54"/>
                <a:gd name="T80" fmla="*/ 120 w 140"/>
                <a:gd name="T81" fmla="*/ 54 h 54"/>
                <a:gd name="T82" fmla="*/ 122 w 140"/>
                <a:gd name="T83" fmla="*/ 54 h 54"/>
                <a:gd name="T84" fmla="*/ 138 w 140"/>
                <a:gd name="T85" fmla="*/ 52 h 54"/>
                <a:gd name="T86" fmla="*/ 138 w 140"/>
                <a:gd name="T87" fmla="*/ 52 h 54"/>
                <a:gd name="T88" fmla="*/ 138 w 140"/>
                <a:gd name="T89" fmla="*/ 50 h 54"/>
                <a:gd name="T90" fmla="*/ 140 w 140"/>
                <a:gd name="T91" fmla="*/ 48 h 54"/>
                <a:gd name="T92" fmla="*/ 140 w 140"/>
                <a:gd name="T93" fmla="*/ 46 h 54"/>
                <a:gd name="T94" fmla="*/ 138 w 140"/>
                <a:gd name="T95" fmla="*/ 42 h 54"/>
                <a:gd name="T96" fmla="*/ 120 w 140"/>
                <a:gd name="T97" fmla="*/ 34 h 54"/>
                <a:gd name="T98" fmla="*/ 116 w 140"/>
                <a:gd name="T99" fmla="*/ 30 h 54"/>
                <a:gd name="T100" fmla="*/ 86 w 140"/>
                <a:gd name="T101" fmla="*/ 22 h 54"/>
                <a:gd name="T102" fmla="*/ 76 w 140"/>
                <a:gd name="T103" fmla="*/ 20 h 54"/>
                <a:gd name="T104" fmla="*/ 74 w 140"/>
                <a:gd name="T105" fmla="*/ 20 h 54"/>
                <a:gd name="T106" fmla="*/ 70 w 140"/>
                <a:gd name="T107" fmla="*/ 16 h 54"/>
                <a:gd name="T108" fmla="*/ 66 w 140"/>
                <a:gd name="T109" fmla="*/ 14 h 54"/>
                <a:gd name="T110" fmla="*/ 58 w 140"/>
                <a:gd name="T111" fmla="*/ 8 h 54"/>
                <a:gd name="T112" fmla="*/ 32 w 140"/>
                <a:gd name="T113" fmla="*/ 0 h 54"/>
                <a:gd name="T114" fmla="*/ 18 w 140"/>
                <a:gd name="T115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" h="54">
                  <a:moveTo>
                    <a:pt x="18" y="2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8" y="16"/>
                  </a:lnTo>
                  <a:lnTo>
                    <a:pt x="32" y="16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2"/>
                  </a:lnTo>
                  <a:lnTo>
                    <a:pt x="48" y="22"/>
                  </a:lnTo>
                  <a:lnTo>
                    <a:pt x="50" y="24"/>
                  </a:lnTo>
                  <a:lnTo>
                    <a:pt x="52" y="24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70" y="34"/>
                  </a:lnTo>
                  <a:lnTo>
                    <a:pt x="74" y="36"/>
                  </a:lnTo>
                  <a:lnTo>
                    <a:pt x="80" y="40"/>
                  </a:lnTo>
                  <a:lnTo>
                    <a:pt x="88" y="40"/>
                  </a:lnTo>
                  <a:lnTo>
                    <a:pt x="98" y="42"/>
                  </a:lnTo>
                  <a:lnTo>
                    <a:pt x="98" y="46"/>
                  </a:lnTo>
                  <a:lnTo>
                    <a:pt x="90" y="50"/>
                  </a:lnTo>
                  <a:lnTo>
                    <a:pt x="92" y="54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102" y="54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2" y="54"/>
                  </a:lnTo>
                  <a:lnTo>
                    <a:pt x="138" y="52"/>
                  </a:lnTo>
                  <a:lnTo>
                    <a:pt x="138" y="52"/>
                  </a:lnTo>
                  <a:lnTo>
                    <a:pt x="138" y="50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38" y="42"/>
                  </a:lnTo>
                  <a:lnTo>
                    <a:pt x="120" y="34"/>
                  </a:lnTo>
                  <a:lnTo>
                    <a:pt x="116" y="30"/>
                  </a:lnTo>
                  <a:lnTo>
                    <a:pt x="86" y="22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0" y="16"/>
                  </a:lnTo>
                  <a:lnTo>
                    <a:pt x="66" y="14"/>
                  </a:lnTo>
                  <a:lnTo>
                    <a:pt x="58" y="8"/>
                  </a:lnTo>
                  <a:lnTo>
                    <a:pt x="32" y="0"/>
                  </a:lnTo>
                  <a:lnTo>
                    <a:pt x="18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" name="Freeform 530"/>
            <p:cNvSpPr>
              <a:spLocks/>
            </p:cNvSpPr>
            <p:nvPr/>
          </p:nvSpPr>
          <p:spPr bwMode="gray">
            <a:xfrm>
              <a:off x="7737164" y="1645832"/>
              <a:ext cx="814614" cy="1217398"/>
            </a:xfrm>
            <a:custGeom>
              <a:avLst/>
              <a:gdLst>
                <a:gd name="T0" fmla="*/ 96 w 440"/>
                <a:gd name="T1" fmla="*/ 110 h 658"/>
                <a:gd name="T2" fmla="*/ 70 w 440"/>
                <a:gd name="T3" fmla="*/ 128 h 658"/>
                <a:gd name="T4" fmla="*/ 50 w 440"/>
                <a:gd name="T5" fmla="*/ 154 h 658"/>
                <a:gd name="T6" fmla="*/ 66 w 440"/>
                <a:gd name="T7" fmla="*/ 176 h 658"/>
                <a:gd name="T8" fmla="*/ 54 w 440"/>
                <a:gd name="T9" fmla="*/ 202 h 658"/>
                <a:gd name="T10" fmla="*/ 22 w 440"/>
                <a:gd name="T11" fmla="*/ 214 h 658"/>
                <a:gd name="T12" fmla="*/ 2 w 440"/>
                <a:gd name="T13" fmla="*/ 226 h 658"/>
                <a:gd name="T14" fmla="*/ 26 w 440"/>
                <a:gd name="T15" fmla="*/ 256 h 658"/>
                <a:gd name="T16" fmla="*/ 52 w 440"/>
                <a:gd name="T17" fmla="*/ 258 h 658"/>
                <a:gd name="T18" fmla="*/ 38 w 440"/>
                <a:gd name="T19" fmla="*/ 272 h 658"/>
                <a:gd name="T20" fmla="*/ 20 w 440"/>
                <a:gd name="T21" fmla="*/ 274 h 658"/>
                <a:gd name="T22" fmla="*/ 24 w 440"/>
                <a:gd name="T23" fmla="*/ 296 h 658"/>
                <a:gd name="T24" fmla="*/ 46 w 440"/>
                <a:gd name="T25" fmla="*/ 318 h 658"/>
                <a:gd name="T26" fmla="*/ 94 w 440"/>
                <a:gd name="T27" fmla="*/ 304 h 658"/>
                <a:gd name="T28" fmla="*/ 120 w 440"/>
                <a:gd name="T29" fmla="*/ 314 h 658"/>
                <a:gd name="T30" fmla="*/ 142 w 440"/>
                <a:gd name="T31" fmla="*/ 378 h 658"/>
                <a:gd name="T32" fmla="*/ 144 w 440"/>
                <a:gd name="T33" fmla="*/ 410 h 658"/>
                <a:gd name="T34" fmla="*/ 142 w 440"/>
                <a:gd name="T35" fmla="*/ 428 h 658"/>
                <a:gd name="T36" fmla="*/ 148 w 440"/>
                <a:gd name="T37" fmla="*/ 434 h 658"/>
                <a:gd name="T38" fmla="*/ 166 w 440"/>
                <a:gd name="T39" fmla="*/ 448 h 658"/>
                <a:gd name="T40" fmla="*/ 162 w 440"/>
                <a:gd name="T41" fmla="*/ 456 h 658"/>
                <a:gd name="T42" fmla="*/ 166 w 440"/>
                <a:gd name="T43" fmla="*/ 470 h 658"/>
                <a:gd name="T44" fmla="*/ 160 w 440"/>
                <a:gd name="T45" fmla="*/ 502 h 658"/>
                <a:gd name="T46" fmla="*/ 150 w 440"/>
                <a:gd name="T47" fmla="*/ 532 h 658"/>
                <a:gd name="T48" fmla="*/ 166 w 440"/>
                <a:gd name="T49" fmla="*/ 598 h 658"/>
                <a:gd name="T50" fmla="*/ 194 w 440"/>
                <a:gd name="T51" fmla="*/ 646 h 658"/>
                <a:gd name="T52" fmla="*/ 214 w 440"/>
                <a:gd name="T53" fmla="*/ 648 h 658"/>
                <a:gd name="T54" fmla="*/ 234 w 440"/>
                <a:gd name="T55" fmla="*/ 652 h 658"/>
                <a:gd name="T56" fmla="*/ 242 w 440"/>
                <a:gd name="T57" fmla="*/ 610 h 658"/>
                <a:gd name="T58" fmla="*/ 258 w 440"/>
                <a:gd name="T59" fmla="*/ 564 h 658"/>
                <a:gd name="T60" fmla="*/ 282 w 440"/>
                <a:gd name="T61" fmla="*/ 556 h 658"/>
                <a:gd name="T62" fmla="*/ 328 w 440"/>
                <a:gd name="T63" fmla="*/ 510 h 658"/>
                <a:gd name="T64" fmla="*/ 348 w 440"/>
                <a:gd name="T65" fmla="*/ 500 h 658"/>
                <a:gd name="T66" fmla="*/ 372 w 440"/>
                <a:gd name="T67" fmla="*/ 486 h 658"/>
                <a:gd name="T68" fmla="*/ 378 w 440"/>
                <a:gd name="T69" fmla="*/ 464 h 658"/>
                <a:gd name="T70" fmla="*/ 340 w 440"/>
                <a:gd name="T71" fmla="*/ 474 h 658"/>
                <a:gd name="T72" fmla="*/ 344 w 440"/>
                <a:gd name="T73" fmla="*/ 468 h 658"/>
                <a:gd name="T74" fmla="*/ 360 w 440"/>
                <a:gd name="T75" fmla="*/ 438 h 658"/>
                <a:gd name="T76" fmla="*/ 370 w 440"/>
                <a:gd name="T77" fmla="*/ 436 h 658"/>
                <a:gd name="T78" fmla="*/ 390 w 440"/>
                <a:gd name="T79" fmla="*/ 426 h 658"/>
                <a:gd name="T80" fmla="*/ 384 w 440"/>
                <a:gd name="T81" fmla="*/ 392 h 658"/>
                <a:gd name="T82" fmla="*/ 402 w 440"/>
                <a:gd name="T83" fmla="*/ 374 h 658"/>
                <a:gd name="T84" fmla="*/ 414 w 440"/>
                <a:gd name="T85" fmla="*/ 322 h 658"/>
                <a:gd name="T86" fmla="*/ 382 w 440"/>
                <a:gd name="T87" fmla="*/ 310 h 658"/>
                <a:gd name="T88" fmla="*/ 380 w 440"/>
                <a:gd name="T89" fmla="*/ 270 h 658"/>
                <a:gd name="T90" fmla="*/ 380 w 440"/>
                <a:gd name="T91" fmla="*/ 210 h 658"/>
                <a:gd name="T92" fmla="*/ 396 w 440"/>
                <a:gd name="T93" fmla="*/ 174 h 658"/>
                <a:gd name="T94" fmla="*/ 414 w 440"/>
                <a:gd name="T95" fmla="*/ 140 h 658"/>
                <a:gd name="T96" fmla="*/ 410 w 440"/>
                <a:gd name="T97" fmla="*/ 130 h 658"/>
                <a:gd name="T98" fmla="*/ 436 w 440"/>
                <a:gd name="T99" fmla="*/ 86 h 658"/>
                <a:gd name="T100" fmla="*/ 408 w 440"/>
                <a:gd name="T101" fmla="*/ 74 h 658"/>
                <a:gd name="T102" fmla="*/ 398 w 440"/>
                <a:gd name="T103" fmla="*/ 108 h 658"/>
                <a:gd name="T104" fmla="*/ 398 w 440"/>
                <a:gd name="T105" fmla="*/ 66 h 658"/>
                <a:gd name="T106" fmla="*/ 368 w 440"/>
                <a:gd name="T107" fmla="*/ 78 h 658"/>
                <a:gd name="T108" fmla="*/ 364 w 440"/>
                <a:gd name="T109" fmla="*/ 60 h 658"/>
                <a:gd name="T110" fmla="*/ 332 w 440"/>
                <a:gd name="T111" fmla="*/ 62 h 658"/>
                <a:gd name="T112" fmla="*/ 368 w 440"/>
                <a:gd name="T113" fmla="*/ 44 h 658"/>
                <a:gd name="T114" fmla="*/ 338 w 440"/>
                <a:gd name="T115" fmla="*/ 18 h 658"/>
                <a:gd name="T116" fmla="*/ 288 w 440"/>
                <a:gd name="T117" fmla="*/ 38 h 658"/>
                <a:gd name="T118" fmla="*/ 318 w 440"/>
                <a:gd name="T119" fmla="*/ 4 h 658"/>
                <a:gd name="T120" fmla="*/ 224 w 440"/>
                <a:gd name="T121" fmla="*/ 42 h 658"/>
                <a:gd name="T122" fmla="*/ 164 w 440"/>
                <a:gd name="T123" fmla="*/ 6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0" h="658">
                  <a:moveTo>
                    <a:pt x="104" y="78"/>
                  </a:moveTo>
                  <a:lnTo>
                    <a:pt x="102" y="78"/>
                  </a:lnTo>
                  <a:lnTo>
                    <a:pt x="102" y="80"/>
                  </a:lnTo>
                  <a:lnTo>
                    <a:pt x="98" y="82"/>
                  </a:lnTo>
                  <a:lnTo>
                    <a:pt x="96" y="86"/>
                  </a:lnTo>
                  <a:lnTo>
                    <a:pt x="96" y="88"/>
                  </a:lnTo>
                  <a:lnTo>
                    <a:pt x="94" y="92"/>
                  </a:lnTo>
                  <a:lnTo>
                    <a:pt x="96" y="94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96" y="110"/>
                  </a:lnTo>
                  <a:lnTo>
                    <a:pt x="96" y="110"/>
                  </a:lnTo>
                  <a:lnTo>
                    <a:pt x="96" y="112"/>
                  </a:lnTo>
                  <a:lnTo>
                    <a:pt x="96" y="116"/>
                  </a:lnTo>
                  <a:lnTo>
                    <a:pt x="96" y="118"/>
                  </a:lnTo>
                  <a:lnTo>
                    <a:pt x="94" y="122"/>
                  </a:lnTo>
                  <a:lnTo>
                    <a:pt x="90" y="122"/>
                  </a:lnTo>
                  <a:lnTo>
                    <a:pt x="76" y="122"/>
                  </a:lnTo>
                  <a:lnTo>
                    <a:pt x="74" y="122"/>
                  </a:lnTo>
                  <a:lnTo>
                    <a:pt x="74" y="124"/>
                  </a:lnTo>
                  <a:lnTo>
                    <a:pt x="72" y="126"/>
                  </a:lnTo>
                  <a:lnTo>
                    <a:pt x="70" y="128"/>
                  </a:lnTo>
                  <a:lnTo>
                    <a:pt x="68" y="128"/>
                  </a:lnTo>
                  <a:lnTo>
                    <a:pt x="56" y="130"/>
                  </a:lnTo>
                  <a:lnTo>
                    <a:pt x="56" y="132"/>
                  </a:lnTo>
                  <a:lnTo>
                    <a:pt x="56" y="134"/>
                  </a:lnTo>
                  <a:lnTo>
                    <a:pt x="56" y="138"/>
                  </a:lnTo>
                  <a:lnTo>
                    <a:pt x="52" y="142"/>
                  </a:lnTo>
                  <a:lnTo>
                    <a:pt x="52" y="142"/>
                  </a:lnTo>
                  <a:lnTo>
                    <a:pt x="50" y="144"/>
                  </a:lnTo>
                  <a:lnTo>
                    <a:pt x="48" y="146"/>
                  </a:lnTo>
                  <a:lnTo>
                    <a:pt x="48" y="150"/>
                  </a:lnTo>
                  <a:lnTo>
                    <a:pt x="50" y="154"/>
                  </a:lnTo>
                  <a:lnTo>
                    <a:pt x="50" y="154"/>
                  </a:lnTo>
                  <a:lnTo>
                    <a:pt x="54" y="156"/>
                  </a:lnTo>
                  <a:lnTo>
                    <a:pt x="58" y="156"/>
                  </a:lnTo>
                  <a:lnTo>
                    <a:pt x="62" y="158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6"/>
                  </a:lnTo>
                  <a:lnTo>
                    <a:pt x="68" y="168"/>
                  </a:lnTo>
                  <a:lnTo>
                    <a:pt x="66" y="172"/>
                  </a:lnTo>
                  <a:lnTo>
                    <a:pt x="66" y="176"/>
                  </a:lnTo>
                  <a:lnTo>
                    <a:pt x="68" y="180"/>
                  </a:lnTo>
                  <a:lnTo>
                    <a:pt x="68" y="182"/>
                  </a:lnTo>
                  <a:lnTo>
                    <a:pt x="68" y="186"/>
                  </a:lnTo>
                  <a:lnTo>
                    <a:pt x="68" y="190"/>
                  </a:lnTo>
                  <a:lnTo>
                    <a:pt x="66" y="192"/>
                  </a:lnTo>
                  <a:lnTo>
                    <a:pt x="64" y="194"/>
                  </a:lnTo>
                  <a:lnTo>
                    <a:pt x="62" y="194"/>
                  </a:lnTo>
                  <a:lnTo>
                    <a:pt x="58" y="194"/>
                  </a:lnTo>
                  <a:lnTo>
                    <a:pt x="56" y="196"/>
                  </a:lnTo>
                  <a:lnTo>
                    <a:pt x="56" y="200"/>
                  </a:lnTo>
                  <a:lnTo>
                    <a:pt x="54" y="202"/>
                  </a:lnTo>
                  <a:lnTo>
                    <a:pt x="54" y="202"/>
                  </a:lnTo>
                  <a:lnTo>
                    <a:pt x="52" y="202"/>
                  </a:lnTo>
                  <a:lnTo>
                    <a:pt x="48" y="202"/>
                  </a:lnTo>
                  <a:lnTo>
                    <a:pt x="46" y="202"/>
                  </a:lnTo>
                  <a:lnTo>
                    <a:pt x="44" y="202"/>
                  </a:lnTo>
                  <a:lnTo>
                    <a:pt x="42" y="204"/>
                  </a:lnTo>
                  <a:lnTo>
                    <a:pt x="42" y="206"/>
                  </a:lnTo>
                  <a:lnTo>
                    <a:pt x="38" y="208"/>
                  </a:lnTo>
                  <a:lnTo>
                    <a:pt x="32" y="212"/>
                  </a:lnTo>
                  <a:lnTo>
                    <a:pt x="28" y="214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6" y="214"/>
                  </a:lnTo>
                  <a:lnTo>
                    <a:pt x="14" y="216"/>
                  </a:lnTo>
                  <a:lnTo>
                    <a:pt x="10" y="218"/>
                  </a:lnTo>
                  <a:lnTo>
                    <a:pt x="10" y="220"/>
                  </a:lnTo>
                  <a:lnTo>
                    <a:pt x="8" y="222"/>
                  </a:lnTo>
                  <a:lnTo>
                    <a:pt x="6" y="222"/>
                  </a:lnTo>
                  <a:lnTo>
                    <a:pt x="6" y="224"/>
                  </a:lnTo>
                  <a:lnTo>
                    <a:pt x="4" y="224"/>
                  </a:lnTo>
                  <a:lnTo>
                    <a:pt x="2" y="226"/>
                  </a:lnTo>
                  <a:lnTo>
                    <a:pt x="0" y="230"/>
                  </a:lnTo>
                  <a:lnTo>
                    <a:pt x="2" y="234"/>
                  </a:lnTo>
                  <a:lnTo>
                    <a:pt x="4" y="238"/>
                  </a:lnTo>
                  <a:lnTo>
                    <a:pt x="6" y="240"/>
                  </a:lnTo>
                  <a:lnTo>
                    <a:pt x="10" y="240"/>
                  </a:lnTo>
                  <a:lnTo>
                    <a:pt x="18" y="246"/>
                  </a:lnTo>
                  <a:lnTo>
                    <a:pt x="20" y="248"/>
                  </a:lnTo>
                  <a:lnTo>
                    <a:pt x="22" y="250"/>
                  </a:lnTo>
                  <a:lnTo>
                    <a:pt x="24" y="252"/>
                  </a:lnTo>
                  <a:lnTo>
                    <a:pt x="24" y="254"/>
                  </a:lnTo>
                  <a:lnTo>
                    <a:pt x="26" y="256"/>
                  </a:lnTo>
                  <a:lnTo>
                    <a:pt x="30" y="256"/>
                  </a:lnTo>
                  <a:lnTo>
                    <a:pt x="34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40" y="252"/>
                  </a:lnTo>
                  <a:lnTo>
                    <a:pt x="42" y="252"/>
                  </a:lnTo>
                  <a:lnTo>
                    <a:pt x="44" y="250"/>
                  </a:lnTo>
                  <a:lnTo>
                    <a:pt x="46" y="252"/>
                  </a:lnTo>
                  <a:lnTo>
                    <a:pt x="48" y="254"/>
                  </a:lnTo>
                  <a:lnTo>
                    <a:pt x="50" y="256"/>
                  </a:lnTo>
                  <a:lnTo>
                    <a:pt x="52" y="258"/>
                  </a:lnTo>
                  <a:lnTo>
                    <a:pt x="52" y="260"/>
                  </a:lnTo>
                  <a:lnTo>
                    <a:pt x="48" y="262"/>
                  </a:lnTo>
                  <a:lnTo>
                    <a:pt x="44" y="264"/>
                  </a:lnTo>
                  <a:lnTo>
                    <a:pt x="42" y="266"/>
                  </a:lnTo>
                  <a:lnTo>
                    <a:pt x="42" y="268"/>
                  </a:lnTo>
                  <a:lnTo>
                    <a:pt x="44" y="270"/>
                  </a:lnTo>
                  <a:lnTo>
                    <a:pt x="44" y="272"/>
                  </a:lnTo>
                  <a:lnTo>
                    <a:pt x="44" y="274"/>
                  </a:lnTo>
                  <a:lnTo>
                    <a:pt x="44" y="274"/>
                  </a:lnTo>
                  <a:lnTo>
                    <a:pt x="42" y="274"/>
                  </a:lnTo>
                  <a:lnTo>
                    <a:pt x="38" y="272"/>
                  </a:lnTo>
                  <a:lnTo>
                    <a:pt x="36" y="270"/>
                  </a:lnTo>
                  <a:lnTo>
                    <a:pt x="32" y="268"/>
                  </a:lnTo>
                  <a:lnTo>
                    <a:pt x="32" y="268"/>
                  </a:lnTo>
                  <a:lnTo>
                    <a:pt x="32" y="270"/>
                  </a:lnTo>
                  <a:lnTo>
                    <a:pt x="30" y="272"/>
                  </a:lnTo>
                  <a:lnTo>
                    <a:pt x="30" y="276"/>
                  </a:lnTo>
                  <a:lnTo>
                    <a:pt x="30" y="278"/>
                  </a:lnTo>
                  <a:lnTo>
                    <a:pt x="28" y="278"/>
                  </a:lnTo>
                  <a:lnTo>
                    <a:pt x="26" y="278"/>
                  </a:lnTo>
                  <a:lnTo>
                    <a:pt x="24" y="276"/>
                  </a:lnTo>
                  <a:lnTo>
                    <a:pt x="20" y="274"/>
                  </a:lnTo>
                  <a:lnTo>
                    <a:pt x="18" y="272"/>
                  </a:lnTo>
                  <a:lnTo>
                    <a:pt x="16" y="274"/>
                  </a:lnTo>
                  <a:lnTo>
                    <a:pt x="12" y="276"/>
                  </a:lnTo>
                  <a:lnTo>
                    <a:pt x="10" y="278"/>
                  </a:lnTo>
                  <a:lnTo>
                    <a:pt x="8" y="280"/>
                  </a:lnTo>
                  <a:lnTo>
                    <a:pt x="10" y="282"/>
                  </a:lnTo>
                  <a:lnTo>
                    <a:pt x="12" y="286"/>
                  </a:lnTo>
                  <a:lnTo>
                    <a:pt x="14" y="290"/>
                  </a:lnTo>
                  <a:lnTo>
                    <a:pt x="18" y="292"/>
                  </a:lnTo>
                  <a:lnTo>
                    <a:pt x="22" y="294"/>
                  </a:lnTo>
                  <a:lnTo>
                    <a:pt x="24" y="296"/>
                  </a:lnTo>
                  <a:lnTo>
                    <a:pt x="26" y="296"/>
                  </a:lnTo>
                  <a:lnTo>
                    <a:pt x="26" y="304"/>
                  </a:lnTo>
                  <a:lnTo>
                    <a:pt x="28" y="304"/>
                  </a:lnTo>
                  <a:lnTo>
                    <a:pt x="30" y="304"/>
                  </a:lnTo>
                  <a:lnTo>
                    <a:pt x="34" y="306"/>
                  </a:lnTo>
                  <a:lnTo>
                    <a:pt x="38" y="308"/>
                  </a:lnTo>
                  <a:lnTo>
                    <a:pt x="40" y="310"/>
                  </a:lnTo>
                  <a:lnTo>
                    <a:pt x="42" y="312"/>
                  </a:lnTo>
                  <a:lnTo>
                    <a:pt x="44" y="314"/>
                  </a:lnTo>
                  <a:lnTo>
                    <a:pt x="44" y="316"/>
                  </a:lnTo>
                  <a:lnTo>
                    <a:pt x="46" y="318"/>
                  </a:lnTo>
                  <a:lnTo>
                    <a:pt x="48" y="318"/>
                  </a:lnTo>
                  <a:lnTo>
                    <a:pt x="50" y="318"/>
                  </a:lnTo>
                  <a:lnTo>
                    <a:pt x="54" y="318"/>
                  </a:lnTo>
                  <a:lnTo>
                    <a:pt x="58" y="316"/>
                  </a:lnTo>
                  <a:lnTo>
                    <a:pt x="66" y="312"/>
                  </a:lnTo>
                  <a:lnTo>
                    <a:pt x="70" y="308"/>
                  </a:lnTo>
                  <a:lnTo>
                    <a:pt x="74" y="306"/>
                  </a:lnTo>
                  <a:lnTo>
                    <a:pt x="78" y="304"/>
                  </a:lnTo>
                  <a:lnTo>
                    <a:pt x="82" y="304"/>
                  </a:lnTo>
                  <a:lnTo>
                    <a:pt x="88" y="304"/>
                  </a:lnTo>
                  <a:lnTo>
                    <a:pt x="94" y="304"/>
                  </a:lnTo>
                  <a:lnTo>
                    <a:pt x="98" y="302"/>
                  </a:lnTo>
                  <a:lnTo>
                    <a:pt x="104" y="302"/>
                  </a:lnTo>
                  <a:lnTo>
                    <a:pt x="108" y="302"/>
                  </a:lnTo>
                  <a:lnTo>
                    <a:pt x="108" y="302"/>
                  </a:lnTo>
                  <a:lnTo>
                    <a:pt x="110" y="302"/>
                  </a:lnTo>
                  <a:lnTo>
                    <a:pt x="112" y="304"/>
                  </a:lnTo>
                  <a:lnTo>
                    <a:pt x="114" y="306"/>
                  </a:lnTo>
                  <a:lnTo>
                    <a:pt x="116" y="310"/>
                  </a:lnTo>
                  <a:lnTo>
                    <a:pt x="118" y="314"/>
                  </a:lnTo>
                  <a:lnTo>
                    <a:pt x="118" y="314"/>
                  </a:lnTo>
                  <a:lnTo>
                    <a:pt x="120" y="314"/>
                  </a:lnTo>
                  <a:lnTo>
                    <a:pt x="124" y="316"/>
                  </a:lnTo>
                  <a:lnTo>
                    <a:pt x="126" y="318"/>
                  </a:lnTo>
                  <a:lnTo>
                    <a:pt x="128" y="324"/>
                  </a:lnTo>
                  <a:lnTo>
                    <a:pt x="132" y="330"/>
                  </a:lnTo>
                  <a:lnTo>
                    <a:pt x="132" y="348"/>
                  </a:lnTo>
                  <a:lnTo>
                    <a:pt x="132" y="350"/>
                  </a:lnTo>
                  <a:lnTo>
                    <a:pt x="134" y="352"/>
                  </a:lnTo>
                  <a:lnTo>
                    <a:pt x="136" y="358"/>
                  </a:lnTo>
                  <a:lnTo>
                    <a:pt x="138" y="364"/>
                  </a:lnTo>
                  <a:lnTo>
                    <a:pt x="140" y="370"/>
                  </a:lnTo>
                  <a:lnTo>
                    <a:pt x="142" y="378"/>
                  </a:lnTo>
                  <a:lnTo>
                    <a:pt x="140" y="384"/>
                  </a:lnTo>
                  <a:lnTo>
                    <a:pt x="140" y="390"/>
                  </a:lnTo>
                  <a:lnTo>
                    <a:pt x="142" y="394"/>
                  </a:lnTo>
                  <a:lnTo>
                    <a:pt x="144" y="398"/>
                  </a:lnTo>
                  <a:lnTo>
                    <a:pt x="148" y="402"/>
                  </a:lnTo>
                  <a:lnTo>
                    <a:pt x="148" y="404"/>
                  </a:lnTo>
                  <a:lnTo>
                    <a:pt x="148" y="406"/>
                  </a:lnTo>
                  <a:lnTo>
                    <a:pt x="146" y="408"/>
                  </a:lnTo>
                  <a:lnTo>
                    <a:pt x="146" y="410"/>
                  </a:lnTo>
                  <a:lnTo>
                    <a:pt x="144" y="410"/>
                  </a:lnTo>
                  <a:lnTo>
                    <a:pt x="144" y="410"/>
                  </a:lnTo>
                  <a:lnTo>
                    <a:pt x="142" y="410"/>
                  </a:lnTo>
                  <a:lnTo>
                    <a:pt x="140" y="410"/>
                  </a:lnTo>
                  <a:lnTo>
                    <a:pt x="140" y="410"/>
                  </a:lnTo>
                  <a:lnTo>
                    <a:pt x="138" y="412"/>
                  </a:lnTo>
                  <a:lnTo>
                    <a:pt x="138" y="416"/>
                  </a:lnTo>
                  <a:lnTo>
                    <a:pt x="140" y="418"/>
                  </a:lnTo>
                  <a:lnTo>
                    <a:pt x="142" y="420"/>
                  </a:lnTo>
                  <a:lnTo>
                    <a:pt x="144" y="422"/>
                  </a:lnTo>
                  <a:lnTo>
                    <a:pt x="144" y="424"/>
                  </a:lnTo>
                  <a:lnTo>
                    <a:pt x="144" y="426"/>
                  </a:lnTo>
                  <a:lnTo>
                    <a:pt x="142" y="428"/>
                  </a:lnTo>
                  <a:lnTo>
                    <a:pt x="138" y="430"/>
                  </a:lnTo>
                  <a:lnTo>
                    <a:pt x="136" y="434"/>
                  </a:lnTo>
                  <a:lnTo>
                    <a:pt x="134" y="436"/>
                  </a:lnTo>
                  <a:lnTo>
                    <a:pt x="132" y="438"/>
                  </a:lnTo>
                  <a:lnTo>
                    <a:pt x="132" y="440"/>
                  </a:lnTo>
                  <a:lnTo>
                    <a:pt x="134" y="440"/>
                  </a:lnTo>
                  <a:lnTo>
                    <a:pt x="138" y="440"/>
                  </a:lnTo>
                  <a:lnTo>
                    <a:pt x="142" y="440"/>
                  </a:lnTo>
                  <a:lnTo>
                    <a:pt x="146" y="438"/>
                  </a:lnTo>
                  <a:lnTo>
                    <a:pt x="146" y="436"/>
                  </a:lnTo>
                  <a:lnTo>
                    <a:pt x="148" y="434"/>
                  </a:lnTo>
                  <a:lnTo>
                    <a:pt x="150" y="430"/>
                  </a:lnTo>
                  <a:lnTo>
                    <a:pt x="152" y="426"/>
                  </a:lnTo>
                  <a:lnTo>
                    <a:pt x="154" y="424"/>
                  </a:lnTo>
                  <a:lnTo>
                    <a:pt x="156" y="424"/>
                  </a:lnTo>
                  <a:lnTo>
                    <a:pt x="158" y="426"/>
                  </a:lnTo>
                  <a:lnTo>
                    <a:pt x="160" y="430"/>
                  </a:lnTo>
                  <a:lnTo>
                    <a:pt x="162" y="434"/>
                  </a:lnTo>
                  <a:lnTo>
                    <a:pt x="162" y="438"/>
                  </a:lnTo>
                  <a:lnTo>
                    <a:pt x="164" y="442"/>
                  </a:lnTo>
                  <a:lnTo>
                    <a:pt x="164" y="446"/>
                  </a:lnTo>
                  <a:lnTo>
                    <a:pt x="166" y="448"/>
                  </a:lnTo>
                  <a:lnTo>
                    <a:pt x="168" y="450"/>
                  </a:lnTo>
                  <a:lnTo>
                    <a:pt x="172" y="450"/>
                  </a:lnTo>
                  <a:lnTo>
                    <a:pt x="176" y="452"/>
                  </a:lnTo>
                  <a:lnTo>
                    <a:pt x="178" y="456"/>
                  </a:lnTo>
                  <a:lnTo>
                    <a:pt x="178" y="460"/>
                  </a:lnTo>
                  <a:lnTo>
                    <a:pt x="178" y="464"/>
                  </a:lnTo>
                  <a:lnTo>
                    <a:pt x="178" y="464"/>
                  </a:lnTo>
                  <a:lnTo>
                    <a:pt x="174" y="464"/>
                  </a:lnTo>
                  <a:lnTo>
                    <a:pt x="170" y="462"/>
                  </a:lnTo>
                  <a:lnTo>
                    <a:pt x="166" y="458"/>
                  </a:lnTo>
                  <a:lnTo>
                    <a:pt x="162" y="456"/>
                  </a:lnTo>
                  <a:lnTo>
                    <a:pt x="156" y="454"/>
                  </a:lnTo>
                  <a:lnTo>
                    <a:pt x="152" y="454"/>
                  </a:lnTo>
                  <a:lnTo>
                    <a:pt x="148" y="454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48" y="458"/>
                  </a:lnTo>
                  <a:lnTo>
                    <a:pt x="150" y="460"/>
                  </a:lnTo>
                  <a:lnTo>
                    <a:pt x="152" y="464"/>
                  </a:lnTo>
                  <a:lnTo>
                    <a:pt x="156" y="466"/>
                  </a:lnTo>
                  <a:lnTo>
                    <a:pt x="162" y="468"/>
                  </a:lnTo>
                  <a:lnTo>
                    <a:pt x="166" y="470"/>
                  </a:lnTo>
                  <a:lnTo>
                    <a:pt x="170" y="470"/>
                  </a:lnTo>
                  <a:lnTo>
                    <a:pt x="172" y="472"/>
                  </a:lnTo>
                  <a:lnTo>
                    <a:pt x="174" y="474"/>
                  </a:lnTo>
                  <a:lnTo>
                    <a:pt x="176" y="476"/>
                  </a:lnTo>
                  <a:lnTo>
                    <a:pt x="176" y="480"/>
                  </a:lnTo>
                  <a:lnTo>
                    <a:pt x="176" y="484"/>
                  </a:lnTo>
                  <a:lnTo>
                    <a:pt x="172" y="490"/>
                  </a:lnTo>
                  <a:lnTo>
                    <a:pt x="168" y="494"/>
                  </a:lnTo>
                  <a:lnTo>
                    <a:pt x="166" y="498"/>
                  </a:lnTo>
                  <a:lnTo>
                    <a:pt x="162" y="500"/>
                  </a:lnTo>
                  <a:lnTo>
                    <a:pt x="160" y="502"/>
                  </a:lnTo>
                  <a:lnTo>
                    <a:pt x="158" y="502"/>
                  </a:lnTo>
                  <a:lnTo>
                    <a:pt x="156" y="504"/>
                  </a:lnTo>
                  <a:lnTo>
                    <a:pt x="158" y="506"/>
                  </a:lnTo>
                  <a:lnTo>
                    <a:pt x="158" y="508"/>
                  </a:lnTo>
                  <a:lnTo>
                    <a:pt x="160" y="508"/>
                  </a:lnTo>
                  <a:lnTo>
                    <a:pt x="162" y="508"/>
                  </a:lnTo>
                  <a:lnTo>
                    <a:pt x="156" y="514"/>
                  </a:lnTo>
                  <a:lnTo>
                    <a:pt x="148" y="526"/>
                  </a:lnTo>
                  <a:lnTo>
                    <a:pt x="148" y="526"/>
                  </a:lnTo>
                  <a:lnTo>
                    <a:pt x="150" y="528"/>
                  </a:lnTo>
                  <a:lnTo>
                    <a:pt x="150" y="532"/>
                  </a:lnTo>
                  <a:lnTo>
                    <a:pt x="152" y="538"/>
                  </a:lnTo>
                  <a:lnTo>
                    <a:pt x="152" y="544"/>
                  </a:lnTo>
                  <a:lnTo>
                    <a:pt x="154" y="550"/>
                  </a:lnTo>
                  <a:lnTo>
                    <a:pt x="154" y="558"/>
                  </a:lnTo>
                  <a:lnTo>
                    <a:pt x="156" y="566"/>
                  </a:lnTo>
                  <a:lnTo>
                    <a:pt x="158" y="572"/>
                  </a:lnTo>
                  <a:lnTo>
                    <a:pt x="160" y="578"/>
                  </a:lnTo>
                  <a:lnTo>
                    <a:pt x="162" y="584"/>
                  </a:lnTo>
                  <a:lnTo>
                    <a:pt x="164" y="588"/>
                  </a:lnTo>
                  <a:lnTo>
                    <a:pt x="166" y="594"/>
                  </a:lnTo>
                  <a:lnTo>
                    <a:pt x="166" y="598"/>
                  </a:lnTo>
                  <a:lnTo>
                    <a:pt x="166" y="600"/>
                  </a:lnTo>
                  <a:lnTo>
                    <a:pt x="178" y="620"/>
                  </a:lnTo>
                  <a:lnTo>
                    <a:pt x="180" y="620"/>
                  </a:lnTo>
                  <a:lnTo>
                    <a:pt x="180" y="624"/>
                  </a:lnTo>
                  <a:lnTo>
                    <a:pt x="180" y="628"/>
                  </a:lnTo>
                  <a:lnTo>
                    <a:pt x="182" y="634"/>
                  </a:lnTo>
                  <a:lnTo>
                    <a:pt x="184" y="638"/>
                  </a:lnTo>
                  <a:lnTo>
                    <a:pt x="184" y="642"/>
                  </a:lnTo>
                  <a:lnTo>
                    <a:pt x="186" y="644"/>
                  </a:lnTo>
                  <a:lnTo>
                    <a:pt x="190" y="646"/>
                  </a:lnTo>
                  <a:lnTo>
                    <a:pt x="194" y="646"/>
                  </a:lnTo>
                  <a:lnTo>
                    <a:pt x="202" y="646"/>
                  </a:lnTo>
                  <a:lnTo>
                    <a:pt x="208" y="644"/>
                  </a:lnTo>
                  <a:lnTo>
                    <a:pt x="212" y="642"/>
                  </a:lnTo>
                  <a:lnTo>
                    <a:pt x="214" y="642"/>
                  </a:lnTo>
                  <a:lnTo>
                    <a:pt x="216" y="640"/>
                  </a:lnTo>
                  <a:lnTo>
                    <a:pt x="218" y="640"/>
                  </a:lnTo>
                  <a:lnTo>
                    <a:pt x="220" y="640"/>
                  </a:lnTo>
                  <a:lnTo>
                    <a:pt x="220" y="642"/>
                  </a:lnTo>
                  <a:lnTo>
                    <a:pt x="218" y="644"/>
                  </a:lnTo>
                  <a:lnTo>
                    <a:pt x="216" y="646"/>
                  </a:lnTo>
                  <a:lnTo>
                    <a:pt x="214" y="648"/>
                  </a:lnTo>
                  <a:lnTo>
                    <a:pt x="212" y="650"/>
                  </a:lnTo>
                  <a:lnTo>
                    <a:pt x="210" y="650"/>
                  </a:lnTo>
                  <a:lnTo>
                    <a:pt x="212" y="652"/>
                  </a:lnTo>
                  <a:lnTo>
                    <a:pt x="214" y="654"/>
                  </a:lnTo>
                  <a:lnTo>
                    <a:pt x="218" y="656"/>
                  </a:lnTo>
                  <a:lnTo>
                    <a:pt x="222" y="656"/>
                  </a:lnTo>
                  <a:lnTo>
                    <a:pt x="226" y="658"/>
                  </a:lnTo>
                  <a:lnTo>
                    <a:pt x="228" y="658"/>
                  </a:lnTo>
                  <a:lnTo>
                    <a:pt x="232" y="658"/>
                  </a:lnTo>
                  <a:lnTo>
                    <a:pt x="234" y="656"/>
                  </a:lnTo>
                  <a:lnTo>
                    <a:pt x="234" y="652"/>
                  </a:lnTo>
                  <a:lnTo>
                    <a:pt x="234" y="644"/>
                  </a:lnTo>
                  <a:lnTo>
                    <a:pt x="234" y="638"/>
                  </a:lnTo>
                  <a:lnTo>
                    <a:pt x="236" y="632"/>
                  </a:lnTo>
                  <a:lnTo>
                    <a:pt x="238" y="630"/>
                  </a:lnTo>
                  <a:lnTo>
                    <a:pt x="240" y="626"/>
                  </a:lnTo>
                  <a:lnTo>
                    <a:pt x="240" y="622"/>
                  </a:lnTo>
                  <a:lnTo>
                    <a:pt x="240" y="618"/>
                  </a:lnTo>
                  <a:lnTo>
                    <a:pt x="238" y="616"/>
                  </a:lnTo>
                  <a:lnTo>
                    <a:pt x="238" y="614"/>
                  </a:lnTo>
                  <a:lnTo>
                    <a:pt x="238" y="612"/>
                  </a:lnTo>
                  <a:lnTo>
                    <a:pt x="242" y="610"/>
                  </a:lnTo>
                  <a:lnTo>
                    <a:pt x="244" y="608"/>
                  </a:lnTo>
                  <a:lnTo>
                    <a:pt x="246" y="608"/>
                  </a:lnTo>
                  <a:lnTo>
                    <a:pt x="246" y="606"/>
                  </a:lnTo>
                  <a:lnTo>
                    <a:pt x="250" y="590"/>
                  </a:lnTo>
                  <a:lnTo>
                    <a:pt x="252" y="576"/>
                  </a:lnTo>
                  <a:lnTo>
                    <a:pt x="252" y="574"/>
                  </a:lnTo>
                  <a:lnTo>
                    <a:pt x="252" y="572"/>
                  </a:lnTo>
                  <a:lnTo>
                    <a:pt x="250" y="570"/>
                  </a:lnTo>
                  <a:lnTo>
                    <a:pt x="252" y="566"/>
                  </a:lnTo>
                  <a:lnTo>
                    <a:pt x="254" y="566"/>
                  </a:lnTo>
                  <a:lnTo>
                    <a:pt x="258" y="564"/>
                  </a:lnTo>
                  <a:lnTo>
                    <a:pt x="260" y="564"/>
                  </a:lnTo>
                  <a:lnTo>
                    <a:pt x="260" y="566"/>
                  </a:lnTo>
                  <a:lnTo>
                    <a:pt x="260" y="566"/>
                  </a:lnTo>
                  <a:lnTo>
                    <a:pt x="262" y="566"/>
                  </a:lnTo>
                  <a:lnTo>
                    <a:pt x="266" y="566"/>
                  </a:lnTo>
                  <a:lnTo>
                    <a:pt x="268" y="564"/>
                  </a:lnTo>
                  <a:lnTo>
                    <a:pt x="270" y="562"/>
                  </a:lnTo>
                  <a:lnTo>
                    <a:pt x="272" y="560"/>
                  </a:lnTo>
                  <a:lnTo>
                    <a:pt x="276" y="558"/>
                  </a:lnTo>
                  <a:lnTo>
                    <a:pt x="280" y="556"/>
                  </a:lnTo>
                  <a:lnTo>
                    <a:pt x="282" y="556"/>
                  </a:lnTo>
                  <a:lnTo>
                    <a:pt x="284" y="556"/>
                  </a:lnTo>
                  <a:lnTo>
                    <a:pt x="286" y="552"/>
                  </a:lnTo>
                  <a:lnTo>
                    <a:pt x="292" y="544"/>
                  </a:lnTo>
                  <a:lnTo>
                    <a:pt x="302" y="534"/>
                  </a:lnTo>
                  <a:lnTo>
                    <a:pt x="310" y="526"/>
                  </a:lnTo>
                  <a:lnTo>
                    <a:pt x="318" y="518"/>
                  </a:lnTo>
                  <a:lnTo>
                    <a:pt x="322" y="516"/>
                  </a:lnTo>
                  <a:lnTo>
                    <a:pt x="324" y="518"/>
                  </a:lnTo>
                  <a:lnTo>
                    <a:pt x="326" y="516"/>
                  </a:lnTo>
                  <a:lnTo>
                    <a:pt x="326" y="512"/>
                  </a:lnTo>
                  <a:lnTo>
                    <a:pt x="328" y="510"/>
                  </a:lnTo>
                  <a:lnTo>
                    <a:pt x="330" y="506"/>
                  </a:lnTo>
                  <a:lnTo>
                    <a:pt x="330" y="504"/>
                  </a:lnTo>
                  <a:lnTo>
                    <a:pt x="332" y="502"/>
                  </a:lnTo>
                  <a:lnTo>
                    <a:pt x="334" y="500"/>
                  </a:lnTo>
                  <a:lnTo>
                    <a:pt x="336" y="498"/>
                  </a:lnTo>
                  <a:lnTo>
                    <a:pt x="338" y="498"/>
                  </a:lnTo>
                  <a:lnTo>
                    <a:pt x="340" y="500"/>
                  </a:lnTo>
                  <a:lnTo>
                    <a:pt x="342" y="504"/>
                  </a:lnTo>
                  <a:lnTo>
                    <a:pt x="346" y="504"/>
                  </a:lnTo>
                  <a:lnTo>
                    <a:pt x="348" y="504"/>
                  </a:lnTo>
                  <a:lnTo>
                    <a:pt x="348" y="500"/>
                  </a:lnTo>
                  <a:lnTo>
                    <a:pt x="350" y="498"/>
                  </a:lnTo>
                  <a:lnTo>
                    <a:pt x="352" y="498"/>
                  </a:lnTo>
                  <a:lnTo>
                    <a:pt x="356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58" y="498"/>
                  </a:lnTo>
                  <a:lnTo>
                    <a:pt x="360" y="496"/>
                  </a:lnTo>
                  <a:lnTo>
                    <a:pt x="364" y="494"/>
                  </a:lnTo>
                  <a:lnTo>
                    <a:pt x="366" y="490"/>
                  </a:lnTo>
                  <a:lnTo>
                    <a:pt x="370" y="488"/>
                  </a:lnTo>
                  <a:lnTo>
                    <a:pt x="372" y="486"/>
                  </a:lnTo>
                  <a:lnTo>
                    <a:pt x="374" y="484"/>
                  </a:lnTo>
                  <a:lnTo>
                    <a:pt x="380" y="480"/>
                  </a:lnTo>
                  <a:lnTo>
                    <a:pt x="384" y="478"/>
                  </a:lnTo>
                  <a:lnTo>
                    <a:pt x="386" y="476"/>
                  </a:lnTo>
                  <a:lnTo>
                    <a:pt x="390" y="474"/>
                  </a:lnTo>
                  <a:lnTo>
                    <a:pt x="390" y="472"/>
                  </a:lnTo>
                  <a:lnTo>
                    <a:pt x="390" y="470"/>
                  </a:lnTo>
                  <a:lnTo>
                    <a:pt x="388" y="468"/>
                  </a:lnTo>
                  <a:lnTo>
                    <a:pt x="386" y="466"/>
                  </a:lnTo>
                  <a:lnTo>
                    <a:pt x="382" y="464"/>
                  </a:lnTo>
                  <a:lnTo>
                    <a:pt x="378" y="464"/>
                  </a:lnTo>
                  <a:lnTo>
                    <a:pt x="372" y="464"/>
                  </a:lnTo>
                  <a:lnTo>
                    <a:pt x="368" y="464"/>
                  </a:lnTo>
                  <a:lnTo>
                    <a:pt x="364" y="464"/>
                  </a:lnTo>
                  <a:lnTo>
                    <a:pt x="362" y="464"/>
                  </a:lnTo>
                  <a:lnTo>
                    <a:pt x="362" y="466"/>
                  </a:lnTo>
                  <a:lnTo>
                    <a:pt x="360" y="468"/>
                  </a:lnTo>
                  <a:lnTo>
                    <a:pt x="358" y="470"/>
                  </a:lnTo>
                  <a:lnTo>
                    <a:pt x="354" y="472"/>
                  </a:lnTo>
                  <a:lnTo>
                    <a:pt x="348" y="474"/>
                  </a:lnTo>
                  <a:lnTo>
                    <a:pt x="344" y="474"/>
                  </a:lnTo>
                  <a:lnTo>
                    <a:pt x="340" y="474"/>
                  </a:lnTo>
                  <a:lnTo>
                    <a:pt x="338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2"/>
                  </a:lnTo>
                  <a:lnTo>
                    <a:pt x="334" y="470"/>
                  </a:lnTo>
                  <a:lnTo>
                    <a:pt x="334" y="468"/>
                  </a:lnTo>
                  <a:lnTo>
                    <a:pt x="334" y="466"/>
                  </a:lnTo>
                  <a:lnTo>
                    <a:pt x="334" y="466"/>
                  </a:lnTo>
                  <a:lnTo>
                    <a:pt x="336" y="466"/>
                  </a:lnTo>
                  <a:lnTo>
                    <a:pt x="340" y="466"/>
                  </a:lnTo>
                  <a:lnTo>
                    <a:pt x="344" y="468"/>
                  </a:lnTo>
                  <a:lnTo>
                    <a:pt x="346" y="468"/>
                  </a:lnTo>
                  <a:lnTo>
                    <a:pt x="348" y="468"/>
                  </a:lnTo>
                  <a:lnTo>
                    <a:pt x="358" y="462"/>
                  </a:lnTo>
                  <a:lnTo>
                    <a:pt x="364" y="450"/>
                  </a:lnTo>
                  <a:lnTo>
                    <a:pt x="356" y="448"/>
                  </a:lnTo>
                  <a:lnTo>
                    <a:pt x="358" y="448"/>
                  </a:lnTo>
                  <a:lnTo>
                    <a:pt x="360" y="446"/>
                  </a:lnTo>
                  <a:lnTo>
                    <a:pt x="362" y="444"/>
                  </a:lnTo>
                  <a:lnTo>
                    <a:pt x="362" y="442"/>
                  </a:lnTo>
                  <a:lnTo>
                    <a:pt x="360" y="438"/>
                  </a:lnTo>
                  <a:lnTo>
                    <a:pt x="360" y="438"/>
                  </a:lnTo>
                  <a:lnTo>
                    <a:pt x="358" y="438"/>
                  </a:lnTo>
                  <a:lnTo>
                    <a:pt x="356" y="436"/>
                  </a:lnTo>
                  <a:lnTo>
                    <a:pt x="356" y="434"/>
                  </a:lnTo>
                  <a:lnTo>
                    <a:pt x="356" y="432"/>
                  </a:lnTo>
                  <a:lnTo>
                    <a:pt x="356" y="430"/>
                  </a:lnTo>
                  <a:lnTo>
                    <a:pt x="358" y="430"/>
                  </a:lnTo>
                  <a:lnTo>
                    <a:pt x="362" y="428"/>
                  </a:lnTo>
                  <a:lnTo>
                    <a:pt x="366" y="428"/>
                  </a:lnTo>
                  <a:lnTo>
                    <a:pt x="366" y="430"/>
                  </a:lnTo>
                  <a:lnTo>
                    <a:pt x="368" y="432"/>
                  </a:lnTo>
                  <a:lnTo>
                    <a:pt x="370" y="436"/>
                  </a:lnTo>
                  <a:lnTo>
                    <a:pt x="372" y="442"/>
                  </a:lnTo>
                  <a:lnTo>
                    <a:pt x="374" y="448"/>
                  </a:lnTo>
                  <a:lnTo>
                    <a:pt x="378" y="452"/>
                  </a:lnTo>
                  <a:lnTo>
                    <a:pt x="378" y="456"/>
                  </a:lnTo>
                  <a:lnTo>
                    <a:pt x="380" y="456"/>
                  </a:lnTo>
                  <a:lnTo>
                    <a:pt x="396" y="458"/>
                  </a:lnTo>
                  <a:lnTo>
                    <a:pt x="394" y="434"/>
                  </a:lnTo>
                  <a:lnTo>
                    <a:pt x="394" y="434"/>
                  </a:lnTo>
                  <a:lnTo>
                    <a:pt x="394" y="432"/>
                  </a:lnTo>
                  <a:lnTo>
                    <a:pt x="392" y="428"/>
                  </a:lnTo>
                  <a:lnTo>
                    <a:pt x="390" y="426"/>
                  </a:lnTo>
                  <a:lnTo>
                    <a:pt x="386" y="422"/>
                  </a:lnTo>
                  <a:lnTo>
                    <a:pt x="384" y="420"/>
                  </a:lnTo>
                  <a:lnTo>
                    <a:pt x="382" y="418"/>
                  </a:lnTo>
                  <a:lnTo>
                    <a:pt x="380" y="414"/>
                  </a:lnTo>
                  <a:lnTo>
                    <a:pt x="380" y="412"/>
                  </a:lnTo>
                  <a:lnTo>
                    <a:pt x="380" y="412"/>
                  </a:lnTo>
                  <a:lnTo>
                    <a:pt x="386" y="412"/>
                  </a:lnTo>
                  <a:lnTo>
                    <a:pt x="386" y="396"/>
                  </a:lnTo>
                  <a:lnTo>
                    <a:pt x="386" y="394"/>
                  </a:lnTo>
                  <a:lnTo>
                    <a:pt x="384" y="394"/>
                  </a:lnTo>
                  <a:lnTo>
                    <a:pt x="384" y="392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4"/>
                  </a:lnTo>
                  <a:lnTo>
                    <a:pt x="386" y="384"/>
                  </a:lnTo>
                  <a:lnTo>
                    <a:pt x="392" y="382"/>
                  </a:lnTo>
                  <a:lnTo>
                    <a:pt x="396" y="382"/>
                  </a:lnTo>
                  <a:lnTo>
                    <a:pt x="396" y="382"/>
                  </a:lnTo>
                  <a:lnTo>
                    <a:pt x="398" y="380"/>
                  </a:lnTo>
                  <a:lnTo>
                    <a:pt x="400" y="378"/>
                  </a:lnTo>
                  <a:lnTo>
                    <a:pt x="402" y="376"/>
                  </a:lnTo>
                  <a:lnTo>
                    <a:pt x="402" y="374"/>
                  </a:lnTo>
                  <a:lnTo>
                    <a:pt x="402" y="370"/>
                  </a:lnTo>
                  <a:lnTo>
                    <a:pt x="410" y="364"/>
                  </a:lnTo>
                  <a:lnTo>
                    <a:pt x="420" y="350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4" y="336"/>
                  </a:lnTo>
                  <a:lnTo>
                    <a:pt x="424" y="332"/>
                  </a:lnTo>
                  <a:lnTo>
                    <a:pt x="422" y="328"/>
                  </a:lnTo>
                  <a:lnTo>
                    <a:pt x="418" y="324"/>
                  </a:lnTo>
                  <a:lnTo>
                    <a:pt x="414" y="324"/>
                  </a:lnTo>
                  <a:lnTo>
                    <a:pt x="414" y="322"/>
                  </a:lnTo>
                  <a:lnTo>
                    <a:pt x="414" y="320"/>
                  </a:lnTo>
                  <a:lnTo>
                    <a:pt x="412" y="316"/>
                  </a:lnTo>
                  <a:lnTo>
                    <a:pt x="412" y="314"/>
                  </a:lnTo>
                  <a:lnTo>
                    <a:pt x="408" y="310"/>
                  </a:lnTo>
                  <a:lnTo>
                    <a:pt x="406" y="308"/>
                  </a:lnTo>
                  <a:lnTo>
                    <a:pt x="400" y="308"/>
                  </a:lnTo>
                  <a:lnTo>
                    <a:pt x="394" y="308"/>
                  </a:lnTo>
                  <a:lnTo>
                    <a:pt x="388" y="310"/>
                  </a:lnTo>
                  <a:lnTo>
                    <a:pt x="384" y="310"/>
                  </a:lnTo>
                  <a:lnTo>
                    <a:pt x="382" y="310"/>
                  </a:lnTo>
                  <a:lnTo>
                    <a:pt x="382" y="310"/>
                  </a:lnTo>
                  <a:lnTo>
                    <a:pt x="382" y="308"/>
                  </a:lnTo>
                  <a:lnTo>
                    <a:pt x="382" y="306"/>
                  </a:lnTo>
                  <a:lnTo>
                    <a:pt x="382" y="300"/>
                  </a:lnTo>
                  <a:lnTo>
                    <a:pt x="382" y="298"/>
                  </a:lnTo>
                  <a:lnTo>
                    <a:pt x="382" y="292"/>
                  </a:lnTo>
                  <a:lnTo>
                    <a:pt x="382" y="286"/>
                  </a:lnTo>
                  <a:lnTo>
                    <a:pt x="382" y="280"/>
                  </a:lnTo>
                  <a:lnTo>
                    <a:pt x="382" y="276"/>
                  </a:lnTo>
                  <a:lnTo>
                    <a:pt x="380" y="272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78" y="268"/>
                  </a:lnTo>
                  <a:lnTo>
                    <a:pt x="374" y="266"/>
                  </a:lnTo>
                  <a:lnTo>
                    <a:pt x="372" y="264"/>
                  </a:lnTo>
                  <a:lnTo>
                    <a:pt x="370" y="260"/>
                  </a:lnTo>
                  <a:lnTo>
                    <a:pt x="370" y="258"/>
                  </a:lnTo>
                  <a:lnTo>
                    <a:pt x="374" y="256"/>
                  </a:lnTo>
                  <a:lnTo>
                    <a:pt x="374" y="254"/>
                  </a:lnTo>
                  <a:lnTo>
                    <a:pt x="376" y="250"/>
                  </a:lnTo>
                  <a:lnTo>
                    <a:pt x="378" y="242"/>
                  </a:lnTo>
                  <a:lnTo>
                    <a:pt x="380" y="230"/>
                  </a:lnTo>
                  <a:lnTo>
                    <a:pt x="380" y="210"/>
                  </a:lnTo>
                  <a:lnTo>
                    <a:pt x="378" y="188"/>
                  </a:lnTo>
                  <a:lnTo>
                    <a:pt x="378" y="186"/>
                  </a:lnTo>
                  <a:lnTo>
                    <a:pt x="380" y="184"/>
                  </a:lnTo>
                  <a:lnTo>
                    <a:pt x="380" y="180"/>
                  </a:lnTo>
                  <a:lnTo>
                    <a:pt x="382" y="176"/>
                  </a:lnTo>
                  <a:lnTo>
                    <a:pt x="384" y="174"/>
                  </a:lnTo>
                  <a:lnTo>
                    <a:pt x="388" y="172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94" y="174"/>
                  </a:lnTo>
                  <a:lnTo>
                    <a:pt x="396" y="174"/>
                  </a:lnTo>
                  <a:lnTo>
                    <a:pt x="400" y="174"/>
                  </a:lnTo>
                  <a:lnTo>
                    <a:pt x="402" y="174"/>
                  </a:lnTo>
                  <a:lnTo>
                    <a:pt x="406" y="170"/>
                  </a:lnTo>
                  <a:lnTo>
                    <a:pt x="408" y="166"/>
                  </a:lnTo>
                  <a:lnTo>
                    <a:pt x="408" y="162"/>
                  </a:lnTo>
                  <a:lnTo>
                    <a:pt x="408" y="158"/>
                  </a:lnTo>
                  <a:lnTo>
                    <a:pt x="408" y="154"/>
                  </a:lnTo>
                  <a:lnTo>
                    <a:pt x="408" y="150"/>
                  </a:lnTo>
                  <a:lnTo>
                    <a:pt x="408" y="146"/>
                  </a:lnTo>
                  <a:lnTo>
                    <a:pt x="412" y="144"/>
                  </a:lnTo>
                  <a:lnTo>
                    <a:pt x="414" y="140"/>
                  </a:lnTo>
                  <a:lnTo>
                    <a:pt x="416" y="138"/>
                  </a:lnTo>
                  <a:lnTo>
                    <a:pt x="414" y="138"/>
                  </a:lnTo>
                  <a:lnTo>
                    <a:pt x="410" y="138"/>
                  </a:lnTo>
                  <a:lnTo>
                    <a:pt x="406" y="138"/>
                  </a:lnTo>
                  <a:lnTo>
                    <a:pt x="402" y="140"/>
                  </a:lnTo>
                  <a:lnTo>
                    <a:pt x="400" y="140"/>
                  </a:lnTo>
                  <a:lnTo>
                    <a:pt x="398" y="140"/>
                  </a:lnTo>
                  <a:lnTo>
                    <a:pt x="396" y="138"/>
                  </a:lnTo>
                  <a:lnTo>
                    <a:pt x="398" y="136"/>
                  </a:lnTo>
                  <a:lnTo>
                    <a:pt x="404" y="134"/>
                  </a:lnTo>
                  <a:lnTo>
                    <a:pt x="410" y="130"/>
                  </a:lnTo>
                  <a:lnTo>
                    <a:pt x="416" y="128"/>
                  </a:lnTo>
                  <a:lnTo>
                    <a:pt x="422" y="124"/>
                  </a:lnTo>
                  <a:lnTo>
                    <a:pt x="426" y="120"/>
                  </a:lnTo>
                  <a:lnTo>
                    <a:pt x="430" y="114"/>
                  </a:lnTo>
                  <a:lnTo>
                    <a:pt x="434" y="108"/>
                  </a:lnTo>
                  <a:lnTo>
                    <a:pt x="436" y="102"/>
                  </a:lnTo>
                  <a:lnTo>
                    <a:pt x="436" y="98"/>
                  </a:lnTo>
                  <a:lnTo>
                    <a:pt x="436" y="94"/>
                  </a:lnTo>
                  <a:lnTo>
                    <a:pt x="436" y="92"/>
                  </a:lnTo>
                  <a:lnTo>
                    <a:pt x="436" y="90"/>
                  </a:lnTo>
                  <a:lnTo>
                    <a:pt x="436" y="86"/>
                  </a:lnTo>
                  <a:lnTo>
                    <a:pt x="440" y="84"/>
                  </a:lnTo>
                  <a:lnTo>
                    <a:pt x="422" y="72"/>
                  </a:lnTo>
                  <a:lnTo>
                    <a:pt x="422" y="74"/>
                  </a:lnTo>
                  <a:lnTo>
                    <a:pt x="422" y="76"/>
                  </a:lnTo>
                  <a:lnTo>
                    <a:pt x="420" y="78"/>
                  </a:lnTo>
                  <a:lnTo>
                    <a:pt x="418" y="80"/>
                  </a:lnTo>
                  <a:lnTo>
                    <a:pt x="416" y="82"/>
                  </a:lnTo>
                  <a:lnTo>
                    <a:pt x="414" y="78"/>
                  </a:lnTo>
                  <a:lnTo>
                    <a:pt x="412" y="76"/>
                  </a:lnTo>
                  <a:lnTo>
                    <a:pt x="410" y="74"/>
                  </a:lnTo>
                  <a:lnTo>
                    <a:pt x="408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6" y="82"/>
                  </a:lnTo>
                  <a:lnTo>
                    <a:pt x="408" y="84"/>
                  </a:lnTo>
                  <a:lnTo>
                    <a:pt x="408" y="84"/>
                  </a:lnTo>
                  <a:lnTo>
                    <a:pt x="410" y="86"/>
                  </a:lnTo>
                  <a:lnTo>
                    <a:pt x="410" y="86"/>
                  </a:lnTo>
                  <a:lnTo>
                    <a:pt x="410" y="88"/>
                  </a:lnTo>
                  <a:lnTo>
                    <a:pt x="408" y="92"/>
                  </a:lnTo>
                  <a:lnTo>
                    <a:pt x="406" y="98"/>
                  </a:lnTo>
                  <a:lnTo>
                    <a:pt x="398" y="108"/>
                  </a:lnTo>
                  <a:lnTo>
                    <a:pt x="386" y="118"/>
                  </a:lnTo>
                  <a:lnTo>
                    <a:pt x="372" y="128"/>
                  </a:lnTo>
                  <a:lnTo>
                    <a:pt x="362" y="136"/>
                  </a:lnTo>
                  <a:lnTo>
                    <a:pt x="354" y="140"/>
                  </a:lnTo>
                  <a:lnTo>
                    <a:pt x="356" y="138"/>
                  </a:lnTo>
                  <a:lnTo>
                    <a:pt x="362" y="130"/>
                  </a:lnTo>
                  <a:lnTo>
                    <a:pt x="370" y="120"/>
                  </a:lnTo>
                  <a:lnTo>
                    <a:pt x="378" y="110"/>
                  </a:lnTo>
                  <a:lnTo>
                    <a:pt x="382" y="100"/>
                  </a:lnTo>
                  <a:lnTo>
                    <a:pt x="388" y="88"/>
                  </a:lnTo>
                  <a:lnTo>
                    <a:pt x="398" y="66"/>
                  </a:lnTo>
                  <a:lnTo>
                    <a:pt x="398" y="66"/>
                  </a:lnTo>
                  <a:lnTo>
                    <a:pt x="396" y="64"/>
                  </a:lnTo>
                  <a:lnTo>
                    <a:pt x="394" y="64"/>
                  </a:lnTo>
                  <a:lnTo>
                    <a:pt x="390" y="62"/>
                  </a:lnTo>
                  <a:lnTo>
                    <a:pt x="386" y="64"/>
                  </a:lnTo>
                  <a:lnTo>
                    <a:pt x="382" y="64"/>
                  </a:lnTo>
                  <a:lnTo>
                    <a:pt x="376" y="68"/>
                  </a:lnTo>
                  <a:lnTo>
                    <a:pt x="376" y="70"/>
                  </a:lnTo>
                  <a:lnTo>
                    <a:pt x="374" y="72"/>
                  </a:lnTo>
                  <a:lnTo>
                    <a:pt x="372" y="74"/>
                  </a:lnTo>
                  <a:lnTo>
                    <a:pt x="368" y="78"/>
                  </a:lnTo>
                  <a:lnTo>
                    <a:pt x="366" y="80"/>
                  </a:lnTo>
                  <a:lnTo>
                    <a:pt x="362" y="82"/>
                  </a:lnTo>
                  <a:lnTo>
                    <a:pt x="358" y="84"/>
                  </a:lnTo>
                  <a:lnTo>
                    <a:pt x="356" y="86"/>
                  </a:lnTo>
                  <a:lnTo>
                    <a:pt x="356" y="84"/>
                  </a:lnTo>
                  <a:lnTo>
                    <a:pt x="356" y="82"/>
                  </a:lnTo>
                  <a:lnTo>
                    <a:pt x="356" y="80"/>
                  </a:lnTo>
                  <a:lnTo>
                    <a:pt x="360" y="78"/>
                  </a:lnTo>
                  <a:lnTo>
                    <a:pt x="364" y="74"/>
                  </a:lnTo>
                  <a:lnTo>
                    <a:pt x="368" y="68"/>
                  </a:lnTo>
                  <a:lnTo>
                    <a:pt x="364" y="60"/>
                  </a:lnTo>
                  <a:lnTo>
                    <a:pt x="360" y="60"/>
                  </a:lnTo>
                  <a:lnTo>
                    <a:pt x="352" y="60"/>
                  </a:lnTo>
                  <a:lnTo>
                    <a:pt x="340" y="64"/>
                  </a:lnTo>
                  <a:lnTo>
                    <a:pt x="330" y="72"/>
                  </a:lnTo>
                  <a:lnTo>
                    <a:pt x="326" y="78"/>
                  </a:lnTo>
                  <a:lnTo>
                    <a:pt x="326" y="78"/>
                  </a:lnTo>
                  <a:lnTo>
                    <a:pt x="326" y="76"/>
                  </a:lnTo>
                  <a:lnTo>
                    <a:pt x="326" y="72"/>
                  </a:lnTo>
                  <a:lnTo>
                    <a:pt x="328" y="68"/>
                  </a:lnTo>
                  <a:lnTo>
                    <a:pt x="328" y="64"/>
                  </a:lnTo>
                  <a:lnTo>
                    <a:pt x="332" y="62"/>
                  </a:lnTo>
                  <a:lnTo>
                    <a:pt x="336" y="60"/>
                  </a:lnTo>
                  <a:lnTo>
                    <a:pt x="340" y="58"/>
                  </a:lnTo>
                  <a:lnTo>
                    <a:pt x="346" y="56"/>
                  </a:lnTo>
                  <a:lnTo>
                    <a:pt x="352" y="56"/>
                  </a:lnTo>
                  <a:lnTo>
                    <a:pt x="358" y="54"/>
                  </a:lnTo>
                  <a:lnTo>
                    <a:pt x="360" y="54"/>
                  </a:lnTo>
                  <a:lnTo>
                    <a:pt x="362" y="54"/>
                  </a:lnTo>
                  <a:lnTo>
                    <a:pt x="362" y="52"/>
                  </a:lnTo>
                  <a:lnTo>
                    <a:pt x="364" y="50"/>
                  </a:lnTo>
                  <a:lnTo>
                    <a:pt x="366" y="48"/>
                  </a:lnTo>
                  <a:lnTo>
                    <a:pt x="368" y="44"/>
                  </a:lnTo>
                  <a:lnTo>
                    <a:pt x="368" y="40"/>
                  </a:lnTo>
                  <a:lnTo>
                    <a:pt x="366" y="36"/>
                  </a:lnTo>
                  <a:lnTo>
                    <a:pt x="362" y="32"/>
                  </a:lnTo>
                  <a:lnTo>
                    <a:pt x="358" y="30"/>
                  </a:lnTo>
                  <a:lnTo>
                    <a:pt x="352" y="28"/>
                  </a:lnTo>
                  <a:lnTo>
                    <a:pt x="348" y="28"/>
                  </a:lnTo>
                  <a:lnTo>
                    <a:pt x="348" y="28"/>
                  </a:lnTo>
                  <a:lnTo>
                    <a:pt x="340" y="28"/>
                  </a:lnTo>
                  <a:lnTo>
                    <a:pt x="340" y="18"/>
                  </a:lnTo>
                  <a:lnTo>
                    <a:pt x="340" y="18"/>
                  </a:lnTo>
                  <a:lnTo>
                    <a:pt x="338" y="18"/>
                  </a:lnTo>
                  <a:lnTo>
                    <a:pt x="334" y="18"/>
                  </a:lnTo>
                  <a:lnTo>
                    <a:pt x="330" y="20"/>
                  </a:lnTo>
                  <a:lnTo>
                    <a:pt x="328" y="22"/>
                  </a:lnTo>
                  <a:lnTo>
                    <a:pt x="324" y="24"/>
                  </a:lnTo>
                  <a:lnTo>
                    <a:pt x="324" y="24"/>
                  </a:lnTo>
                  <a:lnTo>
                    <a:pt x="320" y="26"/>
                  </a:lnTo>
                  <a:lnTo>
                    <a:pt x="314" y="26"/>
                  </a:lnTo>
                  <a:lnTo>
                    <a:pt x="308" y="28"/>
                  </a:lnTo>
                  <a:lnTo>
                    <a:pt x="304" y="30"/>
                  </a:lnTo>
                  <a:lnTo>
                    <a:pt x="300" y="32"/>
                  </a:lnTo>
                  <a:lnTo>
                    <a:pt x="288" y="38"/>
                  </a:lnTo>
                  <a:lnTo>
                    <a:pt x="290" y="36"/>
                  </a:lnTo>
                  <a:lnTo>
                    <a:pt x="298" y="30"/>
                  </a:lnTo>
                  <a:lnTo>
                    <a:pt x="306" y="22"/>
                  </a:lnTo>
                  <a:lnTo>
                    <a:pt x="314" y="16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22" y="12"/>
                  </a:lnTo>
                  <a:lnTo>
                    <a:pt x="324" y="10"/>
                  </a:lnTo>
                  <a:lnTo>
                    <a:pt x="322" y="8"/>
                  </a:lnTo>
                  <a:lnTo>
                    <a:pt x="322" y="6"/>
                  </a:lnTo>
                  <a:lnTo>
                    <a:pt x="318" y="4"/>
                  </a:lnTo>
                  <a:lnTo>
                    <a:pt x="312" y="2"/>
                  </a:lnTo>
                  <a:lnTo>
                    <a:pt x="298" y="2"/>
                  </a:lnTo>
                  <a:lnTo>
                    <a:pt x="278" y="0"/>
                  </a:lnTo>
                  <a:lnTo>
                    <a:pt x="258" y="4"/>
                  </a:lnTo>
                  <a:lnTo>
                    <a:pt x="240" y="12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2"/>
                  </a:lnTo>
                  <a:lnTo>
                    <a:pt x="218" y="34"/>
                  </a:lnTo>
                  <a:lnTo>
                    <a:pt x="220" y="38"/>
                  </a:lnTo>
                  <a:lnTo>
                    <a:pt x="224" y="42"/>
                  </a:lnTo>
                  <a:lnTo>
                    <a:pt x="226" y="48"/>
                  </a:lnTo>
                  <a:lnTo>
                    <a:pt x="228" y="56"/>
                  </a:lnTo>
                  <a:lnTo>
                    <a:pt x="206" y="38"/>
                  </a:lnTo>
                  <a:lnTo>
                    <a:pt x="196" y="40"/>
                  </a:lnTo>
                  <a:lnTo>
                    <a:pt x="202" y="62"/>
                  </a:lnTo>
                  <a:lnTo>
                    <a:pt x="186" y="48"/>
                  </a:lnTo>
                  <a:lnTo>
                    <a:pt x="166" y="54"/>
                  </a:lnTo>
                  <a:lnTo>
                    <a:pt x="164" y="54"/>
                  </a:lnTo>
                  <a:lnTo>
                    <a:pt x="164" y="56"/>
                  </a:lnTo>
                  <a:lnTo>
                    <a:pt x="162" y="60"/>
                  </a:lnTo>
                  <a:lnTo>
                    <a:pt x="164" y="66"/>
                  </a:lnTo>
                  <a:lnTo>
                    <a:pt x="166" y="70"/>
                  </a:lnTo>
                  <a:lnTo>
                    <a:pt x="170" y="76"/>
                  </a:lnTo>
                  <a:lnTo>
                    <a:pt x="152" y="64"/>
                  </a:lnTo>
                  <a:lnTo>
                    <a:pt x="128" y="70"/>
                  </a:lnTo>
                  <a:lnTo>
                    <a:pt x="104" y="7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Freeform 531"/>
            <p:cNvSpPr>
              <a:spLocks/>
            </p:cNvSpPr>
            <p:nvPr/>
          </p:nvSpPr>
          <p:spPr bwMode="gray">
            <a:xfrm>
              <a:off x="8466614" y="2104669"/>
              <a:ext cx="70353" cy="85107"/>
            </a:xfrm>
            <a:custGeom>
              <a:avLst/>
              <a:gdLst>
                <a:gd name="T0" fmla="*/ 10 w 38"/>
                <a:gd name="T1" fmla="*/ 0 h 46"/>
                <a:gd name="T2" fmla="*/ 8 w 38"/>
                <a:gd name="T3" fmla="*/ 0 h 46"/>
                <a:gd name="T4" fmla="*/ 8 w 38"/>
                <a:gd name="T5" fmla="*/ 0 h 46"/>
                <a:gd name="T6" fmla="*/ 6 w 38"/>
                <a:gd name="T7" fmla="*/ 2 h 46"/>
                <a:gd name="T8" fmla="*/ 6 w 38"/>
                <a:gd name="T9" fmla="*/ 2 h 46"/>
                <a:gd name="T10" fmla="*/ 4 w 38"/>
                <a:gd name="T11" fmla="*/ 6 h 46"/>
                <a:gd name="T12" fmla="*/ 4 w 38"/>
                <a:gd name="T13" fmla="*/ 10 h 46"/>
                <a:gd name="T14" fmla="*/ 2 w 38"/>
                <a:gd name="T15" fmla="*/ 18 h 46"/>
                <a:gd name="T16" fmla="*/ 2 w 38"/>
                <a:gd name="T17" fmla="*/ 22 h 46"/>
                <a:gd name="T18" fmla="*/ 2 w 38"/>
                <a:gd name="T19" fmla="*/ 24 h 46"/>
                <a:gd name="T20" fmla="*/ 4 w 38"/>
                <a:gd name="T21" fmla="*/ 26 h 46"/>
                <a:gd name="T22" fmla="*/ 6 w 38"/>
                <a:gd name="T23" fmla="*/ 26 h 46"/>
                <a:gd name="T24" fmla="*/ 8 w 38"/>
                <a:gd name="T25" fmla="*/ 28 h 46"/>
                <a:gd name="T26" fmla="*/ 6 w 38"/>
                <a:gd name="T27" fmla="*/ 30 h 46"/>
                <a:gd name="T28" fmla="*/ 4 w 38"/>
                <a:gd name="T29" fmla="*/ 30 h 46"/>
                <a:gd name="T30" fmla="*/ 2 w 38"/>
                <a:gd name="T31" fmla="*/ 32 h 46"/>
                <a:gd name="T32" fmla="*/ 0 w 38"/>
                <a:gd name="T33" fmla="*/ 36 h 46"/>
                <a:gd name="T34" fmla="*/ 0 w 38"/>
                <a:gd name="T35" fmla="*/ 38 h 46"/>
                <a:gd name="T36" fmla="*/ 2 w 38"/>
                <a:gd name="T37" fmla="*/ 40 h 46"/>
                <a:gd name="T38" fmla="*/ 2 w 38"/>
                <a:gd name="T39" fmla="*/ 42 h 46"/>
                <a:gd name="T40" fmla="*/ 2 w 38"/>
                <a:gd name="T41" fmla="*/ 42 h 46"/>
                <a:gd name="T42" fmla="*/ 4 w 38"/>
                <a:gd name="T43" fmla="*/ 42 h 46"/>
                <a:gd name="T44" fmla="*/ 6 w 38"/>
                <a:gd name="T45" fmla="*/ 44 h 46"/>
                <a:gd name="T46" fmla="*/ 8 w 38"/>
                <a:gd name="T47" fmla="*/ 44 h 46"/>
                <a:gd name="T48" fmla="*/ 10 w 38"/>
                <a:gd name="T49" fmla="*/ 44 h 46"/>
                <a:gd name="T50" fmla="*/ 12 w 38"/>
                <a:gd name="T51" fmla="*/ 44 h 46"/>
                <a:gd name="T52" fmla="*/ 12 w 38"/>
                <a:gd name="T53" fmla="*/ 40 h 46"/>
                <a:gd name="T54" fmla="*/ 14 w 38"/>
                <a:gd name="T55" fmla="*/ 38 h 46"/>
                <a:gd name="T56" fmla="*/ 16 w 38"/>
                <a:gd name="T57" fmla="*/ 38 h 46"/>
                <a:gd name="T58" fmla="*/ 18 w 38"/>
                <a:gd name="T59" fmla="*/ 36 h 46"/>
                <a:gd name="T60" fmla="*/ 20 w 38"/>
                <a:gd name="T61" fmla="*/ 38 h 46"/>
                <a:gd name="T62" fmla="*/ 22 w 38"/>
                <a:gd name="T63" fmla="*/ 40 h 46"/>
                <a:gd name="T64" fmla="*/ 26 w 38"/>
                <a:gd name="T65" fmla="*/ 42 h 46"/>
                <a:gd name="T66" fmla="*/ 30 w 38"/>
                <a:gd name="T67" fmla="*/ 44 h 46"/>
                <a:gd name="T68" fmla="*/ 34 w 38"/>
                <a:gd name="T69" fmla="*/ 46 h 46"/>
                <a:gd name="T70" fmla="*/ 36 w 38"/>
                <a:gd name="T71" fmla="*/ 46 h 46"/>
                <a:gd name="T72" fmla="*/ 38 w 38"/>
                <a:gd name="T73" fmla="*/ 46 h 46"/>
                <a:gd name="T74" fmla="*/ 38 w 38"/>
                <a:gd name="T75" fmla="*/ 44 h 46"/>
                <a:gd name="T76" fmla="*/ 38 w 38"/>
                <a:gd name="T77" fmla="*/ 38 h 46"/>
                <a:gd name="T78" fmla="*/ 36 w 38"/>
                <a:gd name="T79" fmla="*/ 34 h 46"/>
                <a:gd name="T80" fmla="*/ 34 w 38"/>
                <a:gd name="T81" fmla="*/ 32 h 46"/>
                <a:gd name="T82" fmla="*/ 34 w 38"/>
                <a:gd name="T83" fmla="*/ 30 h 46"/>
                <a:gd name="T84" fmla="*/ 32 w 38"/>
                <a:gd name="T85" fmla="*/ 28 h 46"/>
                <a:gd name="T86" fmla="*/ 32 w 38"/>
                <a:gd name="T87" fmla="*/ 28 h 46"/>
                <a:gd name="T88" fmla="*/ 32 w 38"/>
                <a:gd name="T89" fmla="*/ 26 h 46"/>
                <a:gd name="T90" fmla="*/ 30 w 38"/>
                <a:gd name="T91" fmla="*/ 24 h 46"/>
                <a:gd name="T92" fmla="*/ 28 w 38"/>
                <a:gd name="T93" fmla="*/ 24 h 46"/>
                <a:gd name="T94" fmla="*/ 26 w 38"/>
                <a:gd name="T95" fmla="*/ 24 h 46"/>
                <a:gd name="T96" fmla="*/ 24 w 38"/>
                <a:gd name="T97" fmla="*/ 24 h 46"/>
                <a:gd name="T98" fmla="*/ 20 w 38"/>
                <a:gd name="T99" fmla="*/ 22 h 46"/>
                <a:gd name="T100" fmla="*/ 18 w 38"/>
                <a:gd name="T101" fmla="*/ 20 h 46"/>
                <a:gd name="T102" fmla="*/ 16 w 38"/>
                <a:gd name="T103" fmla="*/ 18 h 46"/>
                <a:gd name="T104" fmla="*/ 14 w 38"/>
                <a:gd name="T105" fmla="*/ 16 h 46"/>
                <a:gd name="T106" fmla="*/ 14 w 38"/>
                <a:gd name="T107" fmla="*/ 16 h 46"/>
                <a:gd name="T108" fmla="*/ 16 w 38"/>
                <a:gd name="T109" fmla="*/ 14 h 46"/>
                <a:gd name="T110" fmla="*/ 28 w 38"/>
                <a:gd name="T111" fmla="*/ 14 h 46"/>
                <a:gd name="T112" fmla="*/ 28 w 38"/>
                <a:gd name="T113" fmla="*/ 4 h 46"/>
                <a:gd name="T114" fmla="*/ 26 w 38"/>
                <a:gd name="T115" fmla="*/ 6 h 46"/>
                <a:gd name="T116" fmla="*/ 24 w 38"/>
                <a:gd name="T117" fmla="*/ 6 h 46"/>
                <a:gd name="T118" fmla="*/ 20 w 38"/>
                <a:gd name="T119" fmla="*/ 6 h 46"/>
                <a:gd name="T120" fmla="*/ 16 w 38"/>
                <a:gd name="T121" fmla="*/ 4 h 46"/>
                <a:gd name="T122" fmla="*/ 12 w 38"/>
                <a:gd name="T123" fmla="*/ 4 h 46"/>
                <a:gd name="T124" fmla="*/ 10 w 38"/>
                <a:gd name="T1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" h="46">
                  <a:moveTo>
                    <a:pt x="10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6"/>
                  </a:lnTo>
                  <a:lnTo>
                    <a:pt x="4" y="10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0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8" y="36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4" y="46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38"/>
                  </a:lnTo>
                  <a:lnTo>
                    <a:pt x="36" y="34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6"/>
                  </a:lnTo>
                  <a:lnTo>
                    <a:pt x="30" y="24"/>
                  </a:lnTo>
                  <a:lnTo>
                    <a:pt x="28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0" y="22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8" y="14"/>
                  </a:lnTo>
                  <a:lnTo>
                    <a:pt x="28" y="4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" name="Freeform 532"/>
            <p:cNvSpPr>
              <a:spLocks/>
            </p:cNvSpPr>
            <p:nvPr/>
          </p:nvSpPr>
          <p:spPr bwMode="gray">
            <a:xfrm>
              <a:off x="7385398" y="2186075"/>
              <a:ext cx="514688" cy="592048"/>
            </a:xfrm>
            <a:custGeom>
              <a:avLst/>
              <a:gdLst>
                <a:gd name="T0" fmla="*/ 94 w 278"/>
                <a:gd name="T1" fmla="*/ 122 h 320"/>
                <a:gd name="T2" fmla="*/ 110 w 278"/>
                <a:gd name="T3" fmla="*/ 128 h 320"/>
                <a:gd name="T4" fmla="*/ 138 w 278"/>
                <a:gd name="T5" fmla="*/ 144 h 320"/>
                <a:gd name="T6" fmla="*/ 146 w 278"/>
                <a:gd name="T7" fmla="*/ 148 h 320"/>
                <a:gd name="T8" fmla="*/ 156 w 278"/>
                <a:gd name="T9" fmla="*/ 182 h 320"/>
                <a:gd name="T10" fmla="*/ 148 w 278"/>
                <a:gd name="T11" fmla="*/ 224 h 320"/>
                <a:gd name="T12" fmla="*/ 132 w 278"/>
                <a:gd name="T13" fmla="*/ 238 h 320"/>
                <a:gd name="T14" fmla="*/ 118 w 278"/>
                <a:gd name="T15" fmla="*/ 238 h 320"/>
                <a:gd name="T16" fmla="*/ 110 w 278"/>
                <a:gd name="T17" fmla="*/ 254 h 320"/>
                <a:gd name="T18" fmla="*/ 134 w 278"/>
                <a:gd name="T19" fmla="*/ 266 h 320"/>
                <a:gd name="T20" fmla="*/ 146 w 278"/>
                <a:gd name="T21" fmla="*/ 258 h 320"/>
                <a:gd name="T22" fmla="*/ 174 w 278"/>
                <a:gd name="T23" fmla="*/ 282 h 320"/>
                <a:gd name="T24" fmla="*/ 192 w 278"/>
                <a:gd name="T25" fmla="*/ 300 h 320"/>
                <a:gd name="T26" fmla="*/ 208 w 278"/>
                <a:gd name="T27" fmla="*/ 312 h 320"/>
                <a:gd name="T28" fmla="*/ 222 w 278"/>
                <a:gd name="T29" fmla="*/ 318 h 320"/>
                <a:gd name="T30" fmla="*/ 216 w 278"/>
                <a:gd name="T31" fmla="*/ 298 h 320"/>
                <a:gd name="T32" fmla="*/ 204 w 278"/>
                <a:gd name="T33" fmla="*/ 286 h 320"/>
                <a:gd name="T34" fmla="*/ 218 w 278"/>
                <a:gd name="T35" fmla="*/ 288 h 320"/>
                <a:gd name="T36" fmla="*/ 238 w 278"/>
                <a:gd name="T37" fmla="*/ 304 h 320"/>
                <a:gd name="T38" fmla="*/ 246 w 278"/>
                <a:gd name="T39" fmla="*/ 302 h 320"/>
                <a:gd name="T40" fmla="*/ 246 w 278"/>
                <a:gd name="T41" fmla="*/ 278 h 320"/>
                <a:gd name="T42" fmla="*/ 230 w 278"/>
                <a:gd name="T43" fmla="*/ 262 h 320"/>
                <a:gd name="T44" fmla="*/ 218 w 278"/>
                <a:gd name="T45" fmla="*/ 252 h 320"/>
                <a:gd name="T46" fmla="*/ 210 w 278"/>
                <a:gd name="T47" fmla="*/ 242 h 320"/>
                <a:gd name="T48" fmla="*/ 206 w 278"/>
                <a:gd name="T49" fmla="*/ 220 h 320"/>
                <a:gd name="T50" fmla="*/ 214 w 278"/>
                <a:gd name="T51" fmla="*/ 208 h 320"/>
                <a:gd name="T52" fmla="*/ 224 w 278"/>
                <a:gd name="T53" fmla="*/ 228 h 320"/>
                <a:gd name="T54" fmla="*/ 232 w 278"/>
                <a:gd name="T55" fmla="*/ 246 h 320"/>
                <a:gd name="T56" fmla="*/ 242 w 278"/>
                <a:gd name="T57" fmla="*/ 248 h 320"/>
                <a:gd name="T58" fmla="*/ 260 w 278"/>
                <a:gd name="T59" fmla="*/ 236 h 320"/>
                <a:gd name="T60" fmla="*/ 274 w 278"/>
                <a:gd name="T61" fmla="*/ 232 h 320"/>
                <a:gd name="T62" fmla="*/ 272 w 278"/>
                <a:gd name="T63" fmla="*/ 220 h 320"/>
                <a:gd name="T64" fmla="*/ 276 w 278"/>
                <a:gd name="T65" fmla="*/ 212 h 320"/>
                <a:gd name="T66" fmla="*/ 270 w 278"/>
                <a:gd name="T67" fmla="*/ 202 h 320"/>
                <a:gd name="T68" fmla="*/ 260 w 278"/>
                <a:gd name="T69" fmla="*/ 200 h 320"/>
                <a:gd name="T70" fmla="*/ 254 w 278"/>
                <a:gd name="T71" fmla="*/ 196 h 320"/>
                <a:gd name="T72" fmla="*/ 216 w 278"/>
                <a:gd name="T73" fmla="*/ 166 h 320"/>
                <a:gd name="T74" fmla="*/ 206 w 278"/>
                <a:gd name="T75" fmla="*/ 168 h 320"/>
                <a:gd name="T76" fmla="*/ 210 w 278"/>
                <a:gd name="T77" fmla="*/ 152 h 320"/>
                <a:gd name="T78" fmla="*/ 222 w 278"/>
                <a:gd name="T79" fmla="*/ 140 h 320"/>
                <a:gd name="T80" fmla="*/ 218 w 278"/>
                <a:gd name="T81" fmla="*/ 126 h 320"/>
                <a:gd name="T82" fmla="*/ 208 w 278"/>
                <a:gd name="T83" fmla="*/ 116 h 320"/>
                <a:gd name="T84" fmla="*/ 196 w 278"/>
                <a:gd name="T85" fmla="*/ 96 h 320"/>
                <a:gd name="T86" fmla="*/ 186 w 278"/>
                <a:gd name="T87" fmla="*/ 94 h 320"/>
                <a:gd name="T88" fmla="*/ 176 w 278"/>
                <a:gd name="T89" fmla="*/ 94 h 320"/>
                <a:gd name="T90" fmla="*/ 180 w 278"/>
                <a:gd name="T91" fmla="*/ 82 h 320"/>
                <a:gd name="T92" fmla="*/ 168 w 278"/>
                <a:gd name="T93" fmla="*/ 78 h 320"/>
                <a:gd name="T94" fmla="*/ 150 w 278"/>
                <a:gd name="T95" fmla="*/ 58 h 320"/>
                <a:gd name="T96" fmla="*/ 108 w 278"/>
                <a:gd name="T97" fmla="*/ 48 h 320"/>
                <a:gd name="T98" fmla="*/ 78 w 278"/>
                <a:gd name="T99" fmla="*/ 44 h 320"/>
                <a:gd name="T100" fmla="*/ 84 w 278"/>
                <a:gd name="T101" fmla="*/ 24 h 320"/>
                <a:gd name="T102" fmla="*/ 80 w 278"/>
                <a:gd name="T103" fmla="*/ 4 h 320"/>
                <a:gd name="T104" fmla="*/ 60 w 278"/>
                <a:gd name="T105" fmla="*/ 16 h 320"/>
                <a:gd name="T106" fmla="*/ 72 w 278"/>
                <a:gd name="T107" fmla="*/ 78 h 320"/>
                <a:gd name="T108" fmla="*/ 72 w 278"/>
                <a:gd name="T109" fmla="*/ 92 h 320"/>
                <a:gd name="T110" fmla="*/ 44 w 278"/>
                <a:gd name="T111" fmla="*/ 38 h 320"/>
                <a:gd name="T112" fmla="*/ 40 w 278"/>
                <a:gd name="T113" fmla="*/ 0 h 320"/>
                <a:gd name="T114" fmla="*/ 2 w 278"/>
                <a:gd name="T115" fmla="*/ 56 h 320"/>
                <a:gd name="T116" fmla="*/ 4 w 278"/>
                <a:gd name="T117" fmla="*/ 68 h 320"/>
                <a:gd name="T118" fmla="*/ 22 w 278"/>
                <a:gd name="T119" fmla="*/ 108 h 320"/>
                <a:gd name="T120" fmla="*/ 36 w 278"/>
                <a:gd name="T121" fmla="*/ 11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8" h="320">
                  <a:moveTo>
                    <a:pt x="80" y="124"/>
                  </a:moveTo>
                  <a:lnTo>
                    <a:pt x="92" y="126"/>
                  </a:lnTo>
                  <a:lnTo>
                    <a:pt x="92" y="124"/>
                  </a:lnTo>
                  <a:lnTo>
                    <a:pt x="92" y="124"/>
                  </a:lnTo>
                  <a:lnTo>
                    <a:pt x="92" y="122"/>
                  </a:lnTo>
                  <a:lnTo>
                    <a:pt x="94" y="122"/>
                  </a:lnTo>
                  <a:lnTo>
                    <a:pt x="94" y="122"/>
                  </a:lnTo>
                  <a:lnTo>
                    <a:pt x="98" y="124"/>
                  </a:lnTo>
                  <a:lnTo>
                    <a:pt x="98" y="124"/>
                  </a:lnTo>
                  <a:lnTo>
                    <a:pt x="102" y="126"/>
                  </a:lnTo>
                  <a:lnTo>
                    <a:pt x="106" y="128"/>
                  </a:lnTo>
                  <a:lnTo>
                    <a:pt x="110" y="128"/>
                  </a:lnTo>
                  <a:lnTo>
                    <a:pt x="116" y="130"/>
                  </a:lnTo>
                  <a:lnTo>
                    <a:pt x="134" y="138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38" y="142"/>
                  </a:lnTo>
                  <a:lnTo>
                    <a:pt x="138" y="144"/>
                  </a:lnTo>
                  <a:lnTo>
                    <a:pt x="138" y="146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8" y="148"/>
                  </a:lnTo>
                  <a:lnTo>
                    <a:pt x="142" y="148"/>
                  </a:lnTo>
                  <a:lnTo>
                    <a:pt x="146" y="148"/>
                  </a:lnTo>
                  <a:lnTo>
                    <a:pt x="148" y="150"/>
                  </a:lnTo>
                  <a:lnTo>
                    <a:pt x="152" y="152"/>
                  </a:lnTo>
                  <a:lnTo>
                    <a:pt x="152" y="156"/>
                  </a:lnTo>
                  <a:lnTo>
                    <a:pt x="154" y="160"/>
                  </a:lnTo>
                  <a:lnTo>
                    <a:pt x="156" y="170"/>
                  </a:lnTo>
                  <a:lnTo>
                    <a:pt x="156" y="182"/>
                  </a:lnTo>
                  <a:lnTo>
                    <a:pt x="156" y="196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50" y="214"/>
                  </a:lnTo>
                  <a:lnTo>
                    <a:pt x="150" y="218"/>
                  </a:lnTo>
                  <a:lnTo>
                    <a:pt x="148" y="224"/>
                  </a:lnTo>
                  <a:lnTo>
                    <a:pt x="146" y="230"/>
                  </a:lnTo>
                  <a:lnTo>
                    <a:pt x="140" y="234"/>
                  </a:lnTo>
                  <a:lnTo>
                    <a:pt x="140" y="236"/>
                  </a:lnTo>
                  <a:lnTo>
                    <a:pt x="138" y="236"/>
                  </a:lnTo>
                  <a:lnTo>
                    <a:pt x="136" y="238"/>
                  </a:lnTo>
                  <a:lnTo>
                    <a:pt x="132" y="238"/>
                  </a:lnTo>
                  <a:lnTo>
                    <a:pt x="128" y="238"/>
                  </a:lnTo>
                  <a:lnTo>
                    <a:pt x="126" y="238"/>
                  </a:lnTo>
                  <a:lnTo>
                    <a:pt x="124" y="238"/>
                  </a:lnTo>
                  <a:lnTo>
                    <a:pt x="124" y="236"/>
                  </a:lnTo>
                  <a:lnTo>
                    <a:pt x="120" y="236"/>
                  </a:lnTo>
                  <a:lnTo>
                    <a:pt x="118" y="238"/>
                  </a:lnTo>
                  <a:lnTo>
                    <a:pt x="116" y="240"/>
                  </a:lnTo>
                  <a:lnTo>
                    <a:pt x="112" y="244"/>
                  </a:lnTo>
                  <a:lnTo>
                    <a:pt x="110" y="250"/>
                  </a:lnTo>
                  <a:lnTo>
                    <a:pt x="110" y="250"/>
                  </a:lnTo>
                  <a:lnTo>
                    <a:pt x="110" y="252"/>
                  </a:lnTo>
                  <a:lnTo>
                    <a:pt x="110" y="254"/>
                  </a:lnTo>
                  <a:lnTo>
                    <a:pt x="112" y="256"/>
                  </a:lnTo>
                  <a:lnTo>
                    <a:pt x="114" y="260"/>
                  </a:lnTo>
                  <a:lnTo>
                    <a:pt x="116" y="262"/>
                  </a:lnTo>
                  <a:lnTo>
                    <a:pt x="122" y="264"/>
                  </a:lnTo>
                  <a:lnTo>
                    <a:pt x="126" y="266"/>
                  </a:lnTo>
                  <a:lnTo>
                    <a:pt x="134" y="266"/>
                  </a:lnTo>
                  <a:lnTo>
                    <a:pt x="136" y="266"/>
                  </a:lnTo>
                  <a:lnTo>
                    <a:pt x="138" y="264"/>
                  </a:lnTo>
                  <a:lnTo>
                    <a:pt x="140" y="262"/>
                  </a:lnTo>
                  <a:lnTo>
                    <a:pt x="144" y="262"/>
                  </a:lnTo>
                  <a:lnTo>
                    <a:pt x="146" y="260"/>
                  </a:lnTo>
                  <a:lnTo>
                    <a:pt x="146" y="258"/>
                  </a:lnTo>
                  <a:lnTo>
                    <a:pt x="144" y="256"/>
                  </a:lnTo>
                  <a:lnTo>
                    <a:pt x="162" y="274"/>
                  </a:lnTo>
                  <a:lnTo>
                    <a:pt x="174" y="276"/>
                  </a:lnTo>
                  <a:lnTo>
                    <a:pt x="174" y="276"/>
                  </a:lnTo>
                  <a:lnTo>
                    <a:pt x="174" y="278"/>
                  </a:lnTo>
                  <a:lnTo>
                    <a:pt x="174" y="282"/>
                  </a:lnTo>
                  <a:lnTo>
                    <a:pt x="174" y="284"/>
                  </a:lnTo>
                  <a:lnTo>
                    <a:pt x="176" y="288"/>
                  </a:lnTo>
                  <a:lnTo>
                    <a:pt x="180" y="292"/>
                  </a:lnTo>
                  <a:lnTo>
                    <a:pt x="184" y="296"/>
                  </a:lnTo>
                  <a:lnTo>
                    <a:pt x="192" y="298"/>
                  </a:lnTo>
                  <a:lnTo>
                    <a:pt x="192" y="300"/>
                  </a:lnTo>
                  <a:lnTo>
                    <a:pt x="196" y="300"/>
                  </a:lnTo>
                  <a:lnTo>
                    <a:pt x="200" y="302"/>
                  </a:lnTo>
                  <a:lnTo>
                    <a:pt x="202" y="306"/>
                  </a:lnTo>
                  <a:lnTo>
                    <a:pt x="206" y="310"/>
                  </a:lnTo>
                  <a:lnTo>
                    <a:pt x="206" y="312"/>
                  </a:lnTo>
                  <a:lnTo>
                    <a:pt x="208" y="312"/>
                  </a:lnTo>
                  <a:lnTo>
                    <a:pt x="210" y="314"/>
                  </a:lnTo>
                  <a:lnTo>
                    <a:pt x="212" y="316"/>
                  </a:lnTo>
                  <a:lnTo>
                    <a:pt x="214" y="318"/>
                  </a:lnTo>
                  <a:lnTo>
                    <a:pt x="218" y="320"/>
                  </a:lnTo>
                  <a:lnTo>
                    <a:pt x="220" y="320"/>
                  </a:lnTo>
                  <a:lnTo>
                    <a:pt x="222" y="318"/>
                  </a:lnTo>
                  <a:lnTo>
                    <a:pt x="222" y="316"/>
                  </a:lnTo>
                  <a:lnTo>
                    <a:pt x="222" y="310"/>
                  </a:lnTo>
                  <a:lnTo>
                    <a:pt x="222" y="310"/>
                  </a:lnTo>
                  <a:lnTo>
                    <a:pt x="220" y="306"/>
                  </a:lnTo>
                  <a:lnTo>
                    <a:pt x="218" y="302"/>
                  </a:lnTo>
                  <a:lnTo>
                    <a:pt x="216" y="298"/>
                  </a:lnTo>
                  <a:lnTo>
                    <a:pt x="212" y="294"/>
                  </a:lnTo>
                  <a:lnTo>
                    <a:pt x="210" y="290"/>
                  </a:lnTo>
                  <a:lnTo>
                    <a:pt x="206" y="290"/>
                  </a:lnTo>
                  <a:lnTo>
                    <a:pt x="206" y="288"/>
                  </a:lnTo>
                  <a:lnTo>
                    <a:pt x="206" y="288"/>
                  </a:lnTo>
                  <a:lnTo>
                    <a:pt x="204" y="286"/>
                  </a:lnTo>
                  <a:lnTo>
                    <a:pt x="204" y="286"/>
                  </a:lnTo>
                  <a:lnTo>
                    <a:pt x="206" y="284"/>
                  </a:lnTo>
                  <a:lnTo>
                    <a:pt x="208" y="284"/>
                  </a:lnTo>
                  <a:lnTo>
                    <a:pt x="210" y="284"/>
                  </a:lnTo>
                  <a:lnTo>
                    <a:pt x="214" y="286"/>
                  </a:lnTo>
                  <a:lnTo>
                    <a:pt x="218" y="288"/>
                  </a:lnTo>
                  <a:lnTo>
                    <a:pt x="222" y="290"/>
                  </a:lnTo>
                  <a:lnTo>
                    <a:pt x="228" y="292"/>
                  </a:lnTo>
                  <a:lnTo>
                    <a:pt x="232" y="296"/>
                  </a:lnTo>
                  <a:lnTo>
                    <a:pt x="236" y="300"/>
                  </a:lnTo>
                  <a:lnTo>
                    <a:pt x="238" y="304"/>
                  </a:lnTo>
                  <a:lnTo>
                    <a:pt x="238" y="304"/>
                  </a:lnTo>
                  <a:lnTo>
                    <a:pt x="240" y="306"/>
                  </a:lnTo>
                  <a:lnTo>
                    <a:pt x="240" y="308"/>
                  </a:lnTo>
                  <a:lnTo>
                    <a:pt x="242" y="308"/>
                  </a:lnTo>
                  <a:lnTo>
                    <a:pt x="244" y="306"/>
                  </a:lnTo>
                  <a:lnTo>
                    <a:pt x="246" y="304"/>
                  </a:lnTo>
                  <a:lnTo>
                    <a:pt x="246" y="302"/>
                  </a:lnTo>
                  <a:lnTo>
                    <a:pt x="248" y="300"/>
                  </a:lnTo>
                  <a:lnTo>
                    <a:pt x="248" y="296"/>
                  </a:lnTo>
                  <a:lnTo>
                    <a:pt x="250" y="290"/>
                  </a:lnTo>
                  <a:lnTo>
                    <a:pt x="250" y="286"/>
                  </a:lnTo>
                  <a:lnTo>
                    <a:pt x="248" y="282"/>
                  </a:lnTo>
                  <a:lnTo>
                    <a:pt x="246" y="278"/>
                  </a:lnTo>
                  <a:lnTo>
                    <a:pt x="244" y="276"/>
                  </a:lnTo>
                  <a:lnTo>
                    <a:pt x="242" y="274"/>
                  </a:lnTo>
                  <a:lnTo>
                    <a:pt x="240" y="272"/>
                  </a:lnTo>
                  <a:lnTo>
                    <a:pt x="236" y="268"/>
                  </a:lnTo>
                  <a:lnTo>
                    <a:pt x="232" y="264"/>
                  </a:lnTo>
                  <a:lnTo>
                    <a:pt x="230" y="262"/>
                  </a:lnTo>
                  <a:lnTo>
                    <a:pt x="226" y="260"/>
                  </a:lnTo>
                  <a:lnTo>
                    <a:pt x="224" y="258"/>
                  </a:lnTo>
                  <a:lnTo>
                    <a:pt x="224" y="258"/>
                  </a:lnTo>
                  <a:lnTo>
                    <a:pt x="222" y="258"/>
                  </a:lnTo>
                  <a:lnTo>
                    <a:pt x="220" y="256"/>
                  </a:lnTo>
                  <a:lnTo>
                    <a:pt x="218" y="252"/>
                  </a:lnTo>
                  <a:lnTo>
                    <a:pt x="218" y="250"/>
                  </a:lnTo>
                  <a:lnTo>
                    <a:pt x="218" y="250"/>
                  </a:lnTo>
                  <a:lnTo>
                    <a:pt x="216" y="250"/>
                  </a:lnTo>
                  <a:lnTo>
                    <a:pt x="214" y="248"/>
                  </a:lnTo>
                  <a:lnTo>
                    <a:pt x="212" y="246"/>
                  </a:lnTo>
                  <a:lnTo>
                    <a:pt x="210" y="242"/>
                  </a:lnTo>
                  <a:lnTo>
                    <a:pt x="208" y="238"/>
                  </a:lnTo>
                  <a:lnTo>
                    <a:pt x="208" y="230"/>
                  </a:lnTo>
                  <a:lnTo>
                    <a:pt x="208" y="230"/>
                  </a:lnTo>
                  <a:lnTo>
                    <a:pt x="206" y="226"/>
                  </a:lnTo>
                  <a:lnTo>
                    <a:pt x="206" y="224"/>
                  </a:lnTo>
                  <a:lnTo>
                    <a:pt x="206" y="220"/>
                  </a:lnTo>
                  <a:lnTo>
                    <a:pt x="206" y="216"/>
                  </a:lnTo>
                  <a:lnTo>
                    <a:pt x="208" y="212"/>
                  </a:lnTo>
                  <a:lnTo>
                    <a:pt x="210" y="208"/>
                  </a:lnTo>
                  <a:lnTo>
                    <a:pt x="212" y="208"/>
                  </a:lnTo>
                  <a:lnTo>
                    <a:pt x="214" y="208"/>
                  </a:lnTo>
                  <a:lnTo>
                    <a:pt x="214" y="208"/>
                  </a:lnTo>
                  <a:lnTo>
                    <a:pt x="216" y="210"/>
                  </a:lnTo>
                  <a:lnTo>
                    <a:pt x="220" y="212"/>
                  </a:lnTo>
                  <a:lnTo>
                    <a:pt x="222" y="216"/>
                  </a:lnTo>
                  <a:lnTo>
                    <a:pt x="222" y="220"/>
                  </a:lnTo>
                  <a:lnTo>
                    <a:pt x="224" y="226"/>
                  </a:lnTo>
                  <a:lnTo>
                    <a:pt x="224" y="228"/>
                  </a:lnTo>
                  <a:lnTo>
                    <a:pt x="226" y="230"/>
                  </a:lnTo>
                  <a:lnTo>
                    <a:pt x="228" y="234"/>
                  </a:lnTo>
                  <a:lnTo>
                    <a:pt x="230" y="240"/>
                  </a:lnTo>
                  <a:lnTo>
                    <a:pt x="230" y="244"/>
                  </a:lnTo>
                  <a:lnTo>
                    <a:pt x="232" y="246"/>
                  </a:lnTo>
                  <a:lnTo>
                    <a:pt x="232" y="246"/>
                  </a:lnTo>
                  <a:lnTo>
                    <a:pt x="232" y="248"/>
                  </a:lnTo>
                  <a:lnTo>
                    <a:pt x="232" y="248"/>
                  </a:lnTo>
                  <a:lnTo>
                    <a:pt x="234" y="250"/>
                  </a:lnTo>
                  <a:lnTo>
                    <a:pt x="236" y="250"/>
                  </a:lnTo>
                  <a:lnTo>
                    <a:pt x="238" y="250"/>
                  </a:lnTo>
                  <a:lnTo>
                    <a:pt x="242" y="248"/>
                  </a:lnTo>
                  <a:lnTo>
                    <a:pt x="246" y="244"/>
                  </a:lnTo>
                  <a:lnTo>
                    <a:pt x="248" y="244"/>
                  </a:lnTo>
                  <a:lnTo>
                    <a:pt x="250" y="242"/>
                  </a:lnTo>
                  <a:lnTo>
                    <a:pt x="252" y="240"/>
                  </a:lnTo>
                  <a:lnTo>
                    <a:pt x="256" y="238"/>
                  </a:lnTo>
                  <a:lnTo>
                    <a:pt x="260" y="236"/>
                  </a:lnTo>
                  <a:lnTo>
                    <a:pt x="264" y="234"/>
                  </a:lnTo>
                  <a:lnTo>
                    <a:pt x="266" y="234"/>
                  </a:lnTo>
                  <a:lnTo>
                    <a:pt x="268" y="234"/>
                  </a:lnTo>
                  <a:lnTo>
                    <a:pt x="270" y="234"/>
                  </a:lnTo>
                  <a:lnTo>
                    <a:pt x="272" y="234"/>
                  </a:lnTo>
                  <a:lnTo>
                    <a:pt x="274" y="232"/>
                  </a:lnTo>
                  <a:lnTo>
                    <a:pt x="276" y="230"/>
                  </a:lnTo>
                  <a:lnTo>
                    <a:pt x="278" y="228"/>
                  </a:lnTo>
                  <a:lnTo>
                    <a:pt x="276" y="224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72" y="220"/>
                  </a:lnTo>
                  <a:lnTo>
                    <a:pt x="270" y="220"/>
                  </a:lnTo>
                  <a:lnTo>
                    <a:pt x="268" y="218"/>
                  </a:lnTo>
                  <a:lnTo>
                    <a:pt x="266" y="218"/>
                  </a:lnTo>
                  <a:lnTo>
                    <a:pt x="266" y="214"/>
                  </a:lnTo>
                  <a:lnTo>
                    <a:pt x="276" y="212"/>
                  </a:lnTo>
                  <a:lnTo>
                    <a:pt x="276" y="212"/>
                  </a:lnTo>
                  <a:lnTo>
                    <a:pt x="276" y="210"/>
                  </a:lnTo>
                  <a:lnTo>
                    <a:pt x="276" y="208"/>
                  </a:lnTo>
                  <a:lnTo>
                    <a:pt x="274" y="206"/>
                  </a:lnTo>
                  <a:lnTo>
                    <a:pt x="272" y="204"/>
                  </a:lnTo>
                  <a:lnTo>
                    <a:pt x="272" y="204"/>
                  </a:lnTo>
                  <a:lnTo>
                    <a:pt x="270" y="202"/>
                  </a:lnTo>
                  <a:lnTo>
                    <a:pt x="270" y="200"/>
                  </a:lnTo>
                  <a:lnTo>
                    <a:pt x="268" y="198"/>
                  </a:lnTo>
                  <a:lnTo>
                    <a:pt x="266" y="198"/>
                  </a:lnTo>
                  <a:lnTo>
                    <a:pt x="262" y="198"/>
                  </a:lnTo>
                  <a:lnTo>
                    <a:pt x="262" y="200"/>
                  </a:lnTo>
                  <a:lnTo>
                    <a:pt x="260" y="200"/>
                  </a:lnTo>
                  <a:lnTo>
                    <a:pt x="258" y="200"/>
                  </a:lnTo>
                  <a:lnTo>
                    <a:pt x="256" y="202"/>
                  </a:lnTo>
                  <a:lnTo>
                    <a:pt x="254" y="202"/>
                  </a:lnTo>
                  <a:lnTo>
                    <a:pt x="254" y="200"/>
                  </a:lnTo>
                  <a:lnTo>
                    <a:pt x="254" y="198"/>
                  </a:lnTo>
                  <a:lnTo>
                    <a:pt x="254" y="196"/>
                  </a:lnTo>
                  <a:lnTo>
                    <a:pt x="252" y="194"/>
                  </a:lnTo>
                  <a:lnTo>
                    <a:pt x="252" y="190"/>
                  </a:lnTo>
                  <a:lnTo>
                    <a:pt x="248" y="186"/>
                  </a:lnTo>
                  <a:lnTo>
                    <a:pt x="244" y="182"/>
                  </a:lnTo>
                  <a:lnTo>
                    <a:pt x="228" y="176"/>
                  </a:lnTo>
                  <a:lnTo>
                    <a:pt x="216" y="166"/>
                  </a:lnTo>
                  <a:lnTo>
                    <a:pt x="216" y="166"/>
                  </a:lnTo>
                  <a:lnTo>
                    <a:pt x="214" y="166"/>
                  </a:lnTo>
                  <a:lnTo>
                    <a:pt x="212" y="168"/>
                  </a:lnTo>
                  <a:lnTo>
                    <a:pt x="210" y="168"/>
                  </a:lnTo>
                  <a:lnTo>
                    <a:pt x="208" y="168"/>
                  </a:lnTo>
                  <a:lnTo>
                    <a:pt x="206" y="168"/>
                  </a:lnTo>
                  <a:lnTo>
                    <a:pt x="206" y="166"/>
                  </a:lnTo>
                  <a:lnTo>
                    <a:pt x="206" y="162"/>
                  </a:lnTo>
                  <a:lnTo>
                    <a:pt x="206" y="162"/>
                  </a:lnTo>
                  <a:lnTo>
                    <a:pt x="208" y="158"/>
                  </a:lnTo>
                  <a:lnTo>
                    <a:pt x="208" y="156"/>
                  </a:lnTo>
                  <a:lnTo>
                    <a:pt x="210" y="152"/>
                  </a:lnTo>
                  <a:lnTo>
                    <a:pt x="208" y="150"/>
                  </a:lnTo>
                  <a:lnTo>
                    <a:pt x="218" y="148"/>
                  </a:lnTo>
                  <a:lnTo>
                    <a:pt x="220" y="148"/>
                  </a:lnTo>
                  <a:lnTo>
                    <a:pt x="220" y="146"/>
                  </a:lnTo>
                  <a:lnTo>
                    <a:pt x="222" y="144"/>
                  </a:lnTo>
                  <a:lnTo>
                    <a:pt x="222" y="140"/>
                  </a:lnTo>
                  <a:lnTo>
                    <a:pt x="218" y="136"/>
                  </a:lnTo>
                  <a:lnTo>
                    <a:pt x="218" y="136"/>
                  </a:lnTo>
                  <a:lnTo>
                    <a:pt x="218" y="132"/>
                  </a:lnTo>
                  <a:lnTo>
                    <a:pt x="216" y="130"/>
                  </a:lnTo>
                  <a:lnTo>
                    <a:pt x="218" y="126"/>
                  </a:lnTo>
                  <a:lnTo>
                    <a:pt x="218" y="126"/>
                  </a:lnTo>
                  <a:lnTo>
                    <a:pt x="220" y="124"/>
                  </a:lnTo>
                  <a:lnTo>
                    <a:pt x="220" y="122"/>
                  </a:lnTo>
                  <a:lnTo>
                    <a:pt x="218" y="120"/>
                  </a:lnTo>
                  <a:lnTo>
                    <a:pt x="218" y="118"/>
                  </a:lnTo>
                  <a:lnTo>
                    <a:pt x="214" y="116"/>
                  </a:lnTo>
                  <a:lnTo>
                    <a:pt x="208" y="116"/>
                  </a:lnTo>
                  <a:lnTo>
                    <a:pt x="208" y="104"/>
                  </a:lnTo>
                  <a:lnTo>
                    <a:pt x="206" y="104"/>
                  </a:lnTo>
                  <a:lnTo>
                    <a:pt x="204" y="102"/>
                  </a:lnTo>
                  <a:lnTo>
                    <a:pt x="200" y="102"/>
                  </a:lnTo>
                  <a:lnTo>
                    <a:pt x="196" y="98"/>
                  </a:lnTo>
                  <a:lnTo>
                    <a:pt x="196" y="96"/>
                  </a:lnTo>
                  <a:lnTo>
                    <a:pt x="196" y="96"/>
                  </a:lnTo>
                  <a:lnTo>
                    <a:pt x="194" y="94"/>
                  </a:lnTo>
                  <a:lnTo>
                    <a:pt x="192" y="92"/>
                  </a:lnTo>
                  <a:lnTo>
                    <a:pt x="190" y="92"/>
                  </a:lnTo>
                  <a:lnTo>
                    <a:pt x="186" y="94"/>
                  </a:lnTo>
                  <a:lnTo>
                    <a:pt x="186" y="94"/>
                  </a:lnTo>
                  <a:lnTo>
                    <a:pt x="184" y="94"/>
                  </a:lnTo>
                  <a:lnTo>
                    <a:pt x="182" y="96"/>
                  </a:lnTo>
                  <a:lnTo>
                    <a:pt x="180" y="96"/>
                  </a:lnTo>
                  <a:lnTo>
                    <a:pt x="178" y="96"/>
                  </a:lnTo>
                  <a:lnTo>
                    <a:pt x="176" y="96"/>
                  </a:lnTo>
                  <a:lnTo>
                    <a:pt x="176" y="94"/>
                  </a:lnTo>
                  <a:lnTo>
                    <a:pt x="178" y="90"/>
                  </a:lnTo>
                  <a:lnTo>
                    <a:pt x="178" y="90"/>
                  </a:lnTo>
                  <a:lnTo>
                    <a:pt x="178" y="88"/>
                  </a:lnTo>
                  <a:lnTo>
                    <a:pt x="180" y="86"/>
                  </a:lnTo>
                  <a:lnTo>
                    <a:pt x="180" y="84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6" y="7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70" y="78"/>
                  </a:lnTo>
                  <a:lnTo>
                    <a:pt x="168" y="78"/>
                  </a:lnTo>
                  <a:lnTo>
                    <a:pt x="166" y="78"/>
                  </a:lnTo>
                  <a:lnTo>
                    <a:pt x="164" y="76"/>
                  </a:lnTo>
                  <a:lnTo>
                    <a:pt x="160" y="74"/>
                  </a:lnTo>
                  <a:lnTo>
                    <a:pt x="156" y="70"/>
                  </a:lnTo>
                  <a:lnTo>
                    <a:pt x="152" y="62"/>
                  </a:lnTo>
                  <a:lnTo>
                    <a:pt x="150" y="58"/>
                  </a:lnTo>
                  <a:lnTo>
                    <a:pt x="144" y="54"/>
                  </a:lnTo>
                  <a:lnTo>
                    <a:pt x="132" y="48"/>
                  </a:lnTo>
                  <a:lnTo>
                    <a:pt x="114" y="46"/>
                  </a:lnTo>
                  <a:lnTo>
                    <a:pt x="114" y="46"/>
                  </a:lnTo>
                  <a:lnTo>
                    <a:pt x="112" y="46"/>
                  </a:lnTo>
                  <a:lnTo>
                    <a:pt x="108" y="48"/>
                  </a:lnTo>
                  <a:lnTo>
                    <a:pt x="106" y="48"/>
                  </a:lnTo>
                  <a:lnTo>
                    <a:pt x="102" y="48"/>
                  </a:lnTo>
                  <a:lnTo>
                    <a:pt x="98" y="48"/>
                  </a:lnTo>
                  <a:lnTo>
                    <a:pt x="96" y="44"/>
                  </a:lnTo>
                  <a:lnTo>
                    <a:pt x="94" y="38"/>
                  </a:lnTo>
                  <a:lnTo>
                    <a:pt x="78" y="44"/>
                  </a:lnTo>
                  <a:lnTo>
                    <a:pt x="78" y="42"/>
                  </a:lnTo>
                  <a:lnTo>
                    <a:pt x="80" y="40"/>
                  </a:lnTo>
                  <a:lnTo>
                    <a:pt x="82" y="34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84" y="24"/>
                  </a:lnTo>
                  <a:lnTo>
                    <a:pt x="84" y="20"/>
                  </a:lnTo>
                  <a:lnTo>
                    <a:pt x="84" y="16"/>
                  </a:lnTo>
                  <a:lnTo>
                    <a:pt x="86" y="12"/>
                  </a:lnTo>
                  <a:lnTo>
                    <a:pt x="84" y="8"/>
                  </a:lnTo>
                  <a:lnTo>
                    <a:pt x="82" y="6"/>
                  </a:lnTo>
                  <a:lnTo>
                    <a:pt x="80" y="4"/>
                  </a:lnTo>
                  <a:lnTo>
                    <a:pt x="78" y="4"/>
                  </a:lnTo>
                  <a:lnTo>
                    <a:pt x="76" y="4"/>
                  </a:lnTo>
                  <a:lnTo>
                    <a:pt x="72" y="6"/>
                  </a:lnTo>
                  <a:lnTo>
                    <a:pt x="68" y="8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6" y="24"/>
                  </a:lnTo>
                  <a:lnTo>
                    <a:pt x="56" y="28"/>
                  </a:lnTo>
                  <a:lnTo>
                    <a:pt x="54" y="36"/>
                  </a:lnTo>
                  <a:lnTo>
                    <a:pt x="54" y="46"/>
                  </a:lnTo>
                  <a:lnTo>
                    <a:pt x="56" y="58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0"/>
                  </a:lnTo>
                  <a:lnTo>
                    <a:pt x="72" y="84"/>
                  </a:lnTo>
                  <a:lnTo>
                    <a:pt x="72" y="86"/>
                  </a:lnTo>
                  <a:lnTo>
                    <a:pt x="72" y="90"/>
                  </a:lnTo>
                  <a:lnTo>
                    <a:pt x="72" y="92"/>
                  </a:lnTo>
                  <a:lnTo>
                    <a:pt x="70" y="92"/>
                  </a:lnTo>
                  <a:lnTo>
                    <a:pt x="68" y="90"/>
                  </a:lnTo>
                  <a:lnTo>
                    <a:pt x="64" y="86"/>
                  </a:lnTo>
                  <a:lnTo>
                    <a:pt x="56" y="76"/>
                  </a:lnTo>
                  <a:lnTo>
                    <a:pt x="48" y="60"/>
                  </a:lnTo>
                  <a:lnTo>
                    <a:pt x="44" y="38"/>
                  </a:lnTo>
                  <a:lnTo>
                    <a:pt x="44" y="32"/>
                  </a:lnTo>
                  <a:lnTo>
                    <a:pt x="46" y="20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4"/>
                  </a:lnTo>
                  <a:lnTo>
                    <a:pt x="18" y="14"/>
                  </a:lnTo>
                  <a:lnTo>
                    <a:pt x="16" y="18"/>
                  </a:lnTo>
                  <a:lnTo>
                    <a:pt x="10" y="30"/>
                  </a:lnTo>
                  <a:lnTo>
                    <a:pt x="4" y="4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4" y="68"/>
                  </a:lnTo>
                  <a:lnTo>
                    <a:pt x="6" y="72"/>
                  </a:lnTo>
                  <a:lnTo>
                    <a:pt x="12" y="80"/>
                  </a:lnTo>
                  <a:lnTo>
                    <a:pt x="18" y="88"/>
                  </a:lnTo>
                  <a:lnTo>
                    <a:pt x="22" y="98"/>
                  </a:lnTo>
                  <a:lnTo>
                    <a:pt x="24" y="104"/>
                  </a:lnTo>
                  <a:lnTo>
                    <a:pt x="22" y="108"/>
                  </a:lnTo>
                  <a:lnTo>
                    <a:pt x="26" y="112"/>
                  </a:lnTo>
                  <a:lnTo>
                    <a:pt x="26" y="112"/>
                  </a:lnTo>
                  <a:lnTo>
                    <a:pt x="28" y="110"/>
                  </a:lnTo>
                  <a:lnTo>
                    <a:pt x="30" y="108"/>
                  </a:lnTo>
                  <a:lnTo>
                    <a:pt x="32" y="108"/>
                  </a:lnTo>
                  <a:lnTo>
                    <a:pt x="36" y="110"/>
                  </a:lnTo>
                  <a:lnTo>
                    <a:pt x="40" y="112"/>
                  </a:lnTo>
                  <a:lnTo>
                    <a:pt x="48" y="118"/>
                  </a:lnTo>
                  <a:lnTo>
                    <a:pt x="62" y="122"/>
                  </a:lnTo>
                  <a:lnTo>
                    <a:pt x="80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Freeform 533"/>
            <p:cNvSpPr>
              <a:spLocks/>
            </p:cNvSpPr>
            <p:nvPr/>
          </p:nvSpPr>
          <p:spPr bwMode="gray">
            <a:xfrm>
              <a:off x="7266909" y="2626411"/>
              <a:ext cx="148112" cy="107309"/>
            </a:xfrm>
            <a:custGeom>
              <a:avLst/>
              <a:gdLst>
                <a:gd name="T0" fmla="*/ 6 w 80"/>
                <a:gd name="T1" fmla="*/ 36 h 58"/>
                <a:gd name="T2" fmla="*/ 0 w 80"/>
                <a:gd name="T3" fmla="*/ 46 h 58"/>
                <a:gd name="T4" fmla="*/ 2 w 80"/>
                <a:gd name="T5" fmla="*/ 46 h 58"/>
                <a:gd name="T6" fmla="*/ 4 w 80"/>
                <a:gd name="T7" fmla="*/ 44 h 58"/>
                <a:gd name="T8" fmla="*/ 6 w 80"/>
                <a:gd name="T9" fmla="*/ 44 h 58"/>
                <a:gd name="T10" fmla="*/ 10 w 80"/>
                <a:gd name="T11" fmla="*/ 44 h 58"/>
                <a:gd name="T12" fmla="*/ 12 w 80"/>
                <a:gd name="T13" fmla="*/ 44 h 58"/>
                <a:gd name="T14" fmla="*/ 14 w 80"/>
                <a:gd name="T15" fmla="*/ 46 h 58"/>
                <a:gd name="T16" fmla="*/ 16 w 80"/>
                <a:gd name="T17" fmla="*/ 48 h 58"/>
                <a:gd name="T18" fmla="*/ 16 w 80"/>
                <a:gd name="T19" fmla="*/ 50 h 58"/>
                <a:gd name="T20" fmla="*/ 16 w 80"/>
                <a:gd name="T21" fmla="*/ 52 h 58"/>
                <a:gd name="T22" fmla="*/ 18 w 80"/>
                <a:gd name="T23" fmla="*/ 54 h 58"/>
                <a:gd name="T24" fmla="*/ 20 w 80"/>
                <a:gd name="T25" fmla="*/ 56 h 58"/>
                <a:gd name="T26" fmla="*/ 22 w 80"/>
                <a:gd name="T27" fmla="*/ 58 h 58"/>
                <a:gd name="T28" fmla="*/ 26 w 80"/>
                <a:gd name="T29" fmla="*/ 58 h 58"/>
                <a:gd name="T30" fmla="*/ 30 w 80"/>
                <a:gd name="T31" fmla="*/ 58 h 58"/>
                <a:gd name="T32" fmla="*/ 34 w 80"/>
                <a:gd name="T33" fmla="*/ 56 h 58"/>
                <a:gd name="T34" fmla="*/ 54 w 80"/>
                <a:gd name="T35" fmla="*/ 44 h 58"/>
                <a:gd name="T36" fmla="*/ 72 w 80"/>
                <a:gd name="T37" fmla="*/ 48 h 58"/>
                <a:gd name="T38" fmla="*/ 80 w 80"/>
                <a:gd name="T39" fmla="*/ 42 h 58"/>
                <a:gd name="T40" fmla="*/ 80 w 80"/>
                <a:gd name="T41" fmla="*/ 40 h 58"/>
                <a:gd name="T42" fmla="*/ 78 w 80"/>
                <a:gd name="T43" fmla="*/ 38 h 58"/>
                <a:gd name="T44" fmla="*/ 74 w 80"/>
                <a:gd name="T45" fmla="*/ 34 h 58"/>
                <a:gd name="T46" fmla="*/ 70 w 80"/>
                <a:gd name="T47" fmla="*/ 30 h 58"/>
                <a:gd name="T48" fmla="*/ 66 w 80"/>
                <a:gd name="T49" fmla="*/ 26 h 58"/>
                <a:gd name="T50" fmla="*/ 60 w 80"/>
                <a:gd name="T51" fmla="*/ 24 h 58"/>
                <a:gd name="T52" fmla="*/ 60 w 80"/>
                <a:gd name="T53" fmla="*/ 24 h 58"/>
                <a:gd name="T54" fmla="*/ 58 w 80"/>
                <a:gd name="T55" fmla="*/ 22 h 58"/>
                <a:gd name="T56" fmla="*/ 54 w 80"/>
                <a:gd name="T57" fmla="*/ 20 h 58"/>
                <a:gd name="T58" fmla="*/ 50 w 80"/>
                <a:gd name="T59" fmla="*/ 16 h 58"/>
                <a:gd name="T60" fmla="*/ 46 w 80"/>
                <a:gd name="T61" fmla="*/ 14 h 58"/>
                <a:gd name="T62" fmla="*/ 42 w 80"/>
                <a:gd name="T63" fmla="*/ 12 h 58"/>
                <a:gd name="T64" fmla="*/ 38 w 80"/>
                <a:gd name="T65" fmla="*/ 10 h 58"/>
                <a:gd name="T66" fmla="*/ 34 w 80"/>
                <a:gd name="T67" fmla="*/ 10 h 58"/>
                <a:gd name="T68" fmla="*/ 32 w 80"/>
                <a:gd name="T69" fmla="*/ 0 h 58"/>
                <a:gd name="T70" fmla="*/ 22 w 80"/>
                <a:gd name="T71" fmla="*/ 14 h 58"/>
                <a:gd name="T72" fmla="*/ 20 w 80"/>
                <a:gd name="T73" fmla="*/ 14 h 58"/>
                <a:gd name="T74" fmla="*/ 18 w 80"/>
                <a:gd name="T75" fmla="*/ 14 h 58"/>
                <a:gd name="T76" fmla="*/ 16 w 80"/>
                <a:gd name="T77" fmla="*/ 16 h 58"/>
                <a:gd name="T78" fmla="*/ 12 w 80"/>
                <a:gd name="T79" fmla="*/ 18 h 58"/>
                <a:gd name="T80" fmla="*/ 10 w 80"/>
                <a:gd name="T81" fmla="*/ 20 h 58"/>
                <a:gd name="T82" fmla="*/ 6 w 80"/>
                <a:gd name="T83" fmla="*/ 24 h 58"/>
                <a:gd name="T84" fmla="*/ 6 w 80"/>
                <a:gd name="T85" fmla="*/ 30 h 58"/>
                <a:gd name="T86" fmla="*/ 6 w 80"/>
                <a:gd name="T87" fmla="*/ 3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" h="58">
                  <a:moveTo>
                    <a:pt x="6" y="36"/>
                  </a:moveTo>
                  <a:lnTo>
                    <a:pt x="0" y="46"/>
                  </a:lnTo>
                  <a:lnTo>
                    <a:pt x="2" y="46"/>
                  </a:lnTo>
                  <a:lnTo>
                    <a:pt x="4" y="44"/>
                  </a:lnTo>
                  <a:lnTo>
                    <a:pt x="6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8"/>
                  </a:lnTo>
                  <a:lnTo>
                    <a:pt x="16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20" y="56"/>
                  </a:lnTo>
                  <a:lnTo>
                    <a:pt x="22" y="58"/>
                  </a:lnTo>
                  <a:lnTo>
                    <a:pt x="26" y="58"/>
                  </a:lnTo>
                  <a:lnTo>
                    <a:pt x="30" y="58"/>
                  </a:lnTo>
                  <a:lnTo>
                    <a:pt x="34" y="56"/>
                  </a:lnTo>
                  <a:lnTo>
                    <a:pt x="54" y="44"/>
                  </a:lnTo>
                  <a:lnTo>
                    <a:pt x="72" y="48"/>
                  </a:lnTo>
                  <a:lnTo>
                    <a:pt x="80" y="42"/>
                  </a:lnTo>
                  <a:lnTo>
                    <a:pt x="80" y="40"/>
                  </a:lnTo>
                  <a:lnTo>
                    <a:pt x="78" y="38"/>
                  </a:lnTo>
                  <a:lnTo>
                    <a:pt x="74" y="34"/>
                  </a:lnTo>
                  <a:lnTo>
                    <a:pt x="70" y="30"/>
                  </a:lnTo>
                  <a:lnTo>
                    <a:pt x="66" y="26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58" y="22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46" y="14"/>
                  </a:lnTo>
                  <a:lnTo>
                    <a:pt x="42" y="12"/>
                  </a:lnTo>
                  <a:lnTo>
                    <a:pt x="38" y="10"/>
                  </a:lnTo>
                  <a:lnTo>
                    <a:pt x="34" y="10"/>
                  </a:lnTo>
                  <a:lnTo>
                    <a:pt x="32" y="0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0" y="20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7" name="Freeform 534"/>
            <p:cNvSpPr>
              <a:spLocks/>
            </p:cNvSpPr>
            <p:nvPr/>
          </p:nvSpPr>
          <p:spPr bwMode="gray">
            <a:xfrm>
              <a:off x="6892927" y="2026963"/>
              <a:ext cx="155517" cy="225718"/>
            </a:xfrm>
            <a:custGeom>
              <a:avLst/>
              <a:gdLst>
                <a:gd name="T0" fmla="*/ 14 w 84"/>
                <a:gd name="T1" fmla="*/ 48 h 122"/>
                <a:gd name="T2" fmla="*/ 10 w 84"/>
                <a:gd name="T3" fmla="*/ 46 h 122"/>
                <a:gd name="T4" fmla="*/ 6 w 84"/>
                <a:gd name="T5" fmla="*/ 46 h 122"/>
                <a:gd name="T6" fmla="*/ 2 w 84"/>
                <a:gd name="T7" fmla="*/ 48 h 122"/>
                <a:gd name="T8" fmla="*/ 0 w 84"/>
                <a:gd name="T9" fmla="*/ 56 h 122"/>
                <a:gd name="T10" fmla="*/ 2 w 84"/>
                <a:gd name="T11" fmla="*/ 64 h 122"/>
                <a:gd name="T12" fmla="*/ 4 w 84"/>
                <a:gd name="T13" fmla="*/ 70 h 122"/>
                <a:gd name="T14" fmla="*/ 10 w 84"/>
                <a:gd name="T15" fmla="*/ 80 h 122"/>
                <a:gd name="T16" fmla="*/ 20 w 84"/>
                <a:gd name="T17" fmla="*/ 86 h 122"/>
                <a:gd name="T18" fmla="*/ 24 w 84"/>
                <a:gd name="T19" fmla="*/ 90 h 122"/>
                <a:gd name="T20" fmla="*/ 32 w 84"/>
                <a:gd name="T21" fmla="*/ 102 h 122"/>
                <a:gd name="T22" fmla="*/ 32 w 84"/>
                <a:gd name="T23" fmla="*/ 106 h 122"/>
                <a:gd name="T24" fmla="*/ 34 w 84"/>
                <a:gd name="T25" fmla="*/ 112 h 122"/>
                <a:gd name="T26" fmla="*/ 40 w 84"/>
                <a:gd name="T27" fmla="*/ 118 h 122"/>
                <a:gd name="T28" fmla="*/ 50 w 84"/>
                <a:gd name="T29" fmla="*/ 122 h 122"/>
                <a:gd name="T30" fmla="*/ 64 w 84"/>
                <a:gd name="T31" fmla="*/ 120 h 122"/>
                <a:gd name="T32" fmla="*/ 68 w 84"/>
                <a:gd name="T33" fmla="*/ 118 h 122"/>
                <a:gd name="T34" fmla="*/ 76 w 84"/>
                <a:gd name="T35" fmla="*/ 114 h 122"/>
                <a:gd name="T36" fmla="*/ 84 w 84"/>
                <a:gd name="T37" fmla="*/ 104 h 122"/>
                <a:gd name="T38" fmla="*/ 84 w 84"/>
                <a:gd name="T39" fmla="*/ 88 h 122"/>
                <a:gd name="T40" fmla="*/ 80 w 84"/>
                <a:gd name="T41" fmla="*/ 68 h 122"/>
                <a:gd name="T42" fmla="*/ 78 w 84"/>
                <a:gd name="T43" fmla="*/ 54 h 122"/>
                <a:gd name="T44" fmla="*/ 74 w 84"/>
                <a:gd name="T45" fmla="*/ 56 h 122"/>
                <a:gd name="T46" fmla="*/ 66 w 84"/>
                <a:gd name="T47" fmla="*/ 56 h 122"/>
                <a:gd name="T48" fmla="*/ 60 w 84"/>
                <a:gd name="T49" fmla="*/ 54 h 122"/>
                <a:gd name="T50" fmla="*/ 60 w 84"/>
                <a:gd name="T51" fmla="*/ 48 h 122"/>
                <a:gd name="T52" fmla="*/ 64 w 84"/>
                <a:gd name="T53" fmla="*/ 42 h 122"/>
                <a:gd name="T54" fmla="*/ 72 w 84"/>
                <a:gd name="T55" fmla="*/ 36 h 122"/>
                <a:gd name="T56" fmla="*/ 76 w 84"/>
                <a:gd name="T57" fmla="*/ 36 h 122"/>
                <a:gd name="T58" fmla="*/ 78 w 84"/>
                <a:gd name="T59" fmla="*/ 30 h 122"/>
                <a:gd name="T60" fmla="*/ 80 w 84"/>
                <a:gd name="T61" fmla="*/ 20 h 122"/>
                <a:gd name="T62" fmla="*/ 76 w 84"/>
                <a:gd name="T63" fmla="*/ 12 h 122"/>
                <a:gd name="T64" fmla="*/ 68 w 84"/>
                <a:gd name="T65" fmla="*/ 0 h 122"/>
                <a:gd name="T66" fmla="*/ 64 w 84"/>
                <a:gd name="T67" fmla="*/ 0 h 122"/>
                <a:gd name="T68" fmla="*/ 54 w 84"/>
                <a:gd name="T69" fmla="*/ 4 h 122"/>
                <a:gd name="T70" fmla="*/ 46 w 84"/>
                <a:gd name="T71" fmla="*/ 4 h 122"/>
                <a:gd name="T72" fmla="*/ 40 w 84"/>
                <a:gd name="T73" fmla="*/ 4 h 122"/>
                <a:gd name="T74" fmla="*/ 32 w 84"/>
                <a:gd name="T75" fmla="*/ 2 h 122"/>
                <a:gd name="T76" fmla="*/ 24 w 84"/>
                <a:gd name="T77" fmla="*/ 6 h 122"/>
                <a:gd name="T78" fmla="*/ 20 w 84"/>
                <a:gd name="T79" fmla="*/ 14 h 122"/>
                <a:gd name="T80" fmla="*/ 20 w 84"/>
                <a:gd name="T81" fmla="*/ 16 h 122"/>
                <a:gd name="T82" fmla="*/ 20 w 84"/>
                <a:gd name="T83" fmla="*/ 24 h 122"/>
                <a:gd name="T84" fmla="*/ 24 w 84"/>
                <a:gd name="T85" fmla="*/ 34 h 122"/>
                <a:gd name="T86" fmla="*/ 28 w 84"/>
                <a:gd name="T87" fmla="*/ 38 h 122"/>
                <a:gd name="T88" fmla="*/ 32 w 84"/>
                <a:gd name="T89" fmla="*/ 42 h 122"/>
                <a:gd name="T90" fmla="*/ 34 w 84"/>
                <a:gd name="T91" fmla="*/ 48 h 122"/>
                <a:gd name="T92" fmla="*/ 32 w 84"/>
                <a:gd name="T93" fmla="*/ 56 h 122"/>
                <a:gd name="T94" fmla="*/ 26 w 84"/>
                <a:gd name="T95" fmla="*/ 58 h 122"/>
                <a:gd name="T96" fmla="*/ 20 w 84"/>
                <a:gd name="T97" fmla="*/ 5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22">
                  <a:moveTo>
                    <a:pt x="14" y="48"/>
                  </a:moveTo>
                  <a:lnTo>
                    <a:pt x="14" y="48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6"/>
                  </a:lnTo>
                  <a:lnTo>
                    <a:pt x="10" y="80"/>
                  </a:lnTo>
                  <a:lnTo>
                    <a:pt x="14" y="84"/>
                  </a:lnTo>
                  <a:lnTo>
                    <a:pt x="20" y="86"/>
                  </a:lnTo>
                  <a:lnTo>
                    <a:pt x="22" y="88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32" y="102"/>
                  </a:lnTo>
                  <a:lnTo>
                    <a:pt x="32" y="104"/>
                  </a:lnTo>
                  <a:lnTo>
                    <a:pt x="32" y="106"/>
                  </a:lnTo>
                  <a:lnTo>
                    <a:pt x="34" y="108"/>
                  </a:lnTo>
                  <a:lnTo>
                    <a:pt x="34" y="112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44" y="122"/>
                  </a:lnTo>
                  <a:lnTo>
                    <a:pt x="50" y="122"/>
                  </a:lnTo>
                  <a:lnTo>
                    <a:pt x="56" y="122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8" y="118"/>
                  </a:lnTo>
                  <a:lnTo>
                    <a:pt x="72" y="116"/>
                  </a:lnTo>
                  <a:lnTo>
                    <a:pt x="76" y="114"/>
                  </a:lnTo>
                  <a:lnTo>
                    <a:pt x="80" y="110"/>
                  </a:lnTo>
                  <a:lnTo>
                    <a:pt x="84" y="104"/>
                  </a:lnTo>
                  <a:lnTo>
                    <a:pt x="84" y="100"/>
                  </a:lnTo>
                  <a:lnTo>
                    <a:pt x="84" y="88"/>
                  </a:lnTo>
                  <a:lnTo>
                    <a:pt x="82" y="76"/>
                  </a:lnTo>
                  <a:lnTo>
                    <a:pt x="80" y="68"/>
                  </a:lnTo>
                  <a:lnTo>
                    <a:pt x="80" y="54"/>
                  </a:lnTo>
                  <a:lnTo>
                    <a:pt x="78" y="54"/>
                  </a:lnTo>
                  <a:lnTo>
                    <a:pt x="76" y="56"/>
                  </a:lnTo>
                  <a:lnTo>
                    <a:pt x="74" y="56"/>
                  </a:lnTo>
                  <a:lnTo>
                    <a:pt x="70" y="56"/>
                  </a:lnTo>
                  <a:lnTo>
                    <a:pt x="66" y="56"/>
                  </a:lnTo>
                  <a:lnTo>
                    <a:pt x="64" y="56"/>
                  </a:lnTo>
                  <a:lnTo>
                    <a:pt x="60" y="54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46"/>
                  </a:lnTo>
                  <a:lnTo>
                    <a:pt x="64" y="42"/>
                  </a:lnTo>
                  <a:lnTo>
                    <a:pt x="68" y="40"/>
                  </a:lnTo>
                  <a:lnTo>
                    <a:pt x="7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2"/>
                  </a:lnTo>
                  <a:lnTo>
                    <a:pt x="78" y="30"/>
                  </a:lnTo>
                  <a:lnTo>
                    <a:pt x="80" y="24"/>
                  </a:lnTo>
                  <a:lnTo>
                    <a:pt x="80" y="20"/>
                  </a:lnTo>
                  <a:lnTo>
                    <a:pt x="78" y="16"/>
                  </a:lnTo>
                  <a:lnTo>
                    <a:pt x="76" y="12"/>
                  </a:lnTo>
                  <a:lnTo>
                    <a:pt x="72" y="1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0"/>
                  </a:lnTo>
                  <a:lnTo>
                    <a:pt x="58" y="2"/>
                  </a:lnTo>
                  <a:lnTo>
                    <a:pt x="54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0" y="16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22" y="28"/>
                  </a:lnTo>
                  <a:lnTo>
                    <a:pt x="24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30" y="40"/>
                  </a:lnTo>
                  <a:lnTo>
                    <a:pt x="32" y="42"/>
                  </a:lnTo>
                  <a:lnTo>
                    <a:pt x="32" y="46"/>
                  </a:lnTo>
                  <a:lnTo>
                    <a:pt x="34" y="48"/>
                  </a:lnTo>
                  <a:lnTo>
                    <a:pt x="34" y="52"/>
                  </a:lnTo>
                  <a:lnTo>
                    <a:pt x="32" y="56"/>
                  </a:lnTo>
                  <a:lnTo>
                    <a:pt x="28" y="58"/>
                  </a:lnTo>
                  <a:lnTo>
                    <a:pt x="26" y="58"/>
                  </a:lnTo>
                  <a:lnTo>
                    <a:pt x="24" y="56"/>
                  </a:lnTo>
                  <a:lnTo>
                    <a:pt x="20" y="54"/>
                  </a:lnTo>
                  <a:lnTo>
                    <a:pt x="14" y="4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" name="Freeform 535"/>
            <p:cNvSpPr>
              <a:spLocks/>
            </p:cNvSpPr>
            <p:nvPr/>
          </p:nvSpPr>
          <p:spPr bwMode="gray">
            <a:xfrm>
              <a:off x="7159528" y="2049164"/>
              <a:ext cx="125895" cy="196116"/>
            </a:xfrm>
            <a:custGeom>
              <a:avLst/>
              <a:gdLst>
                <a:gd name="T0" fmla="*/ 32 w 68"/>
                <a:gd name="T1" fmla="*/ 0 h 106"/>
                <a:gd name="T2" fmla="*/ 26 w 68"/>
                <a:gd name="T3" fmla="*/ 0 h 106"/>
                <a:gd name="T4" fmla="*/ 20 w 68"/>
                <a:gd name="T5" fmla="*/ 4 h 106"/>
                <a:gd name="T6" fmla="*/ 20 w 68"/>
                <a:gd name="T7" fmla="*/ 4 h 106"/>
                <a:gd name="T8" fmla="*/ 18 w 68"/>
                <a:gd name="T9" fmla="*/ 2 h 106"/>
                <a:gd name="T10" fmla="*/ 16 w 68"/>
                <a:gd name="T11" fmla="*/ 2 h 106"/>
                <a:gd name="T12" fmla="*/ 12 w 68"/>
                <a:gd name="T13" fmla="*/ 8 h 106"/>
                <a:gd name="T14" fmla="*/ 8 w 68"/>
                <a:gd name="T15" fmla="*/ 16 h 106"/>
                <a:gd name="T16" fmla="*/ 4 w 68"/>
                <a:gd name="T17" fmla="*/ 22 h 106"/>
                <a:gd name="T18" fmla="*/ 0 w 68"/>
                <a:gd name="T19" fmla="*/ 30 h 106"/>
                <a:gd name="T20" fmla="*/ 2 w 68"/>
                <a:gd name="T21" fmla="*/ 32 h 106"/>
                <a:gd name="T22" fmla="*/ 4 w 68"/>
                <a:gd name="T23" fmla="*/ 38 h 106"/>
                <a:gd name="T24" fmla="*/ 2 w 68"/>
                <a:gd name="T25" fmla="*/ 46 h 106"/>
                <a:gd name="T26" fmla="*/ 2 w 68"/>
                <a:gd name="T27" fmla="*/ 48 h 106"/>
                <a:gd name="T28" fmla="*/ 2 w 68"/>
                <a:gd name="T29" fmla="*/ 54 h 106"/>
                <a:gd name="T30" fmla="*/ 4 w 68"/>
                <a:gd name="T31" fmla="*/ 66 h 106"/>
                <a:gd name="T32" fmla="*/ 8 w 68"/>
                <a:gd name="T33" fmla="*/ 104 h 106"/>
                <a:gd name="T34" fmla="*/ 10 w 68"/>
                <a:gd name="T35" fmla="*/ 106 h 106"/>
                <a:gd name="T36" fmla="*/ 16 w 68"/>
                <a:gd name="T37" fmla="*/ 106 h 106"/>
                <a:gd name="T38" fmla="*/ 20 w 68"/>
                <a:gd name="T39" fmla="*/ 104 h 106"/>
                <a:gd name="T40" fmla="*/ 24 w 68"/>
                <a:gd name="T41" fmla="*/ 98 h 106"/>
                <a:gd name="T42" fmla="*/ 26 w 68"/>
                <a:gd name="T43" fmla="*/ 90 h 106"/>
                <a:gd name="T44" fmla="*/ 24 w 68"/>
                <a:gd name="T45" fmla="*/ 86 h 106"/>
                <a:gd name="T46" fmla="*/ 22 w 68"/>
                <a:gd name="T47" fmla="*/ 78 h 106"/>
                <a:gd name="T48" fmla="*/ 24 w 68"/>
                <a:gd name="T49" fmla="*/ 72 h 106"/>
                <a:gd name="T50" fmla="*/ 30 w 68"/>
                <a:gd name="T51" fmla="*/ 68 h 106"/>
                <a:gd name="T52" fmla="*/ 36 w 68"/>
                <a:gd name="T53" fmla="*/ 68 h 106"/>
                <a:gd name="T54" fmla="*/ 40 w 68"/>
                <a:gd name="T55" fmla="*/ 66 h 106"/>
                <a:gd name="T56" fmla="*/ 48 w 68"/>
                <a:gd name="T57" fmla="*/ 62 h 106"/>
                <a:gd name="T58" fmla="*/ 54 w 68"/>
                <a:gd name="T59" fmla="*/ 52 h 106"/>
                <a:gd name="T60" fmla="*/ 56 w 68"/>
                <a:gd name="T61" fmla="*/ 48 h 106"/>
                <a:gd name="T62" fmla="*/ 62 w 68"/>
                <a:gd name="T63" fmla="*/ 38 h 106"/>
                <a:gd name="T64" fmla="*/ 64 w 68"/>
                <a:gd name="T65" fmla="*/ 24 h 106"/>
                <a:gd name="T66" fmla="*/ 64 w 68"/>
                <a:gd name="T67" fmla="*/ 22 h 106"/>
                <a:gd name="T68" fmla="*/ 68 w 68"/>
                <a:gd name="T69" fmla="*/ 18 h 106"/>
                <a:gd name="T70" fmla="*/ 68 w 68"/>
                <a:gd name="T71" fmla="*/ 12 h 106"/>
                <a:gd name="T72" fmla="*/ 62 w 68"/>
                <a:gd name="T73" fmla="*/ 8 h 106"/>
                <a:gd name="T74" fmla="*/ 56 w 68"/>
                <a:gd name="T75" fmla="*/ 8 h 106"/>
                <a:gd name="T76" fmla="*/ 48 w 68"/>
                <a:gd name="T77" fmla="*/ 8 h 106"/>
                <a:gd name="T78" fmla="*/ 40 w 68"/>
                <a:gd name="T79" fmla="*/ 6 h 106"/>
                <a:gd name="T80" fmla="*/ 34 w 68"/>
                <a:gd name="T8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" h="106">
                  <a:moveTo>
                    <a:pt x="34" y="0"/>
                  </a:moveTo>
                  <a:lnTo>
                    <a:pt x="32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2" y="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4" y="38"/>
                  </a:lnTo>
                  <a:lnTo>
                    <a:pt x="4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60"/>
                  </a:lnTo>
                  <a:lnTo>
                    <a:pt x="4" y="66"/>
                  </a:lnTo>
                  <a:lnTo>
                    <a:pt x="6" y="74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106"/>
                  </a:lnTo>
                  <a:lnTo>
                    <a:pt x="12" y="106"/>
                  </a:lnTo>
                  <a:lnTo>
                    <a:pt x="16" y="106"/>
                  </a:lnTo>
                  <a:lnTo>
                    <a:pt x="18" y="106"/>
                  </a:lnTo>
                  <a:lnTo>
                    <a:pt x="20" y="104"/>
                  </a:lnTo>
                  <a:lnTo>
                    <a:pt x="24" y="102"/>
                  </a:lnTo>
                  <a:lnTo>
                    <a:pt x="24" y="98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4" y="88"/>
                  </a:lnTo>
                  <a:lnTo>
                    <a:pt x="24" y="86"/>
                  </a:lnTo>
                  <a:lnTo>
                    <a:pt x="24" y="82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8"/>
                  </a:lnTo>
                  <a:lnTo>
                    <a:pt x="40" y="66"/>
                  </a:lnTo>
                  <a:lnTo>
                    <a:pt x="44" y="66"/>
                  </a:lnTo>
                  <a:lnTo>
                    <a:pt x="48" y="62"/>
                  </a:lnTo>
                  <a:lnTo>
                    <a:pt x="52" y="58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6" y="48"/>
                  </a:lnTo>
                  <a:lnTo>
                    <a:pt x="60" y="42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2"/>
                  </a:lnTo>
                  <a:lnTo>
                    <a:pt x="66" y="20"/>
                  </a:lnTo>
                  <a:lnTo>
                    <a:pt x="68" y="18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2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48" y="8"/>
                  </a:lnTo>
                  <a:lnTo>
                    <a:pt x="44" y="8"/>
                  </a:lnTo>
                  <a:lnTo>
                    <a:pt x="40" y="6"/>
                  </a:lnTo>
                  <a:lnTo>
                    <a:pt x="36" y="4"/>
                  </a:lnTo>
                  <a:lnTo>
                    <a:pt x="34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" name="Freeform 536"/>
            <p:cNvSpPr>
              <a:spLocks/>
            </p:cNvSpPr>
            <p:nvPr/>
          </p:nvSpPr>
          <p:spPr bwMode="gray">
            <a:xfrm>
              <a:off x="6418970" y="1997360"/>
              <a:ext cx="192545" cy="214617"/>
            </a:xfrm>
            <a:custGeom>
              <a:avLst/>
              <a:gdLst>
                <a:gd name="T0" fmla="*/ 4 w 104"/>
                <a:gd name="T1" fmla="*/ 80 h 116"/>
                <a:gd name="T2" fmla="*/ 0 w 104"/>
                <a:gd name="T3" fmla="*/ 82 h 116"/>
                <a:gd name="T4" fmla="*/ 0 w 104"/>
                <a:gd name="T5" fmla="*/ 86 h 116"/>
                <a:gd name="T6" fmla="*/ 4 w 104"/>
                <a:gd name="T7" fmla="*/ 92 h 116"/>
                <a:gd name="T8" fmla="*/ 8 w 104"/>
                <a:gd name="T9" fmla="*/ 94 h 116"/>
                <a:gd name="T10" fmla="*/ 12 w 104"/>
                <a:gd name="T11" fmla="*/ 100 h 116"/>
                <a:gd name="T12" fmla="*/ 14 w 104"/>
                <a:gd name="T13" fmla="*/ 110 h 116"/>
                <a:gd name="T14" fmla="*/ 18 w 104"/>
                <a:gd name="T15" fmla="*/ 112 h 116"/>
                <a:gd name="T16" fmla="*/ 24 w 104"/>
                <a:gd name="T17" fmla="*/ 116 h 116"/>
                <a:gd name="T18" fmla="*/ 30 w 104"/>
                <a:gd name="T19" fmla="*/ 114 h 116"/>
                <a:gd name="T20" fmla="*/ 34 w 104"/>
                <a:gd name="T21" fmla="*/ 110 h 116"/>
                <a:gd name="T22" fmla="*/ 36 w 104"/>
                <a:gd name="T23" fmla="*/ 106 h 116"/>
                <a:gd name="T24" fmla="*/ 42 w 104"/>
                <a:gd name="T25" fmla="*/ 104 h 116"/>
                <a:gd name="T26" fmla="*/ 46 w 104"/>
                <a:gd name="T27" fmla="*/ 106 h 116"/>
                <a:gd name="T28" fmla="*/ 50 w 104"/>
                <a:gd name="T29" fmla="*/ 106 h 116"/>
                <a:gd name="T30" fmla="*/ 54 w 104"/>
                <a:gd name="T31" fmla="*/ 102 h 116"/>
                <a:gd name="T32" fmla="*/ 56 w 104"/>
                <a:gd name="T33" fmla="*/ 92 h 116"/>
                <a:gd name="T34" fmla="*/ 60 w 104"/>
                <a:gd name="T35" fmla="*/ 74 h 116"/>
                <a:gd name="T36" fmla="*/ 82 w 104"/>
                <a:gd name="T37" fmla="*/ 48 h 116"/>
                <a:gd name="T38" fmla="*/ 104 w 104"/>
                <a:gd name="T39" fmla="*/ 32 h 116"/>
                <a:gd name="T40" fmla="*/ 104 w 104"/>
                <a:gd name="T41" fmla="*/ 32 h 116"/>
                <a:gd name="T42" fmla="*/ 98 w 104"/>
                <a:gd name="T43" fmla="*/ 28 h 116"/>
                <a:gd name="T44" fmla="*/ 88 w 104"/>
                <a:gd name="T45" fmla="*/ 20 h 116"/>
                <a:gd name="T46" fmla="*/ 88 w 104"/>
                <a:gd name="T47" fmla="*/ 18 h 116"/>
                <a:gd name="T48" fmla="*/ 84 w 104"/>
                <a:gd name="T49" fmla="*/ 14 h 116"/>
                <a:gd name="T50" fmla="*/ 78 w 104"/>
                <a:gd name="T51" fmla="*/ 14 h 116"/>
                <a:gd name="T52" fmla="*/ 72 w 104"/>
                <a:gd name="T53" fmla="*/ 20 h 116"/>
                <a:gd name="T54" fmla="*/ 70 w 104"/>
                <a:gd name="T55" fmla="*/ 20 h 116"/>
                <a:gd name="T56" fmla="*/ 68 w 104"/>
                <a:gd name="T57" fmla="*/ 22 h 116"/>
                <a:gd name="T58" fmla="*/ 66 w 104"/>
                <a:gd name="T59" fmla="*/ 16 h 116"/>
                <a:gd name="T60" fmla="*/ 64 w 104"/>
                <a:gd name="T61" fmla="*/ 14 h 116"/>
                <a:gd name="T62" fmla="*/ 60 w 104"/>
                <a:gd name="T63" fmla="*/ 10 h 116"/>
                <a:gd name="T64" fmla="*/ 56 w 104"/>
                <a:gd name="T65" fmla="*/ 8 h 116"/>
                <a:gd name="T66" fmla="*/ 50 w 104"/>
                <a:gd name="T67" fmla="*/ 12 h 116"/>
                <a:gd name="T68" fmla="*/ 42 w 104"/>
                <a:gd name="T69" fmla="*/ 10 h 116"/>
                <a:gd name="T70" fmla="*/ 44 w 104"/>
                <a:gd name="T71" fmla="*/ 6 h 116"/>
                <a:gd name="T72" fmla="*/ 46 w 104"/>
                <a:gd name="T73" fmla="*/ 2 h 116"/>
                <a:gd name="T74" fmla="*/ 42 w 104"/>
                <a:gd name="T75" fmla="*/ 0 h 116"/>
                <a:gd name="T76" fmla="*/ 34 w 104"/>
                <a:gd name="T77" fmla="*/ 2 h 116"/>
                <a:gd name="T78" fmla="*/ 28 w 104"/>
                <a:gd name="T79" fmla="*/ 6 h 116"/>
                <a:gd name="T80" fmla="*/ 26 w 104"/>
                <a:gd name="T81" fmla="*/ 10 h 116"/>
                <a:gd name="T82" fmla="*/ 26 w 104"/>
                <a:gd name="T83" fmla="*/ 10 h 116"/>
                <a:gd name="T84" fmla="*/ 22 w 104"/>
                <a:gd name="T85" fmla="*/ 10 h 116"/>
                <a:gd name="T86" fmla="*/ 18 w 104"/>
                <a:gd name="T87" fmla="*/ 10 h 116"/>
                <a:gd name="T88" fmla="*/ 16 w 104"/>
                <a:gd name="T89" fmla="*/ 14 h 116"/>
                <a:gd name="T90" fmla="*/ 14 w 104"/>
                <a:gd name="T91" fmla="*/ 24 h 116"/>
                <a:gd name="T92" fmla="*/ 16 w 104"/>
                <a:gd name="T93" fmla="*/ 28 h 116"/>
                <a:gd name="T94" fmla="*/ 18 w 104"/>
                <a:gd name="T95" fmla="*/ 34 h 116"/>
                <a:gd name="T96" fmla="*/ 16 w 104"/>
                <a:gd name="T97" fmla="*/ 40 h 116"/>
                <a:gd name="T98" fmla="*/ 14 w 104"/>
                <a:gd name="T99" fmla="*/ 44 h 116"/>
                <a:gd name="T100" fmla="*/ 8 w 104"/>
                <a:gd name="T101" fmla="*/ 54 h 116"/>
                <a:gd name="T102" fmla="*/ 4 w 104"/>
                <a:gd name="T103" fmla="*/ 8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16">
                  <a:moveTo>
                    <a:pt x="4" y="80"/>
                  </a:moveTo>
                  <a:lnTo>
                    <a:pt x="4" y="8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8" y="94"/>
                  </a:lnTo>
                  <a:lnTo>
                    <a:pt x="10" y="96"/>
                  </a:lnTo>
                  <a:lnTo>
                    <a:pt x="12" y="100"/>
                  </a:lnTo>
                  <a:lnTo>
                    <a:pt x="14" y="104"/>
                  </a:lnTo>
                  <a:lnTo>
                    <a:pt x="14" y="110"/>
                  </a:lnTo>
                  <a:lnTo>
                    <a:pt x="16" y="110"/>
                  </a:lnTo>
                  <a:lnTo>
                    <a:pt x="18" y="112"/>
                  </a:lnTo>
                  <a:lnTo>
                    <a:pt x="20" y="114"/>
                  </a:lnTo>
                  <a:lnTo>
                    <a:pt x="24" y="116"/>
                  </a:lnTo>
                  <a:lnTo>
                    <a:pt x="28" y="116"/>
                  </a:lnTo>
                  <a:lnTo>
                    <a:pt x="30" y="114"/>
                  </a:lnTo>
                  <a:lnTo>
                    <a:pt x="34" y="110"/>
                  </a:lnTo>
                  <a:lnTo>
                    <a:pt x="34" y="110"/>
                  </a:lnTo>
                  <a:lnTo>
                    <a:pt x="34" y="108"/>
                  </a:lnTo>
                  <a:lnTo>
                    <a:pt x="36" y="106"/>
                  </a:lnTo>
                  <a:lnTo>
                    <a:pt x="38" y="106"/>
                  </a:lnTo>
                  <a:lnTo>
                    <a:pt x="42" y="10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48" y="106"/>
                  </a:lnTo>
                  <a:lnTo>
                    <a:pt x="50" y="106"/>
                  </a:lnTo>
                  <a:lnTo>
                    <a:pt x="52" y="104"/>
                  </a:lnTo>
                  <a:lnTo>
                    <a:pt x="54" y="102"/>
                  </a:lnTo>
                  <a:lnTo>
                    <a:pt x="54" y="98"/>
                  </a:lnTo>
                  <a:lnTo>
                    <a:pt x="56" y="92"/>
                  </a:lnTo>
                  <a:lnTo>
                    <a:pt x="56" y="88"/>
                  </a:lnTo>
                  <a:lnTo>
                    <a:pt x="60" y="74"/>
                  </a:lnTo>
                  <a:lnTo>
                    <a:pt x="68" y="60"/>
                  </a:lnTo>
                  <a:lnTo>
                    <a:pt x="8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4" y="32"/>
                  </a:lnTo>
                  <a:lnTo>
                    <a:pt x="102" y="30"/>
                  </a:lnTo>
                  <a:lnTo>
                    <a:pt x="98" y="28"/>
                  </a:lnTo>
                  <a:lnTo>
                    <a:pt x="94" y="26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8" y="18"/>
                  </a:lnTo>
                  <a:lnTo>
                    <a:pt x="86" y="16"/>
                  </a:lnTo>
                  <a:lnTo>
                    <a:pt x="84" y="14"/>
                  </a:lnTo>
                  <a:lnTo>
                    <a:pt x="82" y="14"/>
                  </a:lnTo>
                  <a:lnTo>
                    <a:pt x="78" y="14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4" y="14"/>
                  </a:lnTo>
                  <a:lnTo>
                    <a:pt x="62" y="12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2" y="8"/>
                  </a:lnTo>
                  <a:lnTo>
                    <a:pt x="50" y="12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4" y="8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16" y="28"/>
                  </a:lnTo>
                  <a:lnTo>
                    <a:pt x="18" y="30"/>
                  </a:lnTo>
                  <a:lnTo>
                    <a:pt x="18" y="34"/>
                  </a:lnTo>
                  <a:lnTo>
                    <a:pt x="18" y="36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4" y="44"/>
                  </a:lnTo>
                  <a:lnTo>
                    <a:pt x="12" y="48"/>
                  </a:lnTo>
                  <a:lnTo>
                    <a:pt x="8" y="54"/>
                  </a:lnTo>
                  <a:lnTo>
                    <a:pt x="6" y="64"/>
                  </a:lnTo>
                  <a:lnTo>
                    <a:pt x="4" y="8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" name="Freeform 537"/>
            <p:cNvSpPr>
              <a:spLocks/>
            </p:cNvSpPr>
            <p:nvPr/>
          </p:nvSpPr>
          <p:spPr bwMode="gray">
            <a:xfrm>
              <a:off x="6522648" y="2100969"/>
              <a:ext cx="429524" cy="344128"/>
            </a:xfrm>
            <a:custGeom>
              <a:avLst/>
              <a:gdLst>
                <a:gd name="T0" fmla="*/ 32 w 232"/>
                <a:gd name="T1" fmla="*/ 76 h 186"/>
                <a:gd name="T2" fmla="*/ 44 w 232"/>
                <a:gd name="T3" fmla="*/ 74 h 186"/>
                <a:gd name="T4" fmla="*/ 46 w 232"/>
                <a:gd name="T5" fmla="*/ 78 h 186"/>
                <a:gd name="T6" fmla="*/ 36 w 232"/>
                <a:gd name="T7" fmla="*/ 86 h 186"/>
                <a:gd name="T8" fmla="*/ 24 w 232"/>
                <a:gd name="T9" fmla="*/ 86 h 186"/>
                <a:gd name="T10" fmla="*/ 10 w 232"/>
                <a:gd name="T11" fmla="*/ 88 h 186"/>
                <a:gd name="T12" fmla="*/ 8 w 232"/>
                <a:gd name="T13" fmla="*/ 100 h 186"/>
                <a:gd name="T14" fmla="*/ 20 w 232"/>
                <a:gd name="T15" fmla="*/ 104 h 186"/>
                <a:gd name="T16" fmla="*/ 54 w 232"/>
                <a:gd name="T17" fmla="*/ 104 h 186"/>
                <a:gd name="T18" fmla="*/ 86 w 232"/>
                <a:gd name="T19" fmla="*/ 114 h 186"/>
                <a:gd name="T20" fmla="*/ 86 w 232"/>
                <a:gd name="T21" fmla="*/ 124 h 186"/>
                <a:gd name="T22" fmla="*/ 76 w 232"/>
                <a:gd name="T23" fmla="*/ 132 h 186"/>
                <a:gd name="T24" fmla="*/ 64 w 232"/>
                <a:gd name="T25" fmla="*/ 128 h 186"/>
                <a:gd name="T26" fmla="*/ 42 w 232"/>
                <a:gd name="T27" fmla="*/ 132 h 186"/>
                <a:gd name="T28" fmla="*/ 32 w 232"/>
                <a:gd name="T29" fmla="*/ 130 h 186"/>
                <a:gd name="T30" fmla="*/ 22 w 232"/>
                <a:gd name="T31" fmla="*/ 138 h 186"/>
                <a:gd name="T32" fmla="*/ 24 w 232"/>
                <a:gd name="T33" fmla="*/ 148 h 186"/>
                <a:gd name="T34" fmla="*/ 48 w 232"/>
                <a:gd name="T35" fmla="*/ 160 h 186"/>
                <a:gd name="T36" fmla="*/ 62 w 232"/>
                <a:gd name="T37" fmla="*/ 168 h 186"/>
                <a:gd name="T38" fmla="*/ 76 w 232"/>
                <a:gd name="T39" fmla="*/ 184 h 186"/>
                <a:gd name="T40" fmla="*/ 146 w 232"/>
                <a:gd name="T41" fmla="*/ 162 h 186"/>
                <a:gd name="T42" fmla="*/ 160 w 232"/>
                <a:gd name="T43" fmla="*/ 162 h 186"/>
                <a:gd name="T44" fmla="*/ 176 w 232"/>
                <a:gd name="T45" fmla="*/ 170 h 186"/>
                <a:gd name="T46" fmla="*/ 184 w 232"/>
                <a:gd name="T47" fmla="*/ 170 h 186"/>
                <a:gd name="T48" fmla="*/ 190 w 232"/>
                <a:gd name="T49" fmla="*/ 170 h 186"/>
                <a:gd name="T50" fmla="*/ 202 w 232"/>
                <a:gd name="T51" fmla="*/ 168 h 186"/>
                <a:gd name="T52" fmla="*/ 210 w 232"/>
                <a:gd name="T53" fmla="*/ 160 h 186"/>
                <a:gd name="T54" fmla="*/ 208 w 232"/>
                <a:gd name="T55" fmla="*/ 154 h 186"/>
                <a:gd name="T56" fmla="*/ 196 w 232"/>
                <a:gd name="T57" fmla="*/ 152 h 186"/>
                <a:gd name="T58" fmla="*/ 196 w 232"/>
                <a:gd name="T59" fmla="*/ 146 h 186"/>
                <a:gd name="T60" fmla="*/ 208 w 232"/>
                <a:gd name="T61" fmla="*/ 142 h 186"/>
                <a:gd name="T62" fmla="*/ 226 w 232"/>
                <a:gd name="T63" fmla="*/ 142 h 186"/>
                <a:gd name="T64" fmla="*/ 232 w 232"/>
                <a:gd name="T65" fmla="*/ 138 h 186"/>
                <a:gd name="T66" fmla="*/ 226 w 232"/>
                <a:gd name="T67" fmla="*/ 126 h 186"/>
                <a:gd name="T68" fmla="*/ 202 w 232"/>
                <a:gd name="T69" fmla="*/ 116 h 186"/>
                <a:gd name="T70" fmla="*/ 174 w 232"/>
                <a:gd name="T71" fmla="*/ 78 h 186"/>
                <a:gd name="T72" fmla="*/ 166 w 232"/>
                <a:gd name="T73" fmla="*/ 28 h 186"/>
                <a:gd name="T74" fmla="*/ 148 w 232"/>
                <a:gd name="T75" fmla="*/ 20 h 186"/>
                <a:gd name="T76" fmla="*/ 140 w 232"/>
                <a:gd name="T77" fmla="*/ 36 h 186"/>
                <a:gd name="T78" fmla="*/ 124 w 232"/>
                <a:gd name="T79" fmla="*/ 22 h 186"/>
                <a:gd name="T80" fmla="*/ 116 w 232"/>
                <a:gd name="T81" fmla="*/ 18 h 186"/>
                <a:gd name="T82" fmla="*/ 106 w 232"/>
                <a:gd name="T83" fmla="*/ 30 h 186"/>
                <a:gd name="T84" fmla="*/ 96 w 232"/>
                <a:gd name="T85" fmla="*/ 20 h 186"/>
                <a:gd name="T86" fmla="*/ 86 w 232"/>
                <a:gd name="T87" fmla="*/ 6 h 186"/>
                <a:gd name="T88" fmla="*/ 80 w 232"/>
                <a:gd name="T89" fmla="*/ 16 h 186"/>
                <a:gd name="T90" fmla="*/ 78 w 232"/>
                <a:gd name="T91" fmla="*/ 32 h 186"/>
                <a:gd name="T92" fmla="*/ 66 w 232"/>
                <a:gd name="T93" fmla="*/ 32 h 186"/>
                <a:gd name="T94" fmla="*/ 62 w 232"/>
                <a:gd name="T95" fmla="*/ 14 h 186"/>
                <a:gd name="T96" fmla="*/ 64 w 232"/>
                <a:gd name="T97" fmla="*/ 4 h 186"/>
                <a:gd name="T98" fmla="*/ 54 w 232"/>
                <a:gd name="T99" fmla="*/ 0 h 186"/>
                <a:gd name="T100" fmla="*/ 14 w 232"/>
                <a:gd name="T101" fmla="*/ 24 h 186"/>
                <a:gd name="T102" fmla="*/ 8 w 232"/>
                <a:gd name="T103" fmla="*/ 44 h 186"/>
                <a:gd name="T104" fmla="*/ 2 w 232"/>
                <a:gd name="T105" fmla="*/ 56 h 186"/>
                <a:gd name="T106" fmla="*/ 0 w 232"/>
                <a:gd name="T107" fmla="*/ 64 h 186"/>
                <a:gd name="T108" fmla="*/ 10 w 232"/>
                <a:gd name="T109" fmla="*/ 7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2" h="186">
                  <a:moveTo>
                    <a:pt x="24" y="74"/>
                  </a:moveTo>
                  <a:lnTo>
                    <a:pt x="24" y="76"/>
                  </a:lnTo>
                  <a:lnTo>
                    <a:pt x="28" y="76"/>
                  </a:lnTo>
                  <a:lnTo>
                    <a:pt x="32" y="76"/>
                  </a:lnTo>
                  <a:lnTo>
                    <a:pt x="36" y="76"/>
                  </a:lnTo>
                  <a:lnTo>
                    <a:pt x="40" y="76"/>
                  </a:lnTo>
                  <a:lnTo>
                    <a:pt x="42" y="74"/>
                  </a:lnTo>
                  <a:lnTo>
                    <a:pt x="44" y="74"/>
                  </a:lnTo>
                  <a:lnTo>
                    <a:pt x="44" y="74"/>
                  </a:lnTo>
                  <a:lnTo>
                    <a:pt x="46" y="74"/>
                  </a:lnTo>
                  <a:lnTo>
                    <a:pt x="46" y="76"/>
                  </a:lnTo>
                  <a:lnTo>
                    <a:pt x="46" y="78"/>
                  </a:lnTo>
                  <a:lnTo>
                    <a:pt x="46" y="80"/>
                  </a:lnTo>
                  <a:lnTo>
                    <a:pt x="44" y="84"/>
                  </a:lnTo>
                  <a:lnTo>
                    <a:pt x="42" y="86"/>
                  </a:lnTo>
                  <a:lnTo>
                    <a:pt x="36" y="86"/>
                  </a:lnTo>
                  <a:lnTo>
                    <a:pt x="30" y="88"/>
                  </a:lnTo>
                  <a:lnTo>
                    <a:pt x="28" y="88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6"/>
                  </a:lnTo>
                  <a:lnTo>
                    <a:pt x="14" y="86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8" y="94"/>
                  </a:lnTo>
                  <a:lnTo>
                    <a:pt x="8" y="100"/>
                  </a:lnTo>
                  <a:lnTo>
                    <a:pt x="8" y="100"/>
                  </a:lnTo>
                  <a:lnTo>
                    <a:pt x="8" y="102"/>
                  </a:lnTo>
                  <a:lnTo>
                    <a:pt x="10" y="102"/>
                  </a:lnTo>
                  <a:lnTo>
                    <a:pt x="14" y="104"/>
                  </a:lnTo>
                  <a:lnTo>
                    <a:pt x="20" y="104"/>
                  </a:lnTo>
                  <a:lnTo>
                    <a:pt x="26" y="106"/>
                  </a:lnTo>
                  <a:lnTo>
                    <a:pt x="36" y="106"/>
                  </a:lnTo>
                  <a:lnTo>
                    <a:pt x="42" y="104"/>
                  </a:lnTo>
                  <a:lnTo>
                    <a:pt x="54" y="104"/>
                  </a:lnTo>
                  <a:lnTo>
                    <a:pt x="68" y="104"/>
                  </a:lnTo>
                  <a:lnTo>
                    <a:pt x="80" y="106"/>
                  </a:lnTo>
                  <a:lnTo>
                    <a:pt x="86" y="112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8"/>
                  </a:lnTo>
                  <a:lnTo>
                    <a:pt x="86" y="122"/>
                  </a:lnTo>
                  <a:lnTo>
                    <a:pt x="86" y="124"/>
                  </a:lnTo>
                  <a:lnTo>
                    <a:pt x="84" y="128"/>
                  </a:lnTo>
                  <a:lnTo>
                    <a:pt x="82" y="130"/>
                  </a:lnTo>
                  <a:lnTo>
                    <a:pt x="80" y="132"/>
                  </a:lnTo>
                  <a:lnTo>
                    <a:pt x="76" y="132"/>
                  </a:lnTo>
                  <a:lnTo>
                    <a:pt x="70" y="130"/>
                  </a:lnTo>
                  <a:lnTo>
                    <a:pt x="70" y="130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60" y="128"/>
                  </a:lnTo>
                  <a:lnTo>
                    <a:pt x="56" y="128"/>
                  </a:lnTo>
                  <a:lnTo>
                    <a:pt x="50" y="130"/>
                  </a:lnTo>
                  <a:lnTo>
                    <a:pt x="42" y="132"/>
                  </a:lnTo>
                  <a:lnTo>
                    <a:pt x="40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2" y="130"/>
                  </a:lnTo>
                  <a:lnTo>
                    <a:pt x="30" y="130"/>
                  </a:lnTo>
                  <a:lnTo>
                    <a:pt x="26" y="132"/>
                  </a:lnTo>
                  <a:lnTo>
                    <a:pt x="24" y="134"/>
                  </a:lnTo>
                  <a:lnTo>
                    <a:pt x="22" y="138"/>
                  </a:lnTo>
                  <a:lnTo>
                    <a:pt x="20" y="142"/>
                  </a:lnTo>
                  <a:lnTo>
                    <a:pt x="20" y="144"/>
                  </a:lnTo>
                  <a:lnTo>
                    <a:pt x="22" y="146"/>
                  </a:lnTo>
                  <a:lnTo>
                    <a:pt x="24" y="148"/>
                  </a:lnTo>
                  <a:lnTo>
                    <a:pt x="26" y="152"/>
                  </a:lnTo>
                  <a:lnTo>
                    <a:pt x="32" y="154"/>
                  </a:lnTo>
                  <a:lnTo>
                    <a:pt x="40" y="158"/>
                  </a:lnTo>
                  <a:lnTo>
                    <a:pt x="48" y="160"/>
                  </a:lnTo>
                  <a:lnTo>
                    <a:pt x="50" y="162"/>
                  </a:lnTo>
                  <a:lnTo>
                    <a:pt x="52" y="162"/>
                  </a:lnTo>
                  <a:lnTo>
                    <a:pt x="58" y="166"/>
                  </a:lnTo>
                  <a:lnTo>
                    <a:pt x="62" y="168"/>
                  </a:lnTo>
                  <a:lnTo>
                    <a:pt x="66" y="174"/>
                  </a:lnTo>
                  <a:lnTo>
                    <a:pt x="68" y="178"/>
                  </a:lnTo>
                  <a:lnTo>
                    <a:pt x="70" y="186"/>
                  </a:lnTo>
                  <a:lnTo>
                    <a:pt x="76" y="184"/>
                  </a:lnTo>
                  <a:lnTo>
                    <a:pt x="90" y="182"/>
                  </a:lnTo>
                  <a:lnTo>
                    <a:pt x="110" y="178"/>
                  </a:lnTo>
                  <a:lnTo>
                    <a:pt x="130" y="170"/>
                  </a:lnTo>
                  <a:lnTo>
                    <a:pt x="146" y="162"/>
                  </a:lnTo>
                  <a:lnTo>
                    <a:pt x="148" y="162"/>
                  </a:lnTo>
                  <a:lnTo>
                    <a:pt x="150" y="162"/>
                  </a:lnTo>
                  <a:lnTo>
                    <a:pt x="154" y="162"/>
                  </a:lnTo>
                  <a:lnTo>
                    <a:pt x="160" y="162"/>
                  </a:lnTo>
                  <a:lnTo>
                    <a:pt x="164" y="162"/>
                  </a:lnTo>
                  <a:lnTo>
                    <a:pt x="170" y="164"/>
                  </a:lnTo>
                  <a:lnTo>
                    <a:pt x="174" y="168"/>
                  </a:lnTo>
                  <a:lnTo>
                    <a:pt x="176" y="170"/>
                  </a:lnTo>
                  <a:lnTo>
                    <a:pt x="178" y="172"/>
                  </a:lnTo>
                  <a:lnTo>
                    <a:pt x="180" y="172"/>
                  </a:lnTo>
                  <a:lnTo>
                    <a:pt x="182" y="172"/>
                  </a:lnTo>
                  <a:lnTo>
                    <a:pt x="184" y="170"/>
                  </a:lnTo>
                  <a:lnTo>
                    <a:pt x="186" y="168"/>
                  </a:lnTo>
                  <a:lnTo>
                    <a:pt x="188" y="168"/>
                  </a:lnTo>
                  <a:lnTo>
                    <a:pt x="188" y="168"/>
                  </a:lnTo>
                  <a:lnTo>
                    <a:pt x="190" y="170"/>
                  </a:lnTo>
                  <a:lnTo>
                    <a:pt x="192" y="172"/>
                  </a:lnTo>
                  <a:lnTo>
                    <a:pt x="194" y="172"/>
                  </a:lnTo>
                  <a:lnTo>
                    <a:pt x="198" y="170"/>
                  </a:lnTo>
                  <a:lnTo>
                    <a:pt x="202" y="168"/>
                  </a:lnTo>
                  <a:lnTo>
                    <a:pt x="208" y="164"/>
                  </a:lnTo>
                  <a:lnTo>
                    <a:pt x="208" y="164"/>
                  </a:lnTo>
                  <a:lnTo>
                    <a:pt x="210" y="162"/>
                  </a:lnTo>
                  <a:lnTo>
                    <a:pt x="210" y="160"/>
                  </a:lnTo>
                  <a:lnTo>
                    <a:pt x="210" y="158"/>
                  </a:lnTo>
                  <a:lnTo>
                    <a:pt x="210" y="158"/>
                  </a:lnTo>
                  <a:lnTo>
                    <a:pt x="210" y="156"/>
                  </a:lnTo>
                  <a:lnTo>
                    <a:pt x="208" y="154"/>
                  </a:lnTo>
                  <a:lnTo>
                    <a:pt x="204" y="154"/>
                  </a:lnTo>
                  <a:lnTo>
                    <a:pt x="198" y="154"/>
                  </a:lnTo>
                  <a:lnTo>
                    <a:pt x="198" y="152"/>
                  </a:lnTo>
                  <a:lnTo>
                    <a:pt x="196" y="152"/>
                  </a:lnTo>
                  <a:lnTo>
                    <a:pt x="194" y="150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6" y="146"/>
                  </a:lnTo>
                  <a:lnTo>
                    <a:pt x="200" y="144"/>
                  </a:lnTo>
                  <a:lnTo>
                    <a:pt x="200" y="144"/>
                  </a:lnTo>
                  <a:lnTo>
                    <a:pt x="204" y="144"/>
                  </a:lnTo>
                  <a:lnTo>
                    <a:pt x="208" y="142"/>
                  </a:lnTo>
                  <a:lnTo>
                    <a:pt x="212" y="142"/>
                  </a:lnTo>
                  <a:lnTo>
                    <a:pt x="218" y="140"/>
                  </a:lnTo>
                  <a:lnTo>
                    <a:pt x="222" y="142"/>
                  </a:lnTo>
                  <a:lnTo>
                    <a:pt x="226" y="142"/>
                  </a:lnTo>
                  <a:lnTo>
                    <a:pt x="226" y="142"/>
                  </a:lnTo>
                  <a:lnTo>
                    <a:pt x="228" y="142"/>
                  </a:lnTo>
                  <a:lnTo>
                    <a:pt x="230" y="140"/>
                  </a:lnTo>
                  <a:lnTo>
                    <a:pt x="232" y="138"/>
                  </a:lnTo>
                  <a:lnTo>
                    <a:pt x="232" y="134"/>
                  </a:lnTo>
                  <a:lnTo>
                    <a:pt x="232" y="132"/>
                  </a:lnTo>
                  <a:lnTo>
                    <a:pt x="230" y="128"/>
                  </a:lnTo>
                  <a:lnTo>
                    <a:pt x="226" y="126"/>
                  </a:lnTo>
                  <a:lnTo>
                    <a:pt x="220" y="124"/>
                  </a:lnTo>
                  <a:lnTo>
                    <a:pt x="216" y="122"/>
                  </a:lnTo>
                  <a:lnTo>
                    <a:pt x="210" y="118"/>
                  </a:lnTo>
                  <a:lnTo>
                    <a:pt x="202" y="116"/>
                  </a:lnTo>
                  <a:lnTo>
                    <a:pt x="186" y="114"/>
                  </a:lnTo>
                  <a:lnTo>
                    <a:pt x="184" y="110"/>
                  </a:lnTo>
                  <a:lnTo>
                    <a:pt x="178" y="98"/>
                  </a:lnTo>
                  <a:lnTo>
                    <a:pt x="174" y="78"/>
                  </a:lnTo>
                  <a:lnTo>
                    <a:pt x="174" y="52"/>
                  </a:lnTo>
                  <a:lnTo>
                    <a:pt x="172" y="48"/>
                  </a:lnTo>
                  <a:lnTo>
                    <a:pt x="170" y="38"/>
                  </a:lnTo>
                  <a:lnTo>
                    <a:pt x="166" y="28"/>
                  </a:lnTo>
                  <a:lnTo>
                    <a:pt x="16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48" y="20"/>
                  </a:lnTo>
                  <a:lnTo>
                    <a:pt x="146" y="24"/>
                  </a:lnTo>
                  <a:lnTo>
                    <a:pt x="142" y="28"/>
                  </a:lnTo>
                  <a:lnTo>
                    <a:pt x="140" y="32"/>
                  </a:lnTo>
                  <a:lnTo>
                    <a:pt x="140" y="36"/>
                  </a:lnTo>
                  <a:lnTo>
                    <a:pt x="140" y="42"/>
                  </a:lnTo>
                  <a:lnTo>
                    <a:pt x="126" y="24"/>
                  </a:lnTo>
                  <a:lnTo>
                    <a:pt x="126" y="22"/>
                  </a:lnTo>
                  <a:lnTo>
                    <a:pt x="124" y="22"/>
                  </a:lnTo>
                  <a:lnTo>
                    <a:pt x="122" y="20"/>
                  </a:lnTo>
                  <a:lnTo>
                    <a:pt x="120" y="18"/>
                  </a:lnTo>
                  <a:lnTo>
                    <a:pt x="118" y="16"/>
                  </a:lnTo>
                  <a:lnTo>
                    <a:pt x="116" y="18"/>
                  </a:lnTo>
                  <a:lnTo>
                    <a:pt x="112" y="20"/>
                  </a:lnTo>
                  <a:lnTo>
                    <a:pt x="110" y="24"/>
                  </a:lnTo>
                  <a:lnTo>
                    <a:pt x="108" y="28"/>
                  </a:lnTo>
                  <a:lnTo>
                    <a:pt x="106" y="30"/>
                  </a:lnTo>
                  <a:lnTo>
                    <a:pt x="104" y="32"/>
                  </a:lnTo>
                  <a:lnTo>
                    <a:pt x="100" y="30"/>
                  </a:lnTo>
                  <a:lnTo>
                    <a:pt x="98" y="26"/>
                  </a:lnTo>
                  <a:lnTo>
                    <a:pt x="96" y="20"/>
                  </a:lnTo>
                  <a:lnTo>
                    <a:pt x="94" y="16"/>
                  </a:lnTo>
                  <a:lnTo>
                    <a:pt x="90" y="12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6"/>
                  </a:lnTo>
                  <a:lnTo>
                    <a:pt x="82" y="8"/>
                  </a:lnTo>
                  <a:lnTo>
                    <a:pt x="80" y="10"/>
                  </a:lnTo>
                  <a:lnTo>
                    <a:pt x="80" y="16"/>
                  </a:lnTo>
                  <a:lnTo>
                    <a:pt x="80" y="20"/>
                  </a:lnTo>
                  <a:lnTo>
                    <a:pt x="80" y="24"/>
                  </a:lnTo>
                  <a:lnTo>
                    <a:pt x="80" y="28"/>
                  </a:lnTo>
                  <a:lnTo>
                    <a:pt x="78" y="32"/>
                  </a:lnTo>
                  <a:lnTo>
                    <a:pt x="76" y="34"/>
                  </a:lnTo>
                  <a:lnTo>
                    <a:pt x="74" y="34"/>
                  </a:lnTo>
                  <a:lnTo>
                    <a:pt x="70" y="34"/>
                  </a:lnTo>
                  <a:lnTo>
                    <a:pt x="66" y="32"/>
                  </a:lnTo>
                  <a:lnTo>
                    <a:pt x="64" y="28"/>
                  </a:lnTo>
                  <a:lnTo>
                    <a:pt x="62" y="24"/>
                  </a:lnTo>
                  <a:lnTo>
                    <a:pt x="62" y="18"/>
                  </a:lnTo>
                  <a:lnTo>
                    <a:pt x="62" y="14"/>
                  </a:lnTo>
                  <a:lnTo>
                    <a:pt x="64" y="10"/>
                  </a:lnTo>
                  <a:lnTo>
                    <a:pt x="64" y="6"/>
                  </a:lnTo>
                  <a:lnTo>
                    <a:pt x="64" y="6"/>
                  </a:lnTo>
                  <a:lnTo>
                    <a:pt x="64" y="4"/>
                  </a:lnTo>
                  <a:lnTo>
                    <a:pt x="62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2"/>
                  </a:lnTo>
                  <a:lnTo>
                    <a:pt x="40" y="8"/>
                  </a:lnTo>
                  <a:lnTo>
                    <a:pt x="26" y="16"/>
                  </a:lnTo>
                  <a:lnTo>
                    <a:pt x="14" y="24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6" y="74"/>
                  </a:lnTo>
                  <a:lnTo>
                    <a:pt x="24" y="7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" name="Freeform 538"/>
            <p:cNvSpPr>
              <a:spLocks/>
            </p:cNvSpPr>
            <p:nvPr/>
          </p:nvSpPr>
          <p:spPr bwMode="gray">
            <a:xfrm>
              <a:off x="6537459" y="1705037"/>
              <a:ext cx="218465" cy="166513"/>
            </a:xfrm>
            <a:custGeom>
              <a:avLst/>
              <a:gdLst>
                <a:gd name="T0" fmla="*/ 58 w 118"/>
                <a:gd name="T1" fmla="*/ 22 h 90"/>
                <a:gd name="T2" fmla="*/ 44 w 118"/>
                <a:gd name="T3" fmla="*/ 40 h 90"/>
                <a:gd name="T4" fmla="*/ 26 w 118"/>
                <a:gd name="T5" fmla="*/ 60 h 90"/>
                <a:gd name="T6" fmla="*/ 14 w 118"/>
                <a:gd name="T7" fmla="*/ 66 h 90"/>
                <a:gd name="T8" fmla="*/ 8 w 118"/>
                <a:gd name="T9" fmla="*/ 68 h 90"/>
                <a:gd name="T10" fmla="*/ 2 w 118"/>
                <a:gd name="T11" fmla="*/ 68 h 90"/>
                <a:gd name="T12" fmla="*/ 0 w 118"/>
                <a:gd name="T13" fmla="*/ 72 h 90"/>
                <a:gd name="T14" fmla="*/ 2 w 118"/>
                <a:gd name="T15" fmla="*/ 76 h 90"/>
                <a:gd name="T16" fmla="*/ 10 w 118"/>
                <a:gd name="T17" fmla="*/ 84 h 90"/>
                <a:gd name="T18" fmla="*/ 28 w 118"/>
                <a:gd name="T19" fmla="*/ 90 h 90"/>
                <a:gd name="T20" fmla="*/ 40 w 118"/>
                <a:gd name="T21" fmla="*/ 86 h 90"/>
                <a:gd name="T22" fmla="*/ 44 w 118"/>
                <a:gd name="T23" fmla="*/ 88 h 90"/>
                <a:gd name="T24" fmla="*/ 50 w 118"/>
                <a:gd name="T25" fmla="*/ 90 h 90"/>
                <a:gd name="T26" fmla="*/ 58 w 118"/>
                <a:gd name="T27" fmla="*/ 88 h 90"/>
                <a:gd name="T28" fmla="*/ 62 w 118"/>
                <a:gd name="T29" fmla="*/ 82 h 90"/>
                <a:gd name="T30" fmla="*/ 70 w 118"/>
                <a:gd name="T31" fmla="*/ 74 h 90"/>
                <a:gd name="T32" fmla="*/ 76 w 118"/>
                <a:gd name="T33" fmla="*/ 64 h 90"/>
                <a:gd name="T34" fmla="*/ 78 w 118"/>
                <a:gd name="T35" fmla="*/ 58 h 90"/>
                <a:gd name="T36" fmla="*/ 84 w 118"/>
                <a:gd name="T37" fmla="*/ 62 h 90"/>
                <a:gd name="T38" fmla="*/ 92 w 118"/>
                <a:gd name="T39" fmla="*/ 64 h 90"/>
                <a:gd name="T40" fmla="*/ 102 w 118"/>
                <a:gd name="T41" fmla="*/ 56 h 90"/>
                <a:gd name="T42" fmla="*/ 104 w 118"/>
                <a:gd name="T43" fmla="*/ 54 h 90"/>
                <a:gd name="T44" fmla="*/ 106 w 118"/>
                <a:gd name="T45" fmla="*/ 48 h 90"/>
                <a:gd name="T46" fmla="*/ 106 w 118"/>
                <a:gd name="T47" fmla="*/ 44 h 90"/>
                <a:gd name="T48" fmla="*/ 104 w 118"/>
                <a:gd name="T49" fmla="*/ 42 h 90"/>
                <a:gd name="T50" fmla="*/ 106 w 118"/>
                <a:gd name="T51" fmla="*/ 38 h 90"/>
                <a:gd name="T52" fmla="*/ 110 w 118"/>
                <a:gd name="T53" fmla="*/ 30 h 90"/>
                <a:gd name="T54" fmla="*/ 108 w 118"/>
                <a:gd name="T55" fmla="*/ 26 h 90"/>
                <a:gd name="T56" fmla="*/ 108 w 118"/>
                <a:gd name="T57" fmla="*/ 22 h 90"/>
                <a:gd name="T58" fmla="*/ 112 w 118"/>
                <a:gd name="T59" fmla="*/ 16 h 90"/>
                <a:gd name="T60" fmla="*/ 116 w 118"/>
                <a:gd name="T61" fmla="*/ 14 h 90"/>
                <a:gd name="T62" fmla="*/ 116 w 118"/>
                <a:gd name="T63" fmla="*/ 12 h 90"/>
                <a:gd name="T64" fmla="*/ 110 w 118"/>
                <a:gd name="T65" fmla="*/ 6 h 90"/>
                <a:gd name="T66" fmla="*/ 104 w 118"/>
                <a:gd name="T67" fmla="*/ 2 h 90"/>
                <a:gd name="T68" fmla="*/ 100 w 118"/>
                <a:gd name="T69" fmla="*/ 0 h 90"/>
                <a:gd name="T70" fmla="*/ 84 w 118"/>
                <a:gd name="T71" fmla="*/ 12 h 90"/>
                <a:gd name="T72" fmla="*/ 76 w 118"/>
                <a:gd name="T73" fmla="*/ 12 h 90"/>
                <a:gd name="T74" fmla="*/ 64 w 118"/>
                <a:gd name="T75" fmla="*/ 1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90">
                  <a:moveTo>
                    <a:pt x="60" y="20"/>
                  </a:moveTo>
                  <a:lnTo>
                    <a:pt x="58" y="22"/>
                  </a:lnTo>
                  <a:lnTo>
                    <a:pt x="52" y="30"/>
                  </a:lnTo>
                  <a:lnTo>
                    <a:pt x="44" y="40"/>
                  </a:lnTo>
                  <a:lnTo>
                    <a:pt x="36" y="52"/>
                  </a:lnTo>
                  <a:lnTo>
                    <a:pt x="26" y="60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2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82"/>
                  </a:lnTo>
                  <a:lnTo>
                    <a:pt x="10" y="84"/>
                  </a:lnTo>
                  <a:lnTo>
                    <a:pt x="18" y="88"/>
                  </a:lnTo>
                  <a:lnTo>
                    <a:pt x="28" y="90"/>
                  </a:lnTo>
                  <a:lnTo>
                    <a:pt x="40" y="84"/>
                  </a:lnTo>
                  <a:lnTo>
                    <a:pt x="40" y="86"/>
                  </a:lnTo>
                  <a:lnTo>
                    <a:pt x="42" y="86"/>
                  </a:lnTo>
                  <a:lnTo>
                    <a:pt x="44" y="88"/>
                  </a:lnTo>
                  <a:lnTo>
                    <a:pt x="46" y="90"/>
                  </a:lnTo>
                  <a:lnTo>
                    <a:pt x="50" y="90"/>
                  </a:lnTo>
                  <a:lnTo>
                    <a:pt x="56" y="88"/>
                  </a:lnTo>
                  <a:lnTo>
                    <a:pt x="58" y="88"/>
                  </a:lnTo>
                  <a:lnTo>
                    <a:pt x="60" y="86"/>
                  </a:lnTo>
                  <a:lnTo>
                    <a:pt x="62" y="82"/>
                  </a:lnTo>
                  <a:lnTo>
                    <a:pt x="66" y="78"/>
                  </a:lnTo>
                  <a:lnTo>
                    <a:pt x="70" y="74"/>
                  </a:lnTo>
                  <a:lnTo>
                    <a:pt x="72" y="68"/>
                  </a:lnTo>
                  <a:lnTo>
                    <a:pt x="76" y="64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0" y="60"/>
                  </a:lnTo>
                  <a:lnTo>
                    <a:pt x="84" y="62"/>
                  </a:lnTo>
                  <a:lnTo>
                    <a:pt x="88" y="64"/>
                  </a:lnTo>
                  <a:lnTo>
                    <a:pt x="92" y="64"/>
                  </a:lnTo>
                  <a:lnTo>
                    <a:pt x="98" y="6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104" y="54"/>
                  </a:lnTo>
                  <a:lnTo>
                    <a:pt x="106" y="52"/>
                  </a:lnTo>
                  <a:lnTo>
                    <a:pt x="106" y="48"/>
                  </a:lnTo>
                  <a:lnTo>
                    <a:pt x="106" y="46"/>
                  </a:lnTo>
                  <a:lnTo>
                    <a:pt x="106" y="44"/>
                  </a:lnTo>
                  <a:lnTo>
                    <a:pt x="102" y="42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106" y="38"/>
                  </a:lnTo>
                  <a:lnTo>
                    <a:pt x="108" y="34"/>
                  </a:lnTo>
                  <a:lnTo>
                    <a:pt x="110" y="30"/>
                  </a:lnTo>
                  <a:lnTo>
                    <a:pt x="110" y="28"/>
                  </a:lnTo>
                  <a:lnTo>
                    <a:pt x="108" y="26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10" y="20"/>
                  </a:lnTo>
                  <a:lnTo>
                    <a:pt x="112" y="16"/>
                  </a:lnTo>
                  <a:lnTo>
                    <a:pt x="114" y="14"/>
                  </a:lnTo>
                  <a:lnTo>
                    <a:pt x="116" y="14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0"/>
                  </a:lnTo>
                  <a:lnTo>
                    <a:pt x="110" y="6"/>
                  </a:lnTo>
                  <a:lnTo>
                    <a:pt x="108" y="4"/>
                  </a:lnTo>
                  <a:lnTo>
                    <a:pt x="104" y="2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82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64" y="16"/>
                  </a:lnTo>
                  <a:lnTo>
                    <a:pt x="60" y="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" name="Freeform 539"/>
            <p:cNvSpPr>
              <a:spLocks/>
            </p:cNvSpPr>
            <p:nvPr/>
          </p:nvSpPr>
          <p:spPr bwMode="gray">
            <a:xfrm>
              <a:off x="6744815" y="1631031"/>
              <a:ext cx="40731" cy="51804"/>
            </a:xfrm>
            <a:custGeom>
              <a:avLst/>
              <a:gdLst>
                <a:gd name="T0" fmla="*/ 16 w 22"/>
                <a:gd name="T1" fmla="*/ 2 h 28"/>
                <a:gd name="T2" fmla="*/ 14 w 22"/>
                <a:gd name="T3" fmla="*/ 2 h 28"/>
                <a:gd name="T4" fmla="*/ 14 w 22"/>
                <a:gd name="T5" fmla="*/ 2 h 28"/>
                <a:gd name="T6" fmla="*/ 12 w 22"/>
                <a:gd name="T7" fmla="*/ 0 h 28"/>
                <a:gd name="T8" fmla="*/ 10 w 22"/>
                <a:gd name="T9" fmla="*/ 0 h 28"/>
                <a:gd name="T10" fmla="*/ 6 w 22"/>
                <a:gd name="T11" fmla="*/ 0 h 28"/>
                <a:gd name="T12" fmla="*/ 4 w 22"/>
                <a:gd name="T13" fmla="*/ 2 h 28"/>
                <a:gd name="T14" fmla="*/ 2 w 22"/>
                <a:gd name="T15" fmla="*/ 4 h 28"/>
                <a:gd name="T16" fmla="*/ 2 w 22"/>
                <a:gd name="T17" fmla="*/ 8 h 28"/>
                <a:gd name="T18" fmla="*/ 0 w 22"/>
                <a:gd name="T19" fmla="*/ 12 h 28"/>
                <a:gd name="T20" fmla="*/ 2 w 22"/>
                <a:gd name="T21" fmla="*/ 20 h 28"/>
                <a:gd name="T22" fmla="*/ 2 w 22"/>
                <a:gd name="T23" fmla="*/ 20 h 28"/>
                <a:gd name="T24" fmla="*/ 4 w 22"/>
                <a:gd name="T25" fmla="*/ 22 h 28"/>
                <a:gd name="T26" fmla="*/ 6 w 22"/>
                <a:gd name="T27" fmla="*/ 24 h 28"/>
                <a:gd name="T28" fmla="*/ 10 w 22"/>
                <a:gd name="T29" fmla="*/ 26 h 28"/>
                <a:gd name="T30" fmla="*/ 14 w 22"/>
                <a:gd name="T31" fmla="*/ 26 h 28"/>
                <a:gd name="T32" fmla="*/ 16 w 22"/>
                <a:gd name="T33" fmla="*/ 28 h 28"/>
                <a:gd name="T34" fmla="*/ 20 w 22"/>
                <a:gd name="T35" fmla="*/ 26 h 28"/>
                <a:gd name="T36" fmla="*/ 22 w 22"/>
                <a:gd name="T37" fmla="*/ 24 h 28"/>
                <a:gd name="T38" fmla="*/ 22 w 22"/>
                <a:gd name="T39" fmla="*/ 20 h 28"/>
                <a:gd name="T40" fmla="*/ 22 w 22"/>
                <a:gd name="T41" fmla="*/ 14 h 28"/>
                <a:gd name="T42" fmla="*/ 22 w 22"/>
                <a:gd name="T43" fmla="*/ 10 h 28"/>
                <a:gd name="T44" fmla="*/ 20 w 22"/>
                <a:gd name="T45" fmla="*/ 6 h 28"/>
                <a:gd name="T46" fmla="*/ 18 w 22"/>
                <a:gd name="T47" fmla="*/ 4 h 28"/>
                <a:gd name="T48" fmla="*/ 16 w 22"/>
                <a:gd name="T49" fmla="*/ 2 h 28"/>
                <a:gd name="T50" fmla="*/ 16 w 22"/>
                <a:gd name="T51" fmla="*/ 2 h 28"/>
                <a:gd name="T52" fmla="*/ 16 w 22"/>
                <a:gd name="T5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28">
                  <a:moveTo>
                    <a:pt x="16" y="2"/>
                  </a:move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16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22" y="20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6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" name="Freeform 540"/>
            <p:cNvSpPr>
              <a:spLocks/>
            </p:cNvSpPr>
            <p:nvPr/>
          </p:nvSpPr>
          <p:spPr bwMode="gray">
            <a:xfrm>
              <a:off x="6792952" y="1560725"/>
              <a:ext cx="125895" cy="77706"/>
            </a:xfrm>
            <a:custGeom>
              <a:avLst/>
              <a:gdLst>
                <a:gd name="T0" fmla="*/ 12 w 68"/>
                <a:gd name="T1" fmla="*/ 12 h 42"/>
                <a:gd name="T2" fmla="*/ 12 w 68"/>
                <a:gd name="T3" fmla="*/ 12 h 42"/>
                <a:gd name="T4" fmla="*/ 10 w 68"/>
                <a:gd name="T5" fmla="*/ 14 h 42"/>
                <a:gd name="T6" fmla="*/ 8 w 68"/>
                <a:gd name="T7" fmla="*/ 14 h 42"/>
                <a:gd name="T8" fmla="*/ 4 w 68"/>
                <a:gd name="T9" fmla="*/ 18 h 42"/>
                <a:gd name="T10" fmla="*/ 2 w 68"/>
                <a:gd name="T11" fmla="*/ 20 h 42"/>
                <a:gd name="T12" fmla="*/ 0 w 68"/>
                <a:gd name="T13" fmla="*/ 24 h 42"/>
                <a:gd name="T14" fmla="*/ 0 w 68"/>
                <a:gd name="T15" fmla="*/ 26 h 42"/>
                <a:gd name="T16" fmla="*/ 2 w 68"/>
                <a:gd name="T17" fmla="*/ 30 h 42"/>
                <a:gd name="T18" fmla="*/ 4 w 68"/>
                <a:gd name="T19" fmla="*/ 34 h 42"/>
                <a:gd name="T20" fmla="*/ 10 w 68"/>
                <a:gd name="T21" fmla="*/ 36 h 42"/>
                <a:gd name="T22" fmla="*/ 12 w 68"/>
                <a:gd name="T23" fmla="*/ 36 h 42"/>
                <a:gd name="T24" fmla="*/ 12 w 68"/>
                <a:gd name="T25" fmla="*/ 34 h 42"/>
                <a:gd name="T26" fmla="*/ 16 w 68"/>
                <a:gd name="T27" fmla="*/ 30 h 42"/>
                <a:gd name="T28" fmla="*/ 18 w 68"/>
                <a:gd name="T29" fmla="*/ 28 h 42"/>
                <a:gd name="T30" fmla="*/ 22 w 68"/>
                <a:gd name="T31" fmla="*/ 26 h 42"/>
                <a:gd name="T32" fmla="*/ 26 w 68"/>
                <a:gd name="T33" fmla="*/ 28 h 42"/>
                <a:gd name="T34" fmla="*/ 30 w 68"/>
                <a:gd name="T35" fmla="*/ 32 h 42"/>
                <a:gd name="T36" fmla="*/ 32 w 68"/>
                <a:gd name="T37" fmla="*/ 34 h 42"/>
                <a:gd name="T38" fmla="*/ 36 w 68"/>
                <a:gd name="T39" fmla="*/ 38 h 42"/>
                <a:gd name="T40" fmla="*/ 42 w 68"/>
                <a:gd name="T41" fmla="*/ 42 h 42"/>
                <a:gd name="T42" fmla="*/ 52 w 68"/>
                <a:gd name="T43" fmla="*/ 40 h 42"/>
                <a:gd name="T44" fmla="*/ 62 w 68"/>
                <a:gd name="T45" fmla="*/ 32 h 42"/>
                <a:gd name="T46" fmla="*/ 62 w 68"/>
                <a:gd name="T47" fmla="*/ 32 h 42"/>
                <a:gd name="T48" fmla="*/ 64 w 68"/>
                <a:gd name="T49" fmla="*/ 30 h 42"/>
                <a:gd name="T50" fmla="*/ 66 w 68"/>
                <a:gd name="T51" fmla="*/ 28 h 42"/>
                <a:gd name="T52" fmla="*/ 68 w 68"/>
                <a:gd name="T53" fmla="*/ 26 h 42"/>
                <a:gd name="T54" fmla="*/ 68 w 68"/>
                <a:gd name="T55" fmla="*/ 22 h 42"/>
                <a:gd name="T56" fmla="*/ 66 w 68"/>
                <a:gd name="T57" fmla="*/ 20 h 42"/>
                <a:gd name="T58" fmla="*/ 62 w 68"/>
                <a:gd name="T59" fmla="*/ 16 h 42"/>
                <a:gd name="T60" fmla="*/ 58 w 68"/>
                <a:gd name="T61" fmla="*/ 14 h 42"/>
                <a:gd name="T62" fmla="*/ 40 w 68"/>
                <a:gd name="T63" fmla="*/ 2 h 42"/>
                <a:gd name="T64" fmla="*/ 38 w 68"/>
                <a:gd name="T65" fmla="*/ 2 h 42"/>
                <a:gd name="T66" fmla="*/ 36 w 68"/>
                <a:gd name="T67" fmla="*/ 2 h 42"/>
                <a:gd name="T68" fmla="*/ 32 w 68"/>
                <a:gd name="T69" fmla="*/ 0 h 42"/>
                <a:gd name="T70" fmla="*/ 28 w 68"/>
                <a:gd name="T71" fmla="*/ 0 h 42"/>
                <a:gd name="T72" fmla="*/ 24 w 68"/>
                <a:gd name="T73" fmla="*/ 2 h 42"/>
                <a:gd name="T74" fmla="*/ 18 w 68"/>
                <a:gd name="T75" fmla="*/ 6 h 42"/>
                <a:gd name="T76" fmla="*/ 12 w 68"/>
                <a:gd name="T77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8" h="42">
                  <a:moveTo>
                    <a:pt x="12" y="12"/>
                  </a:moveTo>
                  <a:lnTo>
                    <a:pt x="12" y="12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4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10" y="36"/>
                  </a:lnTo>
                  <a:lnTo>
                    <a:pt x="12" y="36"/>
                  </a:lnTo>
                  <a:lnTo>
                    <a:pt x="12" y="34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2" y="26"/>
                  </a:lnTo>
                  <a:lnTo>
                    <a:pt x="26" y="28"/>
                  </a:lnTo>
                  <a:lnTo>
                    <a:pt x="30" y="32"/>
                  </a:lnTo>
                  <a:lnTo>
                    <a:pt x="32" y="34"/>
                  </a:lnTo>
                  <a:lnTo>
                    <a:pt x="36" y="38"/>
                  </a:lnTo>
                  <a:lnTo>
                    <a:pt x="42" y="42"/>
                  </a:lnTo>
                  <a:lnTo>
                    <a:pt x="5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30"/>
                  </a:lnTo>
                  <a:lnTo>
                    <a:pt x="66" y="28"/>
                  </a:lnTo>
                  <a:lnTo>
                    <a:pt x="68" y="26"/>
                  </a:lnTo>
                  <a:lnTo>
                    <a:pt x="68" y="22"/>
                  </a:lnTo>
                  <a:lnTo>
                    <a:pt x="66" y="20"/>
                  </a:lnTo>
                  <a:lnTo>
                    <a:pt x="62" y="16"/>
                  </a:lnTo>
                  <a:lnTo>
                    <a:pt x="58" y="14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6"/>
                  </a:lnTo>
                  <a:lnTo>
                    <a:pt x="12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Freeform 541"/>
            <p:cNvSpPr>
              <a:spLocks/>
            </p:cNvSpPr>
            <p:nvPr/>
          </p:nvSpPr>
          <p:spPr bwMode="gray">
            <a:xfrm>
              <a:off x="6792952" y="1660633"/>
              <a:ext cx="107381" cy="62905"/>
            </a:xfrm>
            <a:custGeom>
              <a:avLst/>
              <a:gdLst>
                <a:gd name="T0" fmla="*/ 12 w 58"/>
                <a:gd name="T1" fmla="*/ 0 h 34"/>
                <a:gd name="T2" fmla="*/ 10 w 58"/>
                <a:gd name="T3" fmla="*/ 2 h 34"/>
                <a:gd name="T4" fmla="*/ 4 w 58"/>
                <a:gd name="T5" fmla="*/ 8 h 34"/>
                <a:gd name="T6" fmla="*/ 0 w 58"/>
                <a:gd name="T7" fmla="*/ 16 h 34"/>
                <a:gd name="T8" fmla="*/ 0 w 58"/>
                <a:gd name="T9" fmla="*/ 26 h 34"/>
                <a:gd name="T10" fmla="*/ 6 w 58"/>
                <a:gd name="T11" fmla="*/ 34 h 34"/>
                <a:gd name="T12" fmla="*/ 8 w 58"/>
                <a:gd name="T13" fmla="*/ 34 h 34"/>
                <a:gd name="T14" fmla="*/ 12 w 58"/>
                <a:gd name="T15" fmla="*/ 34 h 34"/>
                <a:gd name="T16" fmla="*/ 18 w 58"/>
                <a:gd name="T17" fmla="*/ 34 h 34"/>
                <a:gd name="T18" fmla="*/ 24 w 58"/>
                <a:gd name="T19" fmla="*/ 34 h 34"/>
                <a:gd name="T20" fmla="*/ 32 w 58"/>
                <a:gd name="T21" fmla="*/ 32 h 34"/>
                <a:gd name="T22" fmla="*/ 34 w 58"/>
                <a:gd name="T23" fmla="*/ 30 h 34"/>
                <a:gd name="T24" fmla="*/ 38 w 58"/>
                <a:gd name="T25" fmla="*/ 28 h 34"/>
                <a:gd name="T26" fmla="*/ 42 w 58"/>
                <a:gd name="T27" fmla="*/ 24 h 34"/>
                <a:gd name="T28" fmla="*/ 46 w 58"/>
                <a:gd name="T29" fmla="*/ 20 h 34"/>
                <a:gd name="T30" fmla="*/ 48 w 58"/>
                <a:gd name="T31" fmla="*/ 18 h 34"/>
                <a:gd name="T32" fmla="*/ 52 w 58"/>
                <a:gd name="T33" fmla="*/ 18 h 34"/>
                <a:gd name="T34" fmla="*/ 54 w 58"/>
                <a:gd name="T35" fmla="*/ 18 h 34"/>
                <a:gd name="T36" fmla="*/ 56 w 58"/>
                <a:gd name="T37" fmla="*/ 16 h 34"/>
                <a:gd name="T38" fmla="*/ 58 w 58"/>
                <a:gd name="T39" fmla="*/ 14 h 34"/>
                <a:gd name="T40" fmla="*/ 58 w 58"/>
                <a:gd name="T41" fmla="*/ 12 h 34"/>
                <a:gd name="T42" fmla="*/ 56 w 58"/>
                <a:gd name="T43" fmla="*/ 8 h 34"/>
                <a:gd name="T44" fmla="*/ 54 w 58"/>
                <a:gd name="T45" fmla="*/ 6 h 34"/>
                <a:gd name="T46" fmla="*/ 48 w 58"/>
                <a:gd name="T47" fmla="*/ 4 h 34"/>
                <a:gd name="T48" fmla="*/ 32 w 58"/>
                <a:gd name="T49" fmla="*/ 2 h 34"/>
                <a:gd name="T50" fmla="*/ 18 w 58"/>
                <a:gd name="T51" fmla="*/ 0 h 34"/>
                <a:gd name="T52" fmla="*/ 12 w 58"/>
                <a:gd name="T5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34">
                  <a:moveTo>
                    <a:pt x="12" y="0"/>
                  </a:moveTo>
                  <a:lnTo>
                    <a:pt x="10" y="2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4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8"/>
                  </a:lnTo>
                  <a:lnTo>
                    <a:pt x="42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52" y="18"/>
                  </a:lnTo>
                  <a:lnTo>
                    <a:pt x="54" y="18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4" y="6"/>
                  </a:lnTo>
                  <a:lnTo>
                    <a:pt x="48" y="4"/>
                  </a:lnTo>
                  <a:lnTo>
                    <a:pt x="32" y="2"/>
                  </a:lnTo>
                  <a:lnTo>
                    <a:pt x="18" y="0"/>
                  </a:lnTo>
                  <a:lnTo>
                    <a:pt x="12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Freeform 542"/>
            <p:cNvSpPr>
              <a:spLocks/>
            </p:cNvSpPr>
            <p:nvPr/>
          </p:nvSpPr>
          <p:spPr bwMode="gray">
            <a:xfrm>
              <a:off x="6655948" y="1856749"/>
              <a:ext cx="37028" cy="51804"/>
            </a:xfrm>
            <a:custGeom>
              <a:avLst/>
              <a:gdLst>
                <a:gd name="T0" fmla="*/ 16 w 20"/>
                <a:gd name="T1" fmla="*/ 0 h 28"/>
                <a:gd name="T2" fmla="*/ 14 w 20"/>
                <a:gd name="T3" fmla="*/ 0 h 28"/>
                <a:gd name="T4" fmla="*/ 12 w 20"/>
                <a:gd name="T5" fmla="*/ 2 h 28"/>
                <a:gd name="T6" fmla="*/ 10 w 20"/>
                <a:gd name="T7" fmla="*/ 6 h 28"/>
                <a:gd name="T8" fmla="*/ 6 w 20"/>
                <a:gd name="T9" fmla="*/ 10 h 28"/>
                <a:gd name="T10" fmla="*/ 2 w 20"/>
                <a:gd name="T11" fmla="*/ 14 h 28"/>
                <a:gd name="T12" fmla="*/ 0 w 20"/>
                <a:gd name="T13" fmla="*/ 18 h 28"/>
                <a:gd name="T14" fmla="*/ 0 w 20"/>
                <a:gd name="T15" fmla="*/ 24 h 28"/>
                <a:gd name="T16" fmla="*/ 2 w 20"/>
                <a:gd name="T17" fmla="*/ 28 h 28"/>
                <a:gd name="T18" fmla="*/ 4 w 20"/>
                <a:gd name="T19" fmla="*/ 28 h 28"/>
                <a:gd name="T20" fmla="*/ 6 w 20"/>
                <a:gd name="T21" fmla="*/ 28 h 28"/>
                <a:gd name="T22" fmla="*/ 8 w 20"/>
                <a:gd name="T23" fmla="*/ 28 h 28"/>
                <a:gd name="T24" fmla="*/ 10 w 20"/>
                <a:gd name="T25" fmla="*/ 28 h 28"/>
                <a:gd name="T26" fmla="*/ 14 w 20"/>
                <a:gd name="T27" fmla="*/ 26 h 28"/>
                <a:gd name="T28" fmla="*/ 16 w 20"/>
                <a:gd name="T29" fmla="*/ 22 h 28"/>
                <a:gd name="T30" fmla="*/ 18 w 20"/>
                <a:gd name="T31" fmla="*/ 16 h 28"/>
                <a:gd name="T32" fmla="*/ 20 w 20"/>
                <a:gd name="T33" fmla="*/ 14 h 28"/>
                <a:gd name="T34" fmla="*/ 20 w 20"/>
                <a:gd name="T35" fmla="*/ 12 h 28"/>
                <a:gd name="T36" fmla="*/ 20 w 20"/>
                <a:gd name="T37" fmla="*/ 8 h 28"/>
                <a:gd name="T38" fmla="*/ 20 w 20"/>
                <a:gd name="T39" fmla="*/ 6 h 28"/>
                <a:gd name="T40" fmla="*/ 20 w 20"/>
                <a:gd name="T41" fmla="*/ 2 h 28"/>
                <a:gd name="T42" fmla="*/ 18 w 20"/>
                <a:gd name="T43" fmla="*/ 0 h 28"/>
                <a:gd name="T44" fmla="*/ 16 w 20"/>
                <a:gd name="T4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28">
                  <a:moveTo>
                    <a:pt x="16" y="0"/>
                  </a:moveTo>
                  <a:lnTo>
                    <a:pt x="14" y="0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6" y="22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Freeform 543"/>
            <p:cNvSpPr>
              <a:spLocks/>
            </p:cNvSpPr>
            <p:nvPr/>
          </p:nvSpPr>
          <p:spPr bwMode="gray">
            <a:xfrm>
              <a:off x="6652245" y="1893752"/>
              <a:ext cx="211059" cy="166513"/>
            </a:xfrm>
            <a:custGeom>
              <a:avLst/>
              <a:gdLst>
                <a:gd name="T0" fmla="*/ 28 w 114"/>
                <a:gd name="T1" fmla="*/ 20 h 90"/>
                <a:gd name="T2" fmla="*/ 20 w 114"/>
                <a:gd name="T3" fmla="*/ 18 h 90"/>
                <a:gd name="T4" fmla="*/ 12 w 114"/>
                <a:gd name="T5" fmla="*/ 22 h 90"/>
                <a:gd name="T6" fmla="*/ 10 w 114"/>
                <a:gd name="T7" fmla="*/ 34 h 90"/>
                <a:gd name="T8" fmla="*/ 8 w 114"/>
                <a:gd name="T9" fmla="*/ 36 h 90"/>
                <a:gd name="T10" fmla="*/ 8 w 114"/>
                <a:gd name="T11" fmla="*/ 46 h 90"/>
                <a:gd name="T12" fmla="*/ 2 w 114"/>
                <a:gd name="T13" fmla="*/ 52 h 90"/>
                <a:gd name="T14" fmla="*/ 0 w 114"/>
                <a:gd name="T15" fmla="*/ 60 h 90"/>
                <a:gd name="T16" fmla="*/ 8 w 114"/>
                <a:gd name="T17" fmla="*/ 68 h 90"/>
                <a:gd name="T18" fmla="*/ 16 w 114"/>
                <a:gd name="T19" fmla="*/ 72 h 90"/>
                <a:gd name="T20" fmla="*/ 24 w 114"/>
                <a:gd name="T21" fmla="*/ 72 h 90"/>
                <a:gd name="T22" fmla="*/ 30 w 114"/>
                <a:gd name="T23" fmla="*/ 64 h 90"/>
                <a:gd name="T24" fmla="*/ 32 w 114"/>
                <a:gd name="T25" fmla="*/ 62 h 90"/>
                <a:gd name="T26" fmla="*/ 34 w 114"/>
                <a:gd name="T27" fmla="*/ 66 h 90"/>
                <a:gd name="T28" fmla="*/ 44 w 114"/>
                <a:gd name="T29" fmla="*/ 68 h 90"/>
                <a:gd name="T30" fmla="*/ 50 w 114"/>
                <a:gd name="T31" fmla="*/ 66 h 90"/>
                <a:gd name="T32" fmla="*/ 58 w 114"/>
                <a:gd name="T33" fmla="*/ 64 h 90"/>
                <a:gd name="T34" fmla="*/ 58 w 114"/>
                <a:gd name="T35" fmla="*/ 68 h 90"/>
                <a:gd name="T36" fmla="*/ 52 w 114"/>
                <a:gd name="T37" fmla="*/ 74 h 90"/>
                <a:gd name="T38" fmla="*/ 34 w 114"/>
                <a:gd name="T39" fmla="*/ 82 h 90"/>
                <a:gd name="T40" fmla="*/ 26 w 114"/>
                <a:gd name="T41" fmla="*/ 88 h 90"/>
                <a:gd name="T42" fmla="*/ 38 w 114"/>
                <a:gd name="T43" fmla="*/ 90 h 90"/>
                <a:gd name="T44" fmla="*/ 74 w 114"/>
                <a:gd name="T45" fmla="*/ 76 h 90"/>
                <a:gd name="T46" fmla="*/ 76 w 114"/>
                <a:gd name="T47" fmla="*/ 72 h 90"/>
                <a:gd name="T48" fmla="*/ 82 w 114"/>
                <a:gd name="T49" fmla="*/ 72 h 90"/>
                <a:gd name="T50" fmla="*/ 86 w 114"/>
                <a:gd name="T51" fmla="*/ 74 h 90"/>
                <a:gd name="T52" fmla="*/ 92 w 114"/>
                <a:gd name="T53" fmla="*/ 72 h 90"/>
                <a:gd name="T54" fmla="*/ 100 w 114"/>
                <a:gd name="T55" fmla="*/ 72 h 90"/>
                <a:gd name="T56" fmla="*/ 110 w 114"/>
                <a:gd name="T57" fmla="*/ 64 h 90"/>
                <a:gd name="T58" fmla="*/ 114 w 114"/>
                <a:gd name="T59" fmla="*/ 38 h 90"/>
                <a:gd name="T60" fmla="*/ 106 w 114"/>
                <a:gd name="T61" fmla="*/ 34 h 90"/>
                <a:gd name="T62" fmla="*/ 98 w 114"/>
                <a:gd name="T63" fmla="*/ 38 h 90"/>
                <a:gd name="T64" fmla="*/ 90 w 114"/>
                <a:gd name="T65" fmla="*/ 32 h 90"/>
                <a:gd name="T66" fmla="*/ 86 w 114"/>
                <a:gd name="T67" fmla="*/ 24 h 90"/>
                <a:gd name="T68" fmla="*/ 82 w 114"/>
                <a:gd name="T69" fmla="*/ 10 h 90"/>
                <a:gd name="T70" fmla="*/ 82 w 114"/>
                <a:gd name="T71" fmla="*/ 0 h 90"/>
                <a:gd name="T72" fmla="*/ 76 w 114"/>
                <a:gd name="T73" fmla="*/ 2 h 90"/>
                <a:gd name="T74" fmla="*/ 66 w 114"/>
                <a:gd name="T75" fmla="*/ 10 h 90"/>
                <a:gd name="T76" fmla="*/ 64 w 114"/>
                <a:gd name="T77" fmla="*/ 22 h 90"/>
                <a:gd name="T78" fmla="*/ 66 w 114"/>
                <a:gd name="T79" fmla="*/ 28 h 90"/>
                <a:gd name="T80" fmla="*/ 68 w 114"/>
                <a:gd name="T81" fmla="*/ 32 h 90"/>
                <a:gd name="T82" fmla="*/ 62 w 114"/>
                <a:gd name="T83" fmla="*/ 42 h 90"/>
                <a:gd name="T84" fmla="*/ 56 w 114"/>
                <a:gd name="T85" fmla="*/ 48 h 90"/>
                <a:gd name="T86" fmla="*/ 54 w 114"/>
                <a:gd name="T87" fmla="*/ 40 h 90"/>
                <a:gd name="T88" fmla="*/ 52 w 114"/>
                <a:gd name="T89" fmla="*/ 30 h 90"/>
                <a:gd name="T90" fmla="*/ 44 w 114"/>
                <a:gd name="T91" fmla="*/ 24 h 90"/>
                <a:gd name="T92" fmla="*/ 36 w 114"/>
                <a:gd name="T93" fmla="*/ 28 h 90"/>
                <a:gd name="T94" fmla="*/ 30 w 114"/>
                <a:gd name="T95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" h="90">
                  <a:moveTo>
                    <a:pt x="30" y="20"/>
                  </a:moveTo>
                  <a:lnTo>
                    <a:pt x="30" y="20"/>
                  </a:lnTo>
                  <a:lnTo>
                    <a:pt x="28" y="20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0" y="18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0" y="28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2"/>
                  </a:lnTo>
                  <a:lnTo>
                    <a:pt x="8" y="66"/>
                  </a:lnTo>
                  <a:lnTo>
                    <a:pt x="8" y="68"/>
                  </a:lnTo>
                  <a:lnTo>
                    <a:pt x="10" y="70"/>
                  </a:lnTo>
                  <a:lnTo>
                    <a:pt x="12" y="72"/>
                  </a:lnTo>
                  <a:lnTo>
                    <a:pt x="16" y="72"/>
                  </a:lnTo>
                  <a:lnTo>
                    <a:pt x="22" y="72"/>
                  </a:lnTo>
                  <a:lnTo>
                    <a:pt x="22" y="72"/>
                  </a:lnTo>
                  <a:lnTo>
                    <a:pt x="24" y="72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0" y="64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40" y="68"/>
                  </a:lnTo>
                  <a:lnTo>
                    <a:pt x="44" y="68"/>
                  </a:lnTo>
                  <a:lnTo>
                    <a:pt x="46" y="68"/>
                  </a:lnTo>
                  <a:lnTo>
                    <a:pt x="48" y="66"/>
                  </a:lnTo>
                  <a:lnTo>
                    <a:pt x="50" y="66"/>
                  </a:lnTo>
                  <a:lnTo>
                    <a:pt x="52" y="64"/>
                  </a:lnTo>
                  <a:lnTo>
                    <a:pt x="54" y="64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60" y="66"/>
                  </a:lnTo>
                  <a:lnTo>
                    <a:pt x="58" y="68"/>
                  </a:lnTo>
                  <a:lnTo>
                    <a:pt x="56" y="72"/>
                  </a:lnTo>
                  <a:lnTo>
                    <a:pt x="54" y="72"/>
                  </a:lnTo>
                  <a:lnTo>
                    <a:pt x="52" y="74"/>
                  </a:lnTo>
                  <a:lnTo>
                    <a:pt x="46" y="76"/>
                  </a:lnTo>
                  <a:lnTo>
                    <a:pt x="40" y="78"/>
                  </a:lnTo>
                  <a:lnTo>
                    <a:pt x="34" y="82"/>
                  </a:lnTo>
                  <a:lnTo>
                    <a:pt x="30" y="84"/>
                  </a:lnTo>
                  <a:lnTo>
                    <a:pt x="26" y="86"/>
                  </a:lnTo>
                  <a:lnTo>
                    <a:pt x="26" y="88"/>
                  </a:lnTo>
                  <a:lnTo>
                    <a:pt x="28" y="88"/>
                  </a:lnTo>
                  <a:lnTo>
                    <a:pt x="32" y="88"/>
                  </a:lnTo>
                  <a:lnTo>
                    <a:pt x="38" y="90"/>
                  </a:lnTo>
                  <a:lnTo>
                    <a:pt x="52" y="88"/>
                  </a:lnTo>
                  <a:lnTo>
                    <a:pt x="64" y="80"/>
                  </a:lnTo>
                  <a:lnTo>
                    <a:pt x="74" y="76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6" y="72"/>
                  </a:lnTo>
                  <a:lnTo>
                    <a:pt x="78" y="70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4"/>
                  </a:lnTo>
                  <a:lnTo>
                    <a:pt x="90" y="74"/>
                  </a:lnTo>
                  <a:lnTo>
                    <a:pt x="92" y="70"/>
                  </a:lnTo>
                  <a:lnTo>
                    <a:pt x="92" y="72"/>
                  </a:lnTo>
                  <a:lnTo>
                    <a:pt x="94" y="72"/>
                  </a:lnTo>
                  <a:lnTo>
                    <a:pt x="98" y="72"/>
                  </a:lnTo>
                  <a:lnTo>
                    <a:pt x="100" y="72"/>
                  </a:lnTo>
                  <a:lnTo>
                    <a:pt x="104" y="72"/>
                  </a:lnTo>
                  <a:lnTo>
                    <a:pt x="108" y="68"/>
                  </a:lnTo>
                  <a:lnTo>
                    <a:pt x="110" y="64"/>
                  </a:lnTo>
                  <a:lnTo>
                    <a:pt x="112" y="56"/>
                  </a:lnTo>
                  <a:lnTo>
                    <a:pt x="114" y="46"/>
                  </a:lnTo>
                  <a:lnTo>
                    <a:pt x="114" y="38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06" y="34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4" y="38"/>
                  </a:lnTo>
                  <a:lnTo>
                    <a:pt x="92" y="36"/>
                  </a:lnTo>
                  <a:lnTo>
                    <a:pt x="90" y="32"/>
                  </a:lnTo>
                  <a:lnTo>
                    <a:pt x="90" y="30"/>
                  </a:lnTo>
                  <a:lnTo>
                    <a:pt x="88" y="28"/>
                  </a:lnTo>
                  <a:lnTo>
                    <a:pt x="86" y="24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2" y="10"/>
                  </a:lnTo>
                  <a:lnTo>
                    <a:pt x="82" y="4"/>
                  </a:lnTo>
                  <a:lnTo>
                    <a:pt x="8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0" y="0"/>
                  </a:lnTo>
                  <a:lnTo>
                    <a:pt x="76" y="2"/>
                  </a:lnTo>
                  <a:lnTo>
                    <a:pt x="72" y="4"/>
                  </a:lnTo>
                  <a:lnTo>
                    <a:pt x="68" y="6"/>
                  </a:lnTo>
                  <a:lnTo>
                    <a:pt x="66" y="10"/>
                  </a:lnTo>
                  <a:lnTo>
                    <a:pt x="64" y="14"/>
                  </a:lnTo>
                  <a:lnTo>
                    <a:pt x="66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6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68" y="32"/>
                  </a:lnTo>
                  <a:lnTo>
                    <a:pt x="66" y="36"/>
                  </a:lnTo>
                  <a:lnTo>
                    <a:pt x="64" y="38"/>
                  </a:lnTo>
                  <a:lnTo>
                    <a:pt x="62" y="42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6" y="48"/>
                  </a:lnTo>
                  <a:lnTo>
                    <a:pt x="56" y="46"/>
                  </a:lnTo>
                  <a:lnTo>
                    <a:pt x="54" y="44"/>
                  </a:lnTo>
                  <a:lnTo>
                    <a:pt x="54" y="40"/>
                  </a:lnTo>
                  <a:lnTo>
                    <a:pt x="54" y="38"/>
                  </a:lnTo>
                  <a:lnTo>
                    <a:pt x="54" y="34"/>
                  </a:lnTo>
                  <a:lnTo>
                    <a:pt x="52" y="30"/>
                  </a:lnTo>
                  <a:lnTo>
                    <a:pt x="50" y="26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0" y="26"/>
                  </a:lnTo>
                  <a:lnTo>
                    <a:pt x="38" y="26"/>
                  </a:lnTo>
                  <a:lnTo>
                    <a:pt x="36" y="28"/>
                  </a:lnTo>
                  <a:lnTo>
                    <a:pt x="34" y="28"/>
                  </a:lnTo>
                  <a:lnTo>
                    <a:pt x="32" y="26"/>
                  </a:lnTo>
                  <a:lnTo>
                    <a:pt x="30" y="2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Freeform 544"/>
            <p:cNvSpPr>
              <a:spLocks/>
            </p:cNvSpPr>
            <p:nvPr/>
          </p:nvSpPr>
          <p:spPr bwMode="gray">
            <a:xfrm>
              <a:off x="6985497" y="1653232"/>
              <a:ext cx="37028" cy="88807"/>
            </a:xfrm>
            <a:custGeom>
              <a:avLst/>
              <a:gdLst>
                <a:gd name="T0" fmla="*/ 10 w 20"/>
                <a:gd name="T1" fmla="*/ 8 h 48"/>
                <a:gd name="T2" fmla="*/ 10 w 20"/>
                <a:gd name="T3" fmla="*/ 8 h 48"/>
                <a:gd name="T4" fmla="*/ 8 w 20"/>
                <a:gd name="T5" fmla="*/ 6 h 48"/>
                <a:gd name="T6" fmla="*/ 8 w 20"/>
                <a:gd name="T7" fmla="*/ 4 h 48"/>
                <a:gd name="T8" fmla="*/ 6 w 20"/>
                <a:gd name="T9" fmla="*/ 2 h 48"/>
                <a:gd name="T10" fmla="*/ 6 w 20"/>
                <a:gd name="T11" fmla="*/ 0 h 48"/>
                <a:gd name="T12" fmla="*/ 4 w 20"/>
                <a:gd name="T13" fmla="*/ 0 h 48"/>
                <a:gd name="T14" fmla="*/ 4 w 20"/>
                <a:gd name="T15" fmla="*/ 0 h 48"/>
                <a:gd name="T16" fmla="*/ 2 w 20"/>
                <a:gd name="T17" fmla="*/ 2 h 48"/>
                <a:gd name="T18" fmla="*/ 2 w 20"/>
                <a:gd name="T19" fmla="*/ 6 h 48"/>
                <a:gd name="T20" fmla="*/ 2 w 20"/>
                <a:gd name="T21" fmla="*/ 12 h 48"/>
                <a:gd name="T22" fmla="*/ 0 w 20"/>
                <a:gd name="T23" fmla="*/ 22 h 48"/>
                <a:gd name="T24" fmla="*/ 0 w 20"/>
                <a:gd name="T25" fmla="*/ 22 h 48"/>
                <a:gd name="T26" fmla="*/ 2 w 20"/>
                <a:gd name="T27" fmla="*/ 26 h 48"/>
                <a:gd name="T28" fmla="*/ 2 w 20"/>
                <a:gd name="T29" fmla="*/ 28 h 48"/>
                <a:gd name="T30" fmla="*/ 2 w 20"/>
                <a:gd name="T31" fmla="*/ 34 h 48"/>
                <a:gd name="T32" fmla="*/ 4 w 20"/>
                <a:gd name="T33" fmla="*/ 38 h 48"/>
                <a:gd name="T34" fmla="*/ 8 w 20"/>
                <a:gd name="T35" fmla="*/ 42 h 48"/>
                <a:gd name="T36" fmla="*/ 12 w 20"/>
                <a:gd name="T37" fmla="*/ 46 h 48"/>
                <a:gd name="T38" fmla="*/ 18 w 20"/>
                <a:gd name="T39" fmla="*/ 48 h 48"/>
                <a:gd name="T40" fmla="*/ 18 w 20"/>
                <a:gd name="T41" fmla="*/ 48 h 48"/>
                <a:gd name="T42" fmla="*/ 18 w 20"/>
                <a:gd name="T43" fmla="*/ 46 h 48"/>
                <a:gd name="T44" fmla="*/ 20 w 20"/>
                <a:gd name="T45" fmla="*/ 46 h 48"/>
                <a:gd name="T46" fmla="*/ 20 w 20"/>
                <a:gd name="T47" fmla="*/ 44 h 48"/>
                <a:gd name="T48" fmla="*/ 20 w 20"/>
                <a:gd name="T49" fmla="*/ 42 h 48"/>
                <a:gd name="T50" fmla="*/ 20 w 20"/>
                <a:gd name="T51" fmla="*/ 38 h 48"/>
                <a:gd name="T52" fmla="*/ 18 w 20"/>
                <a:gd name="T53" fmla="*/ 32 h 48"/>
                <a:gd name="T54" fmla="*/ 10 w 20"/>
                <a:gd name="T55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48">
                  <a:moveTo>
                    <a:pt x="10" y="8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8" y="42"/>
                  </a:lnTo>
                  <a:lnTo>
                    <a:pt x="12" y="46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6"/>
                  </a:lnTo>
                  <a:lnTo>
                    <a:pt x="20" y="46"/>
                  </a:lnTo>
                  <a:lnTo>
                    <a:pt x="20" y="44"/>
                  </a:lnTo>
                  <a:lnTo>
                    <a:pt x="20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0" y="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Freeform 545"/>
            <p:cNvSpPr>
              <a:spLocks/>
            </p:cNvSpPr>
            <p:nvPr/>
          </p:nvSpPr>
          <p:spPr bwMode="gray">
            <a:xfrm>
              <a:off x="6892927" y="1779043"/>
              <a:ext cx="137003" cy="166513"/>
            </a:xfrm>
            <a:custGeom>
              <a:avLst/>
              <a:gdLst>
                <a:gd name="T0" fmla="*/ 16 w 74"/>
                <a:gd name="T1" fmla="*/ 10 h 90"/>
                <a:gd name="T2" fmla="*/ 12 w 74"/>
                <a:gd name="T3" fmla="*/ 8 h 90"/>
                <a:gd name="T4" fmla="*/ 8 w 74"/>
                <a:gd name="T5" fmla="*/ 6 h 90"/>
                <a:gd name="T6" fmla="*/ 2 w 74"/>
                <a:gd name="T7" fmla="*/ 6 h 90"/>
                <a:gd name="T8" fmla="*/ 0 w 74"/>
                <a:gd name="T9" fmla="*/ 10 h 90"/>
                <a:gd name="T10" fmla="*/ 2 w 74"/>
                <a:gd name="T11" fmla="*/ 22 h 90"/>
                <a:gd name="T12" fmla="*/ 4 w 74"/>
                <a:gd name="T13" fmla="*/ 24 h 90"/>
                <a:gd name="T14" fmla="*/ 8 w 74"/>
                <a:gd name="T15" fmla="*/ 34 h 90"/>
                <a:gd name="T16" fmla="*/ 14 w 74"/>
                <a:gd name="T17" fmla="*/ 44 h 90"/>
                <a:gd name="T18" fmla="*/ 16 w 74"/>
                <a:gd name="T19" fmla="*/ 50 h 90"/>
                <a:gd name="T20" fmla="*/ 22 w 74"/>
                <a:gd name="T21" fmla="*/ 50 h 90"/>
                <a:gd name="T22" fmla="*/ 32 w 74"/>
                <a:gd name="T23" fmla="*/ 52 h 90"/>
                <a:gd name="T24" fmla="*/ 36 w 74"/>
                <a:gd name="T25" fmla="*/ 58 h 90"/>
                <a:gd name="T26" fmla="*/ 38 w 74"/>
                <a:gd name="T27" fmla="*/ 70 h 90"/>
                <a:gd name="T28" fmla="*/ 42 w 74"/>
                <a:gd name="T29" fmla="*/ 82 h 90"/>
                <a:gd name="T30" fmla="*/ 52 w 74"/>
                <a:gd name="T31" fmla="*/ 88 h 90"/>
                <a:gd name="T32" fmla="*/ 64 w 74"/>
                <a:gd name="T33" fmla="*/ 90 h 90"/>
                <a:gd name="T34" fmla="*/ 72 w 74"/>
                <a:gd name="T35" fmla="*/ 84 h 90"/>
                <a:gd name="T36" fmla="*/ 74 w 74"/>
                <a:gd name="T37" fmla="*/ 82 h 90"/>
                <a:gd name="T38" fmla="*/ 72 w 74"/>
                <a:gd name="T39" fmla="*/ 84 h 90"/>
                <a:gd name="T40" fmla="*/ 68 w 74"/>
                <a:gd name="T41" fmla="*/ 86 h 90"/>
                <a:gd name="T42" fmla="*/ 64 w 74"/>
                <a:gd name="T43" fmla="*/ 86 h 90"/>
                <a:gd name="T44" fmla="*/ 64 w 74"/>
                <a:gd name="T45" fmla="*/ 82 h 90"/>
                <a:gd name="T46" fmla="*/ 62 w 74"/>
                <a:gd name="T47" fmla="*/ 58 h 90"/>
                <a:gd name="T48" fmla="*/ 58 w 74"/>
                <a:gd name="T49" fmla="*/ 42 h 90"/>
                <a:gd name="T50" fmla="*/ 66 w 74"/>
                <a:gd name="T51" fmla="*/ 26 h 90"/>
                <a:gd name="T52" fmla="*/ 66 w 74"/>
                <a:gd name="T53" fmla="*/ 8 h 90"/>
                <a:gd name="T54" fmla="*/ 60 w 74"/>
                <a:gd name="T55" fmla="*/ 4 h 90"/>
                <a:gd name="T56" fmla="*/ 54 w 74"/>
                <a:gd name="T57" fmla="*/ 2 h 90"/>
                <a:gd name="T58" fmla="*/ 44 w 74"/>
                <a:gd name="T59" fmla="*/ 0 h 90"/>
                <a:gd name="T60" fmla="*/ 38 w 74"/>
                <a:gd name="T61" fmla="*/ 0 h 90"/>
                <a:gd name="T62" fmla="*/ 36 w 74"/>
                <a:gd name="T63" fmla="*/ 6 h 90"/>
                <a:gd name="T64" fmla="*/ 40 w 74"/>
                <a:gd name="T65" fmla="*/ 24 h 90"/>
                <a:gd name="T66" fmla="*/ 44 w 74"/>
                <a:gd name="T67" fmla="*/ 38 h 90"/>
                <a:gd name="T68" fmla="*/ 32 w 74"/>
                <a:gd name="T69" fmla="*/ 32 h 90"/>
                <a:gd name="T70" fmla="*/ 20 w 74"/>
                <a:gd name="T71" fmla="*/ 24 h 90"/>
                <a:gd name="T72" fmla="*/ 16 w 74"/>
                <a:gd name="T73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90">
                  <a:moveTo>
                    <a:pt x="16" y="10"/>
                  </a:moveTo>
                  <a:lnTo>
                    <a:pt x="16" y="10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12" y="38"/>
                  </a:lnTo>
                  <a:lnTo>
                    <a:pt x="14" y="44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8" y="50"/>
                  </a:lnTo>
                  <a:lnTo>
                    <a:pt x="32" y="52"/>
                  </a:lnTo>
                  <a:lnTo>
                    <a:pt x="34" y="54"/>
                  </a:lnTo>
                  <a:lnTo>
                    <a:pt x="36" y="58"/>
                  </a:lnTo>
                  <a:lnTo>
                    <a:pt x="38" y="64"/>
                  </a:lnTo>
                  <a:lnTo>
                    <a:pt x="38" y="70"/>
                  </a:lnTo>
                  <a:lnTo>
                    <a:pt x="40" y="76"/>
                  </a:lnTo>
                  <a:lnTo>
                    <a:pt x="42" y="82"/>
                  </a:lnTo>
                  <a:lnTo>
                    <a:pt x="48" y="86"/>
                  </a:lnTo>
                  <a:lnTo>
                    <a:pt x="52" y="88"/>
                  </a:lnTo>
                  <a:lnTo>
                    <a:pt x="58" y="90"/>
                  </a:lnTo>
                  <a:lnTo>
                    <a:pt x="64" y="90"/>
                  </a:lnTo>
                  <a:lnTo>
                    <a:pt x="68" y="86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2"/>
                  </a:lnTo>
                  <a:lnTo>
                    <a:pt x="74" y="82"/>
                  </a:lnTo>
                  <a:lnTo>
                    <a:pt x="72" y="84"/>
                  </a:lnTo>
                  <a:lnTo>
                    <a:pt x="70" y="84"/>
                  </a:lnTo>
                  <a:lnTo>
                    <a:pt x="68" y="86"/>
                  </a:lnTo>
                  <a:lnTo>
                    <a:pt x="66" y="86"/>
                  </a:lnTo>
                  <a:lnTo>
                    <a:pt x="64" y="86"/>
                  </a:lnTo>
                  <a:lnTo>
                    <a:pt x="64" y="86"/>
                  </a:lnTo>
                  <a:lnTo>
                    <a:pt x="64" y="82"/>
                  </a:lnTo>
                  <a:lnTo>
                    <a:pt x="64" y="72"/>
                  </a:lnTo>
                  <a:lnTo>
                    <a:pt x="62" y="58"/>
                  </a:lnTo>
                  <a:lnTo>
                    <a:pt x="56" y="44"/>
                  </a:lnTo>
                  <a:lnTo>
                    <a:pt x="58" y="42"/>
                  </a:lnTo>
                  <a:lnTo>
                    <a:pt x="62" y="34"/>
                  </a:lnTo>
                  <a:lnTo>
                    <a:pt x="66" y="26"/>
                  </a:lnTo>
                  <a:lnTo>
                    <a:pt x="68" y="16"/>
                  </a:lnTo>
                  <a:lnTo>
                    <a:pt x="66" y="8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6"/>
                  </a:lnTo>
                  <a:lnTo>
                    <a:pt x="38" y="14"/>
                  </a:lnTo>
                  <a:lnTo>
                    <a:pt x="40" y="24"/>
                  </a:lnTo>
                  <a:lnTo>
                    <a:pt x="44" y="32"/>
                  </a:lnTo>
                  <a:lnTo>
                    <a:pt x="44" y="38"/>
                  </a:lnTo>
                  <a:lnTo>
                    <a:pt x="38" y="38"/>
                  </a:lnTo>
                  <a:lnTo>
                    <a:pt x="32" y="32"/>
                  </a:lnTo>
                  <a:lnTo>
                    <a:pt x="26" y="28"/>
                  </a:lnTo>
                  <a:lnTo>
                    <a:pt x="20" y="24"/>
                  </a:lnTo>
                  <a:lnTo>
                    <a:pt x="16" y="18"/>
                  </a:lnTo>
                  <a:lnTo>
                    <a:pt x="16" y="1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" name="Freeform 546"/>
            <p:cNvSpPr>
              <a:spLocks/>
            </p:cNvSpPr>
            <p:nvPr/>
          </p:nvSpPr>
          <p:spPr bwMode="gray">
            <a:xfrm>
              <a:off x="7033633" y="1886351"/>
              <a:ext cx="81461" cy="85107"/>
            </a:xfrm>
            <a:custGeom>
              <a:avLst/>
              <a:gdLst>
                <a:gd name="T0" fmla="*/ 10 w 44"/>
                <a:gd name="T1" fmla="*/ 2 h 46"/>
                <a:gd name="T2" fmla="*/ 10 w 44"/>
                <a:gd name="T3" fmla="*/ 2 h 46"/>
                <a:gd name="T4" fmla="*/ 10 w 44"/>
                <a:gd name="T5" fmla="*/ 2 h 46"/>
                <a:gd name="T6" fmla="*/ 8 w 44"/>
                <a:gd name="T7" fmla="*/ 0 h 46"/>
                <a:gd name="T8" fmla="*/ 6 w 44"/>
                <a:gd name="T9" fmla="*/ 0 h 46"/>
                <a:gd name="T10" fmla="*/ 4 w 44"/>
                <a:gd name="T11" fmla="*/ 0 h 46"/>
                <a:gd name="T12" fmla="*/ 4 w 44"/>
                <a:gd name="T13" fmla="*/ 0 h 46"/>
                <a:gd name="T14" fmla="*/ 2 w 44"/>
                <a:gd name="T15" fmla="*/ 2 h 46"/>
                <a:gd name="T16" fmla="*/ 2 w 44"/>
                <a:gd name="T17" fmla="*/ 4 h 46"/>
                <a:gd name="T18" fmla="*/ 4 w 44"/>
                <a:gd name="T19" fmla="*/ 8 h 46"/>
                <a:gd name="T20" fmla="*/ 6 w 44"/>
                <a:gd name="T21" fmla="*/ 12 h 46"/>
                <a:gd name="T22" fmla="*/ 6 w 44"/>
                <a:gd name="T23" fmla="*/ 14 h 46"/>
                <a:gd name="T24" fmla="*/ 4 w 44"/>
                <a:gd name="T25" fmla="*/ 18 h 46"/>
                <a:gd name="T26" fmla="*/ 4 w 44"/>
                <a:gd name="T27" fmla="*/ 22 h 46"/>
                <a:gd name="T28" fmla="*/ 4 w 44"/>
                <a:gd name="T29" fmla="*/ 28 h 46"/>
                <a:gd name="T30" fmla="*/ 2 w 44"/>
                <a:gd name="T31" fmla="*/ 34 h 46"/>
                <a:gd name="T32" fmla="*/ 0 w 44"/>
                <a:gd name="T33" fmla="*/ 38 h 46"/>
                <a:gd name="T34" fmla="*/ 16 w 44"/>
                <a:gd name="T35" fmla="*/ 34 h 46"/>
                <a:gd name="T36" fmla="*/ 24 w 44"/>
                <a:gd name="T37" fmla="*/ 46 h 46"/>
                <a:gd name="T38" fmla="*/ 24 w 44"/>
                <a:gd name="T39" fmla="*/ 44 h 46"/>
                <a:gd name="T40" fmla="*/ 28 w 44"/>
                <a:gd name="T41" fmla="*/ 44 h 46"/>
                <a:gd name="T42" fmla="*/ 32 w 44"/>
                <a:gd name="T43" fmla="*/ 42 h 46"/>
                <a:gd name="T44" fmla="*/ 36 w 44"/>
                <a:gd name="T45" fmla="*/ 40 h 46"/>
                <a:gd name="T46" fmla="*/ 40 w 44"/>
                <a:gd name="T47" fmla="*/ 36 h 46"/>
                <a:gd name="T48" fmla="*/ 40 w 44"/>
                <a:gd name="T49" fmla="*/ 36 h 46"/>
                <a:gd name="T50" fmla="*/ 42 w 44"/>
                <a:gd name="T51" fmla="*/ 32 h 46"/>
                <a:gd name="T52" fmla="*/ 42 w 44"/>
                <a:gd name="T53" fmla="*/ 28 h 46"/>
                <a:gd name="T54" fmla="*/ 44 w 44"/>
                <a:gd name="T55" fmla="*/ 24 h 46"/>
                <a:gd name="T56" fmla="*/ 42 w 44"/>
                <a:gd name="T57" fmla="*/ 18 h 46"/>
                <a:gd name="T58" fmla="*/ 40 w 44"/>
                <a:gd name="T59" fmla="*/ 12 h 46"/>
                <a:gd name="T60" fmla="*/ 38 w 44"/>
                <a:gd name="T61" fmla="*/ 12 h 46"/>
                <a:gd name="T62" fmla="*/ 36 w 44"/>
                <a:gd name="T63" fmla="*/ 10 h 46"/>
                <a:gd name="T64" fmla="*/ 34 w 44"/>
                <a:gd name="T65" fmla="*/ 6 h 46"/>
                <a:gd name="T66" fmla="*/ 30 w 44"/>
                <a:gd name="T67" fmla="*/ 4 h 46"/>
                <a:gd name="T68" fmla="*/ 26 w 44"/>
                <a:gd name="T69" fmla="*/ 0 h 46"/>
                <a:gd name="T70" fmla="*/ 22 w 44"/>
                <a:gd name="T71" fmla="*/ 0 h 46"/>
                <a:gd name="T72" fmla="*/ 16 w 44"/>
                <a:gd name="T73" fmla="*/ 0 h 46"/>
                <a:gd name="T74" fmla="*/ 10 w 44"/>
                <a:gd name="T7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" h="46">
                  <a:moveTo>
                    <a:pt x="10" y="2"/>
                  </a:move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2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22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16" y="3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8" y="44"/>
                  </a:lnTo>
                  <a:lnTo>
                    <a:pt x="32" y="42"/>
                  </a:lnTo>
                  <a:lnTo>
                    <a:pt x="36" y="40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42" y="32"/>
                  </a:lnTo>
                  <a:lnTo>
                    <a:pt x="42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6"/>
                  </a:lnTo>
                  <a:lnTo>
                    <a:pt x="30" y="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0" name="Freeform 547"/>
            <p:cNvSpPr>
              <a:spLocks/>
            </p:cNvSpPr>
            <p:nvPr/>
          </p:nvSpPr>
          <p:spPr bwMode="gray">
            <a:xfrm>
              <a:off x="7126203" y="1853049"/>
              <a:ext cx="311035" cy="181315"/>
            </a:xfrm>
            <a:custGeom>
              <a:avLst/>
              <a:gdLst>
                <a:gd name="T0" fmla="*/ 10 w 168"/>
                <a:gd name="T1" fmla="*/ 2 h 98"/>
                <a:gd name="T2" fmla="*/ 4 w 168"/>
                <a:gd name="T3" fmla="*/ 0 h 98"/>
                <a:gd name="T4" fmla="*/ 0 w 168"/>
                <a:gd name="T5" fmla="*/ 6 h 98"/>
                <a:gd name="T6" fmla="*/ 4 w 168"/>
                <a:gd name="T7" fmla="*/ 24 h 98"/>
                <a:gd name="T8" fmla="*/ 6 w 168"/>
                <a:gd name="T9" fmla="*/ 28 h 98"/>
                <a:gd name="T10" fmla="*/ 12 w 168"/>
                <a:gd name="T11" fmla="*/ 32 h 98"/>
                <a:gd name="T12" fmla="*/ 26 w 168"/>
                <a:gd name="T13" fmla="*/ 26 h 98"/>
                <a:gd name="T14" fmla="*/ 30 w 168"/>
                <a:gd name="T15" fmla="*/ 24 h 98"/>
                <a:gd name="T16" fmla="*/ 34 w 168"/>
                <a:gd name="T17" fmla="*/ 24 h 98"/>
                <a:gd name="T18" fmla="*/ 38 w 168"/>
                <a:gd name="T19" fmla="*/ 38 h 98"/>
                <a:gd name="T20" fmla="*/ 44 w 168"/>
                <a:gd name="T21" fmla="*/ 72 h 98"/>
                <a:gd name="T22" fmla="*/ 40 w 168"/>
                <a:gd name="T23" fmla="*/ 72 h 98"/>
                <a:gd name="T24" fmla="*/ 38 w 168"/>
                <a:gd name="T25" fmla="*/ 80 h 98"/>
                <a:gd name="T26" fmla="*/ 48 w 168"/>
                <a:gd name="T27" fmla="*/ 88 h 98"/>
                <a:gd name="T28" fmla="*/ 56 w 168"/>
                <a:gd name="T29" fmla="*/ 86 h 98"/>
                <a:gd name="T30" fmla="*/ 58 w 168"/>
                <a:gd name="T31" fmla="*/ 84 h 98"/>
                <a:gd name="T32" fmla="*/ 68 w 168"/>
                <a:gd name="T33" fmla="*/ 86 h 98"/>
                <a:gd name="T34" fmla="*/ 82 w 168"/>
                <a:gd name="T35" fmla="*/ 94 h 98"/>
                <a:gd name="T36" fmla="*/ 118 w 168"/>
                <a:gd name="T37" fmla="*/ 96 h 98"/>
                <a:gd name="T38" fmla="*/ 118 w 168"/>
                <a:gd name="T39" fmla="*/ 92 h 98"/>
                <a:gd name="T40" fmla="*/ 122 w 168"/>
                <a:gd name="T41" fmla="*/ 86 h 98"/>
                <a:gd name="T42" fmla="*/ 134 w 168"/>
                <a:gd name="T43" fmla="*/ 88 h 98"/>
                <a:gd name="T44" fmla="*/ 142 w 168"/>
                <a:gd name="T45" fmla="*/ 92 h 98"/>
                <a:gd name="T46" fmla="*/ 150 w 168"/>
                <a:gd name="T47" fmla="*/ 90 h 98"/>
                <a:gd name="T48" fmla="*/ 154 w 168"/>
                <a:gd name="T49" fmla="*/ 82 h 98"/>
                <a:gd name="T50" fmla="*/ 156 w 168"/>
                <a:gd name="T51" fmla="*/ 76 h 98"/>
                <a:gd name="T52" fmla="*/ 164 w 168"/>
                <a:gd name="T53" fmla="*/ 72 h 98"/>
                <a:gd name="T54" fmla="*/ 164 w 168"/>
                <a:gd name="T55" fmla="*/ 66 h 98"/>
                <a:gd name="T56" fmla="*/ 168 w 168"/>
                <a:gd name="T57" fmla="*/ 62 h 98"/>
                <a:gd name="T58" fmla="*/ 166 w 168"/>
                <a:gd name="T59" fmla="*/ 56 h 98"/>
                <a:gd name="T60" fmla="*/ 150 w 168"/>
                <a:gd name="T61" fmla="*/ 50 h 98"/>
                <a:gd name="T62" fmla="*/ 138 w 168"/>
                <a:gd name="T63" fmla="*/ 48 h 98"/>
                <a:gd name="T64" fmla="*/ 124 w 168"/>
                <a:gd name="T65" fmla="*/ 44 h 98"/>
                <a:gd name="T66" fmla="*/ 110 w 168"/>
                <a:gd name="T67" fmla="*/ 46 h 98"/>
                <a:gd name="T68" fmla="*/ 100 w 168"/>
                <a:gd name="T69" fmla="*/ 50 h 98"/>
                <a:gd name="T70" fmla="*/ 82 w 168"/>
                <a:gd name="T71" fmla="*/ 44 h 98"/>
                <a:gd name="T72" fmla="*/ 60 w 168"/>
                <a:gd name="T73" fmla="*/ 30 h 98"/>
                <a:gd name="T74" fmla="*/ 52 w 168"/>
                <a:gd name="T75" fmla="*/ 24 h 98"/>
                <a:gd name="T76" fmla="*/ 50 w 168"/>
                <a:gd name="T77" fmla="*/ 20 h 98"/>
                <a:gd name="T78" fmla="*/ 50 w 168"/>
                <a:gd name="T79" fmla="*/ 16 h 98"/>
                <a:gd name="T80" fmla="*/ 48 w 168"/>
                <a:gd name="T81" fmla="*/ 10 h 98"/>
                <a:gd name="T82" fmla="*/ 40 w 168"/>
                <a:gd name="T83" fmla="*/ 10 h 98"/>
                <a:gd name="T84" fmla="*/ 36 w 168"/>
                <a:gd name="T85" fmla="*/ 14 h 98"/>
                <a:gd name="T86" fmla="*/ 28 w 168"/>
                <a:gd name="T87" fmla="*/ 12 h 98"/>
                <a:gd name="T88" fmla="*/ 24 w 168"/>
                <a:gd name="T89" fmla="*/ 4 h 98"/>
                <a:gd name="T90" fmla="*/ 12 w 168"/>
                <a:gd name="T91" fmla="*/ 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8" h="98">
                  <a:moveTo>
                    <a:pt x="12" y="2"/>
                  </a:move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0" y="30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6" y="28"/>
                  </a:lnTo>
                  <a:lnTo>
                    <a:pt x="36" y="32"/>
                  </a:lnTo>
                  <a:lnTo>
                    <a:pt x="38" y="38"/>
                  </a:lnTo>
                  <a:lnTo>
                    <a:pt x="38" y="48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8" y="80"/>
                  </a:lnTo>
                  <a:lnTo>
                    <a:pt x="40" y="84"/>
                  </a:lnTo>
                  <a:lnTo>
                    <a:pt x="44" y="88"/>
                  </a:lnTo>
                  <a:lnTo>
                    <a:pt x="48" y="88"/>
                  </a:lnTo>
                  <a:lnTo>
                    <a:pt x="50" y="88"/>
                  </a:lnTo>
                  <a:lnTo>
                    <a:pt x="54" y="88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2" y="84"/>
                  </a:lnTo>
                  <a:lnTo>
                    <a:pt x="64" y="84"/>
                  </a:lnTo>
                  <a:lnTo>
                    <a:pt x="68" y="86"/>
                  </a:lnTo>
                  <a:lnTo>
                    <a:pt x="72" y="90"/>
                  </a:lnTo>
                  <a:lnTo>
                    <a:pt x="74" y="92"/>
                  </a:lnTo>
                  <a:lnTo>
                    <a:pt x="82" y="94"/>
                  </a:lnTo>
                  <a:lnTo>
                    <a:pt x="94" y="98"/>
                  </a:lnTo>
                  <a:lnTo>
                    <a:pt x="106" y="96"/>
                  </a:lnTo>
                  <a:lnTo>
                    <a:pt x="118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18" y="92"/>
                  </a:lnTo>
                  <a:lnTo>
                    <a:pt x="120" y="90"/>
                  </a:lnTo>
                  <a:lnTo>
                    <a:pt x="120" y="88"/>
                  </a:lnTo>
                  <a:lnTo>
                    <a:pt x="122" y="86"/>
                  </a:lnTo>
                  <a:lnTo>
                    <a:pt x="124" y="86"/>
                  </a:lnTo>
                  <a:lnTo>
                    <a:pt x="128" y="86"/>
                  </a:lnTo>
                  <a:lnTo>
                    <a:pt x="134" y="88"/>
                  </a:lnTo>
                  <a:lnTo>
                    <a:pt x="140" y="92"/>
                  </a:lnTo>
                  <a:lnTo>
                    <a:pt x="140" y="92"/>
                  </a:lnTo>
                  <a:lnTo>
                    <a:pt x="142" y="92"/>
                  </a:lnTo>
                  <a:lnTo>
                    <a:pt x="144" y="92"/>
                  </a:lnTo>
                  <a:lnTo>
                    <a:pt x="148" y="92"/>
                  </a:lnTo>
                  <a:lnTo>
                    <a:pt x="150" y="90"/>
                  </a:lnTo>
                  <a:lnTo>
                    <a:pt x="152" y="88"/>
                  </a:lnTo>
                  <a:lnTo>
                    <a:pt x="154" y="86"/>
                  </a:lnTo>
                  <a:lnTo>
                    <a:pt x="154" y="82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6" y="76"/>
                  </a:lnTo>
                  <a:lnTo>
                    <a:pt x="158" y="74"/>
                  </a:lnTo>
                  <a:lnTo>
                    <a:pt x="162" y="74"/>
                  </a:lnTo>
                  <a:lnTo>
                    <a:pt x="164" y="72"/>
                  </a:lnTo>
                  <a:lnTo>
                    <a:pt x="164" y="70"/>
                  </a:lnTo>
                  <a:lnTo>
                    <a:pt x="164" y="66"/>
                  </a:lnTo>
                  <a:lnTo>
                    <a:pt x="164" y="66"/>
                  </a:lnTo>
                  <a:lnTo>
                    <a:pt x="166" y="64"/>
                  </a:lnTo>
                  <a:lnTo>
                    <a:pt x="166" y="64"/>
                  </a:lnTo>
                  <a:lnTo>
                    <a:pt x="168" y="62"/>
                  </a:lnTo>
                  <a:lnTo>
                    <a:pt x="168" y="60"/>
                  </a:lnTo>
                  <a:lnTo>
                    <a:pt x="168" y="58"/>
                  </a:lnTo>
                  <a:lnTo>
                    <a:pt x="166" y="56"/>
                  </a:lnTo>
                  <a:lnTo>
                    <a:pt x="162" y="54"/>
                  </a:lnTo>
                  <a:lnTo>
                    <a:pt x="158" y="52"/>
                  </a:lnTo>
                  <a:lnTo>
                    <a:pt x="150" y="50"/>
                  </a:lnTo>
                  <a:lnTo>
                    <a:pt x="142" y="48"/>
                  </a:lnTo>
                  <a:lnTo>
                    <a:pt x="140" y="48"/>
                  </a:lnTo>
                  <a:lnTo>
                    <a:pt x="138" y="48"/>
                  </a:lnTo>
                  <a:lnTo>
                    <a:pt x="134" y="46"/>
                  </a:lnTo>
                  <a:lnTo>
                    <a:pt x="130" y="44"/>
                  </a:lnTo>
                  <a:lnTo>
                    <a:pt x="124" y="44"/>
                  </a:lnTo>
                  <a:lnTo>
                    <a:pt x="118" y="44"/>
                  </a:lnTo>
                  <a:lnTo>
                    <a:pt x="110" y="44"/>
                  </a:lnTo>
                  <a:lnTo>
                    <a:pt x="110" y="46"/>
                  </a:lnTo>
                  <a:lnTo>
                    <a:pt x="108" y="46"/>
                  </a:lnTo>
                  <a:lnTo>
                    <a:pt x="106" y="48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0" y="48"/>
                  </a:lnTo>
                  <a:lnTo>
                    <a:pt x="82" y="44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0" y="30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2" y="24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28" y="12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1" name="Freeform 548"/>
            <p:cNvSpPr>
              <a:spLocks/>
            </p:cNvSpPr>
            <p:nvPr/>
          </p:nvSpPr>
          <p:spPr bwMode="gray">
            <a:xfrm>
              <a:off x="6959577" y="1475618"/>
              <a:ext cx="162923" cy="188715"/>
            </a:xfrm>
            <a:custGeom>
              <a:avLst/>
              <a:gdLst>
                <a:gd name="T0" fmla="*/ 30 w 88"/>
                <a:gd name="T1" fmla="*/ 44 h 102"/>
                <a:gd name="T2" fmla="*/ 26 w 88"/>
                <a:gd name="T3" fmla="*/ 38 h 102"/>
                <a:gd name="T4" fmla="*/ 20 w 88"/>
                <a:gd name="T5" fmla="*/ 32 h 102"/>
                <a:gd name="T6" fmla="*/ 14 w 88"/>
                <a:gd name="T7" fmla="*/ 28 h 102"/>
                <a:gd name="T8" fmla="*/ 8 w 88"/>
                <a:gd name="T9" fmla="*/ 24 h 102"/>
                <a:gd name="T10" fmla="*/ 2 w 88"/>
                <a:gd name="T11" fmla="*/ 16 h 102"/>
                <a:gd name="T12" fmla="*/ 0 w 88"/>
                <a:gd name="T13" fmla="*/ 8 h 102"/>
                <a:gd name="T14" fmla="*/ 8 w 88"/>
                <a:gd name="T15" fmla="*/ 0 h 102"/>
                <a:gd name="T16" fmla="*/ 12 w 88"/>
                <a:gd name="T17" fmla="*/ 0 h 102"/>
                <a:gd name="T18" fmla="*/ 20 w 88"/>
                <a:gd name="T19" fmla="*/ 2 h 102"/>
                <a:gd name="T20" fmla="*/ 28 w 88"/>
                <a:gd name="T21" fmla="*/ 6 h 102"/>
                <a:gd name="T22" fmla="*/ 32 w 88"/>
                <a:gd name="T23" fmla="*/ 16 h 102"/>
                <a:gd name="T24" fmla="*/ 32 w 88"/>
                <a:gd name="T25" fmla="*/ 20 h 102"/>
                <a:gd name="T26" fmla="*/ 36 w 88"/>
                <a:gd name="T27" fmla="*/ 24 h 102"/>
                <a:gd name="T28" fmla="*/ 44 w 88"/>
                <a:gd name="T29" fmla="*/ 26 h 102"/>
                <a:gd name="T30" fmla="*/ 44 w 88"/>
                <a:gd name="T31" fmla="*/ 24 h 102"/>
                <a:gd name="T32" fmla="*/ 44 w 88"/>
                <a:gd name="T33" fmla="*/ 18 h 102"/>
                <a:gd name="T34" fmla="*/ 46 w 88"/>
                <a:gd name="T35" fmla="*/ 12 h 102"/>
                <a:gd name="T36" fmla="*/ 50 w 88"/>
                <a:gd name="T37" fmla="*/ 10 h 102"/>
                <a:gd name="T38" fmla="*/ 60 w 88"/>
                <a:gd name="T39" fmla="*/ 14 h 102"/>
                <a:gd name="T40" fmla="*/ 58 w 88"/>
                <a:gd name="T41" fmla="*/ 20 h 102"/>
                <a:gd name="T42" fmla="*/ 58 w 88"/>
                <a:gd name="T43" fmla="*/ 30 h 102"/>
                <a:gd name="T44" fmla="*/ 60 w 88"/>
                <a:gd name="T45" fmla="*/ 40 h 102"/>
                <a:gd name="T46" fmla="*/ 66 w 88"/>
                <a:gd name="T47" fmla="*/ 46 h 102"/>
                <a:gd name="T48" fmla="*/ 70 w 88"/>
                <a:gd name="T49" fmla="*/ 44 h 102"/>
                <a:gd name="T50" fmla="*/ 76 w 88"/>
                <a:gd name="T51" fmla="*/ 34 h 102"/>
                <a:gd name="T52" fmla="*/ 76 w 88"/>
                <a:gd name="T53" fmla="*/ 32 h 102"/>
                <a:gd name="T54" fmla="*/ 80 w 88"/>
                <a:gd name="T55" fmla="*/ 28 h 102"/>
                <a:gd name="T56" fmla="*/ 82 w 88"/>
                <a:gd name="T57" fmla="*/ 26 h 102"/>
                <a:gd name="T58" fmla="*/ 86 w 88"/>
                <a:gd name="T59" fmla="*/ 28 h 102"/>
                <a:gd name="T60" fmla="*/ 88 w 88"/>
                <a:gd name="T61" fmla="*/ 38 h 102"/>
                <a:gd name="T62" fmla="*/ 86 w 88"/>
                <a:gd name="T63" fmla="*/ 48 h 102"/>
                <a:gd name="T64" fmla="*/ 82 w 88"/>
                <a:gd name="T65" fmla="*/ 68 h 102"/>
                <a:gd name="T66" fmla="*/ 88 w 88"/>
                <a:gd name="T67" fmla="*/ 90 h 102"/>
                <a:gd name="T68" fmla="*/ 88 w 88"/>
                <a:gd name="T69" fmla="*/ 92 h 102"/>
                <a:gd name="T70" fmla="*/ 84 w 88"/>
                <a:gd name="T71" fmla="*/ 98 h 102"/>
                <a:gd name="T72" fmla="*/ 82 w 88"/>
                <a:gd name="T73" fmla="*/ 102 h 102"/>
                <a:gd name="T74" fmla="*/ 78 w 88"/>
                <a:gd name="T75" fmla="*/ 100 h 102"/>
                <a:gd name="T76" fmla="*/ 78 w 88"/>
                <a:gd name="T77" fmla="*/ 96 h 102"/>
                <a:gd name="T78" fmla="*/ 76 w 88"/>
                <a:gd name="T79" fmla="*/ 90 h 102"/>
                <a:gd name="T80" fmla="*/ 76 w 88"/>
                <a:gd name="T81" fmla="*/ 80 h 102"/>
                <a:gd name="T82" fmla="*/ 72 w 88"/>
                <a:gd name="T83" fmla="*/ 76 h 102"/>
                <a:gd name="T84" fmla="*/ 66 w 88"/>
                <a:gd name="T85" fmla="*/ 78 h 102"/>
                <a:gd name="T86" fmla="*/ 60 w 88"/>
                <a:gd name="T87" fmla="*/ 74 h 102"/>
                <a:gd name="T88" fmla="*/ 52 w 88"/>
                <a:gd name="T89" fmla="*/ 70 h 102"/>
                <a:gd name="T90" fmla="*/ 44 w 88"/>
                <a:gd name="T91" fmla="*/ 6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02">
                  <a:moveTo>
                    <a:pt x="30" y="46"/>
                  </a:moveTo>
                  <a:lnTo>
                    <a:pt x="30" y="44"/>
                  </a:lnTo>
                  <a:lnTo>
                    <a:pt x="28" y="42"/>
                  </a:lnTo>
                  <a:lnTo>
                    <a:pt x="26" y="38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2" y="16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4" y="22"/>
                  </a:lnTo>
                  <a:lnTo>
                    <a:pt x="36" y="24"/>
                  </a:lnTo>
                  <a:lnTo>
                    <a:pt x="40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4" y="24"/>
                  </a:lnTo>
                  <a:lnTo>
                    <a:pt x="44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6" y="12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4" y="12"/>
                  </a:lnTo>
                  <a:lnTo>
                    <a:pt x="60" y="14"/>
                  </a:lnTo>
                  <a:lnTo>
                    <a:pt x="60" y="16"/>
                  </a:lnTo>
                  <a:lnTo>
                    <a:pt x="58" y="20"/>
                  </a:lnTo>
                  <a:lnTo>
                    <a:pt x="58" y="24"/>
                  </a:lnTo>
                  <a:lnTo>
                    <a:pt x="58" y="30"/>
                  </a:lnTo>
                  <a:lnTo>
                    <a:pt x="60" y="34"/>
                  </a:lnTo>
                  <a:lnTo>
                    <a:pt x="60" y="40"/>
                  </a:lnTo>
                  <a:lnTo>
                    <a:pt x="64" y="44"/>
                  </a:lnTo>
                  <a:lnTo>
                    <a:pt x="66" y="46"/>
                  </a:lnTo>
                  <a:lnTo>
                    <a:pt x="68" y="46"/>
                  </a:lnTo>
                  <a:lnTo>
                    <a:pt x="70" y="44"/>
                  </a:lnTo>
                  <a:lnTo>
                    <a:pt x="72" y="42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8" y="30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2" y="26"/>
                  </a:lnTo>
                  <a:lnTo>
                    <a:pt x="84" y="26"/>
                  </a:lnTo>
                  <a:lnTo>
                    <a:pt x="86" y="28"/>
                  </a:lnTo>
                  <a:lnTo>
                    <a:pt x="86" y="32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48"/>
                  </a:lnTo>
                  <a:lnTo>
                    <a:pt x="84" y="58"/>
                  </a:lnTo>
                  <a:lnTo>
                    <a:pt x="82" y="68"/>
                  </a:lnTo>
                  <a:lnTo>
                    <a:pt x="84" y="8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88" y="92"/>
                  </a:lnTo>
                  <a:lnTo>
                    <a:pt x="86" y="96"/>
                  </a:lnTo>
                  <a:lnTo>
                    <a:pt x="84" y="98"/>
                  </a:lnTo>
                  <a:lnTo>
                    <a:pt x="84" y="100"/>
                  </a:lnTo>
                  <a:lnTo>
                    <a:pt x="82" y="102"/>
                  </a:lnTo>
                  <a:lnTo>
                    <a:pt x="80" y="102"/>
                  </a:lnTo>
                  <a:lnTo>
                    <a:pt x="78" y="100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6" y="92"/>
                  </a:lnTo>
                  <a:lnTo>
                    <a:pt x="76" y="90"/>
                  </a:lnTo>
                  <a:lnTo>
                    <a:pt x="76" y="86"/>
                  </a:lnTo>
                  <a:lnTo>
                    <a:pt x="76" y="80"/>
                  </a:lnTo>
                  <a:lnTo>
                    <a:pt x="74" y="78"/>
                  </a:lnTo>
                  <a:lnTo>
                    <a:pt x="72" y="76"/>
                  </a:lnTo>
                  <a:lnTo>
                    <a:pt x="68" y="74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56" y="72"/>
                  </a:lnTo>
                  <a:lnTo>
                    <a:pt x="52" y="70"/>
                  </a:lnTo>
                  <a:lnTo>
                    <a:pt x="46" y="66"/>
                  </a:lnTo>
                  <a:lnTo>
                    <a:pt x="44" y="60"/>
                  </a:lnTo>
                  <a:lnTo>
                    <a:pt x="30" y="4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2" name="Freeform 549"/>
            <p:cNvSpPr>
              <a:spLocks/>
            </p:cNvSpPr>
            <p:nvPr/>
          </p:nvSpPr>
          <p:spPr bwMode="gray">
            <a:xfrm>
              <a:off x="7155825" y="1557025"/>
              <a:ext cx="70353" cy="99908"/>
            </a:xfrm>
            <a:custGeom>
              <a:avLst/>
              <a:gdLst>
                <a:gd name="T0" fmla="*/ 16 w 38"/>
                <a:gd name="T1" fmla="*/ 0 h 54"/>
                <a:gd name="T2" fmla="*/ 14 w 38"/>
                <a:gd name="T3" fmla="*/ 0 h 54"/>
                <a:gd name="T4" fmla="*/ 14 w 38"/>
                <a:gd name="T5" fmla="*/ 0 h 54"/>
                <a:gd name="T6" fmla="*/ 12 w 38"/>
                <a:gd name="T7" fmla="*/ 0 h 54"/>
                <a:gd name="T8" fmla="*/ 8 w 38"/>
                <a:gd name="T9" fmla="*/ 2 h 54"/>
                <a:gd name="T10" fmla="*/ 6 w 38"/>
                <a:gd name="T11" fmla="*/ 6 h 54"/>
                <a:gd name="T12" fmla="*/ 4 w 38"/>
                <a:gd name="T13" fmla="*/ 10 h 54"/>
                <a:gd name="T14" fmla="*/ 2 w 38"/>
                <a:gd name="T15" fmla="*/ 16 h 54"/>
                <a:gd name="T16" fmla="*/ 2 w 38"/>
                <a:gd name="T17" fmla="*/ 24 h 54"/>
                <a:gd name="T18" fmla="*/ 0 w 38"/>
                <a:gd name="T19" fmla="*/ 48 h 54"/>
                <a:gd name="T20" fmla="*/ 2 w 38"/>
                <a:gd name="T21" fmla="*/ 48 h 54"/>
                <a:gd name="T22" fmla="*/ 10 w 38"/>
                <a:gd name="T23" fmla="*/ 52 h 54"/>
                <a:gd name="T24" fmla="*/ 18 w 38"/>
                <a:gd name="T25" fmla="*/ 54 h 54"/>
                <a:gd name="T26" fmla="*/ 28 w 38"/>
                <a:gd name="T27" fmla="*/ 54 h 54"/>
                <a:gd name="T28" fmla="*/ 36 w 38"/>
                <a:gd name="T29" fmla="*/ 50 h 54"/>
                <a:gd name="T30" fmla="*/ 38 w 38"/>
                <a:gd name="T31" fmla="*/ 40 h 54"/>
                <a:gd name="T32" fmla="*/ 16 w 38"/>
                <a:gd name="T3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54">
                  <a:moveTo>
                    <a:pt x="16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2" y="24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8" y="54"/>
                  </a:lnTo>
                  <a:lnTo>
                    <a:pt x="36" y="50"/>
                  </a:lnTo>
                  <a:lnTo>
                    <a:pt x="38" y="40"/>
                  </a:lnTo>
                  <a:lnTo>
                    <a:pt x="16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" name="Freeform 550"/>
            <p:cNvSpPr>
              <a:spLocks/>
            </p:cNvSpPr>
            <p:nvPr/>
          </p:nvSpPr>
          <p:spPr bwMode="gray">
            <a:xfrm>
              <a:off x="7389101" y="1575526"/>
              <a:ext cx="125895" cy="270122"/>
            </a:xfrm>
            <a:custGeom>
              <a:avLst/>
              <a:gdLst>
                <a:gd name="T0" fmla="*/ 18 w 68"/>
                <a:gd name="T1" fmla="*/ 2 h 146"/>
                <a:gd name="T2" fmla="*/ 16 w 68"/>
                <a:gd name="T3" fmla="*/ 0 h 146"/>
                <a:gd name="T4" fmla="*/ 12 w 68"/>
                <a:gd name="T5" fmla="*/ 0 h 146"/>
                <a:gd name="T6" fmla="*/ 10 w 68"/>
                <a:gd name="T7" fmla="*/ 6 h 146"/>
                <a:gd name="T8" fmla="*/ 12 w 68"/>
                <a:gd name="T9" fmla="*/ 10 h 146"/>
                <a:gd name="T10" fmla="*/ 12 w 68"/>
                <a:gd name="T11" fmla="*/ 16 h 146"/>
                <a:gd name="T12" fmla="*/ 10 w 68"/>
                <a:gd name="T13" fmla="*/ 20 h 146"/>
                <a:gd name="T14" fmla="*/ 6 w 68"/>
                <a:gd name="T15" fmla="*/ 22 h 146"/>
                <a:gd name="T16" fmla="*/ 4 w 68"/>
                <a:gd name="T17" fmla="*/ 32 h 146"/>
                <a:gd name="T18" fmla="*/ 2 w 68"/>
                <a:gd name="T19" fmla="*/ 46 h 146"/>
                <a:gd name="T20" fmla="*/ 2 w 68"/>
                <a:gd name="T21" fmla="*/ 54 h 146"/>
                <a:gd name="T22" fmla="*/ 0 w 68"/>
                <a:gd name="T23" fmla="*/ 58 h 146"/>
                <a:gd name="T24" fmla="*/ 0 w 68"/>
                <a:gd name="T25" fmla="*/ 60 h 146"/>
                <a:gd name="T26" fmla="*/ 0 w 68"/>
                <a:gd name="T27" fmla="*/ 66 h 146"/>
                <a:gd name="T28" fmla="*/ 6 w 68"/>
                <a:gd name="T29" fmla="*/ 78 h 146"/>
                <a:gd name="T30" fmla="*/ 4 w 68"/>
                <a:gd name="T31" fmla="*/ 84 h 146"/>
                <a:gd name="T32" fmla="*/ 8 w 68"/>
                <a:gd name="T33" fmla="*/ 84 h 146"/>
                <a:gd name="T34" fmla="*/ 12 w 68"/>
                <a:gd name="T35" fmla="*/ 88 h 146"/>
                <a:gd name="T36" fmla="*/ 14 w 68"/>
                <a:gd name="T37" fmla="*/ 96 h 146"/>
                <a:gd name="T38" fmla="*/ 14 w 68"/>
                <a:gd name="T39" fmla="*/ 100 h 146"/>
                <a:gd name="T40" fmla="*/ 14 w 68"/>
                <a:gd name="T41" fmla="*/ 106 h 146"/>
                <a:gd name="T42" fmla="*/ 12 w 68"/>
                <a:gd name="T43" fmla="*/ 108 h 146"/>
                <a:gd name="T44" fmla="*/ 12 w 68"/>
                <a:gd name="T45" fmla="*/ 110 h 146"/>
                <a:gd name="T46" fmla="*/ 10 w 68"/>
                <a:gd name="T47" fmla="*/ 116 h 146"/>
                <a:gd name="T48" fmla="*/ 12 w 68"/>
                <a:gd name="T49" fmla="*/ 126 h 146"/>
                <a:gd name="T50" fmla="*/ 10 w 68"/>
                <a:gd name="T51" fmla="*/ 130 h 146"/>
                <a:gd name="T52" fmla="*/ 12 w 68"/>
                <a:gd name="T53" fmla="*/ 136 h 146"/>
                <a:gd name="T54" fmla="*/ 16 w 68"/>
                <a:gd name="T55" fmla="*/ 142 h 146"/>
                <a:gd name="T56" fmla="*/ 26 w 68"/>
                <a:gd name="T57" fmla="*/ 146 h 146"/>
                <a:gd name="T58" fmla="*/ 34 w 68"/>
                <a:gd name="T59" fmla="*/ 146 h 146"/>
                <a:gd name="T60" fmla="*/ 36 w 68"/>
                <a:gd name="T61" fmla="*/ 146 h 146"/>
                <a:gd name="T62" fmla="*/ 40 w 68"/>
                <a:gd name="T63" fmla="*/ 146 h 146"/>
                <a:gd name="T64" fmla="*/ 46 w 68"/>
                <a:gd name="T65" fmla="*/ 142 h 146"/>
                <a:gd name="T66" fmla="*/ 50 w 68"/>
                <a:gd name="T67" fmla="*/ 134 h 146"/>
                <a:gd name="T68" fmla="*/ 52 w 68"/>
                <a:gd name="T69" fmla="*/ 130 h 146"/>
                <a:gd name="T70" fmla="*/ 56 w 68"/>
                <a:gd name="T71" fmla="*/ 120 h 146"/>
                <a:gd name="T72" fmla="*/ 62 w 68"/>
                <a:gd name="T73" fmla="*/ 112 h 146"/>
                <a:gd name="T74" fmla="*/ 64 w 68"/>
                <a:gd name="T75" fmla="*/ 108 h 146"/>
                <a:gd name="T76" fmla="*/ 68 w 68"/>
                <a:gd name="T77" fmla="*/ 100 h 146"/>
                <a:gd name="T78" fmla="*/ 68 w 68"/>
                <a:gd name="T79" fmla="*/ 84 h 146"/>
                <a:gd name="T80" fmla="*/ 66 w 68"/>
                <a:gd name="T81" fmla="*/ 80 h 146"/>
                <a:gd name="T82" fmla="*/ 60 w 68"/>
                <a:gd name="T83" fmla="*/ 78 h 146"/>
                <a:gd name="T84" fmla="*/ 56 w 68"/>
                <a:gd name="T85" fmla="*/ 80 h 146"/>
                <a:gd name="T86" fmla="*/ 54 w 68"/>
                <a:gd name="T87" fmla="*/ 80 h 146"/>
                <a:gd name="T88" fmla="*/ 50 w 68"/>
                <a:gd name="T89" fmla="*/ 80 h 146"/>
                <a:gd name="T90" fmla="*/ 52 w 68"/>
                <a:gd name="T91" fmla="*/ 78 h 146"/>
                <a:gd name="T92" fmla="*/ 54 w 68"/>
                <a:gd name="T93" fmla="*/ 74 h 146"/>
                <a:gd name="T94" fmla="*/ 56 w 68"/>
                <a:gd name="T95" fmla="*/ 72 h 146"/>
                <a:gd name="T96" fmla="*/ 56 w 68"/>
                <a:gd name="T97" fmla="*/ 64 h 146"/>
                <a:gd name="T98" fmla="*/ 56 w 68"/>
                <a:gd name="T99" fmla="*/ 56 h 146"/>
                <a:gd name="T100" fmla="*/ 54 w 68"/>
                <a:gd name="T101" fmla="*/ 48 h 146"/>
                <a:gd name="T102" fmla="*/ 48 w 68"/>
                <a:gd name="T103" fmla="*/ 36 h 146"/>
                <a:gd name="T104" fmla="*/ 42 w 68"/>
                <a:gd name="T105" fmla="*/ 28 h 146"/>
                <a:gd name="T106" fmla="*/ 38 w 68"/>
                <a:gd name="T107" fmla="*/ 22 h 146"/>
                <a:gd name="T108" fmla="*/ 32 w 68"/>
                <a:gd name="T109" fmla="*/ 16 h 146"/>
                <a:gd name="T110" fmla="*/ 26 w 68"/>
                <a:gd name="T111" fmla="*/ 12 h 146"/>
                <a:gd name="T112" fmla="*/ 24 w 68"/>
                <a:gd name="T113" fmla="*/ 10 h 146"/>
                <a:gd name="T114" fmla="*/ 20 w 68"/>
                <a:gd name="T115" fmla="*/ 6 h 146"/>
                <a:gd name="T116" fmla="*/ 20 w 68"/>
                <a:gd name="T117" fmla="*/ 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" h="146">
                  <a:moveTo>
                    <a:pt x="20" y="2"/>
                  </a:move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4" y="32"/>
                  </a:lnTo>
                  <a:lnTo>
                    <a:pt x="2" y="40"/>
                  </a:lnTo>
                  <a:lnTo>
                    <a:pt x="2" y="46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8" y="84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2"/>
                  </a:lnTo>
                  <a:lnTo>
                    <a:pt x="14" y="96"/>
                  </a:lnTo>
                  <a:lnTo>
                    <a:pt x="14" y="98"/>
                  </a:lnTo>
                  <a:lnTo>
                    <a:pt x="14" y="100"/>
                  </a:lnTo>
                  <a:lnTo>
                    <a:pt x="16" y="102"/>
                  </a:lnTo>
                  <a:lnTo>
                    <a:pt x="14" y="106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10" y="116"/>
                  </a:lnTo>
                  <a:lnTo>
                    <a:pt x="10" y="120"/>
                  </a:lnTo>
                  <a:lnTo>
                    <a:pt x="12" y="126"/>
                  </a:lnTo>
                  <a:lnTo>
                    <a:pt x="12" y="128"/>
                  </a:lnTo>
                  <a:lnTo>
                    <a:pt x="10" y="130"/>
                  </a:lnTo>
                  <a:lnTo>
                    <a:pt x="10" y="132"/>
                  </a:lnTo>
                  <a:lnTo>
                    <a:pt x="12" y="136"/>
                  </a:lnTo>
                  <a:lnTo>
                    <a:pt x="12" y="140"/>
                  </a:lnTo>
                  <a:lnTo>
                    <a:pt x="16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6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4" y="144"/>
                  </a:lnTo>
                  <a:lnTo>
                    <a:pt x="46" y="142"/>
                  </a:lnTo>
                  <a:lnTo>
                    <a:pt x="48" y="140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52" y="130"/>
                  </a:lnTo>
                  <a:lnTo>
                    <a:pt x="52" y="126"/>
                  </a:lnTo>
                  <a:lnTo>
                    <a:pt x="56" y="120"/>
                  </a:lnTo>
                  <a:lnTo>
                    <a:pt x="58" y="116"/>
                  </a:lnTo>
                  <a:lnTo>
                    <a:pt x="62" y="112"/>
                  </a:lnTo>
                  <a:lnTo>
                    <a:pt x="64" y="110"/>
                  </a:lnTo>
                  <a:lnTo>
                    <a:pt x="64" y="108"/>
                  </a:lnTo>
                  <a:lnTo>
                    <a:pt x="66" y="104"/>
                  </a:lnTo>
                  <a:lnTo>
                    <a:pt x="68" y="100"/>
                  </a:lnTo>
                  <a:lnTo>
                    <a:pt x="68" y="9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6" y="80"/>
                  </a:lnTo>
                  <a:lnTo>
                    <a:pt x="62" y="78"/>
                  </a:lnTo>
                  <a:lnTo>
                    <a:pt x="60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2" y="80"/>
                  </a:lnTo>
                  <a:lnTo>
                    <a:pt x="50" y="80"/>
                  </a:lnTo>
                  <a:lnTo>
                    <a:pt x="50" y="80"/>
                  </a:lnTo>
                  <a:lnTo>
                    <a:pt x="52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6" y="72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6" y="58"/>
                  </a:lnTo>
                  <a:lnTo>
                    <a:pt x="56" y="56"/>
                  </a:lnTo>
                  <a:lnTo>
                    <a:pt x="56" y="52"/>
                  </a:lnTo>
                  <a:lnTo>
                    <a:pt x="54" y="48"/>
                  </a:lnTo>
                  <a:lnTo>
                    <a:pt x="52" y="42"/>
                  </a:lnTo>
                  <a:lnTo>
                    <a:pt x="48" y="36"/>
                  </a:lnTo>
                  <a:lnTo>
                    <a:pt x="44" y="30"/>
                  </a:lnTo>
                  <a:lnTo>
                    <a:pt x="42" y="28"/>
                  </a:lnTo>
                  <a:lnTo>
                    <a:pt x="40" y="26"/>
                  </a:lnTo>
                  <a:lnTo>
                    <a:pt x="38" y="22"/>
                  </a:lnTo>
                  <a:lnTo>
                    <a:pt x="36" y="18"/>
                  </a:lnTo>
                  <a:lnTo>
                    <a:pt x="32" y="16"/>
                  </a:lnTo>
                  <a:lnTo>
                    <a:pt x="30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20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" name="Freeform 551"/>
            <p:cNvSpPr>
              <a:spLocks/>
            </p:cNvSpPr>
            <p:nvPr/>
          </p:nvSpPr>
          <p:spPr bwMode="gray">
            <a:xfrm>
              <a:off x="6948469" y="2341488"/>
              <a:ext cx="92570" cy="85107"/>
            </a:xfrm>
            <a:custGeom>
              <a:avLst/>
              <a:gdLst>
                <a:gd name="T0" fmla="*/ 24 w 50"/>
                <a:gd name="T1" fmla="*/ 18 h 46"/>
                <a:gd name="T2" fmla="*/ 24 w 50"/>
                <a:gd name="T3" fmla="*/ 18 h 46"/>
                <a:gd name="T4" fmla="*/ 22 w 50"/>
                <a:gd name="T5" fmla="*/ 18 h 46"/>
                <a:gd name="T6" fmla="*/ 18 w 50"/>
                <a:gd name="T7" fmla="*/ 18 h 46"/>
                <a:gd name="T8" fmla="*/ 16 w 50"/>
                <a:gd name="T9" fmla="*/ 20 h 46"/>
                <a:gd name="T10" fmla="*/ 12 w 50"/>
                <a:gd name="T11" fmla="*/ 22 h 46"/>
                <a:gd name="T12" fmla="*/ 10 w 50"/>
                <a:gd name="T13" fmla="*/ 24 h 46"/>
                <a:gd name="T14" fmla="*/ 8 w 50"/>
                <a:gd name="T15" fmla="*/ 26 h 46"/>
                <a:gd name="T16" fmla="*/ 8 w 50"/>
                <a:gd name="T17" fmla="*/ 26 h 46"/>
                <a:gd name="T18" fmla="*/ 6 w 50"/>
                <a:gd name="T19" fmla="*/ 26 h 46"/>
                <a:gd name="T20" fmla="*/ 4 w 50"/>
                <a:gd name="T21" fmla="*/ 26 h 46"/>
                <a:gd name="T22" fmla="*/ 2 w 50"/>
                <a:gd name="T23" fmla="*/ 28 h 46"/>
                <a:gd name="T24" fmla="*/ 0 w 50"/>
                <a:gd name="T25" fmla="*/ 30 h 46"/>
                <a:gd name="T26" fmla="*/ 0 w 50"/>
                <a:gd name="T27" fmla="*/ 32 h 46"/>
                <a:gd name="T28" fmla="*/ 0 w 50"/>
                <a:gd name="T29" fmla="*/ 38 h 46"/>
                <a:gd name="T30" fmla="*/ 0 w 50"/>
                <a:gd name="T31" fmla="*/ 38 h 46"/>
                <a:gd name="T32" fmla="*/ 4 w 50"/>
                <a:gd name="T33" fmla="*/ 40 h 46"/>
                <a:gd name="T34" fmla="*/ 6 w 50"/>
                <a:gd name="T35" fmla="*/ 42 h 46"/>
                <a:gd name="T36" fmla="*/ 12 w 50"/>
                <a:gd name="T37" fmla="*/ 44 h 46"/>
                <a:gd name="T38" fmla="*/ 18 w 50"/>
                <a:gd name="T39" fmla="*/ 46 h 46"/>
                <a:gd name="T40" fmla="*/ 24 w 50"/>
                <a:gd name="T41" fmla="*/ 46 h 46"/>
                <a:gd name="T42" fmla="*/ 26 w 50"/>
                <a:gd name="T43" fmla="*/ 46 h 46"/>
                <a:gd name="T44" fmla="*/ 30 w 50"/>
                <a:gd name="T45" fmla="*/ 46 h 46"/>
                <a:gd name="T46" fmla="*/ 34 w 50"/>
                <a:gd name="T47" fmla="*/ 44 h 46"/>
                <a:gd name="T48" fmla="*/ 38 w 50"/>
                <a:gd name="T49" fmla="*/ 44 h 46"/>
                <a:gd name="T50" fmla="*/ 44 w 50"/>
                <a:gd name="T51" fmla="*/ 44 h 46"/>
                <a:gd name="T52" fmla="*/ 48 w 50"/>
                <a:gd name="T53" fmla="*/ 44 h 46"/>
                <a:gd name="T54" fmla="*/ 50 w 50"/>
                <a:gd name="T55" fmla="*/ 46 h 46"/>
                <a:gd name="T56" fmla="*/ 50 w 50"/>
                <a:gd name="T57" fmla="*/ 44 h 46"/>
                <a:gd name="T58" fmla="*/ 48 w 50"/>
                <a:gd name="T59" fmla="*/ 42 h 46"/>
                <a:gd name="T60" fmla="*/ 48 w 50"/>
                <a:gd name="T61" fmla="*/ 36 h 46"/>
                <a:gd name="T62" fmla="*/ 46 w 50"/>
                <a:gd name="T63" fmla="*/ 30 h 46"/>
                <a:gd name="T64" fmla="*/ 44 w 50"/>
                <a:gd name="T65" fmla="*/ 26 h 46"/>
                <a:gd name="T66" fmla="*/ 42 w 50"/>
                <a:gd name="T67" fmla="*/ 24 h 46"/>
                <a:gd name="T68" fmla="*/ 40 w 50"/>
                <a:gd name="T69" fmla="*/ 22 h 46"/>
                <a:gd name="T70" fmla="*/ 40 w 50"/>
                <a:gd name="T71" fmla="*/ 18 h 46"/>
                <a:gd name="T72" fmla="*/ 38 w 50"/>
                <a:gd name="T73" fmla="*/ 14 h 46"/>
                <a:gd name="T74" fmla="*/ 38 w 50"/>
                <a:gd name="T75" fmla="*/ 10 h 46"/>
                <a:gd name="T76" fmla="*/ 36 w 50"/>
                <a:gd name="T77" fmla="*/ 6 h 46"/>
                <a:gd name="T78" fmla="*/ 32 w 50"/>
                <a:gd name="T79" fmla="*/ 2 h 46"/>
                <a:gd name="T80" fmla="*/ 30 w 50"/>
                <a:gd name="T81" fmla="*/ 0 h 46"/>
                <a:gd name="T82" fmla="*/ 26 w 50"/>
                <a:gd name="T83" fmla="*/ 2 h 46"/>
                <a:gd name="T84" fmla="*/ 24 w 50"/>
                <a:gd name="T85" fmla="*/ 1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6">
                  <a:moveTo>
                    <a:pt x="24" y="18"/>
                  </a:moveTo>
                  <a:lnTo>
                    <a:pt x="24" y="18"/>
                  </a:lnTo>
                  <a:lnTo>
                    <a:pt x="22" y="18"/>
                  </a:lnTo>
                  <a:lnTo>
                    <a:pt x="18" y="18"/>
                  </a:lnTo>
                  <a:lnTo>
                    <a:pt x="16" y="20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40"/>
                  </a:lnTo>
                  <a:lnTo>
                    <a:pt x="6" y="42"/>
                  </a:lnTo>
                  <a:lnTo>
                    <a:pt x="12" y="44"/>
                  </a:lnTo>
                  <a:lnTo>
                    <a:pt x="18" y="46"/>
                  </a:lnTo>
                  <a:lnTo>
                    <a:pt x="24" y="46"/>
                  </a:lnTo>
                  <a:lnTo>
                    <a:pt x="26" y="46"/>
                  </a:lnTo>
                  <a:lnTo>
                    <a:pt x="30" y="46"/>
                  </a:lnTo>
                  <a:lnTo>
                    <a:pt x="34" y="44"/>
                  </a:lnTo>
                  <a:lnTo>
                    <a:pt x="38" y="44"/>
                  </a:lnTo>
                  <a:lnTo>
                    <a:pt x="44" y="44"/>
                  </a:lnTo>
                  <a:lnTo>
                    <a:pt x="48" y="44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8" y="42"/>
                  </a:lnTo>
                  <a:lnTo>
                    <a:pt x="48" y="36"/>
                  </a:lnTo>
                  <a:lnTo>
                    <a:pt x="46" y="30"/>
                  </a:lnTo>
                  <a:lnTo>
                    <a:pt x="44" y="26"/>
                  </a:lnTo>
                  <a:lnTo>
                    <a:pt x="42" y="24"/>
                  </a:lnTo>
                  <a:lnTo>
                    <a:pt x="40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0"/>
                  </a:lnTo>
                  <a:lnTo>
                    <a:pt x="36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1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" name="Freeform 552"/>
            <p:cNvSpPr>
              <a:spLocks/>
            </p:cNvSpPr>
            <p:nvPr/>
          </p:nvSpPr>
          <p:spPr bwMode="gray">
            <a:xfrm>
              <a:off x="7415021" y="2041764"/>
              <a:ext cx="111084" cy="81407"/>
            </a:xfrm>
            <a:custGeom>
              <a:avLst/>
              <a:gdLst>
                <a:gd name="T0" fmla="*/ 14 w 60"/>
                <a:gd name="T1" fmla="*/ 2 h 44"/>
                <a:gd name="T2" fmla="*/ 14 w 60"/>
                <a:gd name="T3" fmla="*/ 2 h 44"/>
                <a:gd name="T4" fmla="*/ 12 w 60"/>
                <a:gd name="T5" fmla="*/ 2 h 44"/>
                <a:gd name="T6" fmla="*/ 10 w 60"/>
                <a:gd name="T7" fmla="*/ 2 h 44"/>
                <a:gd name="T8" fmla="*/ 8 w 60"/>
                <a:gd name="T9" fmla="*/ 2 h 44"/>
                <a:gd name="T10" fmla="*/ 4 w 60"/>
                <a:gd name="T11" fmla="*/ 2 h 44"/>
                <a:gd name="T12" fmla="*/ 2 w 60"/>
                <a:gd name="T13" fmla="*/ 4 h 44"/>
                <a:gd name="T14" fmla="*/ 0 w 60"/>
                <a:gd name="T15" fmla="*/ 8 h 44"/>
                <a:gd name="T16" fmla="*/ 0 w 60"/>
                <a:gd name="T17" fmla="*/ 12 h 44"/>
                <a:gd name="T18" fmla="*/ 0 w 60"/>
                <a:gd name="T19" fmla="*/ 14 h 44"/>
                <a:gd name="T20" fmla="*/ 0 w 60"/>
                <a:gd name="T21" fmla="*/ 16 h 44"/>
                <a:gd name="T22" fmla="*/ 0 w 60"/>
                <a:gd name="T23" fmla="*/ 20 h 44"/>
                <a:gd name="T24" fmla="*/ 0 w 60"/>
                <a:gd name="T25" fmla="*/ 24 h 44"/>
                <a:gd name="T26" fmla="*/ 0 w 60"/>
                <a:gd name="T27" fmla="*/ 28 h 44"/>
                <a:gd name="T28" fmla="*/ 2 w 60"/>
                <a:gd name="T29" fmla="*/ 32 h 44"/>
                <a:gd name="T30" fmla="*/ 4 w 60"/>
                <a:gd name="T31" fmla="*/ 36 h 44"/>
                <a:gd name="T32" fmla="*/ 6 w 60"/>
                <a:gd name="T33" fmla="*/ 38 h 44"/>
                <a:gd name="T34" fmla="*/ 12 w 60"/>
                <a:gd name="T35" fmla="*/ 40 h 44"/>
                <a:gd name="T36" fmla="*/ 12 w 60"/>
                <a:gd name="T37" fmla="*/ 40 h 44"/>
                <a:gd name="T38" fmla="*/ 14 w 60"/>
                <a:gd name="T39" fmla="*/ 42 h 44"/>
                <a:gd name="T40" fmla="*/ 18 w 60"/>
                <a:gd name="T41" fmla="*/ 44 h 44"/>
                <a:gd name="T42" fmla="*/ 22 w 60"/>
                <a:gd name="T43" fmla="*/ 44 h 44"/>
                <a:gd name="T44" fmla="*/ 26 w 60"/>
                <a:gd name="T45" fmla="*/ 42 h 44"/>
                <a:gd name="T46" fmla="*/ 58 w 60"/>
                <a:gd name="T47" fmla="*/ 42 h 44"/>
                <a:gd name="T48" fmla="*/ 60 w 60"/>
                <a:gd name="T49" fmla="*/ 36 h 44"/>
                <a:gd name="T50" fmla="*/ 58 w 60"/>
                <a:gd name="T51" fmla="*/ 34 h 44"/>
                <a:gd name="T52" fmla="*/ 58 w 60"/>
                <a:gd name="T53" fmla="*/ 32 h 44"/>
                <a:gd name="T54" fmla="*/ 58 w 60"/>
                <a:gd name="T55" fmla="*/ 28 h 44"/>
                <a:gd name="T56" fmla="*/ 56 w 60"/>
                <a:gd name="T57" fmla="*/ 22 h 44"/>
                <a:gd name="T58" fmla="*/ 56 w 60"/>
                <a:gd name="T59" fmla="*/ 16 h 44"/>
                <a:gd name="T60" fmla="*/ 54 w 60"/>
                <a:gd name="T61" fmla="*/ 12 h 44"/>
                <a:gd name="T62" fmla="*/ 54 w 60"/>
                <a:gd name="T63" fmla="*/ 8 h 44"/>
                <a:gd name="T64" fmla="*/ 54 w 60"/>
                <a:gd name="T65" fmla="*/ 6 h 44"/>
                <a:gd name="T66" fmla="*/ 52 w 60"/>
                <a:gd name="T67" fmla="*/ 4 h 44"/>
                <a:gd name="T68" fmla="*/ 48 w 60"/>
                <a:gd name="T69" fmla="*/ 0 h 44"/>
                <a:gd name="T70" fmla="*/ 44 w 60"/>
                <a:gd name="T71" fmla="*/ 0 h 44"/>
                <a:gd name="T72" fmla="*/ 38 w 60"/>
                <a:gd name="T73" fmla="*/ 0 h 44"/>
                <a:gd name="T74" fmla="*/ 30 w 60"/>
                <a:gd name="T75" fmla="*/ 2 h 44"/>
                <a:gd name="T76" fmla="*/ 14 w 60"/>
                <a:gd name="T7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44">
                  <a:moveTo>
                    <a:pt x="14" y="2"/>
                  </a:move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38"/>
                  </a:lnTo>
                  <a:lnTo>
                    <a:pt x="12" y="40"/>
                  </a:lnTo>
                  <a:lnTo>
                    <a:pt x="12" y="40"/>
                  </a:lnTo>
                  <a:lnTo>
                    <a:pt x="14" y="42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6" y="42"/>
                  </a:lnTo>
                  <a:lnTo>
                    <a:pt x="58" y="42"/>
                  </a:lnTo>
                  <a:lnTo>
                    <a:pt x="60" y="36"/>
                  </a:lnTo>
                  <a:lnTo>
                    <a:pt x="58" y="34"/>
                  </a:lnTo>
                  <a:lnTo>
                    <a:pt x="58" y="32"/>
                  </a:lnTo>
                  <a:lnTo>
                    <a:pt x="58" y="28"/>
                  </a:lnTo>
                  <a:lnTo>
                    <a:pt x="56" y="22"/>
                  </a:lnTo>
                  <a:lnTo>
                    <a:pt x="56" y="16"/>
                  </a:lnTo>
                  <a:lnTo>
                    <a:pt x="54" y="12"/>
                  </a:lnTo>
                  <a:lnTo>
                    <a:pt x="54" y="8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14" y="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6" name="Freeform 553"/>
            <p:cNvSpPr>
              <a:spLocks/>
            </p:cNvSpPr>
            <p:nvPr/>
          </p:nvSpPr>
          <p:spPr bwMode="gray">
            <a:xfrm>
              <a:off x="7492779" y="2422895"/>
              <a:ext cx="44434" cy="59205"/>
            </a:xfrm>
            <a:custGeom>
              <a:avLst/>
              <a:gdLst>
                <a:gd name="T0" fmla="*/ 10 w 24"/>
                <a:gd name="T1" fmla="*/ 0 h 32"/>
                <a:gd name="T2" fmla="*/ 10 w 24"/>
                <a:gd name="T3" fmla="*/ 0 h 32"/>
                <a:gd name="T4" fmla="*/ 8 w 24"/>
                <a:gd name="T5" fmla="*/ 0 h 32"/>
                <a:gd name="T6" fmla="*/ 6 w 24"/>
                <a:gd name="T7" fmla="*/ 0 h 32"/>
                <a:gd name="T8" fmla="*/ 4 w 24"/>
                <a:gd name="T9" fmla="*/ 2 h 32"/>
                <a:gd name="T10" fmla="*/ 2 w 24"/>
                <a:gd name="T11" fmla="*/ 4 h 32"/>
                <a:gd name="T12" fmla="*/ 0 w 24"/>
                <a:gd name="T13" fmla="*/ 8 h 32"/>
                <a:gd name="T14" fmla="*/ 0 w 24"/>
                <a:gd name="T15" fmla="*/ 14 h 32"/>
                <a:gd name="T16" fmla="*/ 0 w 24"/>
                <a:gd name="T17" fmla="*/ 16 h 32"/>
                <a:gd name="T18" fmla="*/ 0 w 24"/>
                <a:gd name="T19" fmla="*/ 18 h 32"/>
                <a:gd name="T20" fmla="*/ 0 w 24"/>
                <a:gd name="T21" fmla="*/ 22 h 32"/>
                <a:gd name="T22" fmla="*/ 0 w 24"/>
                <a:gd name="T23" fmla="*/ 26 h 32"/>
                <a:gd name="T24" fmla="*/ 2 w 24"/>
                <a:gd name="T25" fmla="*/ 30 h 32"/>
                <a:gd name="T26" fmla="*/ 6 w 24"/>
                <a:gd name="T27" fmla="*/ 32 h 32"/>
                <a:gd name="T28" fmla="*/ 8 w 24"/>
                <a:gd name="T29" fmla="*/ 32 h 32"/>
                <a:gd name="T30" fmla="*/ 10 w 24"/>
                <a:gd name="T31" fmla="*/ 32 h 32"/>
                <a:gd name="T32" fmla="*/ 12 w 24"/>
                <a:gd name="T33" fmla="*/ 32 h 32"/>
                <a:gd name="T34" fmla="*/ 16 w 24"/>
                <a:gd name="T35" fmla="*/ 32 h 32"/>
                <a:gd name="T36" fmla="*/ 18 w 24"/>
                <a:gd name="T37" fmla="*/ 32 h 32"/>
                <a:gd name="T38" fmla="*/ 22 w 24"/>
                <a:gd name="T39" fmla="*/ 30 h 32"/>
                <a:gd name="T40" fmla="*/ 24 w 24"/>
                <a:gd name="T41" fmla="*/ 28 h 32"/>
                <a:gd name="T42" fmla="*/ 24 w 24"/>
                <a:gd name="T43" fmla="*/ 26 h 32"/>
                <a:gd name="T44" fmla="*/ 24 w 24"/>
                <a:gd name="T45" fmla="*/ 24 h 32"/>
                <a:gd name="T46" fmla="*/ 24 w 24"/>
                <a:gd name="T47" fmla="*/ 22 h 32"/>
                <a:gd name="T48" fmla="*/ 24 w 24"/>
                <a:gd name="T49" fmla="*/ 20 h 32"/>
                <a:gd name="T50" fmla="*/ 24 w 24"/>
                <a:gd name="T51" fmla="*/ 16 h 32"/>
                <a:gd name="T52" fmla="*/ 24 w 24"/>
                <a:gd name="T53" fmla="*/ 12 h 32"/>
                <a:gd name="T54" fmla="*/ 24 w 24"/>
                <a:gd name="T55" fmla="*/ 8 h 32"/>
                <a:gd name="T56" fmla="*/ 22 w 24"/>
                <a:gd name="T57" fmla="*/ 4 h 32"/>
                <a:gd name="T58" fmla="*/ 20 w 24"/>
                <a:gd name="T59" fmla="*/ 2 h 32"/>
                <a:gd name="T60" fmla="*/ 16 w 24"/>
                <a:gd name="T61" fmla="*/ 0 h 32"/>
                <a:gd name="T62" fmla="*/ 10 w 24"/>
                <a:gd name="T6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" h="3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6" y="32"/>
                  </a:lnTo>
                  <a:lnTo>
                    <a:pt x="8" y="32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8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4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" name="Freeform 554"/>
            <p:cNvSpPr>
              <a:spLocks/>
            </p:cNvSpPr>
            <p:nvPr/>
          </p:nvSpPr>
          <p:spPr bwMode="gray">
            <a:xfrm>
              <a:off x="7474265" y="1531122"/>
              <a:ext cx="422118" cy="495840"/>
            </a:xfrm>
            <a:custGeom>
              <a:avLst/>
              <a:gdLst>
                <a:gd name="T0" fmla="*/ 206 w 228"/>
                <a:gd name="T1" fmla="*/ 82 h 268"/>
                <a:gd name="T2" fmla="*/ 198 w 228"/>
                <a:gd name="T3" fmla="*/ 84 h 268"/>
                <a:gd name="T4" fmla="*/ 198 w 228"/>
                <a:gd name="T5" fmla="*/ 92 h 268"/>
                <a:gd name="T6" fmla="*/ 204 w 228"/>
                <a:gd name="T7" fmla="*/ 96 h 268"/>
                <a:gd name="T8" fmla="*/ 200 w 228"/>
                <a:gd name="T9" fmla="*/ 104 h 268"/>
                <a:gd name="T10" fmla="*/ 214 w 228"/>
                <a:gd name="T11" fmla="*/ 112 h 268"/>
                <a:gd name="T12" fmla="*/ 188 w 228"/>
                <a:gd name="T13" fmla="*/ 122 h 268"/>
                <a:gd name="T14" fmla="*/ 164 w 228"/>
                <a:gd name="T15" fmla="*/ 138 h 268"/>
                <a:gd name="T16" fmla="*/ 152 w 228"/>
                <a:gd name="T17" fmla="*/ 154 h 268"/>
                <a:gd name="T18" fmla="*/ 140 w 228"/>
                <a:gd name="T19" fmla="*/ 160 h 268"/>
                <a:gd name="T20" fmla="*/ 120 w 228"/>
                <a:gd name="T21" fmla="*/ 174 h 268"/>
                <a:gd name="T22" fmla="*/ 106 w 228"/>
                <a:gd name="T23" fmla="*/ 182 h 268"/>
                <a:gd name="T24" fmla="*/ 116 w 228"/>
                <a:gd name="T25" fmla="*/ 188 h 268"/>
                <a:gd name="T26" fmla="*/ 112 w 228"/>
                <a:gd name="T27" fmla="*/ 198 h 268"/>
                <a:gd name="T28" fmla="*/ 100 w 228"/>
                <a:gd name="T29" fmla="*/ 214 h 268"/>
                <a:gd name="T30" fmla="*/ 82 w 228"/>
                <a:gd name="T31" fmla="*/ 224 h 268"/>
                <a:gd name="T32" fmla="*/ 76 w 228"/>
                <a:gd name="T33" fmla="*/ 238 h 268"/>
                <a:gd name="T34" fmla="*/ 74 w 228"/>
                <a:gd name="T35" fmla="*/ 260 h 268"/>
                <a:gd name="T36" fmla="*/ 54 w 228"/>
                <a:gd name="T37" fmla="*/ 268 h 268"/>
                <a:gd name="T38" fmla="*/ 46 w 228"/>
                <a:gd name="T39" fmla="*/ 258 h 268"/>
                <a:gd name="T40" fmla="*/ 24 w 228"/>
                <a:gd name="T41" fmla="*/ 256 h 268"/>
                <a:gd name="T42" fmla="*/ 2 w 228"/>
                <a:gd name="T43" fmla="*/ 240 h 268"/>
                <a:gd name="T44" fmla="*/ 12 w 228"/>
                <a:gd name="T45" fmla="*/ 222 h 268"/>
                <a:gd name="T46" fmla="*/ 20 w 228"/>
                <a:gd name="T47" fmla="*/ 214 h 268"/>
                <a:gd name="T48" fmla="*/ 26 w 228"/>
                <a:gd name="T49" fmla="*/ 206 h 268"/>
                <a:gd name="T50" fmla="*/ 40 w 228"/>
                <a:gd name="T51" fmla="*/ 218 h 268"/>
                <a:gd name="T52" fmla="*/ 40 w 228"/>
                <a:gd name="T53" fmla="*/ 208 h 268"/>
                <a:gd name="T54" fmla="*/ 38 w 228"/>
                <a:gd name="T55" fmla="*/ 198 h 268"/>
                <a:gd name="T56" fmla="*/ 28 w 228"/>
                <a:gd name="T57" fmla="*/ 198 h 268"/>
                <a:gd name="T58" fmla="*/ 30 w 228"/>
                <a:gd name="T59" fmla="*/ 186 h 268"/>
                <a:gd name="T60" fmla="*/ 42 w 228"/>
                <a:gd name="T61" fmla="*/ 176 h 268"/>
                <a:gd name="T62" fmla="*/ 62 w 228"/>
                <a:gd name="T63" fmla="*/ 168 h 268"/>
                <a:gd name="T64" fmla="*/ 64 w 228"/>
                <a:gd name="T65" fmla="*/ 162 h 268"/>
                <a:gd name="T66" fmla="*/ 54 w 228"/>
                <a:gd name="T67" fmla="*/ 144 h 268"/>
                <a:gd name="T68" fmla="*/ 54 w 228"/>
                <a:gd name="T69" fmla="*/ 126 h 268"/>
                <a:gd name="T70" fmla="*/ 60 w 228"/>
                <a:gd name="T71" fmla="*/ 108 h 268"/>
                <a:gd name="T72" fmla="*/ 72 w 228"/>
                <a:gd name="T73" fmla="*/ 120 h 268"/>
                <a:gd name="T74" fmla="*/ 80 w 228"/>
                <a:gd name="T75" fmla="*/ 138 h 268"/>
                <a:gd name="T76" fmla="*/ 82 w 228"/>
                <a:gd name="T77" fmla="*/ 114 h 268"/>
                <a:gd name="T78" fmla="*/ 104 w 228"/>
                <a:gd name="T79" fmla="*/ 94 h 268"/>
                <a:gd name="T80" fmla="*/ 122 w 228"/>
                <a:gd name="T81" fmla="*/ 88 h 268"/>
                <a:gd name="T82" fmla="*/ 132 w 228"/>
                <a:gd name="T83" fmla="*/ 80 h 268"/>
                <a:gd name="T84" fmla="*/ 86 w 228"/>
                <a:gd name="T85" fmla="*/ 74 h 268"/>
                <a:gd name="T86" fmla="*/ 68 w 228"/>
                <a:gd name="T87" fmla="*/ 72 h 268"/>
                <a:gd name="T88" fmla="*/ 56 w 228"/>
                <a:gd name="T89" fmla="*/ 74 h 268"/>
                <a:gd name="T90" fmla="*/ 44 w 228"/>
                <a:gd name="T91" fmla="*/ 54 h 268"/>
                <a:gd name="T92" fmla="*/ 44 w 228"/>
                <a:gd name="T93" fmla="*/ 40 h 268"/>
                <a:gd name="T94" fmla="*/ 66 w 228"/>
                <a:gd name="T95" fmla="*/ 42 h 268"/>
                <a:gd name="T96" fmla="*/ 78 w 228"/>
                <a:gd name="T97" fmla="*/ 26 h 268"/>
                <a:gd name="T98" fmla="*/ 100 w 228"/>
                <a:gd name="T99" fmla="*/ 18 h 268"/>
                <a:gd name="T100" fmla="*/ 122 w 228"/>
                <a:gd name="T101" fmla="*/ 4 h 268"/>
                <a:gd name="T102" fmla="*/ 160 w 228"/>
                <a:gd name="T103" fmla="*/ 2 h 268"/>
                <a:gd name="T104" fmla="*/ 188 w 228"/>
                <a:gd name="T105" fmla="*/ 6 h 268"/>
                <a:gd name="T106" fmla="*/ 212 w 228"/>
                <a:gd name="T107" fmla="*/ 26 h 268"/>
                <a:gd name="T108" fmla="*/ 216 w 228"/>
                <a:gd name="T109" fmla="*/ 30 h 268"/>
                <a:gd name="T110" fmla="*/ 218 w 228"/>
                <a:gd name="T111" fmla="*/ 6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8" h="268">
                  <a:moveTo>
                    <a:pt x="222" y="68"/>
                  </a:moveTo>
                  <a:lnTo>
                    <a:pt x="228" y="80"/>
                  </a:lnTo>
                  <a:lnTo>
                    <a:pt x="222" y="82"/>
                  </a:lnTo>
                  <a:lnTo>
                    <a:pt x="216" y="84"/>
                  </a:lnTo>
                  <a:lnTo>
                    <a:pt x="212" y="84"/>
                  </a:lnTo>
                  <a:lnTo>
                    <a:pt x="208" y="82"/>
                  </a:lnTo>
                  <a:lnTo>
                    <a:pt x="206" y="82"/>
                  </a:lnTo>
                  <a:lnTo>
                    <a:pt x="204" y="80"/>
                  </a:lnTo>
                  <a:lnTo>
                    <a:pt x="200" y="80"/>
                  </a:lnTo>
                  <a:lnTo>
                    <a:pt x="198" y="80"/>
                  </a:lnTo>
                  <a:lnTo>
                    <a:pt x="196" y="80"/>
                  </a:lnTo>
                  <a:lnTo>
                    <a:pt x="196" y="82"/>
                  </a:lnTo>
                  <a:lnTo>
                    <a:pt x="196" y="84"/>
                  </a:lnTo>
                  <a:lnTo>
                    <a:pt x="198" y="84"/>
                  </a:lnTo>
                  <a:lnTo>
                    <a:pt x="200" y="86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2" y="90"/>
                  </a:lnTo>
                  <a:lnTo>
                    <a:pt x="202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6" y="92"/>
                  </a:lnTo>
                  <a:lnTo>
                    <a:pt x="196" y="92"/>
                  </a:lnTo>
                  <a:lnTo>
                    <a:pt x="194" y="92"/>
                  </a:lnTo>
                  <a:lnTo>
                    <a:pt x="192" y="94"/>
                  </a:lnTo>
                  <a:lnTo>
                    <a:pt x="192" y="96"/>
                  </a:lnTo>
                  <a:lnTo>
                    <a:pt x="192" y="96"/>
                  </a:lnTo>
                  <a:lnTo>
                    <a:pt x="204" y="96"/>
                  </a:lnTo>
                  <a:lnTo>
                    <a:pt x="208" y="98"/>
                  </a:lnTo>
                  <a:lnTo>
                    <a:pt x="208" y="98"/>
                  </a:lnTo>
                  <a:lnTo>
                    <a:pt x="206" y="100"/>
                  </a:lnTo>
                  <a:lnTo>
                    <a:pt x="206" y="100"/>
                  </a:lnTo>
                  <a:lnTo>
                    <a:pt x="204" y="102"/>
                  </a:lnTo>
                  <a:lnTo>
                    <a:pt x="202" y="102"/>
                  </a:lnTo>
                  <a:lnTo>
                    <a:pt x="200" y="104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8"/>
                  </a:lnTo>
                  <a:lnTo>
                    <a:pt x="214" y="106"/>
                  </a:lnTo>
                  <a:lnTo>
                    <a:pt x="216" y="108"/>
                  </a:lnTo>
                  <a:lnTo>
                    <a:pt x="216" y="110"/>
                  </a:lnTo>
                  <a:lnTo>
                    <a:pt x="214" y="112"/>
                  </a:lnTo>
                  <a:lnTo>
                    <a:pt x="212" y="114"/>
                  </a:lnTo>
                  <a:lnTo>
                    <a:pt x="210" y="114"/>
                  </a:lnTo>
                  <a:lnTo>
                    <a:pt x="210" y="114"/>
                  </a:lnTo>
                  <a:lnTo>
                    <a:pt x="208" y="114"/>
                  </a:lnTo>
                  <a:lnTo>
                    <a:pt x="200" y="116"/>
                  </a:lnTo>
                  <a:lnTo>
                    <a:pt x="194" y="118"/>
                  </a:lnTo>
                  <a:lnTo>
                    <a:pt x="188" y="122"/>
                  </a:lnTo>
                  <a:lnTo>
                    <a:pt x="186" y="124"/>
                  </a:lnTo>
                  <a:lnTo>
                    <a:pt x="184" y="126"/>
                  </a:lnTo>
                  <a:lnTo>
                    <a:pt x="182" y="128"/>
                  </a:lnTo>
                  <a:lnTo>
                    <a:pt x="176" y="134"/>
                  </a:lnTo>
                  <a:lnTo>
                    <a:pt x="172" y="136"/>
                  </a:lnTo>
                  <a:lnTo>
                    <a:pt x="166" y="138"/>
                  </a:lnTo>
                  <a:lnTo>
                    <a:pt x="164" y="138"/>
                  </a:lnTo>
                  <a:lnTo>
                    <a:pt x="162" y="138"/>
                  </a:lnTo>
                  <a:lnTo>
                    <a:pt x="166" y="142"/>
                  </a:lnTo>
                  <a:lnTo>
                    <a:pt x="160" y="148"/>
                  </a:lnTo>
                  <a:lnTo>
                    <a:pt x="158" y="150"/>
                  </a:lnTo>
                  <a:lnTo>
                    <a:pt x="154" y="152"/>
                  </a:lnTo>
                  <a:lnTo>
                    <a:pt x="152" y="152"/>
                  </a:lnTo>
                  <a:lnTo>
                    <a:pt x="152" y="154"/>
                  </a:lnTo>
                  <a:lnTo>
                    <a:pt x="154" y="156"/>
                  </a:lnTo>
                  <a:lnTo>
                    <a:pt x="154" y="158"/>
                  </a:lnTo>
                  <a:lnTo>
                    <a:pt x="152" y="160"/>
                  </a:lnTo>
                  <a:lnTo>
                    <a:pt x="150" y="162"/>
                  </a:lnTo>
                  <a:lnTo>
                    <a:pt x="148" y="164"/>
                  </a:lnTo>
                  <a:lnTo>
                    <a:pt x="146" y="164"/>
                  </a:lnTo>
                  <a:lnTo>
                    <a:pt x="140" y="160"/>
                  </a:lnTo>
                  <a:lnTo>
                    <a:pt x="132" y="166"/>
                  </a:lnTo>
                  <a:lnTo>
                    <a:pt x="130" y="164"/>
                  </a:lnTo>
                  <a:lnTo>
                    <a:pt x="128" y="164"/>
                  </a:lnTo>
                  <a:lnTo>
                    <a:pt x="124" y="168"/>
                  </a:lnTo>
                  <a:lnTo>
                    <a:pt x="122" y="170"/>
                  </a:lnTo>
                  <a:lnTo>
                    <a:pt x="120" y="172"/>
                  </a:lnTo>
                  <a:lnTo>
                    <a:pt x="120" y="174"/>
                  </a:lnTo>
                  <a:lnTo>
                    <a:pt x="118" y="176"/>
                  </a:lnTo>
                  <a:lnTo>
                    <a:pt x="116" y="178"/>
                  </a:lnTo>
                  <a:lnTo>
                    <a:pt x="114" y="180"/>
                  </a:lnTo>
                  <a:lnTo>
                    <a:pt x="112" y="180"/>
                  </a:lnTo>
                  <a:lnTo>
                    <a:pt x="112" y="180"/>
                  </a:lnTo>
                  <a:lnTo>
                    <a:pt x="108" y="180"/>
                  </a:lnTo>
                  <a:lnTo>
                    <a:pt x="106" y="182"/>
                  </a:lnTo>
                  <a:lnTo>
                    <a:pt x="106" y="184"/>
                  </a:lnTo>
                  <a:lnTo>
                    <a:pt x="106" y="184"/>
                  </a:lnTo>
                  <a:lnTo>
                    <a:pt x="106" y="186"/>
                  </a:lnTo>
                  <a:lnTo>
                    <a:pt x="106" y="188"/>
                  </a:lnTo>
                  <a:lnTo>
                    <a:pt x="108" y="186"/>
                  </a:lnTo>
                  <a:lnTo>
                    <a:pt x="112" y="188"/>
                  </a:lnTo>
                  <a:lnTo>
                    <a:pt x="116" y="188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20" y="192"/>
                  </a:lnTo>
                  <a:lnTo>
                    <a:pt x="118" y="194"/>
                  </a:lnTo>
                  <a:lnTo>
                    <a:pt x="116" y="196"/>
                  </a:lnTo>
                  <a:lnTo>
                    <a:pt x="114" y="198"/>
                  </a:lnTo>
                  <a:lnTo>
                    <a:pt x="112" y="198"/>
                  </a:lnTo>
                  <a:lnTo>
                    <a:pt x="110" y="200"/>
                  </a:lnTo>
                  <a:lnTo>
                    <a:pt x="110" y="202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2" y="208"/>
                  </a:lnTo>
                  <a:lnTo>
                    <a:pt x="102" y="208"/>
                  </a:lnTo>
                  <a:lnTo>
                    <a:pt x="100" y="214"/>
                  </a:lnTo>
                  <a:lnTo>
                    <a:pt x="98" y="218"/>
                  </a:lnTo>
                  <a:lnTo>
                    <a:pt x="96" y="222"/>
                  </a:lnTo>
                  <a:lnTo>
                    <a:pt x="92" y="224"/>
                  </a:lnTo>
                  <a:lnTo>
                    <a:pt x="88" y="224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2" y="224"/>
                  </a:lnTo>
                  <a:lnTo>
                    <a:pt x="80" y="224"/>
                  </a:lnTo>
                  <a:lnTo>
                    <a:pt x="78" y="228"/>
                  </a:lnTo>
                  <a:lnTo>
                    <a:pt x="78" y="230"/>
                  </a:lnTo>
                  <a:lnTo>
                    <a:pt x="76" y="234"/>
                  </a:lnTo>
                  <a:lnTo>
                    <a:pt x="76" y="236"/>
                  </a:lnTo>
                  <a:lnTo>
                    <a:pt x="76" y="236"/>
                  </a:lnTo>
                  <a:lnTo>
                    <a:pt x="76" y="238"/>
                  </a:lnTo>
                  <a:lnTo>
                    <a:pt x="78" y="242"/>
                  </a:lnTo>
                  <a:lnTo>
                    <a:pt x="78" y="246"/>
                  </a:lnTo>
                  <a:lnTo>
                    <a:pt x="78" y="250"/>
                  </a:lnTo>
                  <a:lnTo>
                    <a:pt x="78" y="250"/>
                  </a:lnTo>
                  <a:lnTo>
                    <a:pt x="78" y="256"/>
                  </a:lnTo>
                  <a:lnTo>
                    <a:pt x="76" y="258"/>
                  </a:lnTo>
                  <a:lnTo>
                    <a:pt x="74" y="260"/>
                  </a:lnTo>
                  <a:lnTo>
                    <a:pt x="72" y="262"/>
                  </a:lnTo>
                  <a:lnTo>
                    <a:pt x="70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2" y="266"/>
                  </a:lnTo>
                  <a:lnTo>
                    <a:pt x="58" y="266"/>
                  </a:lnTo>
                  <a:lnTo>
                    <a:pt x="54" y="268"/>
                  </a:lnTo>
                  <a:lnTo>
                    <a:pt x="52" y="266"/>
                  </a:lnTo>
                  <a:lnTo>
                    <a:pt x="50" y="266"/>
                  </a:lnTo>
                  <a:lnTo>
                    <a:pt x="48" y="264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8" y="262"/>
                  </a:lnTo>
                  <a:lnTo>
                    <a:pt x="46" y="258"/>
                  </a:lnTo>
                  <a:lnTo>
                    <a:pt x="42" y="256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4" y="254"/>
                  </a:lnTo>
                  <a:lnTo>
                    <a:pt x="32" y="254"/>
                  </a:lnTo>
                  <a:lnTo>
                    <a:pt x="28" y="256"/>
                  </a:lnTo>
                  <a:lnTo>
                    <a:pt x="24" y="256"/>
                  </a:lnTo>
                  <a:lnTo>
                    <a:pt x="22" y="254"/>
                  </a:lnTo>
                  <a:lnTo>
                    <a:pt x="20" y="252"/>
                  </a:lnTo>
                  <a:lnTo>
                    <a:pt x="18" y="250"/>
                  </a:lnTo>
                  <a:lnTo>
                    <a:pt x="16" y="250"/>
                  </a:lnTo>
                  <a:lnTo>
                    <a:pt x="10" y="246"/>
                  </a:lnTo>
                  <a:lnTo>
                    <a:pt x="6" y="244"/>
                  </a:lnTo>
                  <a:lnTo>
                    <a:pt x="2" y="240"/>
                  </a:lnTo>
                  <a:lnTo>
                    <a:pt x="2" y="238"/>
                  </a:lnTo>
                  <a:lnTo>
                    <a:pt x="0" y="238"/>
                  </a:lnTo>
                  <a:lnTo>
                    <a:pt x="0" y="236"/>
                  </a:lnTo>
                  <a:lnTo>
                    <a:pt x="4" y="230"/>
                  </a:lnTo>
                  <a:lnTo>
                    <a:pt x="6" y="226"/>
                  </a:lnTo>
                  <a:lnTo>
                    <a:pt x="10" y="224"/>
                  </a:lnTo>
                  <a:lnTo>
                    <a:pt x="12" y="222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0" y="220"/>
                  </a:lnTo>
                  <a:lnTo>
                    <a:pt x="24" y="218"/>
                  </a:lnTo>
                  <a:lnTo>
                    <a:pt x="24" y="216"/>
                  </a:lnTo>
                  <a:lnTo>
                    <a:pt x="22" y="214"/>
                  </a:lnTo>
                  <a:lnTo>
                    <a:pt x="20" y="214"/>
                  </a:lnTo>
                  <a:lnTo>
                    <a:pt x="18" y="214"/>
                  </a:lnTo>
                  <a:lnTo>
                    <a:pt x="18" y="212"/>
                  </a:lnTo>
                  <a:lnTo>
                    <a:pt x="18" y="210"/>
                  </a:lnTo>
                  <a:lnTo>
                    <a:pt x="20" y="208"/>
                  </a:lnTo>
                  <a:lnTo>
                    <a:pt x="22" y="206"/>
                  </a:lnTo>
                  <a:lnTo>
                    <a:pt x="24" y="206"/>
                  </a:lnTo>
                  <a:lnTo>
                    <a:pt x="26" y="206"/>
                  </a:lnTo>
                  <a:lnTo>
                    <a:pt x="28" y="208"/>
                  </a:lnTo>
                  <a:lnTo>
                    <a:pt x="28" y="208"/>
                  </a:lnTo>
                  <a:lnTo>
                    <a:pt x="30" y="212"/>
                  </a:lnTo>
                  <a:lnTo>
                    <a:pt x="34" y="216"/>
                  </a:lnTo>
                  <a:lnTo>
                    <a:pt x="36" y="218"/>
                  </a:lnTo>
                  <a:lnTo>
                    <a:pt x="38" y="218"/>
                  </a:lnTo>
                  <a:lnTo>
                    <a:pt x="40" y="218"/>
                  </a:lnTo>
                  <a:lnTo>
                    <a:pt x="42" y="218"/>
                  </a:lnTo>
                  <a:lnTo>
                    <a:pt x="44" y="218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2" y="212"/>
                  </a:lnTo>
                  <a:lnTo>
                    <a:pt x="42" y="210"/>
                  </a:lnTo>
                  <a:lnTo>
                    <a:pt x="40" y="208"/>
                  </a:lnTo>
                  <a:lnTo>
                    <a:pt x="40" y="206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0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40" y="194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28" y="198"/>
                  </a:lnTo>
                  <a:lnTo>
                    <a:pt x="26" y="198"/>
                  </a:lnTo>
                  <a:lnTo>
                    <a:pt x="24" y="196"/>
                  </a:lnTo>
                  <a:lnTo>
                    <a:pt x="26" y="194"/>
                  </a:lnTo>
                  <a:lnTo>
                    <a:pt x="26" y="190"/>
                  </a:lnTo>
                  <a:lnTo>
                    <a:pt x="28" y="188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34" y="180"/>
                  </a:lnTo>
                  <a:lnTo>
                    <a:pt x="36" y="176"/>
                  </a:lnTo>
                  <a:lnTo>
                    <a:pt x="38" y="174"/>
                  </a:lnTo>
                  <a:lnTo>
                    <a:pt x="40" y="174"/>
                  </a:lnTo>
                  <a:lnTo>
                    <a:pt x="40" y="174"/>
                  </a:lnTo>
                  <a:lnTo>
                    <a:pt x="42" y="176"/>
                  </a:lnTo>
                  <a:lnTo>
                    <a:pt x="42" y="176"/>
                  </a:lnTo>
                  <a:lnTo>
                    <a:pt x="44" y="178"/>
                  </a:lnTo>
                  <a:lnTo>
                    <a:pt x="46" y="178"/>
                  </a:lnTo>
                  <a:lnTo>
                    <a:pt x="50" y="176"/>
                  </a:lnTo>
                  <a:lnTo>
                    <a:pt x="54" y="174"/>
                  </a:lnTo>
                  <a:lnTo>
                    <a:pt x="58" y="172"/>
                  </a:lnTo>
                  <a:lnTo>
                    <a:pt x="60" y="170"/>
                  </a:lnTo>
                  <a:lnTo>
                    <a:pt x="62" y="168"/>
                  </a:lnTo>
                  <a:lnTo>
                    <a:pt x="64" y="168"/>
                  </a:lnTo>
                  <a:lnTo>
                    <a:pt x="68" y="166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66" y="162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60" y="166"/>
                  </a:lnTo>
                  <a:lnTo>
                    <a:pt x="56" y="166"/>
                  </a:lnTo>
                  <a:lnTo>
                    <a:pt x="54" y="164"/>
                  </a:lnTo>
                  <a:lnTo>
                    <a:pt x="52" y="164"/>
                  </a:lnTo>
                  <a:lnTo>
                    <a:pt x="50" y="162"/>
                  </a:lnTo>
                  <a:lnTo>
                    <a:pt x="54" y="144"/>
                  </a:lnTo>
                  <a:lnTo>
                    <a:pt x="58" y="140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4" y="126"/>
                  </a:lnTo>
                  <a:lnTo>
                    <a:pt x="52" y="122"/>
                  </a:lnTo>
                  <a:lnTo>
                    <a:pt x="52" y="118"/>
                  </a:lnTo>
                  <a:lnTo>
                    <a:pt x="52" y="116"/>
                  </a:lnTo>
                  <a:lnTo>
                    <a:pt x="52" y="112"/>
                  </a:lnTo>
                  <a:lnTo>
                    <a:pt x="56" y="110"/>
                  </a:lnTo>
                  <a:lnTo>
                    <a:pt x="58" y="108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10"/>
                  </a:lnTo>
                  <a:lnTo>
                    <a:pt x="66" y="112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2" y="120"/>
                  </a:lnTo>
                  <a:lnTo>
                    <a:pt x="72" y="120"/>
                  </a:lnTo>
                  <a:lnTo>
                    <a:pt x="74" y="140"/>
                  </a:lnTo>
                  <a:lnTo>
                    <a:pt x="74" y="142"/>
                  </a:lnTo>
                  <a:lnTo>
                    <a:pt x="74" y="144"/>
                  </a:lnTo>
                  <a:lnTo>
                    <a:pt x="76" y="144"/>
                  </a:lnTo>
                  <a:lnTo>
                    <a:pt x="78" y="142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28"/>
                  </a:lnTo>
                  <a:lnTo>
                    <a:pt x="80" y="122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2" y="114"/>
                  </a:lnTo>
                  <a:lnTo>
                    <a:pt x="84" y="110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86" y="96"/>
                  </a:lnTo>
                  <a:lnTo>
                    <a:pt x="104" y="94"/>
                  </a:lnTo>
                  <a:lnTo>
                    <a:pt x="108" y="96"/>
                  </a:lnTo>
                  <a:lnTo>
                    <a:pt x="112" y="96"/>
                  </a:lnTo>
                  <a:lnTo>
                    <a:pt x="116" y="96"/>
                  </a:lnTo>
                  <a:lnTo>
                    <a:pt x="118" y="94"/>
                  </a:lnTo>
                  <a:lnTo>
                    <a:pt x="118" y="94"/>
                  </a:lnTo>
                  <a:lnTo>
                    <a:pt x="120" y="90"/>
                  </a:lnTo>
                  <a:lnTo>
                    <a:pt x="122" y="88"/>
                  </a:lnTo>
                  <a:lnTo>
                    <a:pt x="126" y="86"/>
                  </a:lnTo>
                  <a:lnTo>
                    <a:pt x="128" y="86"/>
                  </a:lnTo>
                  <a:lnTo>
                    <a:pt x="130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2"/>
                  </a:lnTo>
                  <a:lnTo>
                    <a:pt x="132" y="80"/>
                  </a:lnTo>
                  <a:lnTo>
                    <a:pt x="134" y="80"/>
                  </a:lnTo>
                  <a:lnTo>
                    <a:pt x="134" y="78"/>
                  </a:lnTo>
                  <a:lnTo>
                    <a:pt x="130" y="76"/>
                  </a:lnTo>
                  <a:lnTo>
                    <a:pt x="96" y="80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86" y="74"/>
                  </a:lnTo>
                  <a:lnTo>
                    <a:pt x="82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4" y="74"/>
                  </a:lnTo>
                  <a:lnTo>
                    <a:pt x="70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6" y="70"/>
                  </a:lnTo>
                  <a:lnTo>
                    <a:pt x="64" y="70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58" y="74"/>
                  </a:lnTo>
                  <a:lnTo>
                    <a:pt x="56" y="74"/>
                  </a:lnTo>
                  <a:lnTo>
                    <a:pt x="54" y="74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56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6" y="50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60" y="38"/>
                  </a:lnTo>
                  <a:lnTo>
                    <a:pt x="64" y="42"/>
                  </a:lnTo>
                  <a:lnTo>
                    <a:pt x="66" y="42"/>
                  </a:lnTo>
                  <a:lnTo>
                    <a:pt x="68" y="4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2"/>
                  </a:lnTo>
                  <a:lnTo>
                    <a:pt x="72" y="30"/>
                  </a:lnTo>
                  <a:lnTo>
                    <a:pt x="74" y="28"/>
                  </a:lnTo>
                  <a:lnTo>
                    <a:pt x="78" y="26"/>
                  </a:lnTo>
                  <a:lnTo>
                    <a:pt x="82" y="26"/>
                  </a:lnTo>
                  <a:lnTo>
                    <a:pt x="86" y="26"/>
                  </a:lnTo>
                  <a:lnTo>
                    <a:pt x="90" y="24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6" y="26"/>
                  </a:lnTo>
                  <a:lnTo>
                    <a:pt x="100" y="18"/>
                  </a:lnTo>
                  <a:lnTo>
                    <a:pt x="100" y="16"/>
                  </a:lnTo>
                  <a:lnTo>
                    <a:pt x="102" y="14"/>
                  </a:lnTo>
                  <a:lnTo>
                    <a:pt x="106" y="12"/>
                  </a:lnTo>
                  <a:lnTo>
                    <a:pt x="110" y="8"/>
                  </a:lnTo>
                  <a:lnTo>
                    <a:pt x="118" y="6"/>
                  </a:lnTo>
                  <a:lnTo>
                    <a:pt x="120" y="14"/>
                  </a:lnTo>
                  <a:lnTo>
                    <a:pt x="122" y="4"/>
                  </a:lnTo>
                  <a:lnTo>
                    <a:pt x="122" y="2"/>
                  </a:lnTo>
                  <a:lnTo>
                    <a:pt x="126" y="2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8" y="2"/>
                  </a:lnTo>
                  <a:lnTo>
                    <a:pt x="160" y="2"/>
                  </a:lnTo>
                  <a:lnTo>
                    <a:pt x="170" y="4"/>
                  </a:lnTo>
                  <a:lnTo>
                    <a:pt x="174" y="4"/>
                  </a:lnTo>
                  <a:lnTo>
                    <a:pt x="174" y="14"/>
                  </a:lnTo>
                  <a:lnTo>
                    <a:pt x="180" y="8"/>
                  </a:lnTo>
                  <a:lnTo>
                    <a:pt x="180" y="8"/>
                  </a:lnTo>
                  <a:lnTo>
                    <a:pt x="184" y="6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6" y="8"/>
                  </a:lnTo>
                  <a:lnTo>
                    <a:pt x="200" y="12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22"/>
                  </a:lnTo>
                  <a:lnTo>
                    <a:pt x="212" y="26"/>
                  </a:lnTo>
                  <a:lnTo>
                    <a:pt x="212" y="26"/>
                  </a:lnTo>
                  <a:lnTo>
                    <a:pt x="208" y="30"/>
                  </a:lnTo>
                  <a:lnTo>
                    <a:pt x="208" y="30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4" y="28"/>
                  </a:lnTo>
                  <a:lnTo>
                    <a:pt x="216" y="30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0" y="46"/>
                  </a:lnTo>
                  <a:lnTo>
                    <a:pt x="218" y="52"/>
                  </a:lnTo>
                  <a:lnTo>
                    <a:pt x="216" y="56"/>
                  </a:lnTo>
                  <a:lnTo>
                    <a:pt x="218" y="60"/>
                  </a:lnTo>
                  <a:lnTo>
                    <a:pt x="218" y="64"/>
                  </a:lnTo>
                  <a:lnTo>
                    <a:pt x="220" y="66"/>
                  </a:lnTo>
                  <a:lnTo>
                    <a:pt x="222" y="68"/>
                  </a:lnTo>
                  <a:lnTo>
                    <a:pt x="222" y="6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8" name="Freeform 555"/>
            <p:cNvSpPr>
              <a:spLocks/>
            </p:cNvSpPr>
            <p:nvPr/>
          </p:nvSpPr>
          <p:spPr bwMode="gray">
            <a:xfrm>
              <a:off x="7940817" y="5553348"/>
              <a:ext cx="144409" cy="166513"/>
            </a:xfrm>
            <a:custGeom>
              <a:avLst/>
              <a:gdLst>
                <a:gd name="T0" fmla="*/ 78 w 78"/>
                <a:gd name="T1" fmla="*/ 50 h 90"/>
                <a:gd name="T2" fmla="*/ 60 w 78"/>
                <a:gd name="T3" fmla="*/ 32 h 90"/>
                <a:gd name="T4" fmla="*/ 60 w 78"/>
                <a:gd name="T5" fmla="*/ 30 h 90"/>
                <a:gd name="T6" fmla="*/ 58 w 78"/>
                <a:gd name="T7" fmla="*/ 28 h 90"/>
                <a:gd name="T8" fmla="*/ 56 w 78"/>
                <a:gd name="T9" fmla="*/ 26 h 90"/>
                <a:gd name="T10" fmla="*/ 52 w 78"/>
                <a:gd name="T11" fmla="*/ 24 h 90"/>
                <a:gd name="T12" fmla="*/ 44 w 78"/>
                <a:gd name="T13" fmla="*/ 20 h 90"/>
                <a:gd name="T14" fmla="*/ 36 w 78"/>
                <a:gd name="T15" fmla="*/ 18 h 90"/>
                <a:gd name="T16" fmla="*/ 32 w 78"/>
                <a:gd name="T17" fmla="*/ 14 h 90"/>
                <a:gd name="T18" fmla="*/ 30 w 78"/>
                <a:gd name="T19" fmla="*/ 12 h 90"/>
                <a:gd name="T20" fmla="*/ 28 w 78"/>
                <a:gd name="T21" fmla="*/ 10 h 90"/>
                <a:gd name="T22" fmla="*/ 28 w 78"/>
                <a:gd name="T23" fmla="*/ 10 h 90"/>
                <a:gd name="T24" fmla="*/ 28 w 78"/>
                <a:gd name="T25" fmla="*/ 8 h 90"/>
                <a:gd name="T26" fmla="*/ 26 w 78"/>
                <a:gd name="T27" fmla="*/ 6 h 90"/>
                <a:gd name="T28" fmla="*/ 24 w 78"/>
                <a:gd name="T29" fmla="*/ 4 h 90"/>
                <a:gd name="T30" fmla="*/ 20 w 78"/>
                <a:gd name="T31" fmla="*/ 2 h 90"/>
                <a:gd name="T32" fmla="*/ 16 w 78"/>
                <a:gd name="T33" fmla="*/ 0 h 90"/>
                <a:gd name="T34" fmla="*/ 12 w 78"/>
                <a:gd name="T35" fmla="*/ 2 h 90"/>
                <a:gd name="T36" fmla="*/ 12 w 78"/>
                <a:gd name="T37" fmla="*/ 2 h 90"/>
                <a:gd name="T38" fmla="*/ 10 w 78"/>
                <a:gd name="T39" fmla="*/ 6 h 90"/>
                <a:gd name="T40" fmla="*/ 8 w 78"/>
                <a:gd name="T41" fmla="*/ 10 h 90"/>
                <a:gd name="T42" fmla="*/ 4 w 78"/>
                <a:gd name="T43" fmla="*/ 14 h 90"/>
                <a:gd name="T44" fmla="*/ 2 w 78"/>
                <a:gd name="T45" fmla="*/ 20 h 90"/>
                <a:gd name="T46" fmla="*/ 0 w 78"/>
                <a:gd name="T47" fmla="*/ 32 h 90"/>
                <a:gd name="T48" fmla="*/ 0 w 78"/>
                <a:gd name="T49" fmla="*/ 44 h 90"/>
                <a:gd name="T50" fmla="*/ 2 w 78"/>
                <a:gd name="T51" fmla="*/ 52 h 90"/>
                <a:gd name="T52" fmla="*/ 2 w 78"/>
                <a:gd name="T53" fmla="*/ 54 h 90"/>
                <a:gd name="T54" fmla="*/ 2 w 78"/>
                <a:gd name="T55" fmla="*/ 56 h 90"/>
                <a:gd name="T56" fmla="*/ 2 w 78"/>
                <a:gd name="T57" fmla="*/ 58 h 90"/>
                <a:gd name="T58" fmla="*/ 2 w 78"/>
                <a:gd name="T59" fmla="*/ 62 h 90"/>
                <a:gd name="T60" fmla="*/ 2 w 78"/>
                <a:gd name="T61" fmla="*/ 66 h 90"/>
                <a:gd name="T62" fmla="*/ 2 w 78"/>
                <a:gd name="T63" fmla="*/ 72 h 90"/>
                <a:gd name="T64" fmla="*/ 4 w 78"/>
                <a:gd name="T65" fmla="*/ 78 h 90"/>
                <a:gd name="T66" fmla="*/ 6 w 78"/>
                <a:gd name="T67" fmla="*/ 82 h 90"/>
                <a:gd name="T68" fmla="*/ 10 w 78"/>
                <a:gd name="T69" fmla="*/ 86 h 90"/>
                <a:gd name="T70" fmla="*/ 12 w 78"/>
                <a:gd name="T71" fmla="*/ 88 h 90"/>
                <a:gd name="T72" fmla="*/ 14 w 78"/>
                <a:gd name="T73" fmla="*/ 90 h 90"/>
                <a:gd name="T74" fmla="*/ 16 w 78"/>
                <a:gd name="T75" fmla="*/ 90 h 90"/>
                <a:gd name="T76" fmla="*/ 20 w 78"/>
                <a:gd name="T77" fmla="*/ 90 h 90"/>
                <a:gd name="T78" fmla="*/ 30 w 78"/>
                <a:gd name="T79" fmla="*/ 90 h 90"/>
                <a:gd name="T80" fmla="*/ 42 w 78"/>
                <a:gd name="T81" fmla="*/ 90 h 90"/>
                <a:gd name="T82" fmla="*/ 50 w 78"/>
                <a:gd name="T83" fmla="*/ 88 h 90"/>
                <a:gd name="T84" fmla="*/ 52 w 78"/>
                <a:gd name="T85" fmla="*/ 86 h 90"/>
                <a:gd name="T86" fmla="*/ 56 w 78"/>
                <a:gd name="T87" fmla="*/ 84 h 90"/>
                <a:gd name="T88" fmla="*/ 60 w 78"/>
                <a:gd name="T89" fmla="*/ 82 h 90"/>
                <a:gd name="T90" fmla="*/ 64 w 78"/>
                <a:gd name="T91" fmla="*/ 80 h 90"/>
                <a:gd name="T92" fmla="*/ 68 w 78"/>
                <a:gd name="T93" fmla="*/ 78 h 90"/>
                <a:gd name="T94" fmla="*/ 70 w 78"/>
                <a:gd name="T95" fmla="*/ 76 h 90"/>
                <a:gd name="T96" fmla="*/ 70 w 78"/>
                <a:gd name="T97" fmla="*/ 76 h 90"/>
                <a:gd name="T98" fmla="*/ 78 w 78"/>
                <a:gd name="T9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90">
                  <a:moveTo>
                    <a:pt x="78" y="50"/>
                  </a:moveTo>
                  <a:lnTo>
                    <a:pt x="60" y="32"/>
                  </a:lnTo>
                  <a:lnTo>
                    <a:pt x="60" y="30"/>
                  </a:lnTo>
                  <a:lnTo>
                    <a:pt x="58" y="28"/>
                  </a:lnTo>
                  <a:lnTo>
                    <a:pt x="56" y="26"/>
                  </a:lnTo>
                  <a:lnTo>
                    <a:pt x="52" y="24"/>
                  </a:lnTo>
                  <a:lnTo>
                    <a:pt x="44" y="20"/>
                  </a:lnTo>
                  <a:lnTo>
                    <a:pt x="36" y="18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2" y="20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62"/>
                  </a:lnTo>
                  <a:lnTo>
                    <a:pt x="2" y="66"/>
                  </a:lnTo>
                  <a:lnTo>
                    <a:pt x="2" y="72"/>
                  </a:lnTo>
                  <a:lnTo>
                    <a:pt x="4" y="78"/>
                  </a:lnTo>
                  <a:lnTo>
                    <a:pt x="6" y="82"/>
                  </a:lnTo>
                  <a:lnTo>
                    <a:pt x="10" y="86"/>
                  </a:lnTo>
                  <a:lnTo>
                    <a:pt x="12" y="88"/>
                  </a:lnTo>
                  <a:lnTo>
                    <a:pt x="14" y="90"/>
                  </a:lnTo>
                  <a:lnTo>
                    <a:pt x="16" y="90"/>
                  </a:lnTo>
                  <a:lnTo>
                    <a:pt x="20" y="90"/>
                  </a:lnTo>
                  <a:lnTo>
                    <a:pt x="30" y="90"/>
                  </a:lnTo>
                  <a:lnTo>
                    <a:pt x="42" y="90"/>
                  </a:lnTo>
                  <a:lnTo>
                    <a:pt x="50" y="88"/>
                  </a:lnTo>
                  <a:lnTo>
                    <a:pt x="52" y="86"/>
                  </a:lnTo>
                  <a:lnTo>
                    <a:pt x="56" y="84"/>
                  </a:lnTo>
                  <a:lnTo>
                    <a:pt x="60" y="82"/>
                  </a:lnTo>
                  <a:lnTo>
                    <a:pt x="64" y="80"/>
                  </a:lnTo>
                  <a:lnTo>
                    <a:pt x="68" y="78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78" y="5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9" name="Freeform 556"/>
            <p:cNvSpPr>
              <a:spLocks/>
            </p:cNvSpPr>
            <p:nvPr/>
          </p:nvSpPr>
          <p:spPr bwMode="gray">
            <a:xfrm>
              <a:off x="5970932" y="2223078"/>
              <a:ext cx="2025428" cy="1380212"/>
            </a:xfrm>
            <a:custGeom>
              <a:avLst/>
              <a:gdLst>
                <a:gd name="T0" fmla="*/ 944 w 1094"/>
                <a:gd name="T1" fmla="*/ 658 h 746"/>
                <a:gd name="T2" fmla="*/ 978 w 1094"/>
                <a:gd name="T3" fmla="*/ 698 h 746"/>
                <a:gd name="T4" fmla="*/ 1002 w 1094"/>
                <a:gd name="T5" fmla="*/ 710 h 746"/>
                <a:gd name="T6" fmla="*/ 978 w 1094"/>
                <a:gd name="T7" fmla="*/ 672 h 746"/>
                <a:gd name="T8" fmla="*/ 970 w 1094"/>
                <a:gd name="T9" fmla="*/ 640 h 746"/>
                <a:gd name="T10" fmla="*/ 930 w 1094"/>
                <a:gd name="T11" fmla="*/ 638 h 746"/>
                <a:gd name="T12" fmla="*/ 1022 w 1094"/>
                <a:gd name="T13" fmla="*/ 600 h 746"/>
                <a:gd name="T14" fmla="*/ 1082 w 1094"/>
                <a:gd name="T15" fmla="*/ 568 h 746"/>
                <a:gd name="T16" fmla="*/ 1070 w 1094"/>
                <a:gd name="T17" fmla="*/ 500 h 746"/>
                <a:gd name="T18" fmla="*/ 1024 w 1094"/>
                <a:gd name="T19" fmla="*/ 460 h 746"/>
                <a:gd name="T20" fmla="*/ 974 w 1094"/>
                <a:gd name="T21" fmla="*/ 372 h 746"/>
                <a:gd name="T22" fmla="*/ 916 w 1094"/>
                <a:gd name="T23" fmla="*/ 354 h 746"/>
                <a:gd name="T24" fmla="*/ 878 w 1094"/>
                <a:gd name="T25" fmla="*/ 312 h 746"/>
                <a:gd name="T26" fmla="*/ 806 w 1094"/>
                <a:gd name="T27" fmla="*/ 332 h 746"/>
                <a:gd name="T28" fmla="*/ 816 w 1094"/>
                <a:gd name="T29" fmla="*/ 458 h 746"/>
                <a:gd name="T30" fmla="*/ 790 w 1094"/>
                <a:gd name="T31" fmla="*/ 510 h 746"/>
                <a:gd name="T32" fmla="*/ 792 w 1094"/>
                <a:gd name="T33" fmla="*/ 576 h 746"/>
                <a:gd name="T34" fmla="*/ 758 w 1094"/>
                <a:gd name="T35" fmla="*/ 556 h 746"/>
                <a:gd name="T36" fmla="*/ 736 w 1094"/>
                <a:gd name="T37" fmla="*/ 496 h 746"/>
                <a:gd name="T38" fmla="*/ 640 w 1094"/>
                <a:gd name="T39" fmla="*/ 440 h 746"/>
                <a:gd name="T40" fmla="*/ 592 w 1094"/>
                <a:gd name="T41" fmla="*/ 392 h 746"/>
                <a:gd name="T42" fmla="*/ 644 w 1094"/>
                <a:gd name="T43" fmla="*/ 298 h 746"/>
                <a:gd name="T44" fmla="*/ 682 w 1094"/>
                <a:gd name="T45" fmla="*/ 266 h 746"/>
                <a:gd name="T46" fmla="*/ 672 w 1094"/>
                <a:gd name="T47" fmla="*/ 194 h 746"/>
                <a:gd name="T48" fmla="*/ 738 w 1094"/>
                <a:gd name="T49" fmla="*/ 194 h 746"/>
                <a:gd name="T50" fmla="*/ 774 w 1094"/>
                <a:gd name="T51" fmla="*/ 156 h 746"/>
                <a:gd name="T52" fmla="*/ 768 w 1094"/>
                <a:gd name="T53" fmla="*/ 114 h 746"/>
                <a:gd name="T54" fmla="*/ 744 w 1094"/>
                <a:gd name="T55" fmla="*/ 74 h 746"/>
                <a:gd name="T56" fmla="*/ 714 w 1094"/>
                <a:gd name="T57" fmla="*/ 138 h 746"/>
                <a:gd name="T58" fmla="*/ 686 w 1094"/>
                <a:gd name="T59" fmla="*/ 106 h 746"/>
                <a:gd name="T60" fmla="*/ 658 w 1094"/>
                <a:gd name="T61" fmla="*/ 100 h 746"/>
                <a:gd name="T62" fmla="*/ 644 w 1094"/>
                <a:gd name="T63" fmla="*/ 48 h 746"/>
                <a:gd name="T64" fmla="*/ 610 w 1094"/>
                <a:gd name="T65" fmla="*/ 4 h 746"/>
                <a:gd name="T66" fmla="*/ 598 w 1094"/>
                <a:gd name="T67" fmla="*/ 78 h 746"/>
                <a:gd name="T68" fmla="*/ 630 w 1094"/>
                <a:gd name="T69" fmla="*/ 122 h 746"/>
                <a:gd name="T70" fmla="*/ 584 w 1094"/>
                <a:gd name="T71" fmla="*/ 124 h 746"/>
                <a:gd name="T72" fmla="*/ 544 w 1094"/>
                <a:gd name="T73" fmla="*/ 152 h 746"/>
                <a:gd name="T74" fmla="*/ 502 w 1094"/>
                <a:gd name="T75" fmla="*/ 150 h 746"/>
                <a:gd name="T76" fmla="*/ 464 w 1094"/>
                <a:gd name="T77" fmla="*/ 122 h 746"/>
                <a:gd name="T78" fmla="*/ 424 w 1094"/>
                <a:gd name="T79" fmla="*/ 124 h 746"/>
                <a:gd name="T80" fmla="*/ 420 w 1094"/>
                <a:gd name="T81" fmla="*/ 186 h 746"/>
                <a:gd name="T82" fmla="*/ 380 w 1094"/>
                <a:gd name="T83" fmla="*/ 148 h 746"/>
                <a:gd name="T84" fmla="*/ 342 w 1094"/>
                <a:gd name="T85" fmla="*/ 138 h 746"/>
                <a:gd name="T86" fmla="*/ 328 w 1094"/>
                <a:gd name="T87" fmla="*/ 100 h 746"/>
                <a:gd name="T88" fmla="*/ 282 w 1094"/>
                <a:gd name="T89" fmla="*/ 84 h 746"/>
                <a:gd name="T90" fmla="*/ 220 w 1094"/>
                <a:gd name="T91" fmla="*/ 72 h 746"/>
                <a:gd name="T92" fmla="*/ 182 w 1094"/>
                <a:gd name="T93" fmla="*/ 44 h 746"/>
                <a:gd name="T94" fmla="*/ 166 w 1094"/>
                <a:gd name="T95" fmla="*/ 62 h 746"/>
                <a:gd name="T96" fmla="*/ 124 w 1094"/>
                <a:gd name="T97" fmla="*/ 78 h 746"/>
                <a:gd name="T98" fmla="*/ 22 w 1094"/>
                <a:gd name="T99" fmla="*/ 80 h 746"/>
                <a:gd name="T100" fmla="*/ 80 w 1094"/>
                <a:gd name="T101" fmla="*/ 388 h 746"/>
                <a:gd name="T102" fmla="*/ 152 w 1094"/>
                <a:gd name="T103" fmla="*/ 496 h 746"/>
                <a:gd name="T104" fmla="*/ 172 w 1094"/>
                <a:gd name="T105" fmla="*/ 572 h 746"/>
                <a:gd name="T106" fmla="*/ 638 w 1094"/>
                <a:gd name="T107" fmla="*/ 646 h 746"/>
                <a:gd name="T108" fmla="*/ 720 w 1094"/>
                <a:gd name="T109" fmla="*/ 648 h 746"/>
                <a:gd name="T110" fmla="*/ 756 w 1094"/>
                <a:gd name="T111" fmla="*/ 672 h 746"/>
                <a:gd name="T112" fmla="*/ 784 w 1094"/>
                <a:gd name="T113" fmla="*/ 704 h 746"/>
                <a:gd name="T114" fmla="*/ 752 w 1094"/>
                <a:gd name="T115" fmla="*/ 722 h 746"/>
                <a:gd name="T116" fmla="*/ 750 w 1094"/>
                <a:gd name="T117" fmla="*/ 744 h 746"/>
                <a:gd name="T118" fmla="*/ 798 w 1094"/>
                <a:gd name="T119" fmla="*/ 722 h 746"/>
                <a:gd name="T120" fmla="*/ 840 w 1094"/>
                <a:gd name="T121" fmla="*/ 698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4" h="746">
                  <a:moveTo>
                    <a:pt x="850" y="702"/>
                  </a:moveTo>
                  <a:lnTo>
                    <a:pt x="864" y="690"/>
                  </a:lnTo>
                  <a:lnTo>
                    <a:pt x="880" y="682"/>
                  </a:lnTo>
                  <a:lnTo>
                    <a:pt x="894" y="680"/>
                  </a:lnTo>
                  <a:lnTo>
                    <a:pt x="906" y="678"/>
                  </a:lnTo>
                  <a:lnTo>
                    <a:pt x="910" y="678"/>
                  </a:lnTo>
                  <a:lnTo>
                    <a:pt x="916" y="668"/>
                  </a:lnTo>
                  <a:lnTo>
                    <a:pt x="920" y="662"/>
                  </a:lnTo>
                  <a:lnTo>
                    <a:pt x="924" y="658"/>
                  </a:lnTo>
                  <a:lnTo>
                    <a:pt x="928" y="656"/>
                  </a:lnTo>
                  <a:lnTo>
                    <a:pt x="932" y="654"/>
                  </a:lnTo>
                  <a:lnTo>
                    <a:pt x="934" y="654"/>
                  </a:lnTo>
                  <a:lnTo>
                    <a:pt x="936" y="656"/>
                  </a:lnTo>
                  <a:lnTo>
                    <a:pt x="936" y="656"/>
                  </a:lnTo>
                  <a:lnTo>
                    <a:pt x="938" y="656"/>
                  </a:lnTo>
                  <a:lnTo>
                    <a:pt x="944" y="658"/>
                  </a:lnTo>
                  <a:lnTo>
                    <a:pt x="946" y="666"/>
                  </a:lnTo>
                  <a:lnTo>
                    <a:pt x="944" y="674"/>
                  </a:lnTo>
                  <a:lnTo>
                    <a:pt x="940" y="682"/>
                  </a:lnTo>
                  <a:lnTo>
                    <a:pt x="938" y="688"/>
                  </a:lnTo>
                  <a:lnTo>
                    <a:pt x="936" y="690"/>
                  </a:lnTo>
                  <a:lnTo>
                    <a:pt x="946" y="698"/>
                  </a:lnTo>
                  <a:lnTo>
                    <a:pt x="956" y="700"/>
                  </a:lnTo>
                  <a:lnTo>
                    <a:pt x="964" y="696"/>
                  </a:lnTo>
                  <a:lnTo>
                    <a:pt x="970" y="692"/>
                  </a:lnTo>
                  <a:lnTo>
                    <a:pt x="972" y="690"/>
                  </a:lnTo>
                  <a:lnTo>
                    <a:pt x="978" y="690"/>
                  </a:lnTo>
                  <a:lnTo>
                    <a:pt x="980" y="690"/>
                  </a:lnTo>
                  <a:lnTo>
                    <a:pt x="982" y="692"/>
                  </a:lnTo>
                  <a:lnTo>
                    <a:pt x="982" y="694"/>
                  </a:lnTo>
                  <a:lnTo>
                    <a:pt x="980" y="696"/>
                  </a:lnTo>
                  <a:lnTo>
                    <a:pt x="978" y="698"/>
                  </a:lnTo>
                  <a:lnTo>
                    <a:pt x="976" y="700"/>
                  </a:lnTo>
                  <a:lnTo>
                    <a:pt x="974" y="702"/>
                  </a:lnTo>
                  <a:lnTo>
                    <a:pt x="972" y="702"/>
                  </a:lnTo>
                  <a:lnTo>
                    <a:pt x="972" y="702"/>
                  </a:lnTo>
                  <a:lnTo>
                    <a:pt x="966" y="706"/>
                  </a:lnTo>
                  <a:lnTo>
                    <a:pt x="962" y="708"/>
                  </a:lnTo>
                  <a:lnTo>
                    <a:pt x="960" y="712"/>
                  </a:lnTo>
                  <a:lnTo>
                    <a:pt x="960" y="714"/>
                  </a:lnTo>
                  <a:lnTo>
                    <a:pt x="960" y="718"/>
                  </a:lnTo>
                  <a:lnTo>
                    <a:pt x="960" y="720"/>
                  </a:lnTo>
                  <a:lnTo>
                    <a:pt x="962" y="722"/>
                  </a:lnTo>
                  <a:lnTo>
                    <a:pt x="962" y="722"/>
                  </a:lnTo>
                  <a:lnTo>
                    <a:pt x="968" y="722"/>
                  </a:lnTo>
                  <a:lnTo>
                    <a:pt x="980" y="718"/>
                  </a:lnTo>
                  <a:lnTo>
                    <a:pt x="992" y="714"/>
                  </a:lnTo>
                  <a:lnTo>
                    <a:pt x="1002" y="710"/>
                  </a:lnTo>
                  <a:lnTo>
                    <a:pt x="1006" y="708"/>
                  </a:lnTo>
                  <a:lnTo>
                    <a:pt x="1010" y="706"/>
                  </a:lnTo>
                  <a:lnTo>
                    <a:pt x="1012" y="704"/>
                  </a:lnTo>
                  <a:lnTo>
                    <a:pt x="1012" y="702"/>
                  </a:lnTo>
                  <a:lnTo>
                    <a:pt x="1010" y="700"/>
                  </a:lnTo>
                  <a:lnTo>
                    <a:pt x="1008" y="698"/>
                  </a:lnTo>
                  <a:lnTo>
                    <a:pt x="1006" y="696"/>
                  </a:lnTo>
                  <a:lnTo>
                    <a:pt x="1006" y="696"/>
                  </a:lnTo>
                  <a:lnTo>
                    <a:pt x="1004" y="696"/>
                  </a:lnTo>
                  <a:lnTo>
                    <a:pt x="1000" y="694"/>
                  </a:lnTo>
                  <a:lnTo>
                    <a:pt x="996" y="690"/>
                  </a:lnTo>
                  <a:lnTo>
                    <a:pt x="990" y="686"/>
                  </a:lnTo>
                  <a:lnTo>
                    <a:pt x="986" y="682"/>
                  </a:lnTo>
                  <a:lnTo>
                    <a:pt x="982" y="678"/>
                  </a:lnTo>
                  <a:lnTo>
                    <a:pt x="980" y="674"/>
                  </a:lnTo>
                  <a:lnTo>
                    <a:pt x="978" y="672"/>
                  </a:lnTo>
                  <a:lnTo>
                    <a:pt x="976" y="670"/>
                  </a:lnTo>
                  <a:lnTo>
                    <a:pt x="972" y="666"/>
                  </a:lnTo>
                  <a:lnTo>
                    <a:pt x="970" y="662"/>
                  </a:lnTo>
                  <a:lnTo>
                    <a:pt x="972" y="658"/>
                  </a:lnTo>
                  <a:lnTo>
                    <a:pt x="972" y="656"/>
                  </a:lnTo>
                  <a:lnTo>
                    <a:pt x="974" y="654"/>
                  </a:lnTo>
                  <a:lnTo>
                    <a:pt x="974" y="652"/>
                  </a:lnTo>
                  <a:lnTo>
                    <a:pt x="974" y="648"/>
                  </a:lnTo>
                  <a:lnTo>
                    <a:pt x="972" y="646"/>
                  </a:lnTo>
                  <a:lnTo>
                    <a:pt x="970" y="646"/>
                  </a:lnTo>
                  <a:lnTo>
                    <a:pt x="968" y="644"/>
                  </a:lnTo>
                  <a:lnTo>
                    <a:pt x="966" y="646"/>
                  </a:lnTo>
                  <a:lnTo>
                    <a:pt x="964" y="646"/>
                  </a:lnTo>
                  <a:lnTo>
                    <a:pt x="964" y="646"/>
                  </a:lnTo>
                  <a:lnTo>
                    <a:pt x="964" y="640"/>
                  </a:lnTo>
                  <a:lnTo>
                    <a:pt x="970" y="640"/>
                  </a:lnTo>
                  <a:lnTo>
                    <a:pt x="974" y="638"/>
                  </a:lnTo>
                  <a:lnTo>
                    <a:pt x="978" y="636"/>
                  </a:lnTo>
                  <a:lnTo>
                    <a:pt x="980" y="632"/>
                  </a:lnTo>
                  <a:lnTo>
                    <a:pt x="982" y="630"/>
                  </a:lnTo>
                  <a:lnTo>
                    <a:pt x="982" y="628"/>
                  </a:lnTo>
                  <a:lnTo>
                    <a:pt x="980" y="624"/>
                  </a:lnTo>
                  <a:lnTo>
                    <a:pt x="978" y="622"/>
                  </a:lnTo>
                  <a:lnTo>
                    <a:pt x="976" y="620"/>
                  </a:lnTo>
                  <a:lnTo>
                    <a:pt x="972" y="620"/>
                  </a:lnTo>
                  <a:lnTo>
                    <a:pt x="968" y="620"/>
                  </a:lnTo>
                  <a:lnTo>
                    <a:pt x="966" y="622"/>
                  </a:lnTo>
                  <a:lnTo>
                    <a:pt x="964" y="622"/>
                  </a:lnTo>
                  <a:lnTo>
                    <a:pt x="964" y="622"/>
                  </a:lnTo>
                  <a:lnTo>
                    <a:pt x="948" y="628"/>
                  </a:lnTo>
                  <a:lnTo>
                    <a:pt x="936" y="634"/>
                  </a:lnTo>
                  <a:lnTo>
                    <a:pt x="930" y="638"/>
                  </a:lnTo>
                  <a:lnTo>
                    <a:pt x="928" y="640"/>
                  </a:lnTo>
                  <a:lnTo>
                    <a:pt x="918" y="650"/>
                  </a:lnTo>
                  <a:lnTo>
                    <a:pt x="908" y="660"/>
                  </a:lnTo>
                  <a:lnTo>
                    <a:pt x="898" y="666"/>
                  </a:lnTo>
                  <a:lnTo>
                    <a:pt x="892" y="668"/>
                  </a:lnTo>
                  <a:lnTo>
                    <a:pt x="902" y="656"/>
                  </a:lnTo>
                  <a:lnTo>
                    <a:pt x="912" y="644"/>
                  </a:lnTo>
                  <a:lnTo>
                    <a:pt x="922" y="632"/>
                  </a:lnTo>
                  <a:lnTo>
                    <a:pt x="928" y="622"/>
                  </a:lnTo>
                  <a:lnTo>
                    <a:pt x="930" y="620"/>
                  </a:lnTo>
                  <a:lnTo>
                    <a:pt x="952" y="606"/>
                  </a:lnTo>
                  <a:lnTo>
                    <a:pt x="968" y="598"/>
                  </a:lnTo>
                  <a:lnTo>
                    <a:pt x="974" y="598"/>
                  </a:lnTo>
                  <a:lnTo>
                    <a:pt x="990" y="600"/>
                  </a:lnTo>
                  <a:lnTo>
                    <a:pt x="1006" y="600"/>
                  </a:lnTo>
                  <a:lnTo>
                    <a:pt x="1022" y="600"/>
                  </a:lnTo>
                  <a:lnTo>
                    <a:pt x="1034" y="598"/>
                  </a:lnTo>
                  <a:lnTo>
                    <a:pt x="1038" y="598"/>
                  </a:lnTo>
                  <a:lnTo>
                    <a:pt x="1046" y="596"/>
                  </a:lnTo>
                  <a:lnTo>
                    <a:pt x="1052" y="594"/>
                  </a:lnTo>
                  <a:lnTo>
                    <a:pt x="1056" y="590"/>
                  </a:lnTo>
                  <a:lnTo>
                    <a:pt x="1058" y="588"/>
                  </a:lnTo>
                  <a:lnTo>
                    <a:pt x="1060" y="584"/>
                  </a:lnTo>
                  <a:lnTo>
                    <a:pt x="1060" y="582"/>
                  </a:lnTo>
                  <a:lnTo>
                    <a:pt x="1060" y="580"/>
                  </a:lnTo>
                  <a:lnTo>
                    <a:pt x="1060" y="580"/>
                  </a:lnTo>
                  <a:lnTo>
                    <a:pt x="1064" y="574"/>
                  </a:lnTo>
                  <a:lnTo>
                    <a:pt x="1068" y="570"/>
                  </a:lnTo>
                  <a:lnTo>
                    <a:pt x="1072" y="568"/>
                  </a:lnTo>
                  <a:lnTo>
                    <a:pt x="1076" y="566"/>
                  </a:lnTo>
                  <a:lnTo>
                    <a:pt x="1080" y="566"/>
                  </a:lnTo>
                  <a:lnTo>
                    <a:pt x="1082" y="568"/>
                  </a:lnTo>
                  <a:lnTo>
                    <a:pt x="1082" y="568"/>
                  </a:lnTo>
                  <a:lnTo>
                    <a:pt x="1090" y="562"/>
                  </a:lnTo>
                  <a:lnTo>
                    <a:pt x="1094" y="552"/>
                  </a:lnTo>
                  <a:lnTo>
                    <a:pt x="1094" y="540"/>
                  </a:lnTo>
                  <a:lnTo>
                    <a:pt x="1092" y="530"/>
                  </a:lnTo>
                  <a:lnTo>
                    <a:pt x="1088" y="524"/>
                  </a:lnTo>
                  <a:lnTo>
                    <a:pt x="1084" y="520"/>
                  </a:lnTo>
                  <a:lnTo>
                    <a:pt x="1082" y="518"/>
                  </a:lnTo>
                  <a:lnTo>
                    <a:pt x="1078" y="518"/>
                  </a:lnTo>
                  <a:lnTo>
                    <a:pt x="1078" y="518"/>
                  </a:lnTo>
                  <a:lnTo>
                    <a:pt x="1076" y="510"/>
                  </a:lnTo>
                  <a:lnTo>
                    <a:pt x="1074" y="504"/>
                  </a:lnTo>
                  <a:lnTo>
                    <a:pt x="1072" y="502"/>
                  </a:lnTo>
                  <a:lnTo>
                    <a:pt x="1072" y="500"/>
                  </a:lnTo>
                  <a:lnTo>
                    <a:pt x="1072" y="500"/>
                  </a:lnTo>
                  <a:lnTo>
                    <a:pt x="1070" y="500"/>
                  </a:lnTo>
                  <a:lnTo>
                    <a:pt x="1052" y="500"/>
                  </a:lnTo>
                  <a:lnTo>
                    <a:pt x="1048" y="502"/>
                  </a:lnTo>
                  <a:lnTo>
                    <a:pt x="1046" y="504"/>
                  </a:lnTo>
                  <a:lnTo>
                    <a:pt x="1044" y="502"/>
                  </a:lnTo>
                  <a:lnTo>
                    <a:pt x="1042" y="502"/>
                  </a:lnTo>
                  <a:lnTo>
                    <a:pt x="1040" y="500"/>
                  </a:lnTo>
                  <a:lnTo>
                    <a:pt x="1040" y="500"/>
                  </a:lnTo>
                  <a:lnTo>
                    <a:pt x="1034" y="484"/>
                  </a:lnTo>
                  <a:lnTo>
                    <a:pt x="1030" y="468"/>
                  </a:lnTo>
                  <a:lnTo>
                    <a:pt x="1026" y="456"/>
                  </a:lnTo>
                  <a:lnTo>
                    <a:pt x="1024" y="452"/>
                  </a:lnTo>
                  <a:lnTo>
                    <a:pt x="1024" y="452"/>
                  </a:lnTo>
                  <a:lnTo>
                    <a:pt x="1024" y="454"/>
                  </a:lnTo>
                  <a:lnTo>
                    <a:pt x="1024" y="458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60"/>
                  </a:lnTo>
                  <a:lnTo>
                    <a:pt x="1024" y="456"/>
                  </a:lnTo>
                  <a:lnTo>
                    <a:pt x="1022" y="448"/>
                  </a:lnTo>
                  <a:lnTo>
                    <a:pt x="1016" y="436"/>
                  </a:lnTo>
                  <a:lnTo>
                    <a:pt x="1010" y="422"/>
                  </a:lnTo>
                  <a:lnTo>
                    <a:pt x="1002" y="408"/>
                  </a:lnTo>
                  <a:lnTo>
                    <a:pt x="996" y="398"/>
                  </a:lnTo>
                  <a:lnTo>
                    <a:pt x="994" y="394"/>
                  </a:lnTo>
                  <a:lnTo>
                    <a:pt x="992" y="384"/>
                  </a:lnTo>
                  <a:lnTo>
                    <a:pt x="988" y="378"/>
                  </a:lnTo>
                  <a:lnTo>
                    <a:pt x="986" y="374"/>
                  </a:lnTo>
                  <a:lnTo>
                    <a:pt x="982" y="372"/>
                  </a:lnTo>
                  <a:lnTo>
                    <a:pt x="980" y="370"/>
                  </a:lnTo>
                  <a:lnTo>
                    <a:pt x="976" y="370"/>
                  </a:lnTo>
                  <a:lnTo>
                    <a:pt x="974" y="370"/>
                  </a:lnTo>
                  <a:lnTo>
                    <a:pt x="974" y="372"/>
                  </a:lnTo>
                  <a:lnTo>
                    <a:pt x="972" y="372"/>
                  </a:lnTo>
                  <a:lnTo>
                    <a:pt x="974" y="386"/>
                  </a:lnTo>
                  <a:lnTo>
                    <a:pt x="970" y="394"/>
                  </a:lnTo>
                  <a:lnTo>
                    <a:pt x="964" y="400"/>
                  </a:lnTo>
                  <a:lnTo>
                    <a:pt x="958" y="404"/>
                  </a:lnTo>
                  <a:lnTo>
                    <a:pt x="954" y="404"/>
                  </a:lnTo>
                  <a:lnTo>
                    <a:pt x="942" y="408"/>
                  </a:lnTo>
                  <a:lnTo>
                    <a:pt x="932" y="408"/>
                  </a:lnTo>
                  <a:lnTo>
                    <a:pt x="926" y="404"/>
                  </a:lnTo>
                  <a:lnTo>
                    <a:pt x="924" y="400"/>
                  </a:lnTo>
                  <a:lnTo>
                    <a:pt x="922" y="398"/>
                  </a:lnTo>
                  <a:lnTo>
                    <a:pt x="918" y="388"/>
                  </a:lnTo>
                  <a:lnTo>
                    <a:pt x="918" y="378"/>
                  </a:lnTo>
                  <a:lnTo>
                    <a:pt x="920" y="370"/>
                  </a:lnTo>
                  <a:lnTo>
                    <a:pt x="922" y="366"/>
                  </a:lnTo>
                  <a:lnTo>
                    <a:pt x="916" y="354"/>
                  </a:lnTo>
                  <a:lnTo>
                    <a:pt x="918" y="350"/>
                  </a:lnTo>
                  <a:lnTo>
                    <a:pt x="918" y="348"/>
                  </a:lnTo>
                  <a:lnTo>
                    <a:pt x="918" y="344"/>
                  </a:lnTo>
                  <a:lnTo>
                    <a:pt x="916" y="342"/>
                  </a:lnTo>
                  <a:lnTo>
                    <a:pt x="916" y="342"/>
                  </a:lnTo>
                  <a:lnTo>
                    <a:pt x="912" y="340"/>
                  </a:lnTo>
                  <a:lnTo>
                    <a:pt x="908" y="338"/>
                  </a:lnTo>
                  <a:lnTo>
                    <a:pt x="904" y="334"/>
                  </a:lnTo>
                  <a:lnTo>
                    <a:pt x="900" y="332"/>
                  </a:lnTo>
                  <a:lnTo>
                    <a:pt x="898" y="328"/>
                  </a:lnTo>
                  <a:lnTo>
                    <a:pt x="896" y="326"/>
                  </a:lnTo>
                  <a:lnTo>
                    <a:pt x="894" y="326"/>
                  </a:lnTo>
                  <a:lnTo>
                    <a:pt x="890" y="320"/>
                  </a:lnTo>
                  <a:lnTo>
                    <a:pt x="886" y="316"/>
                  </a:lnTo>
                  <a:lnTo>
                    <a:pt x="882" y="314"/>
                  </a:lnTo>
                  <a:lnTo>
                    <a:pt x="878" y="312"/>
                  </a:lnTo>
                  <a:lnTo>
                    <a:pt x="874" y="312"/>
                  </a:lnTo>
                  <a:lnTo>
                    <a:pt x="870" y="312"/>
                  </a:lnTo>
                  <a:lnTo>
                    <a:pt x="870" y="312"/>
                  </a:lnTo>
                  <a:lnTo>
                    <a:pt x="830" y="310"/>
                  </a:lnTo>
                  <a:lnTo>
                    <a:pt x="826" y="308"/>
                  </a:lnTo>
                  <a:lnTo>
                    <a:pt x="820" y="308"/>
                  </a:lnTo>
                  <a:lnTo>
                    <a:pt x="818" y="308"/>
                  </a:lnTo>
                  <a:lnTo>
                    <a:pt x="814" y="312"/>
                  </a:lnTo>
                  <a:lnTo>
                    <a:pt x="812" y="314"/>
                  </a:lnTo>
                  <a:lnTo>
                    <a:pt x="810" y="318"/>
                  </a:lnTo>
                  <a:lnTo>
                    <a:pt x="810" y="320"/>
                  </a:lnTo>
                  <a:lnTo>
                    <a:pt x="810" y="324"/>
                  </a:lnTo>
                  <a:lnTo>
                    <a:pt x="810" y="324"/>
                  </a:lnTo>
                  <a:lnTo>
                    <a:pt x="808" y="326"/>
                  </a:lnTo>
                  <a:lnTo>
                    <a:pt x="806" y="328"/>
                  </a:lnTo>
                  <a:lnTo>
                    <a:pt x="806" y="332"/>
                  </a:lnTo>
                  <a:lnTo>
                    <a:pt x="806" y="336"/>
                  </a:lnTo>
                  <a:lnTo>
                    <a:pt x="806" y="340"/>
                  </a:lnTo>
                  <a:lnTo>
                    <a:pt x="806" y="342"/>
                  </a:lnTo>
                  <a:lnTo>
                    <a:pt x="806" y="344"/>
                  </a:lnTo>
                  <a:lnTo>
                    <a:pt x="810" y="348"/>
                  </a:lnTo>
                  <a:lnTo>
                    <a:pt x="812" y="354"/>
                  </a:lnTo>
                  <a:lnTo>
                    <a:pt x="814" y="358"/>
                  </a:lnTo>
                  <a:lnTo>
                    <a:pt x="814" y="362"/>
                  </a:lnTo>
                  <a:lnTo>
                    <a:pt x="814" y="366"/>
                  </a:lnTo>
                  <a:lnTo>
                    <a:pt x="808" y="388"/>
                  </a:lnTo>
                  <a:lnTo>
                    <a:pt x="804" y="402"/>
                  </a:lnTo>
                  <a:lnTo>
                    <a:pt x="802" y="408"/>
                  </a:lnTo>
                  <a:lnTo>
                    <a:pt x="806" y="416"/>
                  </a:lnTo>
                  <a:lnTo>
                    <a:pt x="810" y="430"/>
                  </a:lnTo>
                  <a:lnTo>
                    <a:pt x="814" y="446"/>
                  </a:lnTo>
                  <a:lnTo>
                    <a:pt x="816" y="458"/>
                  </a:lnTo>
                  <a:lnTo>
                    <a:pt x="818" y="462"/>
                  </a:lnTo>
                  <a:lnTo>
                    <a:pt x="818" y="470"/>
                  </a:lnTo>
                  <a:lnTo>
                    <a:pt x="816" y="474"/>
                  </a:lnTo>
                  <a:lnTo>
                    <a:pt x="814" y="478"/>
                  </a:lnTo>
                  <a:lnTo>
                    <a:pt x="812" y="482"/>
                  </a:lnTo>
                  <a:lnTo>
                    <a:pt x="810" y="482"/>
                  </a:lnTo>
                  <a:lnTo>
                    <a:pt x="808" y="484"/>
                  </a:lnTo>
                  <a:lnTo>
                    <a:pt x="806" y="484"/>
                  </a:lnTo>
                  <a:lnTo>
                    <a:pt x="804" y="490"/>
                  </a:lnTo>
                  <a:lnTo>
                    <a:pt x="800" y="496"/>
                  </a:lnTo>
                  <a:lnTo>
                    <a:pt x="796" y="500"/>
                  </a:lnTo>
                  <a:lnTo>
                    <a:pt x="792" y="502"/>
                  </a:lnTo>
                  <a:lnTo>
                    <a:pt x="788" y="504"/>
                  </a:lnTo>
                  <a:lnTo>
                    <a:pt x="788" y="504"/>
                  </a:lnTo>
                  <a:lnTo>
                    <a:pt x="790" y="506"/>
                  </a:lnTo>
                  <a:lnTo>
                    <a:pt x="790" y="510"/>
                  </a:lnTo>
                  <a:lnTo>
                    <a:pt x="790" y="514"/>
                  </a:lnTo>
                  <a:lnTo>
                    <a:pt x="790" y="520"/>
                  </a:lnTo>
                  <a:lnTo>
                    <a:pt x="790" y="524"/>
                  </a:lnTo>
                  <a:lnTo>
                    <a:pt x="790" y="530"/>
                  </a:lnTo>
                  <a:lnTo>
                    <a:pt x="790" y="532"/>
                  </a:lnTo>
                  <a:lnTo>
                    <a:pt x="790" y="534"/>
                  </a:lnTo>
                  <a:lnTo>
                    <a:pt x="790" y="540"/>
                  </a:lnTo>
                  <a:lnTo>
                    <a:pt x="792" y="544"/>
                  </a:lnTo>
                  <a:lnTo>
                    <a:pt x="794" y="548"/>
                  </a:lnTo>
                  <a:lnTo>
                    <a:pt x="798" y="552"/>
                  </a:lnTo>
                  <a:lnTo>
                    <a:pt x="800" y="554"/>
                  </a:lnTo>
                  <a:lnTo>
                    <a:pt x="800" y="554"/>
                  </a:lnTo>
                  <a:lnTo>
                    <a:pt x="800" y="562"/>
                  </a:lnTo>
                  <a:lnTo>
                    <a:pt x="798" y="568"/>
                  </a:lnTo>
                  <a:lnTo>
                    <a:pt x="794" y="572"/>
                  </a:lnTo>
                  <a:lnTo>
                    <a:pt x="792" y="576"/>
                  </a:lnTo>
                  <a:lnTo>
                    <a:pt x="790" y="578"/>
                  </a:lnTo>
                  <a:lnTo>
                    <a:pt x="790" y="578"/>
                  </a:lnTo>
                  <a:lnTo>
                    <a:pt x="786" y="582"/>
                  </a:lnTo>
                  <a:lnTo>
                    <a:pt x="782" y="584"/>
                  </a:lnTo>
                  <a:lnTo>
                    <a:pt x="778" y="584"/>
                  </a:lnTo>
                  <a:lnTo>
                    <a:pt x="776" y="582"/>
                  </a:lnTo>
                  <a:lnTo>
                    <a:pt x="774" y="580"/>
                  </a:lnTo>
                  <a:lnTo>
                    <a:pt x="772" y="578"/>
                  </a:lnTo>
                  <a:lnTo>
                    <a:pt x="770" y="576"/>
                  </a:lnTo>
                  <a:lnTo>
                    <a:pt x="770" y="574"/>
                  </a:lnTo>
                  <a:lnTo>
                    <a:pt x="768" y="570"/>
                  </a:lnTo>
                  <a:lnTo>
                    <a:pt x="766" y="566"/>
                  </a:lnTo>
                  <a:lnTo>
                    <a:pt x="764" y="562"/>
                  </a:lnTo>
                  <a:lnTo>
                    <a:pt x="764" y="560"/>
                  </a:lnTo>
                  <a:lnTo>
                    <a:pt x="762" y="558"/>
                  </a:lnTo>
                  <a:lnTo>
                    <a:pt x="758" y="556"/>
                  </a:lnTo>
                  <a:lnTo>
                    <a:pt x="754" y="554"/>
                  </a:lnTo>
                  <a:lnTo>
                    <a:pt x="752" y="550"/>
                  </a:lnTo>
                  <a:lnTo>
                    <a:pt x="752" y="548"/>
                  </a:lnTo>
                  <a:lnTo>
                    <a:pt x="752" y="546"/>
                  </a:lnTo>
                  <a:lnTo>
                    <a:pt x="752" y="544"/>
                  </a:lnTo>
                  <a:lnTo>
                    <a:pt x="752" y="542"/>
                  </a:lnTo>
                  <a:lnTo>
                    <a:pt x="750" y="540"/>
                  </a:lnTo>
                  <a:lnTo>
                    <a:pt x="748" y="534"/>
                  </a:lnTo>
                  <a:lnTo>
                    <a:pt x="746" y="530"/>
                  </a:lnTo>
                  <a:lnTo>
                    <a:pt x="746" y="524"/>
                  </a:lnTo>
                  <a:lnTo>
                    <a:pt x="744" y="522"/>
                  </a:lnTo>
                  <a:lnTo>
                    <a:pt x="744" y="520"/>
                  </a:lnTo>
                  <a:lnTo>
                    <a:pt x="744" y="510"/>
                  </a:lnTo>
                  <a:lnTo>
                    <a:pt x="742" y="504"/>
                  </a:lnTo>
                  <a:lnTo>
                    <a:pt x="738" y="500"/>
                  </a:lnTo>
                  <a:lnTo>
                    <a:pt x="736" y="496"/>
                  </a:lnTo>
                  <a:lnTo>
                    <a:pt x="732" y="494"/>
                  </a:lnTo>
                  <a:lnTo>
                    <a:pt x="730" y="492"/>
                  </a:lnTo>
                  <a:lnTo>
                    <a:pt x="728" y="492"/>
                  </a:lnTo>
                  <a:lnTo>
                    <a:pt x="726" y="492"/>
                  </a:lnTo>
                  <a:lnTo>
                    <a:pt x="726" y="492"/>
                  </a:lnTo>
                  <a:lnTo>
                    <a:pt x="714" y="490"/>
                  </a:lnTo>
                  <a:lnTo>
                    <a:pt x="702" y="490"/>
                  </a:lnTo>
                  <a:lnTo>
                    <a:pt x="690" y="492"/>
                  </a:lnTo>
                  <a:lnTo>
                    <a:pt x="686" y="492"/>
                  </a:lnTo>
                  <a:lnTo>
                    <a:pt x="670" y="488"/>
                  </a:lnTo>
                  <a:lnTo>
                    <a:pt x="660" y="478"/>
                  </a:lnTo>
                  <a:lnTo>
                    <a:pt x="652" y="468"/>
                  </a:lnTo>
                  <a:lnTo>
                    <a:pt x="650" y="458"/>
                  </a:lnTo>
                  <a:lnTo>
                    <a:pt x="650" y="456"/>
                  </a:lnTo>
                  <a:lnTo>
                    <a:pt x="644" y="446"/>
                  </a:lnTo>
                  <a:lnTo>
                    <a:pt x="640" y="440"/>
                  </a:lnTo>
                  <a:lnTo>
                    <a:pt x="636" y="434"/>
                  </a:lnTo>
                  <a:lnTo>
                    <a:pt x="630" y="430"/>
                  </a:lnTo>
                  <a:lnTo>
                    <a:pt x="628" y="428"/>
                  </a:lnTo>
                  <a:lnTo>
                    <a:pt x="624" y="428"/>
                  </a:lnTo>
                  <a:lnTo>
                    <a:pt x="624" y="428"/>
                  </a:lnTo>
                  <a:lnTo>
                    <a:pt x="622" y="420"/>
                  </a:lnTo>
                  <a:lnTo>
                    <a:pt x="620" y="416"/>
                  </a:lnTo>
                  <a:lnTo>
                    <a:pt x="618" y="412"/>
                  </a:lnTo>
                  <a:lnTo>
                    <a:pt x="618" y="412"/>
                  </a:lnTo>
                  <a:lnTo>
                    <a:pt x="616" y="410"/>
                  </a:lnTo>
                  <a:lnTo>
                    <a:pt x="608" y="412"/>
                  </a:lnTo>
                  <a:lnTo>
                    <a:pt x="602" y="410"/>
                  </a:lnTo>
                  <a:lnTo>
                    <a:pt x="598" y="408"/>
                  </a:lnTo>
                  <a:lnTo>
                    <a:pt x="594" y="402"/>
                  </a:lnTo>
                  <a:lnTo>
                    <a:pt x="592" y="398"/>
                  </a:lnTo>
                  <a:lnTo>
                    <a:pt x="592" y="392"/>
                  </a:lnTo>
                  <a:lnTo>
                    <a:pt x="590" y="388"/>
                  </a:lnTo>
                  <a:lnTo>
                    <a:pt x="590" y="386"/>
                  </a:lnTo>
                  <a:lnTo>
                    <a:pt x="590" y="384"/>
                  </a:lnTo>
                  <a:lnTo>
                    <a:pt x="592" y="372"/>
                  </a:lnTo>
                  <a:lnTo>
                    <a:pt x="598" y="358"/>
                  </a:lnTo>
                  <a:lnTo>
                    <a:pt x="608" y="342"/>
                  </a:lnTo>
                  <a:lnTo>
                    <a:pt x="618" y="330"/>
                  </a:lnTo>
                  <a:lnTo>
                    <a:pt x="624" y="320"/>
                  </a:lnTo>
                  <a:lnTo>
                    <a:pt x="628" y="318"/>
                  </a:lnTo>
                  <a:lnTo>
                    <a:pt x="634" y="316"/>
                  </a:lnTo>
                  <a:lnTo>
                    <a:pt x="638" y="312"/>
                  </a:lnTo>
                  <a:lnTo>
                    <a:pt x="642" y="308"/>
                  </a:lnTo>
                  <a:lnTo>
                    <a:pt x="644" y="306"/>
                  </a:lnTo>
                  <a:lnTo>
                    <a:pt x="644" y="304"/>
                  </a:lnTo>
                  <a:lnTo>
                    <a:pt x="646" y="302"/>
                  </a:lnTo>
                  <a:lnTo>
                    <a:pt x="644" y="298"/>
                  </a:lnTo>
                  <a:lnTo>
                    <a:pt x="644" y="296"/>
                  </a:lnTo>
                  <a:lnTo>
                    <a:pt x="646" y="294"/>
                  </a:lnTo>
                  <a:lnTo>
                    <a:pt x="646" y="292"/>
                  </a:lnTo>
                  <a:lnTo>
                    <a:pt x="648" y="292"/>
                  </a:lnTo>
                  <a:lnTo>
                    <a:pt x="650" y="292"/>
                  </a:lnTo>
                  <a:lnTo>
                    <a:pt x="652" y="290"/>
                  </a:lnTo>
                  <a:lnTo>
                    <a:pt x="656" y="292"/>
                  </a:lnTo>
                  <a:lnTo>
                    <a:pt x="662" y="292"/>
                  </a:lnTo>
                  <a:lnTo>
                    <a:pt x="666" y="294"/>
                  </a:lnTo>
                  <a:lnTo>
                    <a:pt x="670" y="296"/>
                  </a:lnTo>
                  <a:lnTo>
                    <a:pt x="672" y="296"/>
                  </a:lnTo>
                  <a:lnTo>
                    <a:pt x="674" y="298"/>
                  </a:lnTo>
                  <a:lnTo>
                    <a:pt x="678" y="292"/>
                  </a:lnTo>
                  <a:lnTo>
                    <a:pt x="682" y="282"/>
                  </a:lnTo>
                  <a:lnTo>
                    <a:pt x="682" y="270"/>
                  </a:lnTo>
                  <a:lnTo>
                    <a:pt x="682" y="266"/>
                  </a:lnTo>
                  <a:lnTo>
                    <a:pt x="684" y="250"/>
                  </a:lnTo>
                  <a:lnTo>
                    <a:pt x="690" y="238"/>
                  </a:lnTo>
                  <a:lnTo>
                    <a:pt x="698" y="230"/>
                  </a:lnTo>
                  <a:lnTo>
                    <a:pt x="700" y="226"/>
                  </a:lnTo>
                  <a:lnTo>
                    <a:pt x="702" y="220"/>
                  </a:lnTo>
                  <a:lnTo>
                    <a:pt x="704" y="218"/>
                  </a:lnTo>
                  <a:lnTo>
                    <a:pt x="704" y="216"/>
                  </a:lnTo>
                  <a:lnTo>
                    <a:pt x="702" y="214"/>
                  </a:lnTo>
                  <a:lnTo>
                    <a:pt x="702" y="214"/>
                  </a:lnTo>
                  <a:lnTo>
                    <a:pt x="700" y="214"/>
                  </a:lnTo>
                  <a:lnTo>
                    <a:pt x="700" y="214"/>
                  </a:lnTo>
                  <a:lnTo>
                    <a:pt x="698" y="216"/>
                  </a:lnTo>
                  <a:lnTo>
                    <a:pt x="668" y="200"/>
                  </a:lnTo>
                  <a:lnTo>
                    <a:pt x="668" y="196"/>
                  </a:lnTo>
                  <a:lnTo>
                    <a:pt x="670" y="196"/>
                  </a:lnTo>
                  <a:lnTo>
                    <a:pt x="672" y="194"/>
                  </a:lnTo>
                  <a:lnTo>
                    <a:pt x="676" y="194"/>
                  </a:lnTo>
                  <a:lnTo>
                    <a:pt x="680" y="194"/>
                  </a:lnTo>
                  <a:lnTo>
                    <a:pt x="684" y="196"/>
                  </a:lnTo>
                  <a:lnTo>
                    <a:pt x="688" y="196"/>
                  </a:lnTo>
                  <a:lnTo>
                    <a:pt x="692" y="196"/>
                  </a:lnTo>
                  <a:lnTo>
                    <a:pt x="694" y="198"/>
                  </a:lnTo>
                  <a:lnTo>
                    <a:pt x="696" y="198"/>
                  </a:lnTo>
                  <a:lnTo>
                    <a:pt x="700" y="196"/>
                  </a:lnTo>
                  <a:lnTo>
                    <a:pt x="704" y="196"/>
                  </a:lnTo>
                  <a:lnTo>
                    <a:pt x="710" y="198"/>
                  </a:lnTo>
                  <a:lnTo>
                    <a:pt x="716" y="198"/>
                  </a:lnTo>
                  <a:lnTo>
                    <a:pt x="720" y="200"/>
                  </a:lnTo>
                  <a:lnTo>
                    <a:pt x="724" y="200"/>
                  </a:lnTo>
                  <a:lnTo>
                    <a:pt x="726" y="202"/>
                  </a:lnTo>
                  <a:lnTo>
                    <a:pt x="732" y="190"/>
                  </a:lnTo>
                  <a:lnTo>
                    <a:pt x="738" y="194"/>
                  </a:lnTo>
                  <a:lnTo>
                    <a:pt x="744" y="194"/>
                  </a:lnTo>
                  <a:lnTo>
                    <a:pt x="748" y="194"/>
                  </a:lnTo>
                  <a:lnTo>
                    <a:pt x="752" y="192"/>
                  </a:lnTo>
                  <a:lnTo>
                    <a:pt x="754" y="190"/>
                  </a:lnTo>
                  <a:lnTo>
                    <a:pt x="756" y="190"/>
                  </a:lnTo>
                  <a:lnTo>
                    <a:pt x="756" y="190"/>
                  </a:lnTo>
                  <a:lnTo>
                    <a:pt x="758" y="186"/>
                  </a:lnTo>
                  <a:lnTo>
                    <a:pt x="760" y="182"/>
                  </a:lnTo>
                  <a:lnTo>
                    <a:pt x="762" y="178"/>
                  </a:lnTo>
                  <a:lnTo>
                    <a:pt x="764" y="174"/>
                  </a:lnTo>
                  <a:lnTo>
                    <a:pt x="766" y="170"/>
                  </a:lnTo>
                  <a:lnTo>
                    <a:pt x="770" y="168"/>
                  </a:lnTo>
                  <a:lnTo>
                    <a:pt x="770" y="168"/>
                  </a:lnTo>
                  <a:lnTo>
                    <a:pt x="772" y="166"/>
                  </a:lnTo>
                  <a:lnTo>
                    <a:pt x="772" y="162"/>
                  </a:lnTo>
                  <a:lnTo>
                    <a:pt x="774" y="156"/>
                  </a:lnTo>
                  <a:lnTo>
                    <a:pt x="774" y="152"/>
                  </a:lnTo>
                  <a:lnTo>
                    <a:pt x="772" y="146"/>
                  </a:lnTo>
                  <a:lnTo>
                    <a:pt x="770" y="140"/>
                  </a:lnTo>
                  <a:lnTo>
                    <a:pt x="770" y="140"/>
                  </a:lnTo>
                  <a:lnTo>
                    <a:pt x="768" y="138"/>
                  </a:lnTo>
                  <a:lnTo>
                    <a:pt x="764" y="136"/>
                  </a:lnTo>
                  <a:lnTo>
                    <a:pt x="762" y="134"/>
                  </a:lnTo>
                  <a:lnTo>
                    <a:pt x="758" y="132"/>
                  </a:lnTo>
                  <a:lnTo>
                    <a:pt x="756" y="128"/>
                  </a:lnTo>
                  <a:lnTo>
                    <a:pt x="756" y="124"/>
                  </a:lnTo>
                  <a:lnTo>
                    <a:pt x="756" y="120"/>
                  </a:lnTo>
                  <a:lnTo>
                    <a:pt x="758" y="118"/>
                  </a:lnTo>
                  <a:lnTo>
                    <a:pt x="764" y="114"/>
                  </a:lnTo>
                  <a:lnTo>
                    <a:pt x="764" y="114"/>
                  </a:lnTo>
                  <a:lnTo>
                    <a:pt x="766" y="114"/>
                  </a:lnTo>
                  <a:lnTo>
                    <a:pt x="768" y="114"/>
                  </a:lnTo>
                  <a:lnTo>
                    <a:pt x="770" y="114"/>
                  </a:lnTo>
                  <a:lnTo>
                    <a:pt x="772" y="112"/>
                  </a:lnTo>
                  <a:lnTo>
                    <a:pt x="774" y="110"/>
                  </a:lnTo>
                  <a:lnTo>
                    <a:pt x="774" y="106"/>
                  </a:lnTo>
                  <a:lnTo>
                    <a:pt x="774" y="102"/>
                  </a:lnTo>
                  <a:lnTo>
                    <a:pt x="772" y="100"/>
                  </a:lnTo>
                  <a:lnTo>
                    <a:pt x="772" y="100"/>
                  </a:lnTo>
                  <a:lnTo>
                    <a:pt x="770" y="98"/>
                  </a:lnTo>
                  <a:lnTo>
                    <a:pt x="766" y="96"/>
                  </a:lnTo>
                  <a:lnTo>
                    <a:pt x="764" y="94"/>
                  </a:lnTo>
                  <a:lnTo>
                    <a:pt x="762" y="94"/>
                  </a:lnTo>
                  <a:lnTo>
                    <a:pt x="760" y="96"/>
                  </a:lnTo>
                  <a:lnTo>
                    <a:pt x="758" y="72"/>
                  </a:lnTo>
                  <a:lnTo>
                    <a:pt x="754" y="74"/>
                  </a:lnTo>
                  <a:lnTo>
                    <a:pt x="750" y="74"/>
                  </a:lnTo>
                  <a:lnTo>
                    <a:pt x="744" y="74"/>
                  </a:lnTo>
                  <a:lnTo>
                    <a:pt x="740" y="72"/>
                  </a:lnTo>
                  <a:lnTo>
                    <a:pt x="736" y="70"/>
                  </a:lnTo>
                  <a:lnTo>
                    <a:pt x="732" y="70"/>
                  </a:lnTo>
                  <a:lnTo>
                    <a:pt x="730" y="70"/>
                  </a:lnTo>
                  <a:lnTo>
                    <a:pt x="734" y="100"/>
                  </a:lnTo>
                  <a:lnTo>
                    <a:pt x="734" y="100"/>
                  </a:lnTo>
                  <a:lnTo>
                    <a:pt x="732" y="102"/>
                  </a:lnTo>
                  <a:lnTo>
                    <a:pt x="728" y="106"/>
                  </a:lnTo>
                  <a:lnTo>
                    <a:pt x="726" y="112"/>
                  </a:lnTo>
                  <a:lnTo>
                    <a:pt x="722" y="120"/>
                  </a:lnTo>
                  <a:lnTo>
                    <a:pt x="718" y="132"/>
                  </a:lnTo>
                  <a:lnTo>
                    <a:pt x="718" y="132"/>
                  </a:lnTo>
                  <a:lnTo>
                    <a:pt x="718" y="134"/>
                  </a:lnTo>
                  <a:lnTo>
                    <a:pt x="716" y="136"/>
                  </a:lnTo>
                  <a:lnTo>
                    <a:pt x="714" y="138"/>
                  </a:lnTo>
                  <a:lnTo>
                    <a:pt x="714" y="138"/>
                  </a:lnTo>
                  <a:lnTo>
                    <a:pt x="710" y="140"/>
                  </a:lnTo>
                  <a:lnTo>
                    <a:pt x="708" y="138"/>
                  </a:lnTo>
                  <a:lnTo>
                    <a:pt x="704" y="136"/>
                  </a:lnTo>
                  <a:lnTo>
                    <a:pt x="700" y="132"/>
                  </a:lnTo>
                  <a:lnTo>
                    <a:pt x="696" y="98"/>
                  </a:lnTo>
                  <a:lnTo>
                    <a:pt x="696" y="98"/>
                  </a:lnTo>
                  <a:lnTo>
                    <a:pt x="694" y="96"/>
                  </a:lnTo>
                  <a:lnTo>
                    <a:pt x="694" y="94"/>
                  </a:lnTo>
                  <a:lnTo>
                    <a:pt x="694" y="94"/>
                  </a:lnTo>
                  <a:lnTo>
                    <a:pt x="692" y="92"/>
                  </a:lnTo>
                  <a:lnTo>
                    <a:pt x="692" y="94"/>
                  </a:lnTo>
                  <a:lnTo>
                    <a:pt x="690" y="96"/>
                  </a:lnTo>
                  <a:lnTo>
                    <a:pt x="688" y="102"/>
                  </a:lnTo>
                  <a:lnTo>
                    <a:pt x="688" y="102"/>
                  </a:lnTo>
                  <a:lnTo>
                    <a:pt x="686" y="104"/>
                  </a:lnTo>
                  <a:lnTo>
                    <a:pt x="686" y="106"/>
                  </a:lnTo>
                  <a:lnTo>
                    <a:pt x="682" y="110"/>
                  </a:lnTo>
                  <a:lnTo>
                    <a:pt x="680" y="112"/>
                  </a:lnTo>
                  <a:lnTo>
                    <a:pt x="678" y="114"/>
                  </a:lnTo>
                  <a:lnTo>
                    <a:pt x="676" y="116"/>
                  </a:lnTo>
                  <a:lnTo>
                    <a:pt x="674" y="116"/>
                  </a:lnTo>
                  <a:lnTo>
                    <a:pt x="672" y="114"/>
                  </a:lnTo>
                  <a:lnTo>
                    <a:pt x="670" y="110"/>
                  </a:lnTo>
                  <a:lnTo>
                    <a:pt x="670" y="106"/>
                  </a:lnTo>
                  <a:lnTo>
                    <a:pt x="670" y="100"/>
                  </a:lnTo>
                  <a:lnTo>
                    <a:pt x="670" y="98"/>
                  </a:lnTo>
                  <a:lnTo>
                    <a:pt x="668" y="96"/>
                  </a:lnTo>
                  <a:lnTo>
                    <a:pt x="666" y="96"/>
                  </a:lnTo>
                  <a:lnTo>
                    <a:pt x="664" y="98"/>
                  </a:lnTo>
                  <a:lnTo>
                    <a:pt x="662" y="98"/>
                  </a:lnTo>
                  <a:lnTo>
                    <a:pt x="660" y="100"/>
                  </a:lnTo>
                  <a:lnTo>
                    <a:pt x="658" y="100"/>
                  </a:lnTo>
                  <a:lnTo>
                    <a:pt x="654" y="100"/>
                  </a:lnTo>
                  <a:lnTo>
                    <a:pt x="652" y="98"/>
                  </a:lnTo>
                  <a:lnTo>
                    <a:pt x="648" y="96"/>
                  </a:lnTo>
                  <a:lnTo>
                    <a:pt x="646" y="94"/>
                  </a:lnTo>
                  <a:lnTo>
                    <a:pt x="644" y="92"/>
                  </a:lnTo>
                  <a:lnTo>
                    <a:pt x="644" y="90"/>
                  </a:lnTo>
                  <a:lnTo>
                    <a:pt x="646" y="88"/>
                  </a:lnTo>
                  <a:lnTo>
                    <a:pt x="648" y="82"/>
                  </a:lnTo>
                  <a:lnTo>
                    <a:pt x="650" y="76"/>
                  </a:lnTo>
                  <a:lnTo>
                    <a:pt x="650" y="70"/>
                  </a:lnTo>
                  <a:lnTo>
                    <a:pt x="650" y="64"/>
                  </a:lnTo>
                  <a:lnTo>
                    <a:pt x="650" y="60"/>
                  </a:lnTo>
                  <a:lnTo>
                    <a:pt x="650" y="58"/>
                  </a:lnTo>
                  <a:lnTo>
                    <a:pt x="648" y="56"/>
                  </a:lnTo>
                  <a:lnTo>
                    <a:pt x="646" y="52"/>
                  </a:lnTo>
                  <a:lnTo>
                    <a:pt x="644" y="48"/>
                  </a:lnTo>
                  <a:lnTo>
                    <a:pt x="644" y="44"/>
                  </a:lnTo>
                  <a:lnTo>
                    <a:pt x="644" y="42"/>
                  </a:lnTo>
                  <a:lnTo>
                    <a:pt x="644" y="42"/>
                  </a:lnTo>
                  <a:lnTo>
                    <a:pt x="642" y="34"/>
                  </a:lnTo>
                  <a:lnTo>
                    <a:pt x="638" y="26"/>
                  </a:lnTo>
                  <a:lnTo>
                    <a:pt x="632" y="16"/>
                  </a:lnTo>
                  <a:lnTo>
                    <a:pt x="626" y="10"/>
                  </a:lnTo>
                  <a:lnTo>
                    <a:pt x="624" y="8"/>
                  </a:lnTo>
                  <a:lnTo>
                    <a:pt x="622" y="2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616" y="0"/>
                  </a:lnTo>
                  <a:lnTo>
                    <a:pt x="614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10" y="4"/>
                  </a:lnTo>
                  <a:lnTo>
                    <a:pt x="608" y="4"/>
                  </a:lnTo>
                  <a:lnTo>
                    <a:pt x="604" y="6"/>
                  </a:lnTo>
                  <a:lnTo>
                    <a:pt x="604" y="10"/>
                  </a:lnTo>
                  <a:lnTo>
                    <a:pt x="602" y="14"/>
                  </a:lnTo>
                  <a:lnTo>
                    <a:pt x="602" y="20"/>
                  </a:lnTo>
                  <a:lnTo>
                    <a:pt x="600" y="22"/>
                  </a:lnTo>
                  <a:lnTo>
                    <a:pt x="600" y="24"/>
                  </a:lnTo>
                  <a:lnTo>
                    <a:pt x="594" y="28"/>
                  </a:lnTo>
                  <a:lnTo>
                    <a:pt x="590" y="34"/>
                  </a:lnTo>
                  <a:lnTo>
                    <a:pt x="588" y="40"/>
                  </a:lnTo>
                  <a:lnTo>
                    <a:pt x="588" y="44"/>
                  </a:lnTo>
                  <a:lnTo>
                    <a:pt x="588" y="48"/>
                  </a:lnTo>
                  <a:lnTo>
                    <a:pt x="588" y="50"/>
                  </a:lnTo>
                  <a:lnTo>
                    <a:pt x="588" y="52"/>
                  </a:lnTo>
                  <a:lnTo>
                    <a:pt x="590" y="68"/>
                  </a:lnTo>
                  <a:lnTo>
                    <a:pt x="598" y="78"/>
                  </a:lnTo>
                  <a:lnTo>
                    <a:pt x="606" y="84"/>
                  </a:lnTo>
                  <a:lnTo>
                    <a:pt x="612" y="86"/>
                  </a:lnTo>
                  <a:lnTo>
                    <a:pt x="616" y="88"/>
                  </a:lnTo>
                  <a:lnTo>
                    <a:pt x="610" y="92"/>
                  </a:lnTo>
                  <a:lnTo>
                    <a:pt x="608" y="98"/>
                  </a:lnTo>
                  <a:lnTo>
                    <a:pt x="608" y="102"/>
                  </a:lnTo>
                  <a:lnTo>
                    <a:pt x="610" y="106"/>
                  </a:lnTo>
                  <a:lnTo>
                    <a:pt x="612" y="108"/>
                  </a:lnTo>
                  <a:lnTo>
                    <a:pt x="616" y="112"/>
                  </a:lnTo>
                  <a:lnTo>
                    <a:pt x="618" y="114"/>
                  </a:lnTo>
                  <a:lnTo>
                    <a:pt x="622" y="114"/>
                  </a:lnTo>
                  <a:lnTo>
                    <a:pt x="624" y="116"/>
                  </a:lnTo>
                  <a:lnTo>
                    <a:pt x="624" y="116"/>
                  </a:lnTo>
                  <a:lnTo>
                    <a:pt x="628" y="118"/>
                  </a:lnTo>
                  <a:lnTo>
                    <a:pt x="630" y="120"/>
                  </a:lnTo>
                  <a:lnTo>
                    <a:pt x="630" y="122"/>
                  </a:lnTo>
                  <a:lnTo>
                    <a:pt x="630" y="124"/>
                  </a:lnTo>
                  <a:lnTo>
                    <a:pt x="630" y="128"/>
                  </a:lnTo>
                  <a:lnTo>
                    <a:pt x="628" y="130"/>
                  </a:lnTo>
                  <a:lnTo>
                    <a:pt x="628" y="130"/>
                  </a:lnTo>
                  <a:lnTo>
                    <a:pt x="624" y="134"/>
                  </a:lnTo>
                  <a:lnTo>
                    <a:pt x="614" y="140"/>
                  </a:lnTo>
                  <a:lnTo>
                    <a:pt x="606" y="146"/>
                  </a:lnTo>
                  <a:lnTo>
                    <a:pt x="598" y="150"/>
                  </a:lnTo>
                  <a:lnTo>
                    <a:pt x="594" y="152"/>
                  </a:lnTo>
                  <a:lnTo>
                    <a:pt x="588" y="150"/>
                  </a:lnTo>
                  <a:lnTo>
                    <a:pt x="584" y="150"/>
                  </a:lnTo>
                  <a:lnTo>
                    <a:pt x="582" y="150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2" y="148"/>
                  </a:lnTo>
                  <a:lnTo>
                    <a:pt x="584" y="124"/>
                  </a:lnTo>
                  <a:lnTo>
                    <a:pt x="568" y="124"/>
                  </a:lnTo>
                  <a:lnTo>
                    <a:pt x="562" y="124"/>
                  </a:lnTo>
                  <a:lnTo>
                    <a:pt x="558" y="124"/>
                  </a:lnTo>
                  <a:lnTo>
                    <a:pt x="556" y="124"/>
                  </a:lnTo>
                  <a:lnTo>
                    <a:pt x="554" y="126"/>
                  </a:lnTo>
                  <a:lnTo>
                    <a:pt x="554" y="126"/>
                  </a:lnTo>
                  <a:lnTo>
                    <a:pt x="552" y="128"/>
                  </a:lnTo>
                  <a:lnTo>
                    <a:pt x="552" y="128"/>
                  </a:lnTo>
                  <a:lnTo>
                    <a:pt x="554" y="138"/>
                  </a:lnTo>
                  <a:lnTo>
                    <a:pt x="554" y="144"/>
                  </a:lnTo>
                  <a:lnTo>
                    <a:pt x="552" y="148"/>
                  </a:lnTo>
                  <a:lnTo>
                    <a:pt x="552" y="152"/>
                  </a:lnTo>
                  <a:lnTo>
                    <a:pt x="550" y="152"/>
                  </a:lnTo>
                  <a:lnTo>
                    <a:pt x="548" y="152"/>
                  </a:lnTo>
                  <a:lnTo>
                    <a:pt x="546" y="152"/>
                  </a:lnTo>
                  <a:lnTo>
                    <a:pt x="544" y="152"/>
                  </a:lnTo>
                  <a:lnTo>
                    <a:pt x="544" y="150"/>
                  </a:lnTo>
                  <a:lnTo>
                    <a:pt x="542" y="150"/>
                  </a:lnTo>
                  <a:lnTo>
                    <a:pt x="542" y="150"/>
                  </a:lnTo>
                  <a:lnTo>
                    <a:pt x="536" y="146"/>
                  </a:lnTo>
                  <a:lnTo>
                    <a:pt x="532" y="144"/>
                  </a:lnTo>
                  <a:lnTo>
                    <a:pt x="528" y="144"/>
                  </a:lnTo>
                  <a:lnTo>
                    <a:pt x="526" y="144"/>
                  </a:lnTo>
                  <a:lnTo>
                    <a:pt x="524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16" y="152"/>
                  </a:lnTo>
                  <a:lnTo>
                    <a:pt x="512" y="154"/>
                  </a:lnTo>
                  <a:lnTo>
                    <a:pt x="508" y="154"/>
                  </a:lnTo>
                  <a:lnTo>
                    <a:pt x="506" y="154"/>
                  </a:lnTo>
                  <a:lnTo>
                    <a:pt x="504" y="152"/>
                  </a:lnTo>
                  <a:lnTo>
                    <a:pt x="502" y="150"/>
                  </a:lnTo>
                  <a:lnTo>
                    <a:pt x="500" y="148"/>
                  </a:lnTo>
                  <a:lnTo>
                    <a:pt x="500" y="146"/>
                  </a:lnTo>
                  <a:lnTo>
                    <a:pt x="500" y="146"/>
                  </a:lnTo>
                  <a:lnTo>
                    <a:pt x="498" y="140"/>
                  </a:lnTo>
                  <a:lnTo>
                    <a:pt x="494" y="136"/>
                  </a:lnTo>
                  <a:lnTo>
                    <a:pt x="492" y="134"/>
                  </a:lnTo>
                  <a:lnTo>
                    <a:pt x="488" y="134"/>
                  </a:lnTo>
                  <a:lnTo>
                    <a:pt x="486" y="134"/>
                  </a:lnTo>
                  <a:lnTo>
                    <a:pt x="484" y="134"/>
                  </a:lnTo>
                  <a:lnTo>
                    <a:pt x="482" y="136"/>
                  </a:lnTo>
                  <a:lnTo>
                    <a:pt x="482" y="136"/>
                  </a:lnTo>
                  <a:lnTo>
                    <a:pt x="474" y="132"/>
                  </a:lnTo>
                  <a:lnTo>
                    <a:pt x="468" y="130"/>
                  </a:lnTo>
                  <a:lnTo>
                    <a:pt x="466" y="126"/>
                  </a:lnTo>
                  <a:lnTo>
                    <a:pt x="464" y="124"/>
                  </a:lnTo>
                  <a:lnTo>
                    <a:pt x="464" y="122"/>
                  </a:lnTo>
                  <a:lnTo>
                    <a:pt x="464" y="120"/>
                  </a:lnTo>
                  <a:lnTo>
                    <a:pt x="464" y="120"/>
                  </a:lnTo>
                  <a:lnTo>
                    <a:pt x="462" y="114"/>
                  </a:lnTo>
                  <a:lnTo>
                    <a:pt x="460" y="110"/>
                  </a:lnTo>
                  <a:lnTo>
                    <a:pt x="458" y="108"/>
                  </a:lnTo>
                  <a:lnTo>
                    <a:pt x="456" y="108"/>
                  </a:lnTo>
                  <a:lnTo>
                    <a:pt x="452" y="108"/>
                  </a:lnTo>
                  <a:lnTo>
                    <a:pt x="450" y="110"/>
                  </a:lnTo>
                  <a:lnTo>
                    <a:pt x="448" y="110"/>
                  </a:lnTo>
                  <a:lnTo>
                    <a:pt x="448" y="110"/>
                  </a:lnTo>
                  <a:lnTo>
                    <a:pt x="440" y="110"/>
                  </a:lnTo>
                  <a:lnTo>
                    <a:pt x="434" y="112"/>
                  </a:lnTo>
                  <a:lnTo>
                    <a:pt x="430" y="114"/>
                  </a:lnTo>
                  <a:lnTo>
                    <a:pt x="426" y="116"/>
                  </a:lnTo>
                  <a:lnTo>
                    <a:pt x="424" y="120"/>
                  </a:lnTo>
                  <a:lnTo>
                    <a:pt x="424" y="124"/>
                  </a:lnTo>
                  <a:lnTo>
                    <a:pt x="424" y="128"/>
                  </a:lnTo>
                  <a:lnTo>
                    <a:pt x="424" y="130"/>
                  </a:lnTo>
                  <a:lnTo>
                    <a:pt x="424" y="134"/>
                  </a:lnTo>
                  <a:lnTo>
                    <a:pt x="424" y="134"/>
                  </a:lnTo>
                  <a:lnTo>
                    <a:pt x="424" y="136"/>
                  </a:lnTo>
                  <a:lnTo>
                    <a:pt x="428" y="138"/>
                  </a:lnTo>
                  <a:lnTo>
                    <a:pt x="430" y="142"/>
                  </a:lnTo>
                  <a:lnTo>
                    <a:pt x="430" y="144"/>
                  </a:lnTo>
                  <a:lnTo>
                    <a:pt x="428" y="148"/>
                  </a:lnTo>
                  <a:lnTo>
                    <a:pt x="426" y="150"/>
                  </a:lnTo>
                  <a:lnTo>
                    <a:pt x="426" y="152"/>
                  </a:lnTo>
                  <a:lnTo>
                    <a:pt x="424" y="152"/>
                  </a:lnTo>
                  <a:lnTo>
                    <a:pt x="424" y="178"/>
                  </a:lnTo>
                  <a:lnTo>
                    <a:pt x="422" y="182"/>
                  </a:lnTo>
                  <a:lnTo>
                    <a:pt x="422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20" y="186"/>
                  </a:lnTo>
                  <a:lnTo>
                    <a:pt x="414" y="172"/>
                  </a:lnTo>
                  <a:lnTo>
                    <a:pt x="406" y="158"/>
                  </a:lnTo>
                  <a:lnTo>
                    <a:pt x="400" y="144"/>
                  </a:lnTo>
                  <a:lnTo>
                    <a:pt x="394" y="138"/>
                  </a:lnTo>
                  <a:lnTo>
                    <a:pt x="392" y="136"/>
                  </a:lnTo>
                  <a:lnTo>
                    <a:pt x="390" y="138"/>
                  </a:lnTo>
                  <a:lnTo>
                    <a:pt x="388" y="140"/>
                  </a:lnTo>
                  <a:lnTo>
                    <a:pt x="386" y="144"/>
                  </a:lnTo>
                  <a:lnTo>
                    <a:pt x="386" y="148"/>
                  </a:lnTo>
                  <a:lnTo>
                    <a:pt x="384" y="150"/>
                  </a:lnTo>
                  <a:lnTo>
                    <a:pt x="384" y="152"/>
                  </a:lnTo>
                  <a:lnTo>
                    <a:pt x="380" y="148"/>
                  </a:lnTo>
                  <a:lnTo>
                    <a:pt x="376" y="148"/>
                  </a:lnTo>
                  <a:lnTo>
                    <a:pt x="370" y="148"/>
                  </a:lnTo>
                  <a:lnTo>
                    <a:pt x="366" y="148"/>
                  </a:lnTo>
                  <a:lnTo>
                    <a:pt x="362" y="148"/>
                  </a:lnTo>
                  <a:lnTo>
                    <a:pt x="358" y="150"/>
                  </a:lnTo>
                  <a:lnTo>
                    <a:pt x="358" y="150"/>
                  </a:lnTo>
                  <a:lnTo>
                    <a:pt x="348" y="150"/>
                  </a:lnTo>
                  <a:lnTo>
                    <a:pt x="342" y="148"/>
                  </a:lnTo>
                  <a:lnTo>
                    <a:pt x="340" y="148"/>
                  </a:lnTo>
                  <a:lnTo>
                    <a:pt x="338" y="146"/>
                  </a:lnTo>
                  <a:lnTo>
                    <a:pt x="336" y="144"/>
                  </a:lnTo>
                  <a:lnTo>
                    <a:pt x="336" y="142"/>
                  </a:lnTo>
                  <a:lnTo>
                    <a:pt x="338" y="140"/>
                  </a:lnTo>
                  <a:lnTo>
                    <a:pt x="340" y="140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2" y="138"/>
                  </a:lnTo>
                  <a:lnTo>
                    <a:pt x="346" y="130"/>
                  </a:lnTo>
                  <a:lnTo>
                    <a:pt x="350" y="124"/>
                  </a:lnTo>
                  <a:lnTo>
                    <a:pt x="350" y="120"/>
                  </a:lnTo>
                  <a:lnTo>
                    <a:pt x="350" y="116"/>
                  </a:lnTo>
                  <a:lnTo>
                    <a:pt x="348" y="112"/>
                  </a:lnTo>
                  <a:lnTo>
                    <a:pt x="346" y="110"/>
                  </a:lnTo>
                  <a:lnTo>
                    <a:pt x="344" y="108"/>
                  </a:lnTo>
                  <a:lnTo>
                    <a:pt x="342" y="108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34" y="102"/>
                  </a:lnTo>
                  <a:lnTo>
                    <a:pt x="332" y="100"/>
                  </a:lnTo>
                  <a:lnTo>
                    <a:pt x="330" y="98"/>
                  </a:lnTo>
                  <a:lnTo>
                    <a:pt x="328" y="98"/>
                  </a:lnTo>
                  <a:lnTo>
                    <a:pt x="328" y="100"/>
                  </a:lnTo>
                  <a:lnTo>
                    <a:pt x="326" y="100"/>
                  </a:lnTo>
                  <a:lnTo>
                    <a:pt x="326" y="102"/>
                  </a:lnTo>
                  <a:lnTo>
                    <a:pt x="326" y="104"/>
                  </a:lnTo>
                  <a:lnTo>
                    <a:pt x="328" y="104"/>
                  </a:lnTo>
                  <a:lnTo>
                    <a:pt x="328" y="106"/>
                  </a:lnTo>
                  <a:lnTo>
                    <a:pt x="328" y="110"/>
                  </a:lnTo>
                  <a:lnTo>
                    <a:pt x="326" y="112"/>
                  </a:lnTo>
                  <a:lnTo>
                    <a:pt x="326" y="114"/>
                  </a:lnTo>
                  <a:lnTo>
                    <a:pt x="324" y="114"/>
                  </a:lnTo>
                  <a:lnTo>
                    <a:pt x="322" y="112"/>
                  </a:lnTo>
                  <a:lnTo>
                    <a:pt x="320" y="112"/>
                  </a:lnTo>
                  <a:lnTo>
                    <a:pt x="318" y="110"/>
                  </a:lnTo>
                  <a:lnTo>
                    <a:pt x="316" y="108"/>
                  </a:lnTo>
                  <a:lnTo>
                    <a:pt x="316" y="108"/>
                  </a:lnTo>
                  <a:lnTo>
                    <a:pt x="298" y="94"/>
                  </a:lnTo>
                  <a:lnTo>
                    <a:pt x="282" y="84"/>
                  </a:lnTo>
                  <a:lnTo>
                    <a:pt x="268" y="78"/>
                  </a:lnTo>
                  <a:lnTo>
                    <a:pt x="262" y="76"/>
                  </a:lnTo>
                  <a:lnTo>
                    <a:pt x="252" y="74"/>
                  </a:lnTo>
                  <a:lnTo>
                    <a:pt x="244" y="72"/>
                  </a:lnTo>
                  <a:lnTo>
                    <a:pt x="240" y="70"/>
                  </a:lnTo>
                  <a:lnTo>
                    <a:pt x="236" y="68"/>
                  </a:lnTo>
                  <a:lnTo>
                    <a:pt x="234" y="66"/>
                  </a:lnTo>
                  <a:lnTo>
                    <a:pt x="232" y="66"/>
                  </a:lnTo>
                  <a:lnTo>
                    <a:pt x="232" y="66"/>
                  </a:lnTo>
                  <a:lnTo>
                    <a:pt x="228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22" y="64"/>
                  </a:lnTo>
                  <a:lnTo>
                    <a:pt x="220" y="66"/>
                  </a:lnTo>
                  <a:lnTo>
                    <a:pt x="220" y="68"/>
                  </a:lnTo>
                  <a:lnTo>
                    <a:pt x="220" y="72"/>
                  </a:lnTo>
                  <a:lnTo>
                    <a:pt x="222" y="74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0" y="80"/>
                  </a:lnTo>
                  <a:lnTo>
                    <a:pt x="218" y="82"/>
                  </a:lnTo>
                  <a:lnTo>
                    <a:pt x="216" y="84"/>
                  </a:lnTo>
                  <a:lnTo>
                    <a:pt x="214" y="82"/>
                  </a:lnTo>
                  <a:lnTo>
                    <a:pt x="212" y="82"/>
                  </a:lnTo>
                  <a:lnTo>
                    <a:pt x="212" y="80"/>
                  </a:lnTo>
                  <a:lnTo>
                    <a:pt x="212" y="80"/>
                  </a:lnTo>
                  <a:lnTo>
                    <a:pt x="208" y="72"/>
                  </a:lnTo>
                  <a:lnTo>
                    <a:pt x="200" y="60"/>
                  </a:lnTo>
                  <a:lnTo>
                    <a:pt x="194" y="52"/>
                  </a:lnTo>
                  <a:lnTo>
                    <a:pt x="190" y="48"/>
                  </a:lnTo>
                  <a:lnTo>
                    <a:pt x="186" y="44"/>
                  </a:lnTo>
                  <a:lnTo>
                    <a:pt x="182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78" y="46"/>
                  </a:lnTo>
                  <a:lnTo>
                    <a:pt x="180" y="48"/>
                  </a:lnTo>
                  <a:lnTo>
                    <a:pt x="180" y="50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0" y="62"/>
                  </a:lnTo>
                  <a:lnTo>
                    <a:pt x="178" y="66"/>
                  </a:lnTo>
                  <a:lnTo>
                    <a:pt x="176" y="68"/>
                  </a:lnTo>
                  <a:lnTo>
                    <a:pt x="174" y="68"/>
                  </a:lnTo>
                  <a:lnTo>
                    <a:pt x="170" y="66"/>
                  </a:lnTo>
                  <a:lnTo>
                    <a:pt x="168" y="64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6" y="60"/>
                  </a:lnTo>
                  <a:lnTo>
                    <a:pt x="162" y="58"/>
                  </a:lnTo>
                  <a:lnTo>
                    <a:pt x="158" y="58"/>
                  </a:lnTo>
                  <a:lnTo>
                    <a:pt x="156" y="58"/>
                  </a:lnTo>
                  <a:lnTo>
                    <a:pt x="152" y="60"/>
                  </a:lnTo>
                  <a:lnTo>
                    <a:pt x="150" y="62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8" y="66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4"/>
                  </a:lnTo>
                  <a:lnTo>
                    <a:pt x="136" y="76"/>
                  </a:lnTo>
                  <a:lnTo>
                    <a:pt x="134" y="76"/>
                  </a:lnTo>
                  <a:lnTo>
                    <a:pt x="124" y="78"/>
                  </a:lnTo>
                  <a:lnTo>
                    <a:pt x="112" y="84"/>
                  </a:lnTo>
                  <a:lnTo>
                    <a:pt x="102" y="92"/>
                  </a:lnTo>
                  <a:lnTo>
                    <a:pt x="96" y="98"/>
                  </a:lnTo>
                  <a:lnTo>
                    <a:pt x="92" y="100"/>
                  </a:lnTo>
                  <a:lnTo>
                    <a:pt x="86" y="104"/>
                  </a:lnTo>
                  <a:lnTo>
                    <a:pt x="80" y="108"/>
                  </a:lnTo>
                  <a:lnTo>
                    <a:pt x="76" y="108"/>
                  </a:lnTo>
                  <a:lnTo>
                    <a:pt x="72" y="108"/>
                  </a:lnTo>
                  <a:lnTo>
                    <a:pt x="68" y="108"/>
                  </a:lnTo>
                  <a:lnTo>
                    <a:pt x="66" y="106"/>
                  </a:lnTo>
                  <a:lnTo>
                    <a:pt x="60" y="100"/>
                  </a:lnTo>
                  <a:lnTo>
                    <a:pt x="52" y="94"/>
                  </a:lnTo>
                  <a:lnTo>
                    <a:pt x="42" y="88"/>
                  </a:lnTo>
                  <a:lnTo>
                    <a:pt x="34" y="84"/>
                  </a:lnTo>
                  <a:lnTo>
                    <a:pt x="32" y="82"/>
                  </a:lnTo>
                  <a:lnTo>
                    <a:pt x="22" y="80"/>
                  </a:lnTo>
                  <a:lnTo>
                    <a:pt x="12" y="76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364"/>
                  </a:lnTo>
                  <a:lnTo>
                    <a:pt x="12" y="364"/>
                  </a:lnTo>
                  <a:lnTo>
                    <a:pt x="20" y="370"/>
                  </a:lnTo>
                  <a:lnTo>
                    <a:pt x="30" y="376"/>
                  </a:lnTo>
                  <a:lnTo>
                    <a:pt x="40" y="384"/>
                  </a:lnTo>
                  <a:lnTo>
                    <a:pt x="50" y="392"/>
                  </a:lnTo>
                  <a:lnTo>
                    <a:pt x="58" y="398"/>
                  </a:lnTo>
                  <a:lnTo>
                    <a:pt x="60" y="400"/>
                  </a:lnTo>
                  <a:lnTo>
                    <a:pt x="64" y="400"/>
                  </a:lnTo>
                  <a:lnTo>
                    <a:pt x="70" y="396"/>
                  </a:lnTo>
                  <a:lnTo>
                    <a:pt x="74" y="394"/>
                  </a:lnTo>
                  <a:lnTo>
                    <a:pt x="78" y="390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8" y="392"/>
                  </a:lnTo>
                  <a:lnTo>
                    <a:pt x="96" y="402"/>
                  </a:lnTo>
                  <a:lnTo>
                    <a:pt x="106" y="414"/>
                  </a:lnTo>
                  <a:lnTo>
                    <a:pt x="116" y="428"/>
                  </a:lnTo>
                  <a:lnTo>
                    <a:pt x="124" y="440"/>
                  </a:lnTo>
                  <a:lnTo>
                    <a:pt x="130" y="448"/>
                  </a:lnTo>
                  <a:lnTo>
                    <a:pt x="132" y="452"/>
                  </a:lnTo>
                  <a:lnTo>
                    <a:pt x="136" y="460"/>
                  </a:lnTo>
                  <a:lnTo>
                    <a:pt x="140" y="466"/>
                  </a:lnTo>
                  <a:lnTo>
                    <a:pt x="146" y="472"/>
                  </a:lnTo>
                  <a:lnTo>
                    <a:pt x="150" y="476"/>
                  </a:lnTo>
                  <a:lnTo>
                    <a:pt x="152" y="478"/>
                  </a:lnTo>
                  <a:lnTo>
                    <a:pt x="154" y="478"/>
                  </a:lnTo>
                  <a:lnTo>
                    <a:pt x="154" y="486"/>
                  </a:lnTo>
                  <a:lnTo>
                    <a:pt x="152" y="496"/>
                  </a:lnTo>
                  <a:lnTo>
                    <a:pt x="150" y="508"/>
                  </a:lnTo>
                  <a:lnTo>
                    <a:pt x="148" y="516"/>
                  </a:lnTo>
                  <a:lnTo>
                    <a:pt x="146" y="520"/>
                  </a:lnTo>
                  <a:lnTo>
                    <a:pt x="146" y="526"/>
                  </a:lnTo>
                  <a:lnTo>
                    <a:pt x="146" y="532"/>
                  </a:lnTo>
                  <a:lnTo>
                    <a:pt x="148" y="536"/>
                  </a:lnTo>
                  <a:lnTo>
                    <a:pt x="150" y="538"/>
                  </a:lnTo>
                  <a:lnTo>
                    <a:pt x="150" y="540"/>
                  </a:lnTo>
                  <a:lnTo>
                    <a:pt x="156" y="542"/>
                  </a:lnTo>
                  <a:lnTo>
                    <a:pt x="160" y="548"/>
                  </a:lnTo>
                  <a:lnTo>
                    <a:pt x="164" y="552"/>
                  </a:lnTo>
                  <a:lnTo>
                    <a:pt x="166" y="558"/>
                  </a:lnTo>
                  <a:lnTo>
                    <a:pt x="168" y="562"/>
                  </a:lnTo>
                  <a:lnTo>
                    <a:pt x="170" y="568"/>
                  </a:lnTo>
                  <a:lnTo>
                    <a:pt x="172" y="570"/>
                  </a:lnTo>
                  <a:lnTo>
                    <a:pt x="172" y="572"/>
                  </a:lnTo>
                  <a:lnTo>
                    <a:pt x="188" y="584"/>
                  </a:lnTo>
                  <a:lnTo>
                    <a:pt x="200" y="594"/>
                  </a:lnTo>
                  <a:lnTo>
                    <a:pt x="210" y="598"/>
                  </a:lnTo>
                  <a:lnTo>
                    <a:pt x="214" y="600"/>
                  </a:lnTo>
                  <a:lnTo>
                    <a:pt x="220" y="606"/>
                  </a:lnTo>
                  <a:lnTo>
                    <a:pt x="224" y="612"/>
                  </a:lnTo>
                  <a:lnTo>
                    <a:pt x="228" y="618"/>
                  </a:lnTo>
                  <a:lnTo>
                    <a:pt x="230" y="622"/>
                  </a:lnTo>
                  <a:lnTo>
                    <a:pt x="230" y="626"/>
                  </a:lnTo>
                  <a:lnTo>
                    <a:pt x="230" y="626"/>
                  </a:lnTo>
                  <a:lnTo>
                    <a:pt x="592" y="626"/>
                  </a:lnTo>
                  <a:lnTo>
                    <a:pt x="604" y="636"/>
                  </a:lnTo>
                  <a:lnTo>
                    <a:pt x="628" y="638"/>
                  </a:lnTo>
                  <a:lnTo>
                    <a:pt x="630" y="642"/>
                  </a:lnTo>
                  <a:lnTo>
                    <a:pt x="634" y="644"/>
                  </a:lnTo>
                  <a:lnTo>
                    <a:pt x="638" y="646"/>
                  </a:lnTo>
                  <a:lnTo>
                    <a:pt x="642" y="646"/>
                  </a:lnTo>
                  <a:lnTo>
                    <a:pt x="644" y="646"/>
                  </a:lnTo>
                  <a:lnTo>
                    <a:pt x="646" y="646"/>
                  </a:lnTo>
                  <a:lnTo>
                    <a:pt x="652" y="644"/>
                  </a:lnTo>
                  <a:lnTo>
                    <a:pt x="658" y="642"/>
                  </a:lnTo>
                  <a:lnTo>
                    <a:pt x="662" y="640"/>
                  </a:lnTo>
                  <a:lnTo>
                    <a:pt x="666" y="638"/>
                  </a:lnTo>
                  <a:lnTo>
                    <a:pt x="668" y="636"/>
                  </a:lnTo>
                  <a:lnTo>
                    <a:pt x="668" y="634"/>
                  </a:lnTo>
                  <a:lnTo>
                    <a:pt x="682" y="632"/>
                  </a:lnTo>
                  <a:lnTo>
                    <a:pt x="694" y="634"/>
                  </a:lnTo>
                  <a:lnTo>
                    <a:pt x="702" y="638"/>
                  </a:lnTo>
                  <a:lnTo>
                    <a:pt x="706" y="644"/>
                  </a:lnTo>
                  <a:lnTo>
                    <a:pt x="708" y="646"/>
                  </a:lnTo>
                  <a:lnTo>
                    <a:pt x="716" y="646"/>
                  </a:lnTo>
                  <a:lnTo>
                    <a:pt x="720" y="648"/>
                  </a:lnTo>
                  <a:lnTo>
                    <a:pt x="724" y="650"/>
                  </a:lnTo>
                  <a:lnTo>
                    <a:pt x="726" y="652"/>
                  </a:lnTo>
                  <a:lnTo>
                    <a:pt x="726" y="654"/>
                  </a:lnTo>
                  <a:lnTo>
                    <a:pt x="726" y="656"/>
                  </a:lnTo>
                  <a:lnTo>
                    <a:pt x="724" y="658"/>
                  </a:lnTo>
                  <a:lnTo>
                    <a:pt x="724" y="660"/>
                  </a:lnTo>
                  <a:lnTo>
                    <a:pt x="724" y="660"/>
                  </a:lnTo>
                  <a:lnTo>
                    <a:pt x="726" y="668"/>
                  </a:lnTo>
                  <a:lnTo>
                    <a:pt x="728" y="674"/>
                  </a:lnTo>
                  <a:lnTo>
                    <a:pt x="730" y="674"/>
                  </a:lnTo>
                  <a:lnTo>
                    <a:pt x="734" y="674"/>
                  </a:lnTo>
                  <a:lnTo>
                    <a:pt x="738" y="674"/>
                  </a:lnTo>
                  <a:lnTo>
                    <a:pt x="744" y="674"/>
                  </a:lnTo>
                  <a:lnTo>
                    <a:pt x="748" y="674"/>
                  </a:lnTo>
                  <a:lnTo>
                    <a:pt x="752" y="672"/>
                  </a:lnTo>
                  <a:lnTo>
                    <a:pt x="756" y="672"/>
                  </a:lnTo>
                  <a:lnTo>
                    <a:pt x="762" y="672"/>
                  </a:lnTo>
                  <a:lnTo>
                    <a:pt x="768" y="674"/>
                  </a:lnTo>
                  <a:lnTo>
                    <a:pt x="772" y="676"/>
                  </a:lnTo>
                  <a:lnTo>
                    <a:pt x="776" y="678"/>
                  </a:lnTo>
                  <a:lnTo>
                    <a:pt x="780" y="682"/>
                  </a:lnTo>
                  <a:lnTo>
                    <a:pt x="784" y="684"/>
                  </a:lnTo>
                  <a:lnTo>
                    <a:pt x="788" y="688"/>
                  </a:lnTo>
                  <a:lnTo>
                    <a:pt x="790" y="690"/>
                  </a:lnTo>
                  <a:lnTo>
                    <a:pt x="790" y="692"/>
                  </a:lnTo>
                  <a:lnTo>
                    <a:pt x="788" y="694"/>
                  </a:lnTo>
                  <a:lnTo>
                    <a:pt x="788" y="694"/>
                  </a:lnTo>
                  <a:lnTo>
                    <a:pt x="790" y="698"/>
                  </a:lnTo>
                  <a:lnTo>
                    <a:pt x="790" y="698"/>
                  </a:lnTo>
                  <a:lnTo>
                    <a:pt x="788" y="700"/>
                  </a:lnTo>
                  <a:lnTo>
                    <a:pt x="786" y="702"/>
                  </a:lnTo>
                  <a:lnTo>
                    <a:pt x="784" y="704"/>
                  </a:lnTo>
                  <a:lnTo>
                    <a:pt x="780" y="704"/>
                  </a:lnTo>
                  <a:lnTo>
                    <a:pt x="778" y="702"/>
                  </a:lnTo>
                  <a:lnTo>
                    <a:pt x="774" y="702"/>
                  </a:lnTo>
                  <a:lnTo>
                    <a:pt x="772" y="702"/>
                  </a:lnTo>
                  <a:lnTo>
                    <a:pt x="770" y="702"/>
                  </a:lnTo>
                  <a:lnTo>
                    <a:pt x="764" y="696"/>
                  </a:lnTo>
                  <a:lnTo>
                    <a:pt x="764" y="696"/>
                  </a:lnTo>
                  <a:lnTo>
                    <a:pt x="766" y="700"/>
                  </a:lnTo>
                  <a:lnTo>
                    <a:pt x="766" y="702"/>
                  </a:lnTo>
                  <a:lnTo>
                    <a:pt x="768" y="706"/>
                  </a:lnTo>
                  <a:lnTo>
                    <a:pt x="766" y="712"/>
                  </a:lnTo>
                  <a:lnTo>
                    <a:pt x="766" y="716"/>
                  </a:lnTo>
                  <a:lnTo>
                    <a:pt x="762" y="718"/>
                  </a:lnTo>
                  <a:lnTo>
                    <a:pt x="760" y="718"/>
                  </a:lnTo>
                  <a:lnTo>
                    <a:pt x="756" y="720"/>
                  </a:lnTo>
                  <a:lnTo>
                    <a:pt x="752" y="722"/>
                  </a:lnTo>
                  <a:lnTo>
                    <a:pt x="750" y="724"/>
                  </a:lnTo>
                  <a:lnTo>
                    <a:pt x="750" y="726"/>
                  </a:lnTo>
                  <a:lnTo>
                    <a:pt x="752" y="728"/>
                  </a:lnTo>
                  <a:lnTo>
                    <a:pt x="752" y="730"/>
                  </a:lnTo>
                  <a:lnTo>
                    <a:pt x="752" y="732"/>
                  </a:lnTo>
                  <a:lnTo>
                    <a:pt x="752" y="730"/>
                  </a:lnTo>
                  <a:lnTo>
                    <a:pt x="754" y="730"/>
                  </a:lnTo>
                  <a:lnTo>
                    <a:pt x="754" y="730"/>
                  </a:lnTo>
                  <a:lnTo>
                    <a:pt x="756" y="732"/>
                  </a:lnTo>
                  <a:lnTo>
                    <a:pt x="758" y="736"/>
                  </a:lnTo>
                  <a:lnTo>
                    <a:pt x="756" y="738"/>
                  </a:lnTo>
                  <a:lnTo>
                    <a:pt x="756" y="740"/>
                  </a:lnTo>
                  <a:lnTo>
                    <a:pt x="754" y="740"/>
                  </a:lnTo>
                  <a:lnTo>
                    <a:pt x="752" y="742"/>
                  </a:lnTo>
                  <a:lnTo>
                    <a:pt x="752" y="742"/>
                  </a:lnTo>
                  <a:lnTo>
                    <a:pt x="750" y="744"/>
                  </a:lnTo>
                  <a:lnTo>
                    <a:pt x="748" y="746"/>
                  </a:lnTo>
                  <a:lnTo>
                    <a:pt x="748" y="746"/>
                  </a:lnTo>
                  <a:lnTo>
                    <a:pt x="752" y="746"/>
                  </a:lnTo>
                  <a:lnTo>
                    <a:pt x="754" y="746"/>
                  </a:lnTo>
                  <a:lnTo>
                    <a:pt x="760" y="744"/>
                  </a:lnTo>
                  <a:lnTo>
                    <a:pt x="764" y="740"/>
                  </a:lnTo>
                  <a:lnTo>
                    <a:pt x="768" y="736"/>
                  </a:lnTo>
                  <a:lnTo>
                    <a:pt x="770" y="734"/>
                  </a:lnTo>
                  <a:lnTo>
                    <a:pt x="770" y="730"/>
                  </a:lnTo>
                  <a:lnTo>
                    <a:pt x="772" y="728"/>
                  </a:lnTo>
                  <a:lnTo>
                    <a:pt x="774" y="724"/>
                  </a:lnTo>
                  <a:lnTo>
                    <a:pt x="776" y="722"/>
                  </a:lnTo>
                  <a:lnTo>
                    <a:pt x="782" y="722"/>
                  </a:lnTo>
                  <a:lnTo>
                    <a:pt x="788" y="722"/>
                  </a:lnTo>
                  <a:lnTo>
                    <a:pt x="794" y="722"/>
                  </a:lnTo>
                  <a:lnTo>
                    <a:pt x="798" y="722"/>
                  </a:lnTo>
                  <a:lnTo>
                    <a:pt x="802" y="722"/>
                  </a:lnTo>
                  <a:lnTo>
                    <a:pt x="802" y="722"/>
                  </a:lnTo>
                  <a:lnTo>
                    <a:pt x="800" y="722"/>
                  </a:lnTo>
                  <a:lnTo>
                    <a:pt x="798" y="720"/>
                  </a:lnTo>
                  <a:lnTo>
                    <a:pt x="798" y="718"/>
                  </a:lnTo>
                  <a:lnTo>
                    <a:pt x="798" y="714"/>
                  </a:lnTo>
                  <a:lnTo>
                    <a:pt x="800" y="712"/>
                  </a:lnTo>
                  <a:lnTo>
                    <a:pt x="804" y="708"/>
                  </a:lnTo>
                  <a:lnTo>
                    <a:pt x="806" y="704"/>
                  </a:lnTo>
                  <a:lnTo>
                    <a:pt x="810" y="700"/>
                  </a:lnTo>
                  <a:lnTo>
                    <a:pt x="814" y="698"/>
                  </a:lnTo>
                  <a:lnTo>
                    <a:pt x="820" y="696"/>
                  </a:lnTo>
                  <a:lnTo>
                    <a:pt x="826" y="696"/>
                  </a:lnTo>
                  <a:lnTo>
                    <a:pt x="832" y="696"/>
                  </a:lnTo>
                  <a:lnTo>
                    <a:pt x="838" y="696"/>
                  </a:lnTo>
                  <a:lnTo>
                    <a:pt x="840" y="698"/>
                  </a:lnTo>
                  <a:lnTo>
                    <a:pt x="842" y="698"/>
                  </a:lnTo>
                  <a:lnTo>
                    <a:pt x="846" y="700"/>
                  </a:lnTo>
                  <a:lnTo>
                    <a:pt x="848" y="700"/>
                  </a:lnTo>
                  <a:lnTo>
                    <a:pt x="850" y="70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0" name="Freeform 557"/>
            <p:cNvSpPr>
              <a:spLocks/>
            </p:cNvSpPr>
            <p:nvPr/>
          </p:nvSpPr>
          <p:spPr bwMode="gray">
            <a:xfrm>
              <a:off x="5345160" y="2263782"/>
              <a:ext cx="910887" cy="921375"/>
            </a:xfrm>
            <a:custGeom>
              <a:avLst/>
              <a:gdLst>
                <a:gd name="T0" fmla="*/ 318 w 492"/>
                <a:gd name="T1" fmla="*/ 44 h 498"/>
                <a:gd name="T2" fmla="*/ 282 w 492"/>
                <a:gd name="T3" fmla="*/ 40 h 498"/>
                <a:gd name="T4" fmla="*/ 262 w 492"/>
                <a:gd name="T5" fmla="*/ 32 h 498"/>
                <a:gd name="T6" fmla="*/ 242 w 492"/>
                <a:gd name="T7" fmla="*/ 24 h 498"/>
                <a:gd name="T8" fmla="*/ 230 w 492"/>
                <a:gd name="T9" fmla="*/ 28 h 498"/>
                <a:gd name="T10" fmla="*/ 220 w 492"/>
                <a:gd name="T11" fmla="*/ 32 h 498"/>
                <a:gd name="T12" fmla="*/ 176 w 492"/>
                <a:gd name="T13" fmla="*/ 4 h 498"/>
                <a:gd name="T14" fmla="*/ 118 w 492"/>
                <a:gd name="T15" fmla="*/ 12 h 498"/>
                <a:gd name="T16" fmla="*/ 100 w 492"/>
                <a:gd name="T17" fmla="*/ 14 h 498"/>
                <a:gd name="T18" fmla="*/ 68 w 492"/>
                <a:gd name="T19" fmla="*/ 60 h 498"/>
                <a:gd name="T20" fmla="*/ 18 w 492"/>
                <a:gd name="T21" fmla="*/ 98 h 498"/>
                <a:gd name="T22" fmla="*/ 60 w 492"/>
                <a:gd name="T23" fmla="*/ 144 h 498"/>
                <a:gd name="T24" fmla="*/ 58 w 492"/>
                <a:gd name="T25" fmla="*/ 178 h 498"/>
                <a:gd name="T26" fmla="*/ 8 w 492"/>
                <a:gd name="T27" fmla="*/ 182 h 498"/>
                <a:gd name="T28" fmla="*/ 62 w 492"/>
                <a:gd name="T29" fmla="*/ 228 h 498"/>
                <a:gd name="T30" fmla="*/ 86 w 492"/>
                <a:gd name="T31" fmla="*/ 220 h 498"/>
                <a:gd name="T32" fmla="*/ 86 w 492"/>
                <a:gd name="T33" fmla="*/ 236 h 498"/>
                <a:gd name="T34" fmla="*/ 76 w 492"/>
                <a:gd name="T35" fmla="*/ 260 h 498"/>
                <a:gd name="T36" fmla="*/ 52 w 492"/>
                <a:gd name="T37" fmla="*/ 284 h 498"/>
                <a:gd name="T38" fmla="*/ 18 w 492"/>
                <a:gd name="T39" fmla="*/ 308 h 498"/>
                <a:gd name="T40" fmla="*/ 28 w 492"/>
                <a:gd name="T41" fmla="*/ 328 h 498"/>
                <a:gd name="T42" fmla="*/ 38 w 492"/>
                <a:gd name="T43" fmla="*/ 352 h 498"/>
                <a:gd name="T44" fmla="*/ 68 w 492"/>
                <a:gd name="T45" fmla="*/ 362 h 498"/>
                <a:gd name="T46" fmla="*/ 74 w 492"/>
                <a:gd name="T47" fmla="*/ 386 h 498"/>
                <a:gd name="T48" fmla="*/ 92 w 492"/>
                <a:gd name="T49" fmla="*/ 382 h 498"/>
                <a:gd name="T50" fmla="*/ 102 w 492"/>
                <a:gd name="T51" fmla="*/ 394 h 498"/>
                <a:gd name="T52" fmla="*/ 124 w 492"/>
                <a:gd name="T53" fmla="*/ 390 h 498"/>
                <a:gd name="T54" fmla="*/ 138 w 492"/>
                <a:gd name="T55" fmla="*/ 384 h 498"/>
                <a:gd name="T56" fmla="*/ 104 w 492"/>
                <a:gd name="T57" fmla="*/ 434 h 498"/>
                <a:gd name="T58" fmla="*/ 68 w 492"/>
                <a:gd name="T59" fmla="*/ 464 h 498"/>
                <a:gd name="T60" fmla="*/ 86 w 492"/>
                <a:gd name="T61" fmla="*/ 466 h 498"/>
                <a:gd name="T62" fmla="*/ 160 w 492"/>
                <a:gd name="T63" fmla="*/ 412 h 498"/>
                <a:gd name="T64" fmla="*/ 186 w 492"/>
                <a:gd name="T65" fmla="*/ 390 h 498"/>
                <a:gd name="T66" fmla="*/ 178 w 492"/>
                <a:gd name="T67" fmla="*/ 374 h 498"/>
                <a:gd name="T68" fmla="*/ 206 w 492"/>
                <a:gd name="T69" fmla="*/ 326 h 498"/>
                <a:gd name="T70" fmla="*/ 250 w 492"/>
                <a:gd name="T71" fmla="*/ 322 h 498"/>
                <a:gd name="T72" fmla="*/ 212 w 492"/>
                <a:gd name="T73" fmla="*/ 346 h 498"/>
                <a:gd name="T74" fmla="*/ 206 w 492"/>
                <a:gd name="T75" fmla="*/ 364 h 498"/>
                <a:gd name="T76" fmla="*/ 220 w 492"/>
                <a:gd name="T77" fmla="*/ 376 h 498"/>
                <a:gd name="T78" fmla="*/ 246 w 492"/>
                <a:gd name="T79" fmla="*/ 356 h 498"/>
                <a:gd name="T80" fmla="*/ 254 w 492"/>
                <a:gd name="T81" fmla="*/ 338 h 498"/>
                <a:gd name="T82" fmla="*/ 274 w 492"/>
                <a:gd name="T83" fmla="*/ 338 h 498"/>
                <a:gd name="T84" fmla="*/ 312 w 492"/>
                <a:gd name="T85" fmla="*/ 354 h 498"/>
                <a:gd name="T86" fmla="*/ 350 w 492"/>
                <a:gd name="T87" fmla="*/ 368 h 498"/>
                <a:gd name="T88" fmla="*/ 372 w 492"/>
                <a:gd name="T89" fmla="*/ 372 h 498"/>
                <a:gd name="T90" fmla="*/ 426 w 492"/>
                <a:gd name="T91" fmla="*/ 388 h 498"/>
                <a:gd name="T92" fmla="*/ 452 w 492"/>
                <a:gd name="T93" fmla="*/ 428 h 498"/>
                <a:gd name="T94" fmla="*/ 462 w 492"/>
                <a:gd name="T95" fmla="*/ 454 h 498"/>
                <a:gd name="T96" fmla="*/ 472 w 492"/>
                <a:gd name="T97" fmla="*/ 462 h 498"/>
                <a:gd name="T98" fmla="*/ 480 w 492"/>
                <a:gd name="T99" fmla="*/ 474 h 498"/>
                <a:gd name="T100" fmla="*/ 480 w 492"/>
                <a:gd name="T101" fmla="*/ 496 h 498"/>
                <a:gd name="T102" fmla="*/ 490 w 492"/>
                <a:gd name="T103" fmla="*/ 456 h 498"/>
                <a:gd name="T104" fmla="*/ 462 w 492"/>
                <a:gd name="T105" fmla="*/ 418 h 498"/>
                <a:gd name="T106" fmla="*/ 416 w 492"/>
                <a:gd name="T107" fmla="*/ 368 h 498"/>
                <a:gd name="T108" fmla="*/ 378 w 492"/>
                <a:gd name="T109" fmla="*/ 36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498">
                  <a:moveTo>
                    <a:pt x="338" y="50"/>
                  </a:moveTo>
                  <a:lnTo>
                    <a:pt x="336" y="48"/>
                  </a:lnTo>
                  <a:lnTo>
                    <a:pt x="334" y="46"/>
                  </a:lnTo>
                  <a:lnTo>
                    <a:pt x="332" y="46"/>
                  </a:lnTo>
                  <a:lnTo>
                    <a:pt x="328" y="44"/>
                  </a:lnTo>
                  <a:lnTo>
                    <a:pt x="324" y="44"/>
                  </a:lnTo>
                  <a:lnTo>
                    <a:pt x="318" y="44"/>
                  </a:lnTo>
                  <a:lnTo>
                    <a:pt x="310" y="48"/>
                  </a:lnTo>
                  <a:lnTo>
                    <a:pt x="310" y="48"/>
                  </a:lnTo>
                  <a:lnTo>
                    <a:pt x="306" y="48"/>
                  </a:lnTo>
                  <a:lnTo>
                    <a:pt x="300" y="48"/>
                  </a:lnTo>
                  <a:lnTo>
                    <a:pt x="294" y="46"/>
                  </a:lnTo>
                  <a:lnTo>
                    <a:pt x="288" y="44"/>
                  </a:lnTo>
                  <a:lnTo>
                    <a:pt x="282" y="40"/>
                  </a:lnTo>
                  <a:lnTo>
                    <a:pt x="282" y="40"/>
                  </a:lnTo>
                  <a:lnTo>
                    <a:pt x="280" y="40"/>
                  </a:lnTo>
                  <a:lnTo>
                    <a:pt x="276" y="40"/>
                  </a:lnTo>
                  <a:lnTo>
                    <a:pt x="272" y="40"/>
                  </a:lnTo>
                  <a:lnTo>
                    <a:pt x="268" y="38"/>
                  </a:lnTo>
                  <a:lnTo>
                    <a:pt x="264" y="36"/>
                  </a:lnTo>
                  <a:lnTo>
                    <a:pt x="262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4" y="28"/>
                  </a:lnTo>
                  <a:lnTo>
                    <a:pt x="250" y="26"/>
                  </a:lnTo>
                  <a:lnTo>
                    <a:pt x="246" y="26"/>
                  </a:lnTo>
                  <a:lnTo>
                    <a:pt x="244" y="26"/>
                  </a:lnTo>
                  <a:lnTo>
                    <a:pt x="242" y="24"/>
                  </a:lnTo>
                  <a:lnTo>
                    <a:pt x="240" y="24"/>
                  </a:lnTo>
                  <a:lnTo>
                    <a:pt x="236" y="22"/>
                  </a:lnTo>
                  <a:lnTo>
                    <a:pt x="234" y="20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28" y="26"/>
                  </a:lnTo>
                  <a:lnTo>
                    <a:pt x="230" y="28"/>
                  </a:lnTo>
                  <a:lnTo>
                    <a:pt x="230" y="30"/>
                  </a:lnTo>
                  <a:lnTo>
                    <a:pt x="230" y="34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8" y="36"/>
                  </a:lnTo>
                  <a:lnTo>
                    <a:pt x="224" y="36"/>
                  </a:lnTo>
                  <a:lnTo>
                    <a:pt x="220" y="32"/>
                  </a:lnTo>
                  <a:lnTo>
                    <a:pt x="216" y="28"/>
                  </a:lnTo>
                  <a:lnTo>
                    <a:pt x="212" y="24"/>
                  </a:lnTo>
                  <a:lnTo>
                    <a:pt x="208" y="20"/>
                  </a:lnTo>
                  <a:lnTo>
                    <a:pt x="198" y="16"/>
                  </a:lnTo>
                  <a:lnTo>
                    <a:pt x="188" y="10"/>
                  </a:lnTo>
                  <a:lnTo>
                    <a:pt x="180" y="6"/>
                  </a:lnTo>
                  <a:lnTo>
                    <a:pt x="176" y="4"/>
                  </a:lnTo>
                  <a:lnTo>
                    <a:pt x="172" y="4"/>
                  </a:lnTo>
                  <a:lnTo>
                    <a:pt x="164" y="0"/>
                  </a:lnTo>
                  <a:lnTo>
                    <a:pt x="150" y="0"/>
                  </a:lnTo>
                  <a:lnTo>
                    <a:pt x="134" y="4"/>
                  </a:lnTo>
                  <a:lnTo>
                    <a:pt x="128" y="8"/>
                  </a:lnTo>
                  <a:lnTo>
                    <a:pt x="122" y="10"/>
                  </a:lnTo>
                  <a:lnTo>
                    <a:pt x="118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2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4" y="12"/>
                  </a:lnTo>
                  <a:lnTo>
                    <a:pt x="100" y="14"/>
                  </a:lnTo>
                  <a:lnTo>
                    <a:pt x="94" y="16"/>
                  </a:lnTo>
                  <a:lnTo>
                    <a:pt x="88" y="20"/>
                  </a:lnTo>
                  <a:lnTo>
                    <a:pt x="86" y="22"/>
                  </a:lnTo>
                  <a:lnTo>
                    <a:pt x="84" y="28"/>
                  </a:lnTo>
                  <a:lnTo>
                    <a:pt x="80" y="36"/>
                  </a:lnTo>
                  <a:lnTo>
                    <a:pt x="74" y="48"/>
                  </a:lnTo>
                  <a:lnTo>
                    <a:pt x="68" y="60"/>
                  </a:lnTo>
                  <a:lnTo>
                    <a:pt x="58" y="70"/>
                  </a:lnTo>
                  <a:lnTo>
                    <a:pt x="50" y="74"/>
                  </a:lnTo>
                  <a:lnTo>
                    <a:pt x="38" y="76"/>
                  </a:lnTo>
                  <a:lnTo>
                    <a:pt x="28" y="78"/>
                  </a:lnTo>
                  <a:lnTo>
                    <a:pt x="20" y="84"/>
                  </a:lnTo>
                  <a:lnTo>
                    <a:pt x="18" y="92"/>
                  </a:lnTo>
                  <a:lnTo>
                    <a:pt x="18" y="98"/>
                  </a:lnTo>
                  <a:lnTo>
                    <a:pt x="20" y="102"/>
                  </a:lnTo>
                  <a:lnTo>
                    <a:pt x="22" y="106"/>
                  </a:lnTo>
                  <a:lnTo>
                    <a:pt x="26" y="110"/>
                  </a:lnTo>
                  <a:lnTo>
                    <a:pt x="32" y="114"/>
                  </a:lnTo>
                  <a:lnTo>
                    <a:pt x="38" y="120"/>
                  </a:lnTo>
                  <a:lnTo>
                    <a:pt x="48" y="130"/>
                  </a:lnTo>
                  <a:lnTo>
                    <a:pt x="60" y="144"/>
                  </a:lnTo>
                  <a:lnTo>
                    <a:pt x="70" y="156"/>
                  </a:lnTo>
                  <a:lnTo>
                    <a:pt x="76" y="168"/>
                  </a:lnTo>
                  <a:lnTo>
                    <a:pt x="72" y="178"/>
                  </a:lnTo>
                  <a:lnTo>
                    <a:pt x="68" y="180"/>
                  </a:lnTo>
                  <a:lnTo>
                    <a:pt x="64" y="180"/>
                  </a:lnTo>
                  <a:lnTo>
                    <a:pt x="62" y="180"/>
                  </a:lnTo>
                  <a:lnTo>
                    <a:pt x="58" y="178"/>
                  </a:lnTo>
                  <a:lnTo>
                    <a:pt x="54" y="176"/>
                  </a:lnTo>
                  <a:lnTo>
                    <a:pt x="52" y="172"/>
                  </a:lnTo>
                  <a:lnTo>
                    <a:pt x="50" y="170"/>
                  </a:lnTo>
                  <a:lnTo>
                    <a:pt x="46" y="168"/>
                  </a:lnTo>
                  <a:lnTo>
                    <a:pt x="34" y="168"/>
                  </a:lnTo>
                  <a:lnTo>
                    <a:pt x="20" y="172"/>
                  </a:lnTo>
                  <a:lnTo>
                    <a:pt x="8" y="182"/>
                  </a:lnTo>
                  <a:lnTo>
                    <a:pt x="2" y="192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8" y="216"/>
                  </a:lnTo>
                  <a:lnTo>
                    <a:pt x="26" y="226"/>
                  </a:lnTo>
                  <a:lnTo>
                    <a:pt x="44" y="232"/>
                  </a:lnTo>
                  <a:lnTo>
                    <a:pt x="62" y="228"/>
                  </a:lnTo>
                  <a:lnTo>
                    <a:pt x="64" y="228"/>
                  </a:lnTo>
                  <a:lnTo>
                    <a:pt x="66" y="226"/>
                  </a:lnTo>
                  <a:lnTo>
                    <a:pt x="70" y="224"/>
                  </a:lnTo>
                  <a:lnTo>
                    <a:pt x="74" y="222"/>
                  </a:lnTo>
                  <a:lnTo>
                    <a:pt x="78" y="222"/>
                  </a:lnTo>
                  <a:lnTo>
                    <a:pt x="82" y="220"/>
                  </a:lnTo>
                  <a:lnTo>
                    <a:pt x="86" y="220"/>
                  </a:lnTo>
                  <a:lnTo>
                    <a:pt x="88" y="222"/>
                  </a:lnTo>
                  <a:lnTo>
                    <a:pt x="90" y="224"/>
                  </a:lnTo>
                  <a:lnTo>
                    <a:pt x="88" y="226"/>
                  </a:lnTo>
                  <a:lnTo>
                    <a:pt x="86" y="228"/>
                  </a:lnTo>
                  <a:lnTo>
                    <a:pt x="86" y="230"/>
                  </a:lnTo>
                  <a:lnTo>
                    <a:pt x="84" y="234"/>
                  </a:lnTo>
                  <a:lnTo>
                    <a:pt x="86" y="236"/>
                  </a:lnTo>
                  <a:lnTo>
                    <a:pt x="88" y="240"/>
                  </a:lnTo>
                  <a:lnTo>
                    <a:pt x="90" y="242"/>
                  </a:lnTo>
                  <a:lnTo>
                    <a:pt x="92" y="246"/>
                  </a:lnTo>
                  <a:lnTo>
                    <a:pt x="92" y="248"/>
                  </a:lnTo>
                  <a:lnTo>
                    <a:pt x="90" y="252"/>
                  </a:lnTo>
                  <a:lnTo>
                    <a:pt x="86" y="256"/>
                  </a:lnTo>
                  <a:lnTo>
                    <a:pt x="76" y="260"/>
                  </a:lnTo>
                  <a:lnTo>
                    <a:pt x="64" y="266"/>
                  </a:lnTo>
                  <a:lnTo>
                    <a:pt x="56" y="274"/>
                  </a:lnTo>
                  <a:lnTo>
                    <a:pt x="52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4" y="284"/>
                  </a:lnTo>
                  <a:lnTo>
                    <a:pt x="52" y="284"/>
                  </a:lnTo>
                  <a:lnTo>
                    <a:pt x="52" y="286"/>
                  </a:lnTo>
                  <a:lnTo>
                    <a:pt x="48" y="288"/>
                  </a:lnTo>
                  <a:lnTo>
                    <a:pt x="44" y="290"/>
                  </a:lnTo>
                  <a:lnTo>
                    <a:pt x="36" y="296"/>
                  </a:lnTo>
                  <a:lnTo>
                    <a:pt x="28" y="300"/>
                  </a:lnTo>
                  <a:lnTo>
                    <a:pt x="22" y="304"/>
                  </a:lnTo>
                  <a:lnTo>
                    <a:pt x="18" y="308"/>
                  </a:lnTo>
                  <a:lnTo>
                    <a:pt x="16" y="312"/>
                  </a:lnTo>
                  <a:lnTo>
                    <a:pt x="14" y="316"/>
                  </a:lnTo>
                  <a:lnTo>
                    <a:pt x="16" y="320"/>
                  </a:lnTo>
                  <a:lnTo>
                    <a:pt x="22" y="324"/>
                  </a:lnTo>
                  <a:lnTo>
                    <a:pt x="22" y="326"/>
                  </a:lnTo>
                  <a:lnTo>
                    <a:pt x="24" y="326"/>
                  </a:lnTo>
                  <a:lnTo>
                    <a:pt x="28" y="328"/>
                  </a:lnTo>
                  <a:lnTo>
                    <a:pt x="34" y="330"/>
                  </a:lnTo>
                  <a:lnTo>
                    <a:pt x="38" y="332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38" y="340"/>
                  </a:lnTo>
                  <a:lnTo>
                    <a:pt x="38" y="346"/>
                  </a:lnTo>
                  <a:lnTo>
                    <a:pt x="38" y="352"/>
                  </a:lnTo>
                  <a:lnTo>
                    <a:pt x="42" y="358"/>
                  </a:lnTo>
                  <a:lnTo>
                    <a:pt x="48" y="362"/>
                  </a:lnTo>
                  <a:lnTo>
                    <a:pt x="50" y="362"/>
                  </a:lnTo>
                  <a:lnTo>
                    <a:pt x="54" y="362"/>
                  </a:lnTo>
                  <a:lnTo>
                    <a:pt x="58" y="362"/>
                  </a:lnTo>
                  <a:lnTo>
                    <a:pt x="64" y="362"/>
                  </a:lnTo>
                  <a:lnTo>
                    <a:pt x="68" y="362"/>
                  </a:lnTo>
                  <a:lnTo>
                    <a:pt x="68" y="364"/>
                  </a:lnTo>
                  <a:lnTo>
                    <a:pt x="70" y="366"/>
                  </a:lnTo>
                  <a:lnTo>
                    <a:pt x="70" y="370"/>
                  </a:lnTo>
                  <a:lnTo>
                    <a:pt x="72" y="374"/>
                  </a:lnTo>
                  <a:lnTo>
                    <a:pt x="74" y="380"/>
                  </a:lnTo>
                  <a:lnTo>
                    <a:pt x="74" y="386"/>
                  </a:lnTo>
                  <a:lnTo>
                    <a:pt x="74" y="386"/>
                  </a:lnTo>
                  <a:lnTo>
                    <a:pt x="76" y="388"/>
                  </a:lnTo>
                  <a:lnTo>
                    <a:pt x="80" y="388"/>
                  </a:lnTo>
                  <a:lnTo>
                    <a:pt x="82" y="388"/>
                  </a:lnTo>
                  <a:lnTo>
                    <a:pt x="86" y="386"/>
                  </a:lnTo>
                  <a:lnTo>
                    <a:pt x="90" y="382"/>
                  </a:lnTo>
                  <a:lnTo>
                    <a:pt x="90" y="382"/>
                  </a:lnTo>
                  <a:lnTo>
                    <a:pt x="92" y="382"/>
                  </a:lnTo>
                  <a:lnTo>
                    <a:pt x="94" y="382"/>
                  </a:lnTo>
                  <a:lnTo>
                    <a:pt x="96" y="382"/>
                  </a:lnTo>
                  <a:lnTo>
                    <a:pt x="98" y="384"/>
                  </a:lnTo>
                  <a:lnTo>
                    <a:pt x="98" y="388"/>
                  </a:lnTo>
                  <a:lnTo>
                    <a:pt x="100" y="390"/>
                  </a:lnTo>
                  <a:lnTo>
                    <a:pt x="100" y="392"/>
                  </a:lnTo>
                  <a:lnTo>
                    <a:pt x="102" y="394"/>
                  </a:lnTo>
                  <a:lnTo>
                    <a:pt x="104" y="396"/>
                  </a:lnTo>
                  <a:lnTo>
                    <a:pt x="106" y="398"/>
                  </a:lnTo>
                  <a:lnTo>
                    <a:pt x="110" y="398"/>
                  </a:lnTo>
                  <a:lnTo>
                    <a:pt x="116" y="396"/>
                  </a:lnTo>
                  <a:lnTo>
                    <a:pt x="120" y="392"/>
                  </a:lnTo>
                  <a:lnTo>
                    <a:pt x="122" y="392"/>
                  </a:lnTo>
                  <a:lnTo>
                    <a:pt x="124" y="390"/>
                  </a:lnTo>
                  <a:lnTo>
                    <a:pt x="126" y="388"/>
                  </a:lnTo>
                  <a:lnTo>
                    <a:pt x="128" y="384"/>
                  </a:lnTo>
                  <a:lnTo>
                    <a:pt x="130" y="382"/>
                  </a:lnTo>
                  <a:lnTo>
                    <a:pt x="134" y="380"/>
                  </a:lnTo>
                  <a:lnTo>
                    <a:pt x="136" y="380"/>
                  </a:lnTo>
                  <a:lnTo>
                    <a:pt x="138" y="380"/>
                  </a:lnTo>
                  <a:lnTo>
                    <a:pt x="138" y="384"/>
                  </a:lnTo>
                  <a:lnTo>
                    <a:pt x="138" y="388"/>
                  </a:lnTo>
                  <a:lnTo>
                    <a:pt x="136" y="396"/>
                  </a:lnTo>
                  <a:lnTo>
                    <a:pt x="132" y="408"/>
                  </a:lnTo>
                  <a:lnTo>
                    <a:pt x="126" y="418"/>
                  </a:lnTo>
                  <a:lnTo>
                    <a:pt x="122" y="420"/>
                  </a:lnTo>
                  <a:lnTo>
                    <a:pt x="114" y="426"/>
                  </a:lnTo>
                  <a:lnTo>
                    <a:pt x="104" y="434"/>
                  </a:lnTo>
                  <a:lnTo>
                    <a:pt x="94" y="444"/>
                  </a:lnTo>
                  <a:lnTo>
                    <a:pt x="86" y="454"/>
                  </a:lnTo>
                  <a:lnTo>
                    <a:pt x="84" y="456"/>
                  </a:lnTo>
                  <a:lnTo>
                    <a:pt x="82" y="456"/>
                  </a:lnTo>
                  <a:lnTo>
                    <a:pt x="78" y="458"/>
                  </a:lnTo>
                  <a:lnTo>
                    <a:pt x="74" y="462"/>
                  </a:lnTo>
                  <a:lnTo>
                    <a:pt x="68" y="464"/>
                  </a:lnTo>
                  <a:lnTo>
                    <a:pt x="64" y="470"/>
                  </a:lnTo>
                  <a:lnTo>
                    <a:pt x="62" y="474"/>
                  </a:lnTo>
                  <a:lnTo>
                    <a:pt x="64" y="474"/>
                  </a:lnTo>
                  <a:lnTo>
                    <a:pt x="66" y="472"/>
                  </a:lnTo>
                  <a:lnTo>
                    <a:pt x="72" y="470"/>
                  </a:lnTo>
                  <a:lnTo>
                    <a:pt x="78" y="468"/>
                  </a:lnTo>
                  <a:lnTo>
                    <a:pt x="86" y="466"/>
                  </a:lnTo>
                  <a:lnTo>
                    <a:pt x="94" y="464"/>
                  </a:lnTo>
                  <a:lnTo>
                    <a:pt x="106" y="458"/>
                  </a:lnTo>
                  <a:lnTo>
                    <a:pt x="120" y="450"/>
                  </a:lnTo>
                  <a:lnTo>
                    <a:pt x="134" y="436"/>
                  </a:lnTo>
                  <a:lnTo>
                    <a:pt x="148" y="424"/>
                  </a:lnTo>
                  <a:lnTo>
                    <a:pt x="160" y="412"/>
                  </a:lnTo>
                  <a:lnTo>
                    <a:pt x="160" y="412"/>
                  </a:lnTo>
                  <a:lnTo>
                    <a:pt x="164" y="410"/>
                  </a:lnTo>
                  <a:lnTo>
                    <a:pt x="168" y="408"/>
                  </a:lnTo>
                  <a:lnTo>
                    <a:pt x="172" y="404"/>
                  </a:lnTo>
                  <a:lnTo>
                    <a:pt x="176" y="402"/>
                  </a:lnTo>
                  <a:lnTo>
                    <a:pt x="180" y="398"/>
                  </a:lnTo>
                  <a:lnTo>
                    <a:pt x="184" y="394"/>
                  </a:lnTo>
                  <a:lnTo>
                    <a:pt x="186" y="390"/>
                  </a:lnTo>
                  <a:lnTo>
                    <a:pt x="184" y="386"/>
                  </a:lnTo>
                  <a:lnTo>
                    <a:pt x="182" y="382"/>
                  </a:lnTo>
                  <a:lnTo>
                    <a:pt x="180" y="382"/>
                  </a:lnTo>
                  <a:lnTo>
                    <a:pt x="178" y="380"/>
                  </a:lnTo>
                  <a:lnTo>
                    <a:pt x="178" y="378"/>
                  </a:lnTo>
                  <a:lnTo>
                    <a:pt x="176" y="376"/>
                  </a:lnTo>
                  <a:lnTo>
                    <a:pt x="178" y="374"/>
                  </a:lnTo>
                  <a:lnTo>
                    <a:pt x="182" y="372"/>
                  </a:lnTo>
                  <a:lnTo>
                    <a:pt x="184" y="368"/>
                  </a:lnTo>
                  <a:lnTo>
                    <a:pt x="188" y="360"/>
                  </a:lnTo>
                  <a:lnTo>
                    <a:pt x="194" y="350"/>
                  </a:lnTo>
                  <a:lnTo>
                    <a:pt x="200" y="340"/>
                  </a:lnTo>
                  <a:lnTo>
                    <a:pt x="204" y="328"/>
                  </a:lnTo>
                  <a:lnTo>
                    <a:pt x="206" y="326"/>
                  </a:lnTo>
                  <a:lnTo>
                    <a:pt x="214" y="322"/>
                  </a:lnTo>
                  <a:lnTo>
                    <a:pt x="226" y="318"/>
                  </a:lnTo>
                  <a:lnTo>
                    <a:pt x="244" y="318"/>
                  </a:lnTo>
                  <a:lnTo>
                    <a:pt x="244" y="318"/>
                  </a:lnTo>
                  <a:lnTo>
                    <a:pt x="246" y="320"/>
                  </a:lnTo>
                  <a:lnTo>
                    <a:pt x="248" y="322"/>
                  </a:lnTo>
                  <a:lnTo>
                    <a:pt x="250" y="322"/>
                  </a:lnTo>
                  <a:lnTo>
                    <a:pt x="252" y="324"/>
                  </a:lnTo>
                  <a:lnTo>
                    <a:pt x="252" y="326"/>
                  </a:lnTo>
                  <a:lnTo>
                    <a:pt x="248" y="328"/>
                  </a:lnTo>
                  <a:lnTo>
                    <a:pt x="244" y="328"/>
                  </a:lnTo>
                  <a:lnTo>
                    <a:pt x="232" y="332"/>
                  </a:lnTo>
                  <a:lnTo>
                    <a:pt x="220" y="336"/>
                  </a:lnTo>
                  <a:lnTo>
                    <a:pt x="212" y="346"/>
                  </a:lnTo>
                  <a:lnTo>
                    <a:pt x="212" y="348"/>
                  </a:lnTo>
                  <a:lnTo>
                    <a:pt x="212" y="350"/>
                  </a:lnTo>
                  <a:lnTo>
                    <a:pt x="210" y="354"/>
                  </a:lnTo>
                  <a:lnTo>
                    <a:pt x="208" y="358"/>
                  </a:lnTo>
                  <a:lnTo>
                    <a:pt x="206" y="360"/>
                  </a:lnTo>
                  <a:lnTo>
                    <a:pt x="206" y="362"/>
                  </a:lnTo>
                  <a:lnTo>
                    <a:pt x="206" y="364"/>
                  </a:lnTo>
                  <a:lnTo>
                    <a:pt x="206" y="366"/>
                  </a:lnTo>
                  <a:lnTo>
                    <a:pt x="206" y="370"/>
                  </a:lnTo>
                  <a:lnTo>
                    <a:pt x="208" y="372"/>
                  </a:lnTo>
                  <a:lnTo>
                    <a:pt x="208" y="376"/>
                  </a:lnTo>
                  <a:lnTo>
                    <a:pt x="212" y="376"/>
                  </a:lnTo>
                  <a:lnTo>
                    <a:pt x="214" y="376"/>
                  </a:lnTo>
                  <a:lnTo>
                    <a:pt x="220" y="376"/>
                  </a:lnTo>
                  <a:lnTo>
                    <a:pt x="220" y="374"/>
                  </a:lnTo>
                  <a:lnTo>
                    <a:pt x="224" y="372"/>
                  </a:lnTo>
                  <a:lnTo>
                    <a:pt x="228" y="370"/>
                  </a:lnTo>
                  <a:lnTo>
                    <a:pt x="232" y="368"/>
                  </a:lnTo>
                  <a:lnTo>
                    <a:pt x="236" y="364"/>
                  </a:lnTo>
                  <a:lnTo>
                    <a:pt x="242" y="360"/>
                  </a:lnTo>
                  <a:lnTo>
                    <a:pt x="246" y="356"/>
                  </a:lnTo>
                  <a:lnTo>
                    <a:pt x="248" y="354"/>
                  </a:lnTo>
                  <a:lnTo>
                    <a:pt x="250" y="350"/>
                  </a:lnTo>
                  <a:lnTo>
                    <a:pt x="250" y="348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2" y="340"/>
                  </a:lnTo>
                  <a:lnTo>
                    <a:pt x="254" y="338"/>
                  </a:lnTo>
                  <a:lnTo>
                    <a:pt x="256" y="334"/>
                  </a:lnTo>
                  <a:lnTo>
                    <a:pt x="258" y="334"/>
                  </a:lnTo>
                  <a:lnTo>
                    <a:pt x="262" y="332"/>
                  </a:lnTo>
                  <a:lnTo>
                    <a:pt x="266" y="334"/>
                  </a:lnTo>
                  <a:lnTo>
                    <a:pt x="270" y="338"/>
                  </a:lnTo>
                  <a:lnTo>
                    <a:pt x="272" y="338"/>
                  </a:lnTo>
                  <a:lnTo>
                    <a:pt x="274" y="338"/>
                  </a:lnTo>
                  <a:lnTo>
                    <a:pt x="280" y="338"/>
                  </a:lnTo>
                  <a:lnTo>
                    <a:pt x="284" y="340"/>
                  </a:lnTo>
                  <a:lnTo>
                    <a:pt x="290" y="342"/>
                  </a:lnTo>
                  <a:lnTo>
                    <a:pt x="294" y="346"/>
                  </a:lnTo>
                  <a:lnTo>
                    <a:pt x="296" y="350"/>
                  </a:lnTo>
                  <a:lnTo>
                    <a:pt x="300" y="352"/>
                  </a:lnTo>
                  <a:lnTo>
                    <a:pt x="312" y="354"/>
                  </a:lnTo>
                  <a:lnTo>
                    <a:pt x="330" y="358"/>
                  </a:lnTo>
                  <a:lnTo>
                    <a:pt x="332" y="358"/>
                  </a:lnTo>
                  <a:lnTo>
                    <a:pt x="336" y="358"/>
                  </a:lnTo>
                  <a:lnTo>
                    <a:pt x="340" y="362"/>
                  </a:lnTo>
                  <a:lnTo>
                    <a:pt x="344" y="364"/>
                  </a:lnTo>
                  <a:lnTo>
                    <a:pt x="348" y="370"/>
                  </a:lnTo>
                  <a:lnTo>
                    <a:pt x="350" y="368"/>
                  </a:lnTo>
                  <a:lnTo>
                    <a:pt x="350" y="366"/>
                  </a:lnTo>
                  <a:lnTo>
                    <a:pt x="354" y="364"/>
                  </a:lnTo>
                  <a:lnTo>
                    <a:pt x="356" y="362"/>
                  </a:lnTo>
                  <a:lnTo>
                    <a:pt x="360" y="362"/>
                  </a:lnTo>
                  <a:lnTo>
                    <a:pt x="364" y="362"/>
                  </a:lnTo>
                  <a:lnTo>
                    <a:pt x="366" y="366"/>
                  </a:lnTo>
                  <a:lnTo>
                    <a:pt x="372" y="372"/>
                  </a:lnTo>
                  <a:lnTo>
                    <a:pt x="380" y="382"/>
                  </a:lnTo>
                  <a:lnTo>
                    <a:pt x="390" y="392"/>
                  </a:lnTo>
                  <a:lnTo>
                    <a:pt x="398" y="402"/>
                  </a:lnTo>
                  <a:lnTo>
                    <a:pt x="406" y="408"/>
                  </a:lnTo>
                  <a:lnTo>
                    <a:pt x="408" y="410"/>
                  </a:lnTo>
                  <a:lnTo>
                    <a:pt x="424" y="386"/>
                  </a:lnTo>
                  <a:lnTo>
                    <a:pt x="426" y="388"/>
                  </a:lnTo>
                  <a:lnTo>
                    <a:pt x="432" y="398"/>
                  </a:lnTo>
                  <a:lnTo>
                    <a:pt x="438" y="408"/>
                  </a:lnTo>
                  <a:lnTo>
                    <a:pt x="442" y="418"/>
                  </a:lnTo>
                  <a:lnTo>
                    <a:pt x="444" y="418"/>
                  </a:lnTo>
                  <a:lnTo>
                    <a:pt x="446" y="420"/>
                  </a:lnTo>
                  <a:lnTo>
                    <a:pt x="448" y="424"/>
                  </a:lnTo>
                  <a:lnTo>
                    <a:pt x="452" y="428"/>
                  </a:lnTo>
                  <a:lnTo>
                    <a:pt x="456" y="432"/>
                  </a:lnTo>
                  <a:lnTo>
                    <a:pt x="458" y="436"/>
                  </a:lnTo>
                  <a:lnTo>
                    <a:pt x="458" y="436"/>
                  </a:lnTo>
                  <a:lnTo>
                    <a:pt x="458" y="440"/>
                  </a:lnTo>
                  <a:lnTo>
                    <a:pt x="458" y="444"/>
                  </a:lnTo>
                  <a:lnTo>
                    <a:pt x="460" y="450"/>
                  </a:lnTo>
                  <a:lnTo>
                    <a:pt x="462" y="45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0"/>
                  </a:lnTo>
                  <a:lnTo>
                    <a:pt x="466" y="462"/>
                  </a:lnTo>
                  <a:lnTo>
                    <a:pt x="468" y="462"/>
                  </a:lnTo>
                  <a:lnTo>
                    <a:pt x="470" y="462"/>
                  </a:lnTo>
                  <a:lnTo>
                    <a:pt x="472" y="462"/>
                  </a:lnTo>
                  <a:lnTo>
                    <a:pt x="476" y="458"/>
                  </a:lnTo>
                  <a:lnTo>
                    <a:pt x="476" y="458"/>
                  </a:lnTo>
                  <a:lnTo>
                    <a:pt x="476" y="460"/>
                  </a:lnTo>
                  <a:lnTo>
                    <a:pt x="478" y="460"/>
                  </a:lnTo>
                  <a:lnTo>
                    <a:pt x="478" y="464"/>
                  </a:lnTo>
                  <a:lnTo>
                    <a:pt x="478" y="468"/>
                  </a:lnTo>
                  <a:lnTo>
                    <a:pt x="480" y="474"/>
                  </a:lnTo>
                  <a:lnTo>
                    <a:pt x="478" y="474"/>
                  </a:lnTo>
                  <a:lnTo>
                    <a:pt x="478" y="476"/>
                  </a:lnTo>
                  <a:lnTo>
                    <a:pt x="476" y="480"/>
                  </a:lnTo>
                  <a:lnTo>
                    <a:pt x="476" y="484"/>
                  </a:lnTo>
                  <a:lnTo>
                    <a:pt x="476" y="488"/>
                  </a:lnTo>
                  <a:lnTo>
                    <a:pt x="478" y="494"/>
                  </a:lnTo>
                  <a:lnTo>
                    <a:pt x="480" y="496"/>
                  </a:lnTo>
                  <a:lnTo>
                    <a:pt x="484" y="498"/>
                  </a:lnTo>
                  <a:lnTo>
                    <a:pt x="486" y="494"/>
                  </a:lnTo>
                  <a:lnTo>
                    <a:pt x="488" y="486"/>
                  </a:lnTo>
                  <a:lnTo>
                    <a:pt x="490" y="474"/>
                  </a:lnTo>
                  <a:lnTo>
                    <a:pt x="492" y="464"/>
                  </a:lnTo>
                  <a:lnTo>
                    <a:pt x="492" y="456"/>
                  </a:lnTo>
                  <a:lnTo>
                    <a:pt x="490" y="456"/>
                  </a:lnTo>
                  <a:lnTo>
                    <a:pt x="488" y="454"/>
                  </a:lnTo>
                  <a:lnTo>
                    <a:pt x="484" y="450"/>
                  </a:lnTo>
                  <a:lnTo>
                    <a:pt x="478" y="444"/>
                  </a:lnTo>
                  <a:lnTo>
                    <a:pt x="474" y="438"/>
                  </a:lnTo>
                  <a:lnTo>
                    <a:pt x="470" y="430"/>
                  </a:lnTo>
                  <a:lnTo>
                    <a:pt x="468" y="426"/>
                  </a:lnTo>
                  <a:lnTo>
                    <a:pt x="462" y="418"/>
                  </a:lnTo>
                  <a:lnTo>
                    <a:pt x="454" y="406"/>
                  </a:lnTo>
                  <a:lnTo>
                    <a:pt x="444" y="392"/>
                  </a:lnTo>
                  <a:lnTo>
                    <a:pt x="434" y="380"/>
                  </a:lnTo>
                  <a:lnTo>
                    <a:pt x="426" y="370"/>
                  </a:lnTo>
                  <a:lnTo>
                    <a:pt x="420" y="366"/>
                  </a:lnTo>
                  <a:lnTo>
                    <a:pt x="418" y="366"/>
                  </a:lnTo>
                  <a:lnTo>
                    <a:pt x="416" y="368"/>
                  </a:lnTo>
                  <a:lnTo>
                    <a:pt x="412" y="372"/>
                  </a:lnTo>
                  <a:lnTo>
                    <a:pt x="408" y="374"/>
                  </a:lnTo>
                  <a:lnTo>
                    <a:pt x="402" y="378"/>
                  </a:lnTo>
                  <a:lnTo>
                    <a:pt x="398" y="378"/>
                  </a:lnTo>
                  <a:lnTo>
                    <a:pt x="396" y="376"/>
                  </a:lnTo>
                  <a:lnTo>
                    <a:pt x="388" y="370"/>
                  </a:lnTo>
                  <a:lnTo>
                    <a:pt x="378" y="362"/>
                  </a:lnTo>
                  <a:lnTo>
                    <a:pt x="368" y="354"/>
                  </a:lnTo>
                  <a:lnTo>
                    <a:pt x="358" y="348"/>
                  </a:lnTo>
                  <a:lnTo>
                    <a:pt x="350" y="342"/>
                  </a:lnTo>
                  <a:lnTo>
                    <a:pt x="338" y="342"/>
                  </a:lnTo>
                  <a:lnTo>
                    <a:pt x="338" y="5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1" name="Freeform 558"/>
            <p:cNvSpPr>
              <a:spLocks/>
            </p:cNvSpPr>
            <p:nvPr/>
          </p:nvSpPr>
          <p:spPr bwMode="gray">
            <a:xfrm>
              <a:off x="6363428" y="3381272"/>
              <a:ext cx="1366331" cy="747460"/>
            </a:xfrm>
            <a:custGeom>
              <a:avLst/>
              <a:gdLst>
                <a:gd name="T0" fmla="*/ 704 w 738"/>
                <a:gd name="T1" fmla="*/ 42 h 404"/>
                <a:gd name="T2" fmla="*/ 724 w 738"/>
                <a:gd name="T3" fmla="*/ 30 h 404"/>
                <a:gd name="T4" fmla="*/ 724 w 738"/>
                <a:gd name="T5" fmla="*/ 64 h 404"/>
                <a:gd name="T6" fmla="*/ 738 w 738"/>
                <a:gd name="T7" fmla="*/ 74 h 404"/>
                <a:gd name="T8" fmla="*/ 726 w 738"/>
                <a:gd name="T9" fmla="*/ 82 h 404"/>
                <a:gd name="T10" fmla="*/ 702 w 738"/>
                <a:gd name="T11" fmla="*/ 96 h 404"/>
                <a:gd name="T12" fmla="*/ 684 w 738"/>
                <a:gd name="T13" fmla="*/ 114 h 404"/>
                <a:gd name="T14" fmla="*/ 688 w 738"/>
                <a:gd name="T15" fmla="*/ 126 h 404"/>
                <a:gd name="T16" fmla="*/ 696 w 738"/>
                <a:gd name="T17" fmla="*/ 136 h 404"/>
                <a:gd name="T18" fmla="*/ 668 w 738"/>
                <a:gd name="T19" fmla="*/ 140 h 404"/>
                <a:gd name="T20" fmla="*/ 644 w 738"/>
                <a:gd name="T21" fmla="*/ 142 h 404"/>
                <a:gd name="T22" fmla="*/ 646 w 738"/>
                <a:gd name="T23" fmla="*/ 162 h 404"/>
                <a:gd name="T24" fmla="*/ 642 w 738"/>
                <a:gd name="T25" fmla="*/ 192 h 404"/>
                <a:gd name="T26" fmla="*/ 630 w 738"/>
                <a:gd name="T27" fmla="*/ 184 h 404"/>
                <a:gd name="T28" fmla="*/ 622 w 738"/>
                <a:gd name="T29" fmla="*/ 186 h 404"/>
                <a:gd name="T30" fmla="*/ 626 w 738"/>
                <a:gd name="T31" fmla="*/ 204 h 404"/>
                <a:gd name="T32" fmla="*/ 616 w 738"/>
                <a:gd name="T33" fmla="*/ 218 h 404"/>
                <a:gd name="T34" fmla="*/ 624 w 738"/>
                <a:gd name="T35" fmla="*/ 234 h 404"/>
                <a:gd name="T36" fmla="*/ 610 w 738"/>
                <a:gd name="T37" fmla="*/ 240 h 404"/>
                <a:gd name="T38" fmla="*/ 556 w 738"/>
                <a:gd name="T39" fmla="*/ 296 h 404"/>
                <a:gd name="T40" fmla="*/ 550 w 738"/>
                <a:gd name="T41" fmla="*/ 320 h 404"/>
                <a:gd name="T42" fmla="*/ 572 w 738"/>
                <a:gd name="T43" fmla="*/ 368 h 404"/>
                <a:gd name="T44" fmla="*/ 566 w 738"/>
                <a:gd name="T45" fmla="*/ 404 h 404"/>
                <a:gd name="T46" fmla="*/ 528 w 738"/>
                <a:gd name="T47" fmla="*/ 348 h 404"/>
                <a:gd name="T48" fmla="*/ 516 w 738"/>
                <a:gd name="T49" fmla="*/ 326 h 404"/>
                <a:gd name="T50" fmla="*/ 446 w 738"/>
                <a:gd name="T51" fmla="*/ 324 h 404"/>
                <a:gd name="T52" fmla="*/ 382 w 738"/>
                <a:gd name="T53" fmla="*/ 334 h 404"/>
                <a:gd name="T54" fmla="*/ 344 w 738"/>
                <a:gd name="T55" fmla="*/ 376 h 404"/>
                <a:gd name="T56" fmla="*/ 308 w 738"/>
                <a:gd name="T57" fmla="*/ 350 h 404"/>
                <a:gd name="T58" fmla="*/ 288 w 738"/>
                <a:gd name="T59" fmla="*/ 336 h 404"/>
                <a:gd name="T60" fmla="*/ 262 w 738"/>
                <a:gd name="T61" fmla="*/ 334 h 404"/>
                <a:gd name="T62" fmla="*/ 228 w 738"/>
                <a:gd name="T63" fmla="*/ 296 h 404"/>
                <a:gd name="T64" fmla="*/ 176 w 738"/>
                <a:gd name="T65" fmla="*/ 306 h 404"/>
                <a:gd name="T66" fmla="*/ 112 w 738"/>
                <a:gd name="T67" fmla="*/ 288 h 404"/>
                <a:gd name="T68" fmla="*/ 84 w 738"/>
                <a:gd name="T69" fmla="*/ 272 h 404"/>
                <a:gd name="T70" fmla="*/ 52 w 738"/>
                <a:gd name="T71" fmla="*/ 252 h 404"/>
                <a:gd name="T72" fmla="*/ 2 w 738"/>
                <a:gd name="T73" fmla="*/ 156 h 404"/>
                <a:gd name="T74" fmla="*/ 6 w 738"/>
                <a:gd name="T75" fmla="*/ 102 h 404"/>
                <a:gd name="T76" fmla="*/ 6 w 738"/>
                <a:gd name="T77" fmla="*/ 62 h 404"/>
                <a:gd name="T78" fmla="*/ 14 w 738"/>
                <a:gd name="T79" fmla="*/ 22 h 404"/>
                <a:gd name="T80" fmla="*/ 416 w 738"/>
                <a:gd name="T81" fmla="*/ 12 h 404"/>
                <a:gd name="T82" fmla="*/ 432 w 738"/>
                <a:gd name="T83" fmla="*/ 22 h 404"/>
                <a:gd name="T84" fmla="*/ 416 w 738"/>
                <a:gd name="T85" fmla="*/ 40 h 404"/>
                <a:gd name="T86" fmla="*/ 454 w 738"/>
                <a:gd name="T87" fmla="*/ 42 h 404"/>
                <a:gd name="T88" fmla="*/ 484 w 738"/>
                <a:gd name="T89" fmla="*/ 42 h 404"/>
                <a:gd name="T90" fmla="*/ 502 w 738"/>
                <a:gd name="T91" fmla="*/ 44 h 404"/>
                <a:gd name="T92" fmla="*/ 490 w 738"/>
                <a:gd name="T93" fmla="*/ 60 h 404"/>
                <a:gd name="T94" fmla="*/ 472 w 738"/>
                <a:gd name="T95" fmla="*/ 66 h 404"/>
                <a:gd name="T96" fmla="*/ 476 w 738"/>
                <a:gd name="T97" fmla="*/ 84 h 404"/>
                <a:gd name="T98" fmla="*/ 472 w 738"/>
                <a:gd name="T99" fmla="*/ 134 h 404"/>
                <a:gd name="T100" fmla="*/ 490 w 738"/>
                <a:gd name="T101" fmla="*/ 108 h 404"/>
                <a:gd name="T102" fmla="*/ 504 w 738"/>
                <a:gd name="T103" fmla="*/ 64 h 404"/>
                <a:gd name="T104" fmla="*/ 520 w 738"/>
                <a:gd name="T105" fmla="*/ 64 h 404"/>
                <a:gd name="T106" fmla="*/ 518 w 738"/>
                <a:gd name="T107" fmla="*/ 90 h 404"/>
                <a:gd name="T108" fmla="*/ 530 w 738"/>
                <a:gd name="T109" fmla="*/ 92 h 404"/>
                <a:gd name="T110" fmla="*/ 536 w 738"/>
                <a:gd name="T111" fmla="*/ 120 h 404"/>
                <a:gd name="T112" fmla="*/ 546 w 738"/>
                <a:gd name="T113" fmla="*/ 128 h 404"/>
                <a:gd name="T114" fmla="*/ 586 w 738"/>
                <a:gd name="T115" fmla="*/ 114 h 404"/>
                <a:gd name="T116" fmla="*/ 596 w 738"/>
                <a:gd name="T117" fmla="*/ 94 h 404"/>
                <a:gd name="T118" fmla="*/ 634 w 738"/>
                <a:gd name="T119" fmla="*/ 8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8" h="404">
                  <a:moveTo>
                    <a:pt x="640" y="76"/>
                  </a:moveTo>
                  <a:lnTo>
                    <a:pt x="650" y="64"/>
                  </a:lnTo>
                  <a:lnTo>
                    <a:pt x="664" y="58"/>
                  </a:lnTo>
                  <a:lnTo>
                    <a:pt x="680" y="54"/>
                  </a:lnTo>
                  <a:lnTo>
                    <a:pt x="694" y="52"/>
                  </a:lnTo>
                  <a:lnTo>
                    <a:pt x="698" y="52"/>
                  </a:lnTo>
                  <a:lnTo>
                    <a:pt x="704" y="42"/>
                  </a:lnTo>
                  <a:lnTo>
                    <a:pt x="708" y="36"/>
                  </a:lnTo>
                  <a:lnTo>
                    <a:pt x="712" y="32"/>
                  </a:lnTo>
                  <a:lnTo>
                    <a:pt x="716" y="30"/>
                  </a:lnTo>
                  <a:lnTo>
                    <a:pt x="720" y="28"/>
                  </a:lnTo>
                  <a:lnTo>
                    <a:pt x="722" y="28"/>
                  </a:lnTo>
                  <a:lnTo>
                    <a:pt x="724" y="30"/>
                  </a:lnTo>
                  <a:lnTo>
                    <a:pt x="724" y="30"/>
                  </a:lnTo>
                  <a:lnTo>
                    <a:pt x="726" y="30"/>
                  </a:lnTo>
                  <a:lnTo>
                    <a:pt x="732" y="32"/>
                  </a:lnTo>
                  <a:lnTo>
                    <a:pt x="734" y="40"/>
                  </a:lnTo>
                  <a:lnTo>
                    <a:pt x="732" y="48"/>
                  </a:lnTo>
                  <a:lnTo>
                    <a:pt x="728" y="56"/>
                  </a:lnTo>
                  <a:lnTo>
                    <a:pt x="726" y="62"/>
                  </a:lnTo>
                  <a:lnTo>
                    <a:pt x="724" y="64"/>
                  </a:lnTo>
                  <a:lnTo>
                    <a:pt x="724" y="64"/>
                  </a:lnTo>
                  <a:lnTo>
                    <a:pt x="726" y="66"/>
                  </a:lnTo>
                  <a:lnTo>
                    <a:pt x="728" y="68"/>
                  </a:lnTo>
                  <a:lnTo>
                    <a:pt x="732" y="70"/>
                  </a:lnTo>
                  <a:lnTo>
                    <a:pt x="734" y="72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4"/>
                  </a:lnTo>
                  <a:lnTo>
                    <a:pt x="738" y="76"/>
                  </a:lnTo>
                  <a:lnTo>
                    <a:pt x="736" y="76"/>
                  </a:lnTo>
                  <a:lnTo>
                    <a:pt x="734" y="78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26" y="82"/>
                  </a:lnTo>
                  <a:lnTo>
                    <a:pt x="722" y="84"/>
                  </a:lnTo>
                  <a:lnTo>
                    <a:pt x="718" y="86"/>
                  </a:lnTo>
                  <a:lnTo>
                    <a:pt x="712" y="86"/>
                  </a:lnTo>
                  <a:lnTo>
                    <a:pt x="708" y="88"/>
                  </a:lnTo>
                  <a:lnTo>
                    <a:pt x="706" y="90"/>
                  </a:lnTo>
                  <a:lnTo>
                    <a:pt x="704" y="92"/>
                  </a:lnTo>
                  <a:lnTo>
                    <a:pt x="702" y="96"/>
                  </a:lnTo>
                  <a:lnTo>
                    <a:pt x="698" y="100"/>
                  </a:lnTo>
                  <a:lnTo>
                    <a:pt x="696" y="104"/>
                  </a:lnTo>
                  <a:lnTo>
                    <a:pt x="692" y="106"/>
                  </a:lnTo>
                  <a:lnTo>
                    <a:pt x="692" y="108"/>
                  </a:lnTo>
                  <a:lnTo>
                    <a:pt x="690" y="108"/>
                  </a:lnTo>
                  <a:lnTo>
                    <a:pt x="688" y="110"/>
                  </a:lnTo>
                  <a:lnTo>
                    <a:pt x="684" y="114"/>
                  </a:lnTo>
                  <a:lnTo>
                    <a:pt x="682" y="116"/>
                  </a:lnTo>
                  <a:lnTo>
                    <a:pt x="680" y="118"/>
                  </a:lnTo>
                  <a:lnTo>
                    <a:pt x="680" y="122"/>
                  </a:lnTo>
                  <a:lnTo>
                    <a:pt x="680" y="124"/>
                  </a:lnTo>
                  <a:lnTo>
                    <a:pt x="684" y="124"/>
                  </a:lnTo>
                  <a:lnTo>
                    <a:pt x="686" y="124"/>
                  </a:lnTo>
                  <a:lnTo>
                    <a:pt x="688" y="126"/>
                  </a:lnTo>
                  <a:lnTo>
                    <a:pt x="692" y="126"/>
                  </a:lnTo>
                  <a:lnTo>
                    <a:pt x="694" y="126"/>
                  </a:lnTo>
                  <a:lnTo>
                    <a:pt x="698" y="128"/>
                  </a:lnTo>
                  <a:lnTo>
                    <a:pt x="700" y="130"/>
                  </a:lnTo>
                  <a:lnTo>
                    <a:pt x="702" y="132"/>
                  </a:lnTo>
                  <a:lnTo>
                    <a:pt x="700" y="134"/>
                  </a:lnTo>
                  <a:lnTo>
                    <a:pt x="696" y="136"/>
                  </a:lnTo>
                  <a:lnTo>
                    <a:pt x="692" y="138"/>
                  </a:lnTo>
                  <a:lnTo>
                    <a:pt x="688" y="138"/>
                  </a:lnTo>
                  <a:lnTo>
                    <a:pt x="682" y="138"/>
                  </a:lnTo>
                  <a:lnTo>
                    <a:pt x="676" y="138"/>
                  </a:lnTo>
                  <a:lnTo>
                    <a:pt x="676" y="138"/>
                  </a:lnTo>
                  <a:lnTo>
                    <a:pt x="672" y="138"/>
                  </a:lnTo>
                  <a:lnTo>
                    <a:pt x="668" y="140"/>
                  </a:lnTo>
                  <a:lnTo>
                    <a:pt x="662" y="142"/>
                  </a:lnTo>
                  <a:lnTo>
                    <a:pt x="656" y="142"/>
                  </a:lnTo>
                  <a:lnTo>
                    <a:pt x="650" y="142"/>
                  </a:lnTo>
                  <a:lnTo>
                    <a:pt x="646" y="140"/>
                  </a:lnTo>
                  <a:lnTo>
                    <a:pt x="646" y="142"/>
                  </a:lnTo>
                  <a:lnTo>
                    <a:pt x="644" y="142"/>
                  </a:lnTo>
                  <a:lnTo>
                    <a:pt x="644" y="142"/>
                  </a:lnTo>
                  <a:lnTo>
                    <a:pt x="642" y="144"/>
                  </a:lnTo>
                  <a:lnTo>
                    <a:pt x="642" y="146"/>
                  </a:lnTo>
                  <a:lnTo>
                    <a:pt x="642" y="150"/>
                  </a:lnTo>
                  <a:lnTo>
                    <a:pt x="646" y="152"/>
                  </a:lnTo>
                  <a:lnTo>
                    <a:pt x="646" y="154"/>
                  </a:lnTo>
                  <a:lnTo>
                    <a:pt x="646" y="158"/>
                  </a:lnTo>
                  <a:lnTo>
                    <a:pt x="646" y="162"/>
                  </a:lnTo>
                  <a:lnTo>
                    <a:pt x="646" y="168"/>
                  </a:lnTo>
                  <a:lnTo>
                    <a:pt x="646" y="174"/>
                  </a:lnTo>
                  <a:lnTo>
                    <a:pt x="646" y="178"/>
                  </a:lnTo>
                  <a:lnTo>
                    <a:pt x="646" y="182"/>
                  </a:lnTo>
                  <a:lnTo>
                    <a:pt x="644" y="186"/>
                  </a:lnTo>
                  <a:lnTo>
                    <a:pt x="644" y="190"/>
                  </a:lnTo>
                  <a:lnTo>
                    <a:pt x="642" y="192"/>
                  </a:lnTo>
                  <a:lnTo>
                    <a:pt x="640" y="194"/>
                  </a:lnTo>
                  <a:lnTo>
                    <a:pt x="638" y="192"/>
                  </a:lnTo>
                  <a:lnTo>
                    <a:pt x="638" y="188"/>
                  </a:lnTo>
                  <a:lnTo>
                    <a:pt x="638" y="184"/>
                  </a:lnTo>
                  <a:lnTo>
                    <a:pt x="638" y="184"/>
                  </a:lnTo>
                  <a:lnTo>
                    <a:pt x="634" y="176"/>
                  </a:lnTo>
                  <a:lnTo>
                    <a:pt x="630" y="184"/>
                  </a:lnTo>
                  <a:lnTo>
                    <a:pt x="620" y="176"/>
                  </a:lnTo>
                  <a:lnTo>
                    <a:pt x="620" y="176"/>
                  </a:lnTo>
                  <a:lnTo>
                    <a:pt x="620" y="178"/>
                  </a:lnTo>
                  <a:lnTo>
                    <a:pt x="620" y="178"/>
                  </a:lnTo>
                  <a:lnTo>
                    <a:pt x="620" y="180"/>
                  </a:lnTo>
                  <a:lnTo>
                    <a:pt x="620" y="182"/>
                  </a:lnTo>
                  <a:lnTo>
                    <a:pt x="622" y="186"/>
                  </a:lnTo>
                  <a:lnTo>
                    <a:pt x="622" y="186"/>
                  </a:lnTo>
                  <a:lnTo>
                    <a:pt x="624" y="188"/>
                  </a:lnTo>
                  <a:lnTo>
                    <a:pt x="626" y="192"/>
                  </a:lnTo>
                  <a:lnTo>
                    <a:pt x="628" y="196"/>
                  </a:lnTo>
                  <a:lnTo>
                    <a:pt x="628" y="202"/>
                  </a:lnTo>
                  <a:lnTo>
                    <a:pt x="626" y="202"/>
                  </a:lnTo>
                  <a:lnTo>
                    <a:pt x="626" y="204"/>
                  </a:lnTo>
                  <a:lnTo>
                    <a:pt x="624" y="204"/>
                  </a:lnTo>
                  <a:lnTo>
                    <a:pt x="620" y="206"/>
                  </a:lnTo>
                  <a:lnTo>
                    <a:pt x="612" y="206"/>
                  </a:lnTo>
                  <a:lnTo>
                    <a:pt x="612" y="208"/>
                  </a:lnTo>
                  <a:lnTo>
                    <a:pt x="614" y="210"/>
                  </a:lnTo>
                  <a:lnTo>
                    <a:pt x="614" y="214"/>
                  </a:lnTo>
                  <a:lnTo>
                    <a:pt x="616" y="218"/>
                  </a:lnTo>
                  <a:lnTo>
                    <a:pt x="618" y="226"/>
                  </a:lnTo>
                  <a:lnTo>
                    <a:pt x="618" y="226"/>
                  </a:lnTo>
                  <a:lnTo>
                    <a:pt x="620" y="228"/>
                  </a:lnTo>
                  <a:lnTo>
                    <a:pt x="622" y="228"/>
                  </a:lnTo>
                  <a:lnTo>
                    <a:pt x="624" y="230"/>
                  </a:lnTo>
                  <a:lnTo>
                    <a:pt x="624" y="232"/>
                  </a:lnTo>
                  <a:lnTo>
                    <a:pt x="624" y="234"/>
                  </a:lnTo>
                  <a:lnTo>
                    <a:pt x="622" y="234"/>
                  </a:lnTo>
                  <a:lnTo>
                    <a:pt x="618" y="236"/>
                  </a:lnTo>
                  <a:lnTo>
                    <a:pt x="618" y="236"/>
                  </a:lnTo>
                  <a:lnTo>
                    <a:pt x="616" y="236"/>
                  </a:lnTo>
                  <a:lnTo>
                    <a:pt x="614" y="236"/>
                  </a:lnTo>
                  <a:lnTo>
                    <a:pt x="612" y="238"/>
                  </a:lnTo>
                  <a:lnTo>
                    <a:pt x="610" y="240"/>
                  </a:lnTo>
                  <a:lnTo>
                    <a:pt x="610" y="246"/>
                  </a:lnTo>
                  <a:lnTo>
                    <a:pt x="606" y="250"/>
                  </a:lnTo>
                  <a:lnTo>
                    <a:pt x="602" y="252"/>
                  </a:lnTo>
                  <a:lnTo>
                    <a:pt x="594" y="260"/>
                  </a:lnTo>
                  <a:lnTo>
                    <a:pt x="582" y="270"/>
                  </a:lnTo>
                  <a:lnTo>
                    <a:pt x="570" y="284"/>
                  </a:lnTo>
                  <a:lnTo>
                    <a:pt x="556" y="296"/>
                  </a:lnTo>
                  <a:lnTo>
                    <a:pt x="556" y="296"/>
                  </a:lnTo>
                  <a:lnTo>
                    <a:pt x="554" y="300"/>
                  </a:lnTo>
                  <a:lnTo>
                    <a:pt x="552" y="304"/>
                  </a:lnTo>
                  <a:lnTo>
                    <a:pt x="552" y="308"/>
                  </a:lnTo>
                  <a:lnTo>
                    <a:pt x="550" y="316"/>
                  </a:lnTo>
                  <a:lnTo>
                    <a:pt x="550" y="316"/>
                  </a:lnTo>
                  <a:lnTo>
                    <a:pt x="550" y="320"/>
                  </a:lnTo>
                  <a:lnTo>
                    <a:pt x="550" y="324"/>
                  </a:lnTo>
                  <a:lnTo>
                    <a:pt x="552" y="332"/>
                  </a:lnTo>
                  <a:lnTo>
                    <a:pt x="554" y="338"/>
                  </a:lnTo>
                  <a:lnTo>
                    <a:pt x="558" y="346"/>
                  </a:lnTo>
                  <a:lnTo>
                    <a:pt x="560" y="348"/>
                  </a:lnTo>
                  <a:lnTo>
                    <a:pt x="566" y="356"/>
                  </a:lnTo>
                  <a:lnTo>
                    <a:pt x="572" y="368"/>
                  </a:lnTo>
                  <a:lnTo>
                    <a:pt x="574" y="382"/>
                  </a:lnTo>
                  <a:lnTo>
                    <a:pt x="572" y="398"/>
                  </a:lnTo>
                  <a:lnTo>
                    <a:pt x="572" y="400"/>
                  </a:lnTo>
                  <a:lnTo>
                    <a:pt x="570" y="400"/>
                  </a:lnTo>
                  <a:lnTo>
                    <a:pt x="570" y="402"/>
                  </a:lnTo>
                  <a:lnTo>
                    <a:pt x="568" y="404"/>
                  </a:lnTo>
                  <a:lnTo>
                    <a:pt x="566" y="404"/>
                  </a:lnTo>
                  <a:lnTo>
                    <a:pt x="562" y="404"/>
                  </a:lnTo>
                  <a:lnTo>
                    <a:pt x="558" y="400"/>
                  </a:lnTo>
                  <a:lnTo>
                    <a:pt x="554" y="394"/>
                  </a:lnTo>
                  <a:lnTo>
                    <a:pt x="550" y="392"/>
                  </a:lnTo>
                  <a:lnTo>
                    <a:pt x="542" y="384"/>
                  </a:lnTo>
                  <a:lnTo>
                    <a:pt x="532" y="368"/>
                  </a:lnTo>
                  <a:lnTo>
                    <a:pt x="528" y="348"/>
                  </a:lnTo>
                  <a:lnTo>
                    <a:pt x="528" y="346"/>
                  </a:lnTo>
                  <a:lnTo>
                    <a:pt x="528" y="344"/>
                  </a:lnTo>
                  <a:lnTo>
                    <a:pt x="528" y="340"/>
                  </a:lnTo>
                  <a:lnTo>
                    <a:pt x="526" y="336"/>
                  </a:lnTo>
                  <a:lnTo>
                    <a:pt x="524" y="332"/>
                  </a:lnTo>
                  <a:lnTo>
                    <a:pt x="520" y="330"/>
                  </a:lnTo>
                  <a:lnTo>
                    <a:pt x="516" y="326"/>
                  </a:lnTo>
                  <a:lnTo>
                    <a:pt x="510" y="326"/>
                  </a:lnTo>
                  <a:lnTo>
                    <a:pt x="504" y="324"/>
                  </a:lnTo>
                  <a:lnTo>
                    <a:pt x="490" y="324"/>
                  </a:lnTo>
                  <a:lnTo>
                    <a:pt x="472" y="322"/>
                  </a:lnTo>
                  <a:lnTo>
                    <a:pt x="456" y="322"/>
                  </a:lnTo>
                  <a:lnTo>
                    <a:pt x="446" y="324"/>
                  </a:lnTo>
                  <a:lnTo>
                    <a:pt x="446" y="324"/>
                  </a:lnTo>
                  <a:lnTo>
                    <a:pt x="444" y="328"/>
                  </a:lnTo>
                  <a:lnTo>
                    <a:pt x="438" y="330"/>
                  </a:lnTo>
                  <a:lnTo>
                    <a:pt x="426" y="332"/>
                  </a:lnTo>
                  <a:lnTo>
                    <a:pt x="406" y="332"/>
                  </a:lnTo>
                  <a:lnTo>
                    <a:pt x="402" y="332"/>
                  </a:lnTo>
                  <a:lnTo>
                    <a:pt x="394" y="332"/>
                  </a:lnTo>
                  <a:lnTo>
                    <a:pt x="382" y="334"/>
                  </a:lnTo>
                  <a:lnTo>
                    <a:pt x="372" y="340"/>
                  </a:lnTo>
                  <a:lnTo>
                    <a:pt x="354" y="348"/>
                  </a:lnTo>
                  <a:lnTo>
                    <a:pt x="342" y="366"/>
                  </a:lnTo>
                  <a:lnTo>
                    <a:pt x="342" y="368"/>
                  </a:lnTo>
                  <a:lnTo>
                    <a:pt x="344" y="370"/>
                  </a:lnTo>
                  <a:lnTo>
                    <a:pt x="344" y="372"/>
                  </a:lnTo>
                  <a:lnTo>
                    <a:pt x="344" y="376"/>
                  </a:lnTo>
                  <a:lnTo>
                    <a:pt x="344" y="378"/>
                  </a:lnTo>
                  <a:lnTo>
                    <a:pt x="344" y="382"/>
                  </a:lnTo>
                  <a:lnTo>
                    <a:pt x="340" y="382"/>
                  </a:lnTo>
                  <a:lnTo>
                    <a:pt x="338" y="382"/>
                  </a:lnTo>
                  <a:lnTo>
                    <a:pt x="330" y="376"/>
                  </a:lnTo>
                  <a:lnTo>
                    <a:pt x="320" y="366"/>
                  </a:lnTo>
                  <a:lnTo>
                    <a:pt x="308" y="350"/>
                  </a:lnTo>
                  <a:lnTo>
                    <a:pt x="308" y="350"/>
                  </a:lnTo>
                  <a:lnTo>
                    <a:pt x="306" y="348"/>
                  </a:lnTo>
                  <a:lnTo>
                    <a:pt x="304" y="344"/>
                  </a:lnTo>
                  <a:lnTo>
                    <a:pt x="300" y="342"/>
                  </a:lnTo>
                  <a:lnTo>
                    <a:pt x="296" y="338"/>
                  </a:lnTo>
                  <a:lnTo>
                    <a:pt x="292" y="336"/>
                  </a:lnTo>
                  <a:lnTo>
                    <a:pt x="288" y="336"/>
                  </a:lnTo>
                  <a:lnTo>
                    <a:pt x="286" y="338"/>
                  </a:lnTo>
                  <a:lnTo>
                    <a:pt x="284" y="338"/>
                  </a:lnTo>
                  <a:lnTo>
                    <a:pt x="282" y="340"/>
                  </a:lnTo>
                  <a:lnTo>
                    <a:pt x="278" y="340"/>
                  </a:lnTo>
                  <a:lnTo>
                    <a:pt x="272" y="340"/>
                  </a:lnTo>
                  <a:lnTo>
                    <a:pt x="266" y="336"/>
                  </a:lnTo>
                  <a:lnTo>
                    <a:pt x="262" y="334"/>
                  </a:lnTo>
                  <a:lnTo>
                    <a:pt x="254" y="328"/>
                  </a:lnTo>
                  <a:lnTo>
                    <a:pt x="246" y="316"/>
                  </a:lnTo>
                  <a:lnTo>
                    <a:pt x="242" y="300"/>
                  </a:lnTo>
                  <a:lnTo>
                    <a:pt x="240" y="298"/>
                  </a:lnTo>
                  <a:lnTo>
                    <a:pt x="238" y="298"/>
                  </a:lnTo>
                  <a:lnTo>
                    <a:pt x="234" y="296"/>
                  </a:lnTo>
                  <a:lnTo>
                    <a:pt x="228" y="296"/>
                  </a:lnTo>
                  <a:lnTo>
                    <a:pt x="224" y="296"/>
                  </a:lnTo>
                  <a:lnTo>
                    <a:pt x="218" y="296"/>
                  </a:lnTo>
                  <a:lnTo>
                    <a:pt x="214" y="300"/>
                  </a:lnTo>
                  <a:lnTo>
                    <a:pt x="210" y="302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6" y="306"/>
                  </a:lnTo>
                  <a:lnTo>
                    <a:pt x="166" y="304"/>
                  </a:lnTo>
                  <a:lnTo>
                    <a:pt x="152" y="300"/>
                  </a:lnTo>
                  <a:lnTo>
                    <a:pt x="140" y="296"/>
                  </a:lnTo>
                  <a:lnTo>
                    <a:pt x="130" y="290"/>
                  </a:lnTo>
                  <a:lnTo>
                    <a:pt x="128" y="288"/>
                  </a:lnTo>
                  <a:lnTo>
                    <a:pt x="124" y="286"/>
                  </a:lnTo>
                  <a:lnTo>
                    <a:pt x="112" y="288"/>
                  </a:lnTo>
                  <a:lnTo>
                    <a:pt x="98" y="296"/>
                  </a:lnTo>
                  <a:lnTo>
                    <a:pt x="96" y="294"/>
                  </a:lnTo>
                  <a:lnTo>
                    <a:pt x="96" y="292"/>
                  </a:lnTo>
                  <a:lnTo>
                    <a:pt x="94" y="288"/>
                  </a:lnTo>
                  <a:lnTo>
                    <a:pt x="90" y="282"/>
                  </a:lnTo>
                  <a:lnTo>
                    <a:pt x="88" y="276"/>
                  </a:lnTo>
                  <a:lnTo>
                    <a:pt x="84" y="272"/>
                  </a:lnTo>
                  <a:lnTo>
                    <a:pt x="80" y="268"/>
                  </a:lnTo>
                  <a:lnTo>
                    <a:pt x="74" y="266"/>
                  </a:lnTo>
                  <a:lnTo>
                    <a:pt x="74" y="266"/>
                  </a:lnTo>
                  <a:lnTo>
                    <a:pt x="70" y="264"/>
                  </a:lnTo>
                  <a:lnTo>
                    <a:pt x="66" y="262"/>
                  </a:lnTo>
                  <a:lnTo>
                    <a:pt x="60" y="258"/>
                  </a:lnTo>
                  <a:lnTo>
                    <a:pt x="52" y="252"/>
                  </a:lnTo>
                  <a:lnTo>
                    <a:pt x="46" y="242"/>
                  </a:lnTo>
                  <a:lnTo>
                    <a:pt x="42" y="240"/>
                  </a:lnTo>
                  <a:lnTo>
                    <a:pt x="36" y="230"/>
                  </a:lnTo>
                  <a:lnTo>
                    <a:pt x="26" y="216"/>
                  </a:lnTo>
                  <a:lnTo>
                    <a:pt x="16" y="200"/>
                  </a:lnTo>
                  <a:lnTo>
                    <a:pt x="8" y="180"/>
                  </a:lnTo>
                  <a:lnTo>
                    <a:pt x="2" y="156"/>
                  </a:lnTo>
                  <a:lnTo>
                    <a:pt x="2" y="152"/>
                  </a:lnTo>
                  <a:lnTo>
                    <a:pt x="0" y="140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4" y="104"/>
                  </a:lnTo>
                  <a:lnTo>
                    <a:pt x="6" y="102"/>
                  </a:lnTo>
                  <a:lnTo>
                    <a:pt x="6" y="102"/>
                  </a:lnTo>
                  <a:lnTo>
                    <a:pt x="8" y="100"/>
                  </a:lnTo>
                  <a:lnTo>
                    <a:pt x="10" y="96"/>
                  </a:lnTo>
                  <a:lnTo>
                    <a:pt x="10" y="92"/>
                  </a:lnTo>
                  <a:lnTo>
                    <a:pt x="10" y="86"/>
                  </a:lnTo>
                  <a:lnTo>
                    <a:pt x="8" y="80"/>
                  </a:lnTo>
                  <a:lnTo>
                    <a:pt x="8" y="76"/>
                  </a:lnTo>
                  <a:lnTo>
                    <a:pt x="6" y="62"/>
                  </a:lnTo>
                  <a:lnTo>
                    <a:pt x="6" y="46"/>
                  </a:lnTo>
                  <a:lnTo>
                    <a:pt x="4" y="3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18" y="14"/>
                  </a:lnTo>
                  <a:lnTo>
                    <a:pt x="18" y="0"/>
                  </a:lnTo>
                  <a:lnTo>
                    <a:pt x="380" y="0"/>
                  </a:lnTo>
                  <a:lnTo>
                    <a:pt x="392" y="10"/>
                  </a:lnTo>
                  <a:lnTo>
                    <a:pt x="416" y="12"/>
                  </a:lnTo>
                  <a:lnTo>
                    <a:pt x="418" y="16"/>
                  </a:lnTo>
                  <a:lnTo>
                    <a:pt x="422" y="18"/>
                  </a:lnTo>
                  <a:lnTo>
                    <a:pt x="426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20"/>
                  </a:lnTo>
                  <a:lnTo>
                    <a:pt x="432" y="22"/>
                  </a:lnTo>
                  <a:lnTo>
                    <a:pt x="432" y="24"/>
                  </a:lnTo>
                  <a:lnTo>
                    <a:pt x="428" y="28"/>
                  </a:lnTo>
                  <a:lnTo>
                    <a:pt x="424" y="32"/>
                  </a:lnTo>
                  <a:lnTo>
                    <a:pt x="422" y="34"/>
                  </a:lnTo>
                  <a:lnTo>
                    <a:pt x="420" y="36"/>
                  </a:lnTo>
                  <a:lnTo>
                    <a:pt x="416" y="38"/>
                  </a:lnTo>
                  <a:lnTo>
                    <a:pt x="416" y="40"/>
                  </a:lnTo>
                  <a:lnTo>
                    <a:pt x="416" y="42"/>
                  </a:lnTo>
                  <a:lnTo>
                    <a:pt x="418" y="42"/>
                  </a:lnTo>
                  <a:lnTo>
                    <a:pt x="422" y="44"/>
                  </a:lnTo>
                  <a:lnTo>
                    <a:pt x="428" y="44"/>
                  </a:lnTo>
                  <a:lnTo>
                    <a:pt x="432" y="44"/>
                  </a:lnTo>
                  <a:lnTo>
                    <a:pt x="442" y="44"/>
                  </a:lnTo>
                  <a:lnTo>
                    <a:pt x="454" y="42"/>
                  </a:lnTo>
                  <a:lnTo>
                    <a:pt x="464" y="38"/>
                  </a:lnTo>
                  <a:lnTo>
                    <a:pt x="464" y="38"/>
                  </a:lnTo>
                  <a:lnTo>
                    <a:pt x="466" y="40"/>
                  </a:lnTo>
                  <a:lnTo>
                    <a:pt x="468" y="40"/>
                  </a:lnTo>
                  <a:lnTo>
                    <a:pt x="470" y="42"/>
                  </a:lnTo>
                  <a:lnTo>
                    <a:pt x="476" y="42"/>
                  </a:lnTo>
                  <a:lnTo>
                    <a:pt x="484" y="42"/>
                  </a:lnTo>
                  <a:lnTo>
                    <a:pt x="484" y="42"/>
                  </a:lnTo>
                  <a:lnTo>
                    <a:pt x="486" y="42"/>
                  </a:lnTo>
                  <a:lnTo>
                    <a:pt x="490" y="40"/>
                  </a:lnTo>
                  <a:lnTo>
                    <a:pt x="492" y="40"/>
                  </a:lnTo>
                  <a:lnTo>
                    <a:pt x="496" y="40"/>
                  </a:lnTo>
                  <a:lnTo>
                    <a:pt x="500" y="42"/>
                  </a:lnTo>
                  <a:lnTo>
                    <a:pt x="502" y="44"/>
                  </a:lnTo>
                  <a:lnTo>
                    <a:pt x="502" y="46"/>
                  </a:lnTo>
                  <a:lnTo>
                    <a:pt x="502" y="48"/>
                  </a:lnTo>
                  <a:lnTo>
                    <a:pt x="502" y="50"/>
                  </a:lnTo>
                  <a:lnTo>
                    <a:pt x="502" y="52"/>
                  </a:lnTo>
                  <a:lnTo>
                    <a:pt x="498" y="56"/>
                  </a:lnTo>
                  <a:lnTo>
                    <a:pt x="496" y="58"/>
                  </a:lnTo>
                  <a:lnTo>
                    <a:pt x="490" y="60"/>
                  </a:lnTo>
                  <a:lnTo>
                    <a:pt x="490" y="58"/>
                  </a:lnTo>
                  <a:lnTo>
                    <a:pt x="488" y="58"/>
                  </a:lnTo>
                  <a:lnTo>
                    <a:pt x="484" y="58"/>
                  </a:lnTo>
                  <a:lnTo>
                    <a:pt x="482" y="58"/>
                  </a:lnTo>
                  <a:lnTo>
                    <a:pt x="478" y="58"/>
                  </a:lnTo>
                  <a:lnTo>
                    <a:pt x="476" y="62"/>
                  </a:lnTo>
                  <a:lnTo>
                    <a:pt x="472" y="66"/>
                  </a:lnTo>
                  <a:lnTo>
                    <a:pt x="470" y="72"/>
                  </a:lnTo>
                  <a:lnTo>
                    <a:pt x="472" y="72"/>
                  </a:lnTo>
                  <a:lnTo>
                    <a:pt x="472" y="72"/>
                  </a:lnTo>
                  <a:lnTo>
                    <a:pt x="474" y="74"/>
                  </a:lnTo>
                  <a:lnTo>
                    <a:pt x="476" y="76"/>
                  </a:lnTo>
                  <a:lnTo>
                    <a:pt x="476" y="80"/>
                  </a:lnTo>
                  <a:lnTo>
                    <a:pt x="476" y="84"/>
                  </a:lnTo>
                  <a:lnTo>
                    <a:pt x="474" y="90"/>
                  </a:lnTo>
                  <a:lnTo>
                    <a:pt x="472" y="92"/>
                  </a:lnTo>
                  <a:lnTo>
                    <a:pt x="470" y="102"/>
                  </a:lnTo>
                  <a:lnTo>
                    <a:pt x="468" y="114"/>
                  </a:lnTo>
                  <a:lnTo>
                    <a:pt x="468" y="126"/>
                  </a:lnTo>
                  <a:lnTo>
                    <a:pt x="472" y="134"/>
                  </a:lnTo>
                  <a:lnTo>
                    <a:pt x="472" y="134"/>
                  </a:lnTo>
                  <a:lnTo>
                    <a:pt x="474" y="134"/>
                  </a:lnTo>
                  <a:lnTo>
                    <a:pt x="478" y="132"/>
                  </a:lnTo>
                  <a:lnTo>
                    <a:pt x="480" y="130"/>
                  </a:lnTo>
                  <a:lnTo>
                    <a:pt x="484" y="126"/>
                  </a:lnTo>
                  <a:lnTo>
                    <a:pt x="486" y="122"/>
                  </a:lnTo>
                  <a:lnTo>
                    <a:pt x="488" y="116"/>
                  </a:lnTo>
                  <a:lnTo>
                    <a:pt x="490" y="108"/>
                  </a:lnTo>
                  <a:lnTo>
                    <a:pt x="494" y="82"/>
                  </a:lnTo>
                  <a:lnTo>
                    <a:pt x="500" y="78"/>
                  </a:lnTo>
                  <a:lnTo>
                    <a:pt x="500" y="78"/>
                  </a:lnTo>
                  <a:lnTo>
                    <a:pt x="500" y="74"/>
                  </a:lnTo>
                  <a:lnTo>
                    <a:pt x="500" y="72"/>
                  </a:lnTo>
                  <a:lnTo>
                    <a:pt x="502" y="68"/>
                  </a:lnTo>
                  <a:lnTo>
                    <a:pt x="504" y="64"/>
                  </a:lnTo>
                  <a:lnTo>
                    <a:pt x="506" y="62"/>
                  </a:lnTo>
                  <a:lnTo>
                    <a:pt x="508" y="62"/>
                  </a:lnTo>
                  <a:lnTo>
                    <a:pt x="508" y="62"/>
                  </a:lnTo>
                  <a:lnTo>
                    <a:pt x="510" y="62"/>
                  </a:lnTo>
                  <a:lnTo>
                    <a:pt x="514" y="62"/>
                  </a:lnTo>
                  <a:lnTo>
                    <a:pt x="516" y="64"/>
                  </a:lnTo>
                  <a:lnTo>
                    <a:pt x="520" y="64"/>
                  </a:lnTo>
                  <a:lnTo>
                    <a:pt x="522" y="68"/>
                  </a:lnTo>
                  <a:lnTo>
                    <a:pt x="524" y="72"/>
                  </a:lnTo>
                  <a:lnTo>
                    <a:pt x="524" y="76"/>
                  </a:lnTo>
                  <a:lnTo>
                    <a:pt x="520" y="86"/>
                  </a:lnTo>
                  <a:lnTo>
                    <a:pt x="520" y="88"/>
                  </a:lnTo>
                  <a:lnTo>
                    <a:pt x="520" y="88"/>
                  </a:lnTo>
                  <a:lnTo>
                    <a:pt x="518" y="90"/>
                  </a:lnTo>
                  <a:lnTo>
                    <a:pt x="518" y="92"/>
                  </a:lnTo>
                  <a:lnTo>
                    <a:pt x="520" y="92"/>
                  </a:lnTo>
                  <a:lnTo>
                    <a:pt x="524" y="92"/>
                  </a:lnTo>
                  <a:lnTo>
                    <a:pt x="526" y="90"/>
                  </a:lnTo>
                  <a:lnTo>
                    <a:pt x="528" y="88"/>
                  </a:lnTo>
                  <a:lnTo>
                    <a:pt x="528" y="90"/>
                  </a:lnTo>
                  <a:lnTo>
                    <a:pt x="530" y="92"/>
                  </a:lnTo>
                  <a:lnTo>
                    <a:pt x="534" y="96"/>
                  </a:lnTo>
                  <a:lnTo>
                    <a:pt x="536" y="100"/>
                  </a:lnTo>
                  <a:lnTo>
                    <a:pt x="536" y="104"/>
                  </a:lnTo>
                  <a:lnTo>
                    <a:pt x="536" y="108"/>
                  </a:lnTo>
                  <a:lnTo>
                    <a:pt x="536" y="114"/>
                  </a:lnTo>
                  <a:lnTo>
                    <a:pt x="536" y="118"/>
                  </a:lnTo>
                  <a:lnTo>
                    <a:pt x="536" y="120"/>
                  </a:lnTo>
                  <a:lnTo>
                    <a:pt x="534" y="122"/>
                  </a:lnTo>
                  <a:lnTo>
                    <a:pt x="534" y="124"/>
                  </a:lnTo>
                  <a:lnTo>
                    <a:pt x="534" y="126"/>
                  </a:lnTo>
                  <a:lnTo>
                    <a:pt x="536" y="126"/>
                  </a:lnTo>
                  <a:lnTo>
                    <a:pt x="536" y="128"/>
                  </a:lnTo>
                  <a:lnTo>
                    <a:pt x="540" y="128"/>
                  </a:lnTo>
                  <a:lnTo>
                    <a:pt x="546" y="128"/>
                  </a:lnTo>
                  <a:lnTo>
                    <a:pt x="554" y="128"/>
                  </a:lnTo>
                  <a:lnTo>
                    <a:pt x="560" y="128"/>
                  </a:lnTo>
                  <a:lnTo>
                    <a:pt x="568" y="126"/>
                  </a:lnTo>
                  <a:lnTo>
                    <a:pt x="572" y="124"/>
                  </a:lnTo>
                  <a:lnTo>
                    <a:pt x="576" y="122"/>
                  </a:lnTo>
                  <a:lnTo>
                    <a:pt x="582" y="118"/>
                  </a:lnTo>
                  <a:lnTo>
                    <a:pt x="586" y="114"/>
                  </a:lnTo>
                  <a:lnTo>
                    <a:pt x="590" y="110"/>
                  </a:lnTo>
                  <a:lnTo>
                    <a:pt x="592" y="106"/>
                  </a:lnTo>
                  <a:lnTo>
                    <a:pt x="594" y="104"/>
                  </a:lnTo>
                  <a:lnTo>
                    <a:pt x="592" y="102"/>
                  </a:lnTo>
                  <a:lnTo>
                    <a:pt x="592" y="98"/>
                  </a:lnTo>
                  <a:lnTo>
                    <a:pt x="594" y="96"/>
                  </a:lnTo>
                  <a:lnTo>
                    <a:pt x="596" y="94"/>
                  </a:lnTo>
                  <a:lnTo>
                    <a:pt x="600" y="92"/>
                  </a:lnTo>
                  <a:lnTo>
                    <a:pt x="606" y="90"/>
                  </a:lnTo>
                  <a:lnTo>
                    <a:pt x="614" y="90"/>
                  </a:lnTo>
                  <a:lnTo>
                    <a:pt x="620" y="90"/>
                  </a:lnTo>
                  <a:lnTo>
                    <a:pt x="626" y="88"/>
                  </a:lnTo>
                  <a:lnTo>
                    <a:pt x="630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40" y="7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2" name="Freeform 559"/>
            <p:cNvSpPr>
              <a:spLocks/>
            </p:cNvSpPr>
            <p:nvPr/>
          </p:nvSpPr>
          <p:spPr bwMode="gray">
            <a:xfrm>
              <a:off x="8490682" y="2670815"/>
              <a:ext cx="251790" cy="181315"/>
            </a:xfrm>
            <a:custGeom>
              <a:avLst/>
              <a:gdLst>
                <a:gd name="T0" fmla="*/ 0 w 136"/>
                <a:gd name="T1" fmla="*/ 32 h 98"/>
                <a:gd name="T2" fmla="*/ 22 w 136"/>
                <a:gd name="T3" fmla="*/ 48 h 98"/>
                <a:gd name="T4" fmla="*/ 6 w 136"/>
                <a:gd name="T5" fmla="*/ 54 h 98"/>
                <a:gd name="T6" fmla="*/ 2 w 136"/>
                <a:gd name="T7" fmla="*/ 54 h 98"/>
                <a:gd name="T8" fmla="*/ 0 w 136"/>
                <a:gd name="T9" fmla="*/ 58 h 98"/>
                <a:gd name="T10" fmla="*/ 2 w 136"/>
                <a:gd name="T11" fmla="*/ 64 h 98"/>
                <a:gd name="T12" fmla="*/ 20 w 136"/>
                <a:gd name="T13" fmla="*/ 68 h 98"/>
                <a:gd name="T14" fmla="*/ 56 w 136"/>
                <a:gd name="T15" fmla="*/ 98 h 98"/>
                <a:gd name="T16" fmla="*/ 60 w 136"/>
                <a:gd name="T17" fmla="*/ 96 h 98"/>
                <a:gd name="T18" fmla="*/ 70 w 136"/>
                <a:gd name="T19" fmla="*/ 92 h 98"/>
                <a:gd name="T20" fmla="*/ 76 w 136"/>
                <a:gd name="T21" fmla="*/ 88 h 98"/>
                <a:gd name="T22" fmla="*/ 86 w 136"/>
                <a:gd name="T23" fmla="*/ 86 h 98"/>
                <a:gd name="T24" fmla="*/ 94 w 136"/>
                <a:gd name="T25" fmla="*/ 88 h 98"/>
                <a:gd name="T26" fmla="*/ 100 w 136"/>
                <a:gd name="T27" fmla="*/ 86 h 98"/>
                <a:gd name="T28" fmla="*/ 122 w 136"/>
                <a:gd name="T29" fmla="*/ 72 h 98"/>
                <a:gd name="T30" fmla="*/ 136 w 136"/>
                <a:gd name="T31" fmla="*/ 44 h 98"/>
                <a:gd name="T32" fmla="*/ 134 w 136"/>
                <a:gd name="T33" fmla="*/ 40 h 98"/>
                <a:gd name="T34" fmla="*/ 130 w 136"/>
                <a:gd name="T35" fmla="*/ 32 h 98"/>
                <a:gd name="T36" fmla="*/ 124 w 136"/>
                <a:gd name="T37" fmla="*/ 24 h 98"/>
                <a:gd name="T38" fmla="*/ 118 w 136"/>
                <a:gd name="T39" fmla="*/ 22 h 98"/>
                <a:gd name="T40" fmla="*/ 118 w 136"/>
                <a:gd name="T41" fmla="*/ 20 h 98"/>
                <a:gd name="T42" fmla="*/ 118 w 136"/>
                <a:gd name="T43" fmla="*/ 16 h 98"/>
                <a:gd name="T44" fmla="*/ 114 w 136"/>
                <a:gd name="T45" fmla="*/ 10 h 98"/>
                <a:gd name="T46" fmla="*/ 106 w 136"/>
                <a:gd name="T47" fmla="*/ 8 h 98"/>
                <a:gd name="T48" fmla="*/ 102 w 136"/>
                <a:gd name="T49" fmla="*/ 10 h 98"/>
                <a:gd name="T50" fmla="*/ 94 w 136"/>
                <a:gd name="T51" fmla="*/ 14 h 98"/>
                <a:gd name="T52" fmla="*/ 86 w 136"/>
                <a:gd name="T53" fmla="*/ 18 h 98"/>
                <a:gd name="T54" fmla="*/ 82 w 136"/>
                <a:gd name="T55" fmla="*/ 22 h 98"/>
                <a:gd name="T56" fmla="*/ 76 w 136"/>
                <a:gd name="T57" fmla="*/ 20 h 98"/>
                <a:gd name="T58" fmla="*/ 70 w 136"/>
                <a:gd name="T59" fmla="*/ 16 h 98"/>
                <a:gd name="T60" fmla="*/ 68 w 136"/>
                <a:gd name="T61" fmla="*/ 12 h 98"/>
                <a:gd name="T62" fmla="*/ 60 w 136"/>
                <a:gd name="T63" fmla="*/ 6 h 98"/>
                <a:gd name="T64" fmla="*/ 50 w 136"/>
                <a:gd name="T65" fmla="*/ 8 h 98"/>
                <a:gd name="T66" fmla="*/ 44 w 136"/>
                <a:gd name="T67" fmla="*/ 16 h 98"/>
                <a:gd name="T68" fmla="*/ 44 w 136"/>
                <a:gd name="T69" fmla="*/ 24 h 98"/>
                <a:gd name="T70" fmla="*/ 44 w 136"/>
                <a:gd name="T71" fmla="*/ 28 h 98"/>
                <a:gd name="T72" fmla="*/ 40 w 136"/>
                <a:gd name="T73" fmla="*/ 28 h 98"/>
                <a:gd name="T74" fmla="*/ 34 w 136"/>
                <a:gd name="T75" fmla="*/ 22 h 98"/>
                <a:gd name="T76" fmla="*/ 32 w 136"/>
                <a:gd name="T77" fmla="*/ 16 h 98"/>
                <a:gd name="T78" fmla="*/ 26 w 136"/>
                <a:gd name="T79" fmla="*/ 8 h 98"/>
                <a:gd name="T80" fmla="*/ 18 w 136"/>
                <a:gd name="T81" fmla="*/ 0 h 98"/>
                <a:gd name="T82" fmla="*/ 14 w 136"/>
                <a:gd name="T8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6" h="98">
                  <a:moveTo>
                    <a:pt x="12" y="4"/>
                  </a:moveTo>
                  <a:lnTo>
                    <a:pt x="0" y="32"/>
                  </a:lnTo>
                  <a:lnTo>
                    <a:pt x="16" y="36"/>
                  </a:lnTo>
                  <a:lnTo>
                    <a:pt x="22" y="48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2" y="64"/>
                  </a:lnTo>
                  <a:lnTo>
                    <a:pt x="6" y="68"/>
                  </a:lnTo>
                  <a:lnTo>
                    <a:pt x="20" y="68"/>
                  </a:lnTo>
                  <a:lnTo>
                    <a:pt x="38" y="86"/>
                  </a:lnTo>
                  <a:lnTo>
                    <a:pt x="56" y="98"/>
                  </a:lnTo>
                  <a:lnTo>
                    <a:pt x="58" y="98"/>
                  </a:lnTo>
                  <a:lnTo>
                    <a:pt x="60" y="96"/>
                  </a:lnTo>
                  <a:lnTo>
                    <a:pt x="66" y="94"/>
                  </a:lnTo>
                  <a:lnTo>
                    <a:pt x="70" y="92"/>
                  </a:lnTo>
                  <a:lnTo>
                    <a:pt x="74" y="90"/>
                  </a:lnTo>
                  <a:lnTo>
                    <a:pt x="76" y="88"/>
                  </a:lnTo>
                  <a:lnTo>
                    <a:pt x="82" y="86"/>
                  </a:lnTo>
                  <a:lnTo>
                    <a:pt x="86" y="86"/>
                  </a:lnTo>
                  <a:lnTo>
                    <a:pt x="90" y="86"/>
                  </a:lnTo>
                  <a:lnTo>
                    <a:pt x="94" y="88"/>
                  </a:lnTo>
                  <a:lnTo>
                    <a:pt x="96" y="88"/>
                  </a:lnTo>
                  <a:lnTo>
                    <a:pt x="100" y="86"/>
                  </a:lnTo>
                  <a:lnTo>
                    <a:pt x="110" y="80"/>
                  </a:lnTo>
                  <a:lnTo>
                    <a:pt x="122" y="72"/>
                  </a:lnTo>
                  <a:lnTo>
                    <a:pt x="132" y="58"/>
                  </a:lnTo>
                  <a:lnTo>
                    <a:pt x="136" y="44"/>
                  </a:lnTo>
                  <a:lnTo>
                    <a:pt x="136" y="42"/>
                  </a:lnTo>
                  <a:lnTo>
                    <a:pt x="134" y="40"/>
                  </a:lnTo>
                  <a:lnTo>
                    <a:pt x="132" y="36"/>
                  </a:lnTo>
                  <a:lnTo>
                    <a:pt x="130" y="32"/>
                  </a:lnTo>
                  <a:lnTo>
                    <a:pt x="126" y="28"/>
                  </a:lnTo>
                  <a:lnTo>
                    <a:pt x="124" y="24"/>
                  </a:lnTo>
                  <a:lnTo>
                    <a:pt x="120" y="22"/>
                  </a:lnTo>
                  <a:lnTo>
                    <a:pt x="118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8" y="16"/>
                  </a:lnTo>
                  <a:lnTo>
                    <a:pt x="118" y="12"/>
                  </a:lnTo>
                  <a:lnTo>
                    <a:pt x="114" y="10"/>
                  </a:lnTo>
                  <a:lnTo>
                    <a:pt x="112" y="10"/>
                  </a:lnTo>
                  <a:lnTo>
                    <a:pt x="106" y="8"/>
                  </a:lnTo>
                  <a:lnTo>
                    <a:pt x="104" y="10"/>
                  </a:lnTo>
                  <a:lnTo>
                    <a:pt x="102" y="10"/>
                  </a:lnTo>
                  <a:lnTo>
                    <a:pt x="98" y="12"/>
                  </a:lnTo>
                  <a:lnTo>
                    <a:pt x="94" y="14"/>
                  </a:lnTo>
                  <a:lnTo>
                    <a:pt x="90" y="16"/>
                  </a:lnTo>
                  <a:lnTo>
                    <a:pt x="86" y="18"/>
                  </a:lnTo>
                  <a:lnTo>
                    <a:pt x="84" y="20"/>
                  </a:lnTo>
                  <a:lnTo>
                    <a:pt x="82" y="22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2" y="18"/>
                  </a:lnTo>
                  <a:lnTo>
                    <a:pt x="70" y="16"/>
                  </a:lnTo>
                  <a:lnTo>
                    <a:pt x="70" y="14"/>
                  </a:lnTo>
                  <a:lnTo>
                    <a:pt x="68" y="12"/>
                  </a:lnTo>
                  <a:lnTo>
                    <a:pt x="64" y="8"/>
                  </a:lnTo>
                  <a:lnTo>
                    <a:pt x="60" y="6"/>
                  </a:lnTo>
                  <a:lnTo>
                    <a:pt x="56" y="6"/>
                  </a:lnTo>
                  <a:lnTo>
                    <a:pt x="50" y="8"/>
                  </a:lnTo>
                  <a:lnTo>
                    <a:pt x="46" y="12"/>
                  </a:lnTo>
                  <a:lnTo>
                    <a:pt x="44" y="16"/>
                  </a:lnTo>
                  <a:lnTo>
                    <a:pt x="44" y="20"/>
                  </a:lnTo>
                  <a:lnTo>
                    <a:pt x="44" y="24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0" y="28"/>
                  </a:lnTo>
                  <a:lnTo>
                    <a:pt x="38" y="24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0" name="组合 379"/>
          <p:cNvGrpSpPr/>
          <p:nvPr/>
        </p:nvGrpSpPr>
        <p:grpSpPr>
          <a:xfrm>
            <a:off x="2878544" y="592776"/>
            <a:ext cx="6549601" cy="5562678"/>
            <a:chOff x="508487" y="248400"/>
            <a:chExt cx="7662957" cy="6508269"/>
          </a:xfrm>
        </p:grpSpPr>
        <p:sp>
          <p:nvSpPr>
            <p:cNvPr id="381" name="939439.625287.753.55.1255">
              <a:hlinkClick r:id="" action="ppaction://macro?name=Slide1.939439.625287.753.55.1255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84753" y="6031793"/>
              <a:ext cx="121508" cy="77630"/>
            </a:xfrm>
            <a:custGeom>
              <a:avLst/>
              <a:gdLst>
                <a:gd name="T0" fmla="*/ 4 w 59"/>
                <a:gd name="T1" fmla="*/ 11 h 42"/>
                <a:gd name="T2" fmla="*/ 26 w 59"/>
                <a:gd name="T3" fmla="*/ 17 h 42"/>
                <a:gd name="T4" fmla="*/ 48 w 59"/>
                <a:gd name="T5" fmla="*/ 0 h 42"/>
                <a:gd name="T6" fmla="*/ 58 w 59"/>
                <a:gd name="T7" fmla="*/ 30 h 42"/>
                <a:gd name="T8" fmla="*/ 35 w 59"/>
                <a:gd name="T9" fmla="*/ 41 h 42"/>
                <a:gd name="T10" fmla="*/ 5 w 59"/>
                <a:gd name="T11" fmla="*/ 39 h 42"/>
                <a:gd name="T12" fmla="*/ 0 w 59"/>
                <a:gd name="T13" fmla="*/ 17 h 42"/>
                <a:gd name="T14" fmla="*/ 4 w 59"/>
                <a:gd name="T15" fmla="*/ 11 h 42"/>
                <a:gd name="T16" fmla="*/ 4 w 59"/>
                <a:gd name="T17" fmla="*/ 11 h 42"/>
                <a:gd name="T18" fmla="*/ 4 w 59"/>
                <a:gd name="T1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2">
                  <a:moveTo>
                    <a:pt x="4" y="11"/>
                  </a:moveTo>
                  <a:lnTo>
                    <a:pt x="26" y="17"/>
                  </a:lnTo>
                  <a:lnTo>
                    <a:pt x="48" y="0"/>
                  </a:lnTo>
                  <a:lnTo>
                    <a:pt x="58" y="30"/>
                  </a:lnTo>
                  <a:lnTo>
                    <a:pt x="35" y="41"/>
                  </a:lnTo>
                  <a:lnTo>
                    <a:pt x="5" y="39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b"/>
            <a:lstStyle/>
            <a:p>
              <a:endParaRPr lang="zh-CN" altLang="en-US"/>
            </a:p>
          </p:txBody>
        </p:sp>
        <p:sp>
          <p:nvSpPr>
            <p:cNvPr id="382" name="海南">
              <a:hlinkClick r:id="" action="ppaction://macro?name=Slide1.海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40100" y="6501594"/>
              <a:ext cx="380949" cy="255075"/>
            </a:xfrm>
            <a:custGeom>
              <a:avLst/>
              <a:gdLst>
                <a:gd name="T0" fmla="*/ 181 w 182"/>
                <a:gd name="T1" fmla="*/ 29 h 166"/>
                <a:gd name="T2" fmla="*/ 148 w 182"/>
                <a:gd name="T3" fmla="*/ 86 h 166"/>
                <a:gd name="T4" fmla="*/ 148 w 182"/>
                <a:gd name="T5" fmla="*/ 112 h 166"/>
                <a:gd name="T6" fmla="*/ 83 w 182"/>
                <a:gd name="T7" fmla="*/ 165 h 166"/>
                <a:gd name="T8" fmla="*/ 14 w 182"/>
                <a:gd name="T9" fmla="*/ 142 h 166"/>
                <a:gd name="T10" fmla="*/ 0 w 182"/>
                <a:gd name="T11" fmla="*/ 93 h 166"/>
                <a:gd name="T12" fmla="*/ 4 w 182"/>
                <a:gd name="T13" fmla="*/ 72 h 166"/>
                <a:gd name="T14" fmla="*/ 41 w 182"/>
                <a:gd name="T15" fmla="*/ 34 h 166"/>
                <a:gd name="T16" fmla="*/ 54 w 182"/>
                <a:gd name="T17" fmla="*/ 24 h 166"/>
                <a:gd name="T18" fmla="*/ 114 w 182"/>
                <a:gd name="T19" fmla="*/ 12 h 166"/>
                <a:gd name="T20" fmla="*/ 142 w 182"/>
                <a:gd name="T21" fmla="*/ 10 h 166"/>
                <a:gd name="T22" fmla="*/ 152 w 182"/>
                <a:gd name="T23" fmla="*/ 0 h 166"/>
                <a:gd name="T24" fmla="*/ 171 w 182"/>
                <a:gd name="T25" fmla="*/ 5 h 166"/>
                <a:gd name="T26" fmla="*/ 181 w 182"/>
                <a:gd name="T27" fmla="*/ 29 h 166"/>
                <a:gd name="T28" fmla="*/ 181 w 182"/>
                <a:gd name="T29" fmla="*/ 29 h 166"/>
                <a:gd name="T30" fmla="*/ 181 w 182"/>
                <a:gd name="T31" fmla="*/ 29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2" h="166">
                  <a:moveTo>
                    <a:pt x="181" y="29"/>
                  </a:moveTo>
                  <a:lnTo>
                    <a:pt x="148" y="86"/>
                  </a:lnTo>
                  <a:lnTo>
                    <a:pt x="148" y="112"/>
                  </a:lnTo>
                  <a:lnTo>
                    <a:pt x="83" y="165"/>
                  </a:lnTo>
                  <a:lnTo>
                    <a:pt x="14" y="142"/>
                  </a:lnTo>
                  <a:lnTo>
                    <a:pt x="0" y="93"/>
                  </a:lnTo>
                  <a:lnTo>
                    <a:pt x="4" y="72"/>
                  </a:lnTo>
                  <a:lnTo>
                    <a:pt x="41" y="34"/>
                  </a:lnTo>
                  <a:lnTo>
                    <a:pt x="54" y="24"/>
                  </a:lnTo>
                  <a:lnTo>
                    <a:pt x="114" y="12"/>
                  </a:lnTo>
                  <a:lnTo>
                    <a:pt x="142" y="10"/>
                  </a:lnTo>
                  <a:lnTo>
                    <a:pt x="152" y="0"/>
                  </a:lnTo>
                  <a:lnTo>
                    <a:pt x="171" y="5"/>
                  </a:lnTo>
                  <a:lnTo>
                    <a:pt x="181" y="29"/>
                  </a:lnTo>
                  <a:lnTo>
                    <a:pt x="181" y="29"/>
                  </a:lnTo>
                  <a:lnTo>
                    <a:pt x="181" y="2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上海">
              <a:hlinkClick r:id="" action="ppaction://macro?name=Slide1.上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3517" y="4264508"/>
              <a:ext cx="121508" cy="155262"/>
            </a:xfrm>
            <a:custGeom>
              <a:avLst/>
              <a:gdLst>
                <a:gd name="T0" fmla="*/ 25 w 62"/>
                <a:gd name="T1" fmla="*/ 64 h 65"/>
                <a:gd name="T2" fmla="*/ 0 w 62"/>
                <a:gd name="T3" fmla="*/ 42 h 65"/>
                <a:gd name="T4" fmla="*/ 11 w 62"/>
                <a:gd name="T5" fmla="*/ 27 h 65"/>
                <a:gd name="T6" fmla="*/ 21 w 62"/>
                <a:gd name="T7" fmla="*/ 0 h 65"/>
                <a:gd name="T8" fmla="*/ 49 w 62"/>
                <a:gd name="T9" fmla="*/ 11 h 65"/>
                <a:gd name="T10" fmla="*/ 61 w 62"/>
                <a:gd name="T11" fmla="*/ 29 h 65"/>
                <a:gd name="T12" fmla="*/ 52 w 62"/>
                <a:gd name="T13" fmla="*/ 43 h 65"/>
                <a:gd name="T14" fmla="*/ 25 w 62"/>
                <a:gd name="T15" fmla="*/ 64 h 65"/>
                <a:gd name="T16" fmla="*/ 25 w 62"/>
                <a:gd name="T17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5">
                  <a:moveTo>
                    <a:pt x="25" y="64"/>
                  </a:moveTo>
                  <a:lnTo>
                    <a:pt x="0" y="42"/>
                  </a:lnTo>
                  <a:lnTo>
                    <a:pt x="11" y="27"/>
                  </a:lnTo>
                  <a:lnTo>
                    <a:pt x="21" y="0"/>
                  </a:lnTo>
                  <a:lnTo>
                    <a:pt x="49" y="11"/>
                  </a:lnTo>
                  <a:lnTo>
                    <a:pt x="61" y="29"/>
                  </a:lnTo>
                  <a:lnTo>
                    <a:pt x="52" y="43"/>
                  </a:lnTo>
                  <a:lnTo>
                    <a:pt x="25" y="64"/>
                  </a:lnTo>
                  <a:lnTo>
                    <a:pt x="25" y="6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河南">
              <a:hlinkClick r:id="" action="ppaction://macro?name=Slide1.河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9074" y="3535502"/>
              <a:ext cx="899828" cy="861339"/>
            </a:xfrm>
            <a:custGeom>
              <a:avLst/>
              <a:gdLst>
                <a:gd name="T0" fmla="*/ 50 w 426"/>
                <a:gd name="T1" fmla="*/ 268 h 385"/>
                <a:gd name="T2" fmla="*/ 111 w 426"/>
                <a:gd name="T3" fmla="*/ 322 h 385"/>
                <a:gd name="T4" fmla="*/ 162 w 426"/>
                <a:gd name="T5" fmla="*/ 333 h 385"/>
                <a:gd name="T6" fmla="*/ 208 w 426"/>
                <a:gd name="T7" fmla="*/ 326 h 385"/>
                <a:gd name="T8" fmla="*/ 222 w 426"/>
                <a:gd name="T9" fmla="*/ 333 h 385"/>
                <a:gd name="T10" fmla="*/ 238 w 426"/>
                <a:gd name="T11" fmla="*/ 323 h 385"/>
                <a:gd name="T12" fmla="*/ 249 w 426"/>
                <a:gd name="T13" fmla="*/ 335 h 385"/>
                <a:gd name="T14" fmla="*/ 256 w 426"/>
                <a:gd name="T15" fmla="*/ 354 h 385"/>
                <a:gd name="T16" fmla="*/ 278 w 426"/>
                <a:gd name="T17" fmla="*/ 366 h 385"/>
                <a:gd name="T18" fmla="*/ 307 w 426"/>
                <a:gd name="T19" fmla="*/ 366 h 385"/>
                <a:gd name="T20" fmla="*/ 329 w 426"/>
                <a:gd name="T21" fmla="*/ 384 h 385"/>
                <a:gd name="T22" fmla="*/ 349 w 426"/>
                <a:gd name="T23" fmla="*/ 375 h 385"/>
                <a:gd name="T24" fmla="*/ 364 w 426"/>
                <a:gd name="T25" fmla="*/ 384 h 385"/>
                <a:gd name="T26" fmla="*/ 377 w 426"/>
                <a:gd name="T27" fmla="*/ 359 h 385"/>
                <a:gd name="T28" fmla="*/ 396 w 426"/>
                <a:gd name="T29" fmla="*/ 350 h 385"/>
                <a:gd name="T30" fmla="*/ 399 w 426"/>
                <a:gd name="T31" fmla="*/ 329 h 385"/>
                <a:gd name="T32" fmla="*/ 393 w 426"/>
                <a:gd name="T33" fmla="*/ 292 h 385"/>
                <a:gd name="T34" fmla="*/ 389 w 426"/>
                <a:gd name="T35" fmla="*/ 288 h 385"/>
                <a:gd name="T36" fmla="*/ 370 w 426"/>
                <a:gd name="T37" fmla="*/ 307 h 385"/>
                <a:gd name="T38" fmla="*/ 342 w 426"/>
                <a:gd name="T39" fmla="*/ 285 h 385"/>
                <a:gd name="T40" fmla="*/ 321 w 426"/>
                <a:gd name="T41" fmla="*/ 259 h 385"/>
                <a:gd name="T42" fmla="*/ 342 w 426"/>
                <a:gd name="T43" fmla="*/ 244 h 385"/>
                <a:gd name="T44" fmla="*/ 348 w 426"/>
                <a:gd name="T45" fmla="*/ 219 h 385"/>
                <a:gd name="T46" fmla="*/ 360 w 426"/>
                <a:gd name="T47" fmla="*/ 209 h 385"/>
                <a:gd name="T48" fmla="*/ 358 w 426"/>
                <a:gd name="T49" fmla="*/ 174 h 385"/>
                <a:gd name="T50" fmla="*/ 367 w 426"/>
                <a:gd name="T51" fmla="*/ 168 h 385"/>
                <a:gd name="T52" fmla="*/ 384 w 426"/>
                <a:gd name="T53" fmla="*/ 178 h 385"/>
                <a:gd name="T54" fmla="*/ 396 w 426"/>
                <a:gd name="T55" fmla="*/ 192 h 385"/>
                <a:gd name="T56" fmla="*/ 417 w 426"/>
                <a:gd name="T57" fmla="*/ 178 h 385"/>
                <a:gd name="T58" fmla="*/ 425 w 426"/>
                <a:gd name="T59" fmla="*/ 169 h 385"/>
                <a:gd name="T60" fmla="*/ 421 w 426"/>
                <a:gd name="T61" fmla="*/ 152 h 385"/>
                <a:gd name="T62" fmla="*/ 396 w 426"/>
                <a:gd name="T63" fmla="*/ 137 h 385"/>
                <a:gd name="T64" fmla="*/ 391 w 426"/>
                <a:gd name="T65" fmla="*/ 120 h 385"/>
                <a:gd name="T66" fmla="*/ 344 w 426"/>
                <a:gd name="T67" fmla="*/ 126 h 385"/>
                <a:gd name="T68" fmla="*/ 315 w 426"/>
                <a:gd name="T69" fmla="*/ 101 h 385"/>
                <a:gd name="T70" fmla="*/ 302 w 426"/>
                <a:gd name="T71" fmla="*/ 96 h 385"/>
                <a:gd name="T72" fmla="*/ 302 w 426"/>
                <a:gd name="T73" fmla="*/ 80 h 385"/>
                <a:gd name="T74" fmla="*/ 366 w 426"/>
                <a:gd name="T75" fmla="*/ 7 h 385"/>
                <a:gd name="T76" fmla="*/ 342 w 426"/>
                <a:gd name="T77" fmla="*/ 13 h 385"/>
                <a:gd name="T78" fmla="*/ 328 w 426"/>
                <a:gd name="T79" fmla="*/ 24 h 385"/>
                <a:gd name="T80" fmla="*/ 321 w 426"/>
                <a:gd name="T81" fmla="*/ 15 h 385"/>
                <a:gd name="T82" fmla="*/ 321 w 426"/>
                <a:gd name="T83" fmla="*/ 4 h 385"/>
                <a:gd name="T84" fmla="*/ 310 w 426"/>
                <a:gd name="T85" fmla="*/ 0 h 385"/>
                <a:gd name="T86" fmla="*/ 281 w 426"/>
                <a:gd name="T87" fmla="*/ 12 h 385"/>
                <a:gd name="T88" fmla="*/ 208 w 426"/>
                <a:gd name="T89" fmla="*/ 2 h 385"/>
                <a:gd name="T90" fmla="*/ 203 w 426"/>
                <a:gd name="T91" fmla="*/ 63 h 385"/>
                <a:gd name="T92" fmla="*/ 168 w 426"/>
                <a:gd name="T93" fmla="*/ 91 h 385"/>
                <a:gd name="T94" fmla="*/ 120 w 426"/>
                <a:gd name="T95" fmla="*/ 101 h 385"/>
                <a:gd name="T96" fmla="*/ 54 w 426"/>
                <a:gd name="T97" fmla="*/ 147 h 385"/>
                <a:gd name="T98" fmla="*/ 0 w 426"/>
                <a:gd name="T99" fmla="*/ 161 h 385"/>
                <a:gd name="T100" fmla="*/ 0 w 426"/>
                <a:gd name="T101" fmla="*/ 171 h 385"/>
                <a:gd name="T102" fmla="*/ 50 w 426"/>
                <a:gd name="T103" fmla="*/ 246 h 385"/>
                <a:gd name="T104" fmla="*/ 50 w 426"/>
                <a:gd name="T105" fmla="*/ 268 h 385"/>
                <a:gd name="T106" fmla="*/ 50 w 426"/>
                <a:gd name="T107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6" h="385">
                  <a:moveTo>
                    <a:pt x="50" y="268"/>
                  </a:moveTo>
                  <a:lnTo>
                    <a:pt x="111" y="322"/>
                  </a:lnTo>
                  <a:lnTo>
                    <a:pt x="162" y="333"/>
                  </a:lnTo>
                  <a:lnTo>
                    <a:pt x="208" y="326"/>
                  </a:lnTo>
                  <a:lnTo>
                    <a:pt x="222" y="333"/>
                  </a:lnTo>
                  <a:lnTo>
                    <a:pt x="238" y="323"/>
                  </a:lnTo>
                  <a:lnTo>
                    <a:pt x="249" y="335"/>
                  </a:lnTo>
                  <a:lnTo>
                    <a:pt x="256" y="354"/>
                  </a:lnTo>
                  <a:lnTo>
                    <a:pt x="278" y="366"/>
                  </a:lnTo>
                  <a:lnTo>
                    <a:pt x="307" y="366"/>
                  </a:lnTo>
                  <a:lnTo>
                    <a:pt x="329" y="384"/>
                  </a:lnTo>
                  <a:lnTo>
                    <a:pt x="349" y="375"/>
                  </a:lnTo>
                  <a:lnTo>
                    <a:pt x="364" y="384"/>
                  </a:lnTo>
                  <a:lnTo>
                    <a:pt x="377" y="359"/>
                  </a:lnTo>
                  <a:lnTo>
                    <a:pt x="396" y="350"/>
                  </a:lnTo>
                  <a:lnTo>
                    <a:pt x="399" y="329"/>
                  </a:lnTo>
                  <a:lnTo>
                    <a:pt x="393" y="292"/>
                  </a:lnTo>
                  <a:lnTo>
                    <a:pt x="389" y="288"/>
                  </a:lnTo>
                  <a:lnTo>
                    <a:pt x="370" y="307"/>
                  </a:lnTo>
                  <a:lnTo>
                    <a:pt x="342" y="285"/>
                  </a:lnTo>
                  <a:lnTo>
                    <a:pt x="321" y="259"/>
                  </a:lnTo>
                  <a:lnTo>
                    <a:pt x="342" y="244"/>
                  </a:lnTo>
                  <a:lnTo>
                    <a:pt x="348" y="219"/>
                  </a:lnTo>
                  <a:lnTo>
                    <a:pt x="360" y="209"/>
                  </a:lnTo>
                  <a:lnTo>
                    <a:pt x="358" y="174"/>
                  </a:lnTo>
                  <a:lnTo>
                    <a:pt x="367" y="168"/>
                  </a:lnTo>
                  <a:lnTo>
                    <a:pt x="384" y="178"/>
                  </a:lnTo>
                  <a:lnTo>
                    <a:pt x="396" y="192"/>
                  </a:lnTo>
                  <a:lnTo>
                    <a:pt x="417" y="178"/>
                  </a:lnTo>
                  <a:lnTo>
                    <a:pt x="425" y="169"/>
                  </a:lnTo>
                  <a:lnTo>
                    <a:pt x="421" y="152"/>
                  </a:lnTo>
                  <a:lnTo>
                    <a:pt x="396" y="137"/>
                  </a:lnTo>
                  <a:lnTo>
                    <a:pt x="391" y="120"/>
                  </a:lnTo>
                  <a:lnTo>
                    <a:pt x="344" y="126"/>
                  </a:lnTo>
                  <a:lnTo>
                    <a:pt x="315" y="101"/>
                  </a:lnTo>
                  <a:lnTo>
                    <a:pt x="302" y="96"/>
                  </a:lnTo>
                  <a:lnTo>
                    <a:pt x="302" y="80"/>
                  </a:lnTo>
                  <a:lnTo>
                    <a:pt x="366" y="7"/>
                  </a:lnTo>
                  <a:lnTo>
                    <a:pt x="342" y="13"/>
                  </a:lnTo>
                  <a:lnTo>
                    <a:pt x="328" y="24"/>
                  </a:lnTo>
                  <a:lnTo>
                    <a:pt x="321" y="15"/>
                  </a:lnTo>
                  <a:lnTo>
                    <a:pt x="321" y="4"/>
                  </a:lnTo>
                  <a:lnTo>
                    <a:pt x="310" y="0"/>
                  </a:lnTo>
                  <a:lnTo>
                    <a:pt x="281" y="12"/>
                  </a:lnTo>
                  <a:lnTo>
                    <a:pt x="208" y="2"/>
                  </a:lnTo>
                  <a:lnTo>
                    <a:pt x="203" y="63"/>
                  </a:lnTo>
                  <a:lnTo>
                    <a:pt x="168" y="91"/>
                  </a:lnTo>
                  <a:lnTo>
                    <a:pt x="120" y="101"/>
                  </a:lnTo>
                  <a:lnTo>
                    <a:pt x="54" y="147"/>
                  </a:lnTo>
                  <a:lnTo>
                    <a:pt x="0" y="161"/>
                  </a:lnTo>
                  <a:lnTo>
                    <a:pt x="0" y="171"/>
                  </a:lnTo>
                  <a:lnTo>
                    <a:pt x="50" y="246"/>
                  </a:lnTo>
                  <a:lnTo>
                    <a:pt x="50" y="268"/>
                  </a:lnTo>
                  <a:lnTo>
                    <a:pt x="50" y="26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台湾">
              <a:hlinkClick r:id="" action="ppaction://macro?name=Slide1.台湾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940356" y="5399666"/>
              <a:ext cx="206896" cy="643231"/>
            </a:xfrm>
            <a:custGeom>
              <a:avLst/>
              <a:gdLst>
                <a:gd name="T0" fmla="*/ 26 w 106"/>
                <a:gd name="T1" fmla="*/ 37 h 289"/>
                <a:gd name="T2" fmla="*/ 29 w 106"/>
                <a:gd name="T3" fmla="*/ 34 h 289"/>
                <a:gd name="T4" fmla="*/ 38 w 106"/>
                <a:gd name="T5" fmla="*/ 17 h 289"/>
                <a:gd name="T6" fmla="*/ 61 w 106"/>
                <a:gd name="T7" fmla="*/ 1 h 289"/>
                <a:gd name="T8" fmla="*/ 67 w 106"/>
                <a:gd name="T9" fmla="*/ 1 h 289"/>
                <a:gd name="T10" fmla="*/ 82 w 106"/>
                <a:gd name="T11" fmla="*/ 5 h 289"/>
                <a:gd name="T12" fmla="*/ 87 w 106"/>
                <a:gd name="T13" fmla="*/ 10 h 289"/>
                <a:gd name="T14" fmla="*/ 97 w 106"/>
                <a:gd name="T15" fmla="*/ 17 h 289"/>
                <a:gd name="T16" fmla="*/ 100 w 106"/>
                <a:gd name="T17" fmla="*/ 29 h 289"/>
                <a:gd name="T18" fmla="*/ 91 w 106"/>
                <a:gd name="T19" fmla="*/ 39 h 289"/>
                <a:gd name="T20" fmla="*/ 91 w 106"/>
                <a:gd name="T21" fmla="*/ 54 h 289"/>
                <a:gd name="T22" fmla="*/ 101 w 106"/>
                <a:gd name="T23" fmla="*/ 73 h 289"/>
                <a:gd name="T24" fmla="*/ 91 w 106"/>
                <a:gd name="T25" fmla="*/ 95 h 289"/>
                <a:gd name="T26" fmla="*/ 96 w 106"/>
                <a:gd name="T27" fmla="*/ 109 h 289"/>
                <a:gd name="T28" fmla="*/ 96 w 106"/>
                <a:gd name="T29" fmla="*/ 118 h 289"/>
                <a:gd name="T30" fmla="*/ 100 w 106"/>
                <a:gd name="T31" fmla="*/ 141 h 289"/>
                <a:gd name="T32" fmla="*/ 104 w 106"/>
                <a:gd name="T33" fmla="*/ 161 h 289"/>
                <a:gd name="T34" fmla="*/ 103 w 106"/>
                <a:gd name="T35" fmla="*/ 178 h 289"/>
                <a:gd name="T36" fmla="*/ 100 w 106"/>
                <a:gd name="T37" fmla="*/ 185 h 289"/>
                <a:gd name="T38" fmla="*/ 97 w 106"/>
                <a:gd name="T39" fmla="*/ 192 h 289"/>
                <a:gd name="T40" fmla="*/ 96 w 106"/>
                <a:gd name="T41" fmla="*/ 196 h 289"/>
                <a:gd name="T42" fmla="*/ 95 w 106"/>
                <a:gd name="T43" fmla="*/ 210 h 289"/>
                <a:gd name="T44" fmla="*/ 90 w 106"/>
                <a:gd name="T45" fmla="*/ 215 h 289"/>
                <a:gd name="T46" fmla="*/ 85 w 106"/>
                <a:gd name="T47" fmla="*/ 227 h 289"/>
                <a:gd name="T48" fmla="*/ 81 w 106"/>
                <a:gd name="T49" fmla="*/ 229 h 289"/>
                <a:gd name="T50" fmla="*/ 78 w 106"/>
                <a:gd name="T51" fmla="*/ 232 h 289"/>
                <a:gd name="T52" fmla="*/ 76 w 106"/>
                <a:gd name="T53" fmla="*/ 253 h 289"/>
                <a:gd name="T54" fmla="*/ 70 w 106"/>
                <a:gd name="T55" fmla="*/ 263 h 289"/>
                <a:gd name="T56" fmla="*/ 73 w 106"/>
                <a:gd name="T57" fmla="*/ 280 h 289"/>
                <a:gd name="T58" fmla="*/ 76 w 106"/>
                <a:gd name="T59" fmla="*/ 284 h 289"/>
                <a:gd name="T60" fmla="*/ 72 w 106"/>
                <a:gd name="T61" fmla="*/ 283 h 289"/>
                <a:gd name="T62" fmla="*/ 65 w 106"/>
                <a:gd name="T63" fmla="*/ 281 h 289"/>
                <a:gd name="T64" fmla="*/ 63 w 106"/>
                <a:gd name="T65" fmla="*/ 285 h 289"/>
                <a:gd name="T66" fmla="*/ 62 w 106"/>
                <a:gd name="T67" fmla="*/ 286 h 289"/>
                <a:gd name="T68" fmla="*/ 57 w 106"/>
                <a:gd name="T69" fmla="*/ 287 h 289"/>
                <a:gd name="T70" fmla="*/ 57 w 106"/>
                <a:gd name="T71" fmla="*/ 281 h 289"/>
                <a:gd name="T72" fmla="*/ 52 w 106"/>
                <a:gd name="T73" fmla="*/ 274 h 289"/>
                <a:gd name="T74" fmla="*/ 51 w 106"/>
                <a:gd name="T75" fmla="*/ 262 h 289"/>
                <a:gd name="T76" fmla="*/ 40 w 106"/>
                <a:gd name="T77" fmla="*/ 256 h 289"/>
                <a:gd name="T78" fmla="*/ 33 w 106"/>
                <a:gd name="T79" fmla="*/ 251 h 289"/>
                <a:gd name="T80" fmla="*/ 28 w 106"/>
                <a:gd name="T81" fmla="*/ 240 h 289"/>
                <a:gd name="T82" fmla="*/ 25 w 106"/>
                <a:gd name="T83" fmla="*/ 234 h 289"/>
                <a:gd name="T84" fmla="*/ 19 w 106"/>
                <a:gd name="T85" fmla="*/ 229 h 289"/>
                <a:gd name="T86" fmla="*/ 13 w 106"/>
                <a:gd name="T87" fmla="*/ 213 h 289"/>
                <a:gd name="T88" fmla="*/ 6 w 106"/>
                <a:gd name="T89" fmla="*/ 203 h 289"/>
                <a:gd name="T90" fmla="*/ 7 w 106"/>
                <a:gd name="T91" fmla="*/ 185 h 289"/>
                <a:gd name="T92" fmla="*/ 9 w 106"/>
                <a:gd name="T93" fmla="*/ 182 h 289"/>
                <a:gd name="T94" fmla="*/ 5 w 106"/>
                <a:gd name="T95" fmla="*/ 173 h 289"/>
                <a:gd name="T96" fmla="*/ 1 w 106"/>
                <a:gd name="T97" fmla="*/ 166 h 289"/>
                <a:gd name="T98" fmla="*/ 0 w 106"/>
                <a:gd name="T99" fmla="*/ 157 h 289"/>
                <a:gd name="T100" fmla="*/ 4 w 106"/>
                <a:gd name="T101" fmla="*/ 154 h 289"/>
                <a:gd name="T102" fmla="*/ 4 w 106"/>
                <a:gd name="T103" fmla="*/ 153 h 289"/>
                <a:gd name="T104" fmla="*/ 6 w 106"/>
                <a:gd name="T105" fmla="*/ 141 h 289"/>
                <a:gd name="T106" fmla="*/ 5 w 106"/>
                <a:gd name="T107" fmla="*/ 137 h 289"/>
                <a:gd name="T108" fmla="*/ 5 w 106"/>
                <a:gd name="T109" fmla="*/ 133 h 289"/>
                <a:gd name="T110" fmla="*/ 5 w 106"/>
                <a:gd name="T111" fmla="*/ 100 h 289"/>
                <a:gd name="T112" fmla="*/ 6 w 106"/>
                <a:gd name="T113" fmla="*/ 95 h 289"/>
                <a:gd name="T114" fmla="*/ 9 w 106"/>
                <a:gd name="T115" fmla="*/ 92 h 289"/>
                <a:gd name="T116" fmla="*/ 14 w 106"/>
                <a:gd name="T117" fmla="*/ 75 h 289"/>
                <a:gd name="T118" fmla="*/ 24 w 106"/>
                <a:gd name="T119" fmla="*/ 49 h 289"/>
                <a:gd name="T120" fmla="*/ 24 w 106"/>
                <a:gd name="T121" fmla="*/ 41 h 289"/>
                <a:gd name="T122" fmla="*/ 23 w 106"/>
                <a:gd name="T123" fmla="*/ 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6" h="289">
                  <a:moveTo>
                    <a:pt x="23" y="40"/>
                  </a:move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4" y="24"/>
                  </a:lnTo>
                  <a:lnTo>
                    <a:pt x="36" y="22"/>
                  </a:lnTo>
                  <a:lnTo>
                    <a:pt x="36" y="21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9" y="15"/>
                  </a:lnTo>
                  <a:lnTo>
                    <a:pt x="39" y="15"/>
                  </a:lnTo>
                  <a:lnTo>
                    <a:pt x="42" y="13"/>
                  </a:lnTo>
                  <a:lnTo>
                    <a:pt x="42" y="11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1"/>
                  </a:lnTo>
                  <a:lnTo>
                    <a:pt x="58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3" y="1"/>
                  </a:lnTo>
                  <a:lnTo>
                    <a:pt x="75" y="0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6" y="3"/>
                  </a:lnTo>
                  <a:lnTo>
                    <a:pt x="78" y="3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87" y="7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87" y="10"/>
                  </a:lnTo>
                  <a:lnTo>
                    <a:pt x="90" y="10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4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6" y="15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6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00" y="17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2" y="25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7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100" y="29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6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8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1" y="39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90" y="44"/>
                  </a:lnTo>
                  <a:lnTo>
                    <a:pt x="90" y="46"/>
                  </a:lnTo>
                  <a:lnTo>
                    <a:pt x="90" y="48"/>
                  </a:lnTo>
                  <a:lnTo>
                    <a:pt x="91" y="48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4"/>
                  </a:lnTo>
                  <a:lnTo>
                    <a:pt x="93" y="54"/>
                  </a:lnTo>
                  <a:lnTo>
                    <a:pt x="93" y="56"/>
                  </a:lnTo>
                  <a:lnTo>
                    <a:pt x="93" y="58"/>
                  </a:lnTo>
                  <a:lnTo>
                    <a:pt x="93" y="61"/>
                  </a:lnTo>
                  <a:lnTo>
                    <a:pt x="96" y="61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5"/>
                  </a:lnTo>
                  <a:lnTo>
                    <a:pt x="98" y="65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68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99" y="70"/>
                  </a:lnTo>
                  <a:lnTo>
                    <a:pt x="100" y="70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0" y="72"/>
                  </a:lnTo>
                  <a:lnTo>
                    <a:pt x="101" y="72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3" y="73"/>
                  </a:lnTo>
                  <a:lnTo>
                    <a:pt x="101" y="75"/>
                  </a:lnTo>
                  <a:lnTo>
                    <a:pt x="100" y="75"/>
                  </a:lnTo>
                  <a:lnTo>
                    <a:pt x="98" y="77"/>
                  </a:lnTo>
                  <a:lnTo>
                    <a:pt x="98" y="77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95" y="80"/>
                  </a:lnTo>
                  <a:lnTo>
                    <a:pt x="95" y="80"/>
                  </a:lnTo>
                  <a:lnTo>
                    <a:pt x="92" y="82"/>
                  </a:lnTo>
                  <a:lnTo>
                    <a:pt x="92" y="82"/>
                  </a:lnTo>
                  <a:lnTo>
                    <a:pt x="92" y="85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91" y="87"/>
                  </a:lnTo>
                  <a:lnTo>
                    <a:pt x="91" y="89"/>
                  </a:lnTo>
                  <a:lnTo>
                    <a:pt x="91" y="89"/>
                  </a:lnTo>
                  <a:lnTo>
                    <a:pt x="91" y="91"/>
                  </a:lnTo>
                  <a:lnTo>
                    <a:pt x="91" y="91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2" y="95"/>
                  </a:lnTo>
                  <a:lnTo>
                    <a:pt x="92" y="97"/>
                  </a:lnTo>
                  <a:lnTo>
                    <a:pt x="92" y="97"/>
                  </a:lnTo>
                  <a:lnTo>
                    <a:pt x="92" y="98"/>
                  </a:lnTo>
                  <a:lnTo>
                    <a:pt x="92" y="98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2" y="100"/>
                  </a:lnTo>
                  <a:lnTo>
                    <a:pt x="95" y="100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5" y="102"/>
                  </a:lnTo>
                  <a:lnTo>
                    <a:pt x="96" y="102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6" y="109"/>
                  </a:lnTo>
                  <a:lnTo>
                    <a:pt x="98" y="109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1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3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7" y="116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6" y="125"/>
                  </a:lnTo>
                  <a:lnTo>
                    <a:pt x="96" y="127"/>
                  </a:lnTo>
                  <a:lnTo>
                    <a:pt x="96" y="127"/>
                  </a:lnTo>
                  <a:lnTo>
                    <a:pt x="96" y="129"/>
                  </a:lnTo>
                  <a:lnTo>
                    <a:pt x="96" y="129"/>
                  </a:lnTo>
                  <a:lnTo>
                    <a:pt x="96" y="131"/>
                  </a:lnTo>
                  <a:lnTo>
                    <a:pt x="97" y="131"/>
                  </a:lnTo>
                  <a:lnTo>
                    <a:pt x="97" y="133"/>
                  </a:lnTo>
                  <a:lnTo>
                    <a:pt x="97" y="135"/>
                  </a:lnTo>
                  <a:lnTo>
                    <a:pt x="97" y="137"/>
                  </a:lnTo>
                  <a:lnTo>
                    <a:pt x="100" y="137"/>
                  </a:lnTo>
                  <a:lnTo>
                    <a:pt x="100" y="139"/>
                  </a:lnTo>
                  <a:lnTo>
                    <a:pt x="100" y="139"/>
                  </a:lnTo>
                  <a:lnTo>
                    <a:pt x="100" y="141"/>
                  </a:lnTo>
                  <a:lnTo>
                    <a:pt x="102" y="141"/>
                  </a:lnTo>
                  <a:lnTo>
                    <a:pt x="102" y="143"/>
                  </a:lnTo>
                  <a:lnTo>
                    <a:pt x="102" y="143"/>
                  </a:lnTo>
                  <a:lnTo>
                    <a:pt x="102" y="145"/>
                  </a:lnTo>
                  <a:lnTo>
                    <a:pt x="102" y="145"/>
                  </a:lnTo>
                  <a:lnTo>
                    <a:pt x="102" y="147"/>
                  </a:lnTo>
                  <a:lnTo>
                    <a:pt x="102" y="147"/>
                  </a:lnTo>
                  <a:lnTo>
                    <a:pt x="102" y="150"/>
                  </a:lnTo>
                  <a:lnTo>
                    <a:pt x="102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102" y="157"/>
                  </a:lnTo>
                  <a:lnTo>
                    <a:pt x="104" y="157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59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1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4" y="163"/>
                  </a:lnTo>
                  <a:lnTo>
                    <a:pt x="105" y="163"/>
                  </a:lnTo>
                  <a:lnTo>
                    <a:pt x="104" y="165"/>
                  </a:lnTo>
                  <a:lnTo>
                    <a:pt x="104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04" y="171"/>
                  </a:lnTo>
                  <a:lnTo>
                    <a:pt x="104" y="171"/>
                  </a:lnTo>
                  <a:lnTo>
                    <a:pt x="103" y="173"/>
                  </a:lnTo>
                  <a:lnTo>
                    <a:pt x="103" y="173"/>
                  </a:lnTo>
                  <a:lnTo>
                    <a:pt x="103" y="175"/>
                  </a:lnTo>
                  <a:lnTo>
                    <a:pt x="103" y="175"/>
                  </a:lnTo>
                  <a:lnTo>
                    <a:pt x="103" y="177"/>
                  </a:lnTo>
                  <a:lnTo>
                    <a:pt x="103" y="177"/>
                  </a:lnTo>
                  <a:lnTo>
                    <a:pt x="103" y="178"/>
                  </a:lnTo>
                  <a:lnTo>
                    <a:pt x="103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2" y="181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5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7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100" y="189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7" y="192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3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5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6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96" y="203"/>
                  </a:lnTo>
                  <a:lnTo>
                    <a:pt x="96" y="203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6" y="205"/>
                  </a:lnTo>
                  <a:lnTo>
                    <a:pt x="95" y="207"/>
                  </a:lnTo>
                  <a:lnTo>
                    <a:pt x="95" y="207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3" y="211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1" y="213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90" y="215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7" y="217"/>
                  </a:lnTo>
                  <a:lnTo>
                    <a:pt x="86" y="219"/>
                  </a:lnTo>
                  <a:lnTo>
                    <a:pt x="86" y="219"/>
                  </a:lnTo>
                  <a:lnTo>
                    <a:pt x="86" y="220"/>
                  </a:lnTo>
                  <a:lnTo>
                    <a:pt x="86" y="220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6" y="222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4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3" y="227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9" y="230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2"/>
                  </a:lnTo>
                  <a:lnTo>
                    <a:pt x="78" y="234"/>
                  </a:lnTo>
                  <a:lnTo>
                    <a:pt x="78" y="234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8" y="238"/>
                  </a:lnTo>
                  <a:lnTo>
                    <a:pt x="78" y="238"/>
                  </a:lnTo>
                  <a:lnTo>
                    <a:pt x="78" y="241"/>
                  </a:lnTo>
                  <a:lnTo>
                    <a:pt x="78" y="241"/>
                  </a:lnTo>
                  <a:lnTo>
                    <a:pt x="78" y="243"/>
                  </a:lnTo>
                  <a:lnTo>
                    <a:pt x="78" y="243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8" y="247"/>
                  </a:lnTo>
                  <a:lnTo>
                    <a:pt x="78" y="247"/>
                  </a:lnTo>
                  <a:lnTo>
                    <a:pt x="78" y="249"/>
                  </a:lnTo>
                  <a:lnTo>
                    <a:pt x="78" y="249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1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6" y="253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5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3" y="256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1" y="260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2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3"/>
                  </a:lnTo>
                  <a:lnTo>
                    <a:pt x="70" y="265"/>
                  </a:lnTo>
                  <a:lnTo>
                    <a:pt x="70" y="265"/>
                  </a:lnTo>
                  <a:lnTo>
                    <a:pt x="70" y="267"/>
                  </a:lnTo>
                  <a:lnTo>
                    <a:pt x="70" y="267"/>
                  </a:lnTo>
                  <a:lnTo>
                    <a:pt x="70" y="270"/>
                  </a:lnTo>
                  <a:lnTo>
                    <a:pt x="70" y="270"/>
                  </a:lnTo>
                  <a:lnTo>
                    <a:pt x="70" y="271"/>
                  </a:lnTo>
                  <a:lnTo>
                    <a:pt x="71" y="271"/>
                  </a:lnTo>
                  <a:lnTo>
                    <a:pt x="71" y="273"/>
                  </a:lnTo>
                  <a:lnTo>
                    <a:pt x="71" y="273"/>
                  </a:lnTo>
                  <a:lnTo>
                    <a:pt x="71" y="275"/>
                  </a:lnTo>
                  <a:lnTo>
                    <a:pt x="72" y="275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2" y="277"/>
                  </a:lnTo>
                  <a:lnTo>
                    <a:pt x="73" y="277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3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4" y="280"/>
                  </a:lnTo>
                  <a:lnTo>
                    <a:pt x="76" y="280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2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6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4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4"/>
                  </a:lnTo>
                  <a:lnTo>
                    <a:pt x="73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3"/>
                  </a:lnTo>
                  <a:lnTo>
                    <a:pt x="72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1"/>
                  </a:lnTo>
                  <a:lnTo>
                    <a:pt x="70" y="280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8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7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1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5" y="283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3" y="285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62" y="286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9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8"/>
                  </a:lnTo>
                  <a:lnTo>
                    <a:pt x="58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7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6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5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2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5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9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6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4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2"/>
                  </a:lnTo>
                  <a:lnTo>
                    <a:pt x="52" y="270"/>
                  </a:lnTo>
                  <a:lnTo>
                    <a:pt x="52" y="270"/>
                  </a:lnTo>
                  <a:lnTo>
                    <a:pt x="52" y="268"/>
                  </a:lnTo>
                  <a:lnTo>
                    <a:pt x="52" y="268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6"/>
                  </a:lnTo>
                  <a:lnTo>
                    <a:pt x="52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1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9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60"/>
                  </a:lnTo>
                  <a:lnTo>
                    <a:pt x="48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4" y="256"/>
                  </a:lnTo>
                  <a:lnTo>
                    <a:pt x="44" y="256"/>
                  </a:lnTo>
                  <a:lnTo>
                    <a:pt x="43" y="256"/>
                  </a:lnTo>
                  <a:lnTo>
                    <a:pt x="43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6"/>
                  </a:lnTo>
                  <a:lnTo>
                    <a:pt x="40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8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4"/>
                  </a:lnTo>
                  <a:lnTo>
                    <a:pt x="36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1"/>
                  </a:lnTo>
                  <a:lnTo>
                    <a:pt x="33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50"/>
                  </a:lnTo>
                  <a:lnTo>
                    <a:pt x="31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8"/>
                  </a:lnTo>
                  <a:lnTo>
                    <a:pt x="29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6"/>
                  </a:lnTo>
                  <a:lnTo>
                    <a:pt x="28" y="243"/>
                  </a:lnTo>
                  <a:lnTo>
                    <a:pt x="28" y="243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28" y="240"/>
                  </a:lnTo>
                  <a:lnTo>
                    <a:pt x="30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8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6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4"/>
                  </a:lnTo>
                  <a:lnTo>
                    <a:pt x="25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3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2"/>
                  </a:lnTo>
                  <a:lnTo>
                    <a:pt x="21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30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7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5"/>
                  </a:lnTo>
                  <a:lnTo>
                    <a:pt x="19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3"/>
                  </a:lnTo>
                  <a:lnTo>
                    <a:pt x="17" y="221"/>
                  </a:lnTo>
                  <a:lnTo>
                    <a:pt x="15" y="221"/>
                  </a:lnTo>
                  <a:lnTo>
                    <a:pt x="15" y="219"/>
                  </a:lnTo>
                  <a:lnTo>
                    <a:pt x="15" y="219"/>
                  </a:lnTo>
                  <a:lnTo>
                    <a:pt x="15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3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1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11"/>
                  </a:lnTo>
                  <a:lnTo>
                    <a:pt x="10" y="209"/>
                  </a:lnTo>
                  <a:lnTo>
                    <a:pt x="8" y="209"/>
                  </a:lnTo>
                  <a:lnTo>
                    <a:pt x="8" y="207"/>
                  </a:lnTo>
                  <a:lnTo>
                    <a:pt x="8" y="207"/>
                  </a:lnTo>
                  <a:lnTo>
                    <a:pt x="8" y="205"/>
                  </a:lnTo>
                  <a:lnTo>
                    <a:pt x="6" y="205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6" y="201"/>
                  </a:lnTo>
                  <a:lnTo>
                    <a:pt x="5" y="201"/>
                  </a:lnTo>
                  <a:lnTo>
                    <a:pt x="5" y="199"/>
                  </a:lnTo>
                  <a:lnTo>
                    <a:pt x="5" y="199"/>
                  </a:lnTo>
                  <a:lnTo>
                    <a:pt x="5" y="197"/>
                  </a:lnTo>
                  <a:lnTo>
                    <a:pt x="5" y="197"/>
                  </a:lnTo>
                  <a:lnTo>
                    <a:pt x="5" y="195"/>
                  </a:lnTo>
                  <a:lnTo>
                    <a:pt x="5" y="193"/>
                  </a:lnTo>
                  <a:lnTo>
                    <a:pt x="8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1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3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2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80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6"/>
                  </a:lnTo>
                  <a:lnTo>
                    <a:pt x="6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4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3"/>
                  </a:lnTo>
                  <a:lnTo>
                    <a:pt x="5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4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1" y="169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1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5" y="149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7"/>
                  </a:lnTo>
                  <a:lnTo>
                    <a:pt x="6" y="145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6" y="143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40"/>
                  </a:lnTo>
                  <a:lnTo>
                    <a:pt x="6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7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5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5" y="133"/>
                  </a:lnTo>
                  <a:lnTo>
                    <a:pt x="7" y="130"/>
                  </a:lnTo>
                  <a:lnTo>
                    <a:pt x="6" y="130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7" y="115"/>
                  </a:lnTo>
                  <a:lnTo>
                    <a:pt x="7" y="113"/>
                  </a:lnTo>
                  <a:lnTo>
                    <a:pt x="7" y="111"/>
                  </a:lnTo>
                  <a:lnTo>
                    <a:pt x="7" y="109"/>
                  </a:lnTo>
                  <a:lnTo>
                    <a:pt x="7" y="106"/>
                  </a:lnTo>
                  <a:lnTo>
                    <a:pt x="5" y="104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8"/>
                  </a:lnTo>
                  <a:lnTo>
                    <a:pt x="10" y="87"/>
                  </a:lnTo>
                  <a:lnTo>
                    <a:pt x="10" y="85"/>
                  </a:lnTo>
                  <a:lnTo>
                    <a:pt x="10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4" y="77"/>
                  </a:lnTo>
                  <a:lnTo>
                    <a:pt x="14" y="75"/>
                  </a:lnTo>
                  <a:lnTo>
                    <a:pt x="15" y="73"/>
                  </a:lnTo>
                  <a:lnTo>
                    <a:pt x="15" y="72"/>
                  </a:lnTo>
                  <a:lnTo>
                    <a:pt x="16" y="70"/>
                  </a:lnTo>
                  <a:lnTo>
                    <a:pt x="16" y="68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0" y="61"/>
                  </a:lnTo>
                  <a:lnTo>
                    <a:pt x="20" y="59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3"/>
                  </a:lnTo>
                  <a:lnTo>
                    <a:pt x="24" y="51"/>
                  </a:lnTo>
                  <a:lnTo>
                    <a:pt x="24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4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广东">
              <a:hlinkClick r:id="" action="ppaction://macro?name=Slide1.广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11550" y="5495077"/>
              <a:ext cx="1162552" cy="1016602"/>
            </a:xfrm>
            <a:custGeom>
              <a:avLst/>
              <a:gdLst>
                <a:gd name="T0" fmla="*/ 161 w 548"/>
                <a:gd name="T1" fmla="*/ 65 h 455"/>
                <a:gd name="T2" fmla="*/ 168 w 548"/>
                <a:gd name="T3" fmla="*/ 36 h 455"/>
                <a:gd name="T4" fmla="*/ 219 w 548"/>
                <a:gd name="T5" fmla="*/ 52 h 455"/>
                <a:gd name="T6" fmla="*/ 216 w 548"/>
                <a:gd name="T7" fmla="*/ 28 h 455"/>
                <a:gd name="T8" fmla="*/ 238 w 548"/>
                <a:gd name="T9" fmla="*/ 2 h 455"/>
                <a:gd name="T10" fmla="*/ 294 w 548"/>
                <a:gd name="T11" fmla="*/ 0 h 455"/>
                <a:gd name="T12" fmla="*/ 344 w 548"/>
                <a:gd name="T13" fmla="*/ 4 h 455"/>
                <a:gd name="T14" fmla="*/ 340 w 548"/>
                <a:gd name="T15" fmla="*/ 32 h 455"/>
                <a:gd name="T16" fmla="*/ 322 w 548"/>
                <a:gd name="T17" fmla="*/ 67 h 455"/>
                <a:gd name="T18" fmla="*/ 406 w 548"/>
                <a:gd name="T19" fmla="*/ 45 h 455"/>
                <a:gd name="T20" fmla="*/ 440 w 548"/>
                <a:gd name="T21" fmla="*/ 52 h 455"/>
                <a:gd name="T22" fmla="*/ 435 w 548"/>
                <a:gd name="T23" fmla="*/ 26 h 455"/>
                <a:gd name="T24" fmla="*/ 492 w 548"/>
                <a:gd name="T25" fmla="*/ 43 h 455"/>
                <a:gd name="T26" fmla="*/ 525 w 548"/>
                <a:gd name="T27" fmla="*/ 67 h 455"/>
                <a:gd name="T28" fmla="*/ 532 w 548"/>
                <a:gd name="T29" fmla="*/ 127 h 455"/>
                <a:gd name="T30" fmla="*/ 507 w 548"/>
                <a:gd name="T31" fmla="*/ 154 h 455"/>
                <a:gd name="T32" fmla="*/ 460 w 548"/>
                <a:gd name="T33" fmla="*/ 195 h 455"/>
                <a:gd name="T34" fmla="*/ 436 w 548"/>
                <a:gd name="T35" fmla="*/ 203 h 455"/>
                <a:gd name="T36" fmla="*/ 426 w 548"/>
                <a:gd name="T37" fmla="*/ 207 h 455"/>
                <a:gd name="T38" fmla="*/ 386 w 548"/>
                <a:gd name="T39" fmla="*/ 221 h 455"/>
                <a:gd name="T40" fmla="*/ 358 w 548"/>
                <a:gd name="T41" fmla="*/ 224 h 455"/>
                <a:gd name="T42" fmla="*/ 283 w 548"/>
                <a:gd name="T43" fmla="*/ 214 h 455"/>
                <a:gd name="T44" fmla="*/ 293 w 548"/>
                <a:gd name="T45" fmla="*/ 267 h 455"/>
                <a:gd name="T46" fmla="*/ 246 w 548"/>
                <a:gd name="T47" fmla="*/ 302 h 455"/>
                <a:gd name="T48" fmla="*/ 198 w 548"/>
                <a:gd name="T49" fmla="*/ 316 h 455"/>
                <a:gd name="T50" fmla="*/ 142 w 548"/>
                <a:gd name="T51" fmla="*/ 338 h 455"/>
                <a:gd name="T52" fmla="*/ 54 w 548"/>
                <a:gd name="T53" fmla="*/ 380 h 455"/>
                <a:gd name="T54" fmla="*/ 67 w 548"/>
                <a:gd name="T55" fmla="*/ 438 h 455"/>
                <a:gd name="T56" fmla="*/ 26 w 548"/>
                <a:gd name="T57" fmla="*/ 453 h 455"/>
                <a:gd name="T58" fmla="*/ 5 w 548"/>
                <a:gd name="T59" fmla="*/ 372 h 455"/>
                <a:gd name="T60" fmla="*/ 24 w 548"/>
                <a:gd name="T61" fmla="*/ 325 h 455"/>
                <a:gd name="T62" fmla="*/ 46 w 548"/>
                <a:gd name="T63" fmla="*/ 303 h 455"/>
                <a:gd name="T64" fmla="*/ 74 w 548"/>
                <a:gd name="T65" fmla="*/ 265 h 455"/>
                <a:gd name="T66" fmla="*/ 115 w 548"/>
                <a:gd name="T67" fmla="*/ 187 h 455"/>
                <a:gd name="T68" fmla="*/ 146 w 548"/>
                <a:gd name="T69" fmla="*/ 128 h 455"/>
                <a:gd name="T70" fmla="*/ 146 w 548"/>
                <a:gd name="T71" fmla="*/ 77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8" h="455">
                  <a:moveTo>
                    <a:pt x="146" y="77"/>
                  </a:moveTo>
                  <a:lnTo>
                    <a:pt x="161" y="65"/>
                  </a:lnTo>
                  <a:lnTo>
                    <a:pt x="161" y="43"/>
                  </a:lnTo>
                  <a:lnTo>
                    <a:pt x="168" y="36"/>
                  </a:lnTo>
                  <a:lnTo>
                    <a:pt x="187" y="38"/>
                  </a:lnTo>
                  <a:lnTo>
                    <a:pt x="219" y="52"/>
                  </a:lnTo>
                  <a:lnTo>
                    <a:pt x="224" y="41"/>
                  </a:lnTo>
                  <a:lnTo>
                    <a:pt x="216" y="28"/>
                  </a:lnTo>
                  <a:lnTo>
                    <a:pt x="219" y="19"/>
                  </a:lnTo>
                  <a:lnTo>
                    <a:pt x="238" y="2"/>
                  </a:lnTo>
                  <a:lnTo>
                    <a:pt x="274" y="12"/>
                  </a:lnTo>
                  <a:lnTo>
                    <a:pt x="294" y="0"/>
                  </a:lnTo>
                  <a:lnTo>
                    <a:pt x="309" y="14"/>
                  </a:lnTo>
                  <a:lnTo>
                    <a:pt x="344" y="4"/>
                  </a:lnTo>
                  <a:lnTo>
                    <a:pt x="350" y="18"/>
                  </a:lnTo>
                  <a:lnTo>
                    <a:pt x="340" y="32"/>
                  </a:lnTo>
                  <a:lnTo>
                    <a:pt x="322" y="60"/>
                  </a:lnTo>
                  <a:lnTo>
                    <a:pt x="322" y="67"/>
                  </a:lnTo>
                  <a:lnTo>
                    <a:pt x="332" y="74"/>
                  </a:lnTo>
                  <a:lnTo>
                    <a:pt x="406" y="45"/>
                  </a:lnTo>
                  <a:lnTo>
                    <a:pt x="433" y="60"/>
                  </a:lnTo>
                  <a:lnTo>
                    <a:pt x="440" y="52"/>
                  </a:lnTo>
                  <a:lnTo>
                    <a:pt x="433" y="36"/>
                  </a:lnTo>
                  <a:lnTo>
                    <a:pt x="435" y="26"/>
                  </a:lnTo>
                  <a:lnTo>
                    <a:pt x="483" y="36"/>
                  </a:lnTo>
                  <a:lnTo>
                    <a:pt x="492" y="43"/>
                  </a:lnTo>
                  <a:lnTo>
                    <a:pt x="506" y="41"/>
                  </a:lnTo>
                  <a:lnTo>
                    <a:pt x="525" y="67"/>
                  </a:lnTo>
                  <a:lnTo>
                    <a:pt x="547" y="115"/>
                  </a:lnTo>
                  <a:lnTo>
                    <a:pt x="532" y="127"/>
                  </a:lnTo>
                  <a:lnTo>
                    <a:pt x="520" y="150"/>
                  </a:lnTo>
                  <a:lnTo>
                    <a:pt x="507" y="154"/>
                  </a:lnTo>
                  <a:lnTo>
                    <a:pt x="497" y="177"/>
                  </a:lnTo>
                  <a:lnTo>
                    <a:pt x="460" y="195"/>
                  </a:lnTo>
                  <a:lnTo>
                    <a:pt x="446" y="187"/>
                  </a:lnTo>
                  <a:lnTo>
                    <a:pt x="436" y="203"/>
                  </a:lnTo>
                  <a:lnTo>
                    <a:pt x="436" y="207"/>
                  </a:lnTo>
                  <a:lnTo>
                    <a:pt x="426" y="207"/>
                  </a:lnTo>
                  <a:lnTo>
                    <a:pt x="405" y="207"/>
                  </a:lnTo>
                  <a:lnTo>
                    <a:pt x="386" y="221"/>
                  </a:lnTo>
                  <a:lnTo>
                    <a:pt x="373" y="213"/>
                  </a:lnTo>
                  <a:lnTo>
                    <a:pt x="358" y="224"/>
                  </a:lnTo>
                  <a:lnTo>
                    <a:pt x="317" y="241"/>
                  </a:lnTo>
                  <a:lnTo>
                    <a:pt x="283" y="214"/>
                  </a:lnTo>
                  <a:lnTo>
                    <a:pt x="280" y="236"/>
                  </a:lnTo>
                  <a:lnTo>
                    <a:pt x="293" y="267"/>
                  </a:lnTo>
                  <a:lnTo>
                    <a:pt x="262" y="279"/>
                  </a:lnTo>
                  <a:lnTo>
                    <a:pt x="246" y="302"/>
                  </a:lnTo>
                  <a:lnTo>
                    <a:pt x="214" y="309"/>
                  </a:lnTo>
                  <a:lnTo>
                    <a:pt x="198" y="316"/>
                  </a:lnTo>
                  <a:lnTo>
                    <a:pt x="165" y="316"/>
                  </a:lnTo>
                  <a:lnTo>
                    <a:pt x="142" y="338"/>
                  </a:lnTo>
                  <a:lnTo>
                    <a:pt x="83" y="359"/>
                  </a:lnTo>
                  <a:lnTo>
                    <a:pt x="54" y="380"/>
                  </a:lnTo>
                  <a:lnTo>
                    <a:pt x="40" y="394"/>
                  </a:lnTo>
                  <a:lnTo>
                    <a:pt x="67" y="438"/>
                  </a:lnTo>
                  <a:lnTo>
                    <a:pt x="48" y="454"/>
                  </a:lnTo>
                  <a:lnTo>
                    <a:pt x="26" y="453"/>
                  </a:lnTo>
                  <a:lnTo>
                    <a:pt x="0" y="406"/>
                  </a:lnTo>
                  <a:lnTo>
                    <a:pt x="5" y="372"/>
                  </a:lnTo>
                  <a:lnTo>
                    <a:pt x="5" y="356"/>
                  </a:lnTo>
                  <a:lnTo>
                    <a:pt x="24" y="325"/>
                  </a:lnTo>
                  <a:lnTo>
                    <a:pt x="48" y="319"/>
                  </a:lnTo>
                  <a:lnTo>
                    <a:pt x="46" y="303"/>
                  </a:lnTo>
                  <a:lnTo>
                    <a:pt x="71" y="293"/>
                  </a:lnTo>
                  <a:lnTo>
                    <a:pt x="74" y="265"/>
                  </a:lnTo>
                  <a:lnTo>
                    <a:pt x="117" y="231"/>
                  </a:lnTo>
                  <a:lnTo>
                    <a:pt x="115" y="187"/>
                  </a:lnTo>
                  <a:lnTo>
                    <a:pt x="147" y="144"/>
                  </a:lnTo>
                  <a:lnTo>
                    <a:pt x="146" y="128"/>
                  </a:lnTo>
                  <a:lnTo>
                    <a:pt x="157" y="112"/>
                  </a:lnTo>
                  <a:lnTo>
                    <a:pt x="146" y="77"/>
                  </a:lnTo>
                  <a:lnTo>
                    <a:pt x="146" y="7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广西">
              <a:hlinkClick r:id="" action="ppaction://macro?name=Slide1.广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453853" y="5354660"/>
              <a:ext cx="1195393" cy="898306"/>
            </a:xfrm>
            <a:custGeom>
              <a:avLst/>
              <a:gdLst>
                <a:gd name="T0" fmla="*/ 26 w 568"/>
                <a:gd name="T1" fmla="*/ 159 h 410"/>
                <a:gd name="T2" fmla="*/ 63 w 568"/>
                <a:gd name="T3" fmla="*/ 141 h 410"/>
                <a:gd name="T4" fmla="*/ 122 w 568"/>
                <a:gd name="T5" fmla="*/ 157 h 410"/>
                <a:gd name="T6" fmla="*/ 134 w 568"/>
                <a:gd name="T7" fmla="*/ 131 h 410"/>
                <a:gd name="T8" fmla="*/ 216 w 568"/>
                <a:gd name="T9" fmla="*/ 99 h 410"/>
                <a:gd name="T10" fmla="*/ 283 w 568"/>
                <a:gd name="T11" fmla="*/ 81 h 410"/>
                <a:gd name="T12" fmla="*/ 311 w 568"/>
                <a:gd name="T13" fmla="*/ 88 h 410"/>
                <a:gd name="T14" fmla="*/ 334 w 568"/>
                <a:gd name="T15" fmla="*/ 71 h 410"/>
                <a:gd name="T16" fmla="*/ 342 w 568"/>
                <a:gd name="T17" fmla="*/ 55 h 410"/>
                <a:gd name="T18" fmla="*/ 370 w 568"/>
                <a:gd name="T19" fmla="*/ 35 h 410"/>
                <a:gd name="T20" fmla="*/ 407 w 568"/>
                <a:gd name="T21" fmla="*/ 15 h 410"/>
                <a:gd name="T22" fmla="*/ 423 w 568"/>
                <a:gd name="T23" fmla="*/ 33 h 410"/>
                <a:gd name="T24" fmla="*/ 458 w 568"/>
                <a:gd name="T25" fmla="*/ 7 h 410"/>
                <a:gd name="T26" fmla="*/ 495 w 568"/>
                <a:gd name="T27" fmla="*/ 7 h 410"/>
                <a:gd name="T28" fmla="*/ 514 w 568"/>
                <a:gd name="T29" fmla="*/ 37 h 410"/>
                <a:gd name="T30" fmla="*/ 492 w 568"/>
                <a:gd name="T31" fmla="*/ 90 h 410"/>
                <a:gd name="T32" fmla="*/ 492 w 568"/>
                <a:gd name="T33" fmla="*/ 114 h 410"/>
                <a:gd name="T34" fmla="*/ 529 w 568"/>
                <a:gd name="T35" fmla="*/ 133 h 410"/>
                <a:gd name="T36" fmla="*/ 556 w 568"/>
                <a:gd name="T37" fmla="*/ 124 h 410"/>
                <a:gd name="T38" fmla="*/ 556 w 568"/>
                <a:gd name="T39" fmla="*/ 175 h 410"/>
                <a:gd name="T40" fmla="*/ 525 w 568"/>
                <a:gd name="T41" fmla="*/ 234 h 410"/>
                <a:gd name="T42" fmla="*/ 484 w 568"/>
                <a:gd name="T43" fmla="*/ 312 h 410"/>
                <a:gd name="T44" fmla="*/ 456 w 568"/>
                <a:gd name="T45" fmla="*/ 350 h 410"/>
                <a:gd name="T46" fmla="*/ 434 w 568"/>
                <a:gd name="T47" fmla="*/ 372 h 410"/>
                <a:gd name="T48" fmla="*/ 368 w 568"/>
                <a:gd name="T49" fmla="*/ 409 h 410"/>
                <a:gd name="T50" fmla="*/ 317 w 568"/>
                <a:gd name="T51" fmla="*/ 380 h 410"/>
                <a:gd name="T52" fmla="*/ 264 w 568"/>
                <a:gd name="T53" fmla="*/ 408 h 410"/>
                <a:gd name="T54" fmla="*/ 178 w 568"/>
                <a:gd name="T55" fmla="*/ 376 h 410"/>
                <a:gd name="T56" fmla="*/ 182 w 568"/>
                <a:gd name="T57" fmla="*/ 317 h 410"/>
                <a:gd name="T58" fmla="*/ 142 w 568"/>
                <a:gd name="T59" fmla="*/ 304 h 410"/>
                <a:gd name="T60" fmla="*/ 114 w 568"/>
                <a:gd name="T61" fmla="*/ 304 h 410"/>
                <a:gd name="T62" fmla="*/ 98 w 568"/>
                <a:gd name="T63" fmla="*/ 261 h 410"/>
                <a:gd name="T64" fmla="*/ 124 w 568"/>
                <a:gd name="T65" fmla="*/ 254 h 410"/>
                <a:gd name="T66" fmla="*/ 122 w 568"/>
                <a:gd name="T67" fmla="*/ 218 h 410"/>
                <a:gd name="T68" fmla="*/ 48 w 568"/>
                <a:gd name="T69" fmla="*/ 188 h 410"/>
                <a:gd name="T70" fmla="*/ 13 w 568"/>
                <a:gd name="T71" fmla="*/ 188 h 410"/>
                <a:gd name="T72" fmla="*/ 2 w 568"/>
                <a:gd name="T73" fmla="*/ 157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8" h="410">
                  <a:moveTo>
                    <a:pt x="2" y="157"/>
                  </a:moveTo>
                  <a:lnTo>
                    <a:pt x="26" y="159"/>
                  </a:lnTo>
                  <a:lnTo>
                    <a:pt x="52" y="135"/>
                  </a:lnTo>
                  <a:lnTo>
                    <a:pt x="63" y="141"/>
                  </a:lnTo>
                  <a:lnTo>
                    <a:pt x="114" y="162"/>
                  </a:lnTo>
                  <a:lnTo>
                    <a:pt x="122" y="157"/>
                  </a:lnTo>
                  <a:lnTo>
                    <a:pt x="124" y="140"/>
                  </a:lnTo>
                  <a:lnTo>
                    <a:pt x="134" y="131"/>
                  </a:lnTo>
                  <a:lnTo>
                    <a:pt x="204" y="85"/>
                  </a:lnTo>
                  <a:lnTo>
                    <a:pt x="216" y="99"/>
                  </a:lnTo>
                  <a:lnTo>
                    <a:pt x="259" y="112"/>
                  </a:lnTo>
                  <a:lnTo>
                    <a:pt x="283" y="81"/>
                  </a:lnTo>
                  <a:lnTo>
                    <a:pt x="294" y="88"/>
                  </a:lnTo>
                  <a:lnTo>
                    <a:pt x="311" y="88"/>
                  </a:lnTo>
                  <a:lnTo>
                    <a:pt x="311" y="79"/>
                  </a:lnTo>
                  <a:lnTo>
                    <a:pt x="334" y="71"/>
                  </a:lnTo>
                  <a:lnTo>
                    <a:pt x="334" y="65"/>
                  </a:lnTo>
                  <a:lnTo>
                    <a:pt x="342" y="55"/>
                  </a:lnTo>
                  <a:lnTo>
                    <a:pt x="347" y="56"/>
                  </a:lnTo>
                  <a:lnTo>
                    <a:pt x="370" y="35"/>
                  </a:lnTo>
                  <a:lnTo>
                    <a:pt x="389" y="39"/>
                  </a:lnTo>
                  <a:lnTo>
                    <a:pt x="407" y="15"/>
                  </a:lnTo>
                  <a:lnTo>
                    <a:pt x="415" y="35"/>
                  </a:lnTo>
                  <a:lnTo>
                    <a:pt x="423" y="33"/>
                  </a:lnTo>
                  <a:lnTo>
                    <a:pt x="452" y="6"/>
                  </a:lnTo>
                  <a:lnTo>
                    <a:pt x="458" y="7"/>
                  </a:lnTo>
                  <a:lnTo>
                    <a:pt x="472" y="0"/>
                  </a:lnTo>
                  <a:lnTo>
                    <a:pt x="495" y="7"/>
                  </a:lnTo>
                  <a:lnTo>
                    <a:pt x="495" y="33"/>
                  </a:lnTo>
                  <a:lnTo>
                    <a:pt x="514" y="37"/>
                  </a:lnTo>
                  <a:lnTo>
                    <a:pt x="509" y="63"/>
                  </a:lnTo>
                  <a:lnTo>
                    <a:pt x="492" y="90"/>
                  </a:lnTo>
                  <a:lnTo>
                    <a:pt x="484" y="114"/>
                  </a:lnTo>
                  <a:lnTo>
                    <a:pt x="492" y="114"/>
                  </a:lnTo>
                  <a:lnTo>
                    <a:pt x="511" y="95"/>
                  </a:lnTo>
                  <a:lnTo>
                    <a:pt x="529" y="133"/>
                  </a:lnTo>
                  <a:lnTo>
                    <a:pt x="542" y="124"/>
                  </a:lnTo>
                  <a:lnTo>
                    <a:pt x="556" y="124"/>
                  </a:lnTo>
                  <a:lnTo>
                    <a:pt x="567" y="159"/>
                  </a:lnTo>
                  <a:lnTo>
                    <a:pt x="556" y="175"/>
                  </a:lnTo>
                  <a:lnTo>
                    <a:pt x="557" y="191"/>
                  </a:lnTo>
                  <a:lnTo>
                    <a:pt x="525" y="234"/>
                  </a:lnTo>
                  <a:lnTo>
                    <a:pt x="527" y="278"/>
                  </a:lnTo>
                  <a:lnTo>
                    <a:pt x="484" y="312"/>
                  </a:lnTo>
                  <a:lnTo>
                    <a:pt x="481" y="340"/>
                  </a:lnTo>
                  <a:lnTo>
                    <a:pt x="456" y="350"/>
                  </a:lnTo>
                  <a:lnTo>
                    <a:pt x="458" y="366"/>
                  </a:lnTo>
                  <a:lnTo>
                    <a:pt x="434" y="372"/>
                  </a:lnTo>
                  <a:lnTo>
                    <a:pt x="415" y="403"/>
                  </a:lnTo>
                  <a:lnTo>
                    <a:pt x="368" y="409"/>
                  </a:lnTo>
                  <a:lnTo>
                    <a:pt x="342" y="390"/>
                  </a:lnTo>
                  <a:lnTo>
                    <a:pt x="317" y="380"/>
                  </a:lnTo>
                  <a:lnTo>
                    <a:pt x="289" y="406"/>
                  </a:lnTo>
                  <a:lnTo>
                    <a:pt x="264" y="408"/>
                  </a:lnTo>
                  <a:lnTo>
                    <a:pt x="236" y="409"/>
                  </a:lnTo>
                  <a:lnTo>
                    <a:pt x="178" y="376"/>
                  </a:lnTo>
                  <a:lnTo>
                    <a:pt x="167" y="347"/>
                  </a:lnTo>
                  <a:lnTo>
                    <a:pt x="182" y="317"/>
                  </a:lnTo>
                  <a:lnTo>
                    <a:pt x="164" y="304"/>
                  </a:lnTo>
                  <a:lnTo>
                    <a:pt x="142" y="304"/>
                  </a:lnTo>
                  <a:lnTo>
                    <a:pt x="137" y="299"/>
                  </a:lnTo>
                  <a:lnTo>
                    <a:pt x="114" y="304"/>
                  </a:lnTo>
                  <a:lnTo>
                    <a:pt x="89" y="288"/>
                  </a:lnTo>
                  <a:lnTo>
                    <a:pt x="98" y="261"/>
                  </a:lnTo>
                  <a:lnTo>
                    <a:pt x="117" y="260"/>
                  </a:lnTo>
                  <a:lnTo>
                    <a:pt x="124" y="254"/>
                  </a:lnTo>
                  <a:lnTo>
                    <a:pt x="130" y="231"/>
                  </a:lnTo>
                  <a:lnTo>
                    <a:pt x="122" y="218"/>
                  </a:lnTo>
                  <a:lnTo>
                    <a:pt x="58" y="206"/>
                  </a:lnTo>
                  <a:lnTo>
                    <a:pt x="48" y="188"/>
                  </a:lnTo>
                  <a:lnTo>
                    <a:pt x="29" y="188"/>
                  </a:lnTo>
                  <a:lnTo>
                    <a:pt x="13" y="188"/>
                  </a:lnTo>
                  <a:lnTo>
                    <a:pt x="0" y="167"/>
                  </a:lnTo>
                  <a:lnTo>
                    <a:pt x="2" y="157"/>
                  </a:lnTo>
                  <a:lnTo>
                    <a:pt x="2" y="15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福建">
              <a:hlinkClick r:id="" action="ppaction://macro?name=Slide1.福建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65864" y="4928337"/>
              <a:ext cx="656809" cy="857641"/>
            </a:xfrm>
            <a:custGeom>
              <a:avLst/>
              <a:gdLst>
                <a:gd name="T0" fmla="*/ 0 w 309"/>
                <a:gd name="T1" fmla="*/ 299 h 389"/>
                <a:gd name="T2" fmla="*/ 11 w 309"/>
                <a:gd name="T3" fmla="*/ 232 h 389"/>
                <a:gd name="T4" fmla="*/ 22 w 309"/>
                <a:gd name="T5" fmla="*/ 214 h 389"/>
                <a:gd name="T6" fmla="*/ 26 w 309"/>
                <a:gd name="T7" fmla="*/ 195 h 389"/>
                <a:gd name="T8" fmla="*/ 41 w 309"/>
                <a:gd name="T9" fmla="*/ 168 h 389"/>
                <a:gd name="T10" fmla="*/ 33 w 309"/>
                <a:gd name="T11" fmla="*/ 157 h 389"/>
                <a:gd name="T12" fmla="*/ 35 w 309"/>
                <a:gd name="T13" fmla="*/ 134 h 389"/>
                <a:gd name="T14" fmla="*/ 66 w 309"/>
                <a:gd name="T15" fmla="*/ 98 h 389"/>
                <a:gd name="T16" fmla="*/ 63 w 309"/>
                <a:gd name="T17" fmla="*/ 75 h 389"/>
                <a:gd name="T18" fmla="*/ 85 w 309"/>
                <a:gd name="T19" fmla="*/ 40 h 389"/>
                <a:gd name="T20" fmla="*/ 105 w 309"/>
                <a:gd name="T21" fmla="*/ 45 h 389"/>
                <a:gd name="T22" fmla="*/ 146 w 309"/>
                <a:gd name="T23" fmla="*/ 16 h 389"/>
                <a:gd name="T24" fmla="*/ 153 w 309"/>
                <a:gd name="T25" fmla="*/ 0 h 389"/>
                <a:gd name="T26" fmla="*/ 177 w 309"/>
                <a:gd name="T27" fmla="*/ 5 h 389"/>
                <a:gd name="T28" fmla="*/ 190 w 309"/>
                <a:gd name="T29" fmla="*/ 37 h 389"/>
                <a:gd name="T30" fmla="*/ 201 w 309"/>
                <a:gd name="T31" fmla="*/ 61 h 389"/>
                <a:gd name="T32" fmla="*/ 226 w 309"/>
                <a:gd name="T33" fmla="*/ 61 h 389"/>
                <a:gd name="T34" fmla="*/ 244 w 309"/>
                <a:gd name="T35" fmla="*/ 40 h 389"/>
                <a:gd name="T36" fmla="*/ 267 w 309"/>
                <a:gd name="T37" fmla="*/ 64 h 389"/>
                <a:gd name="T38" fmla="*/ 308 w 309"/>
                <a:gd name="T39" fmla="*/ 48 h 389"/>
                <a:gd name="T40" fmla="*/ 282 w 309"/>
                <a:gd name="T41" fmla="*/ 112 h 389"/>
                <a:gd name="T42" fmla="*/ 267 w 309"/>
                <a:gd name="T43" fmla="*/ 104 h 389"/>
                <a:gd name="T44" fmla="*/ 256 w 309"/>
                <a:gd name="T45" fmla="*/ 109 h 389"/>
                <a:gd name="T46" fmla="*/ 255 w 309"/>
                <a:gd name="T47" fmla="*/ 115 h 389"/>
                <a:gd name="T48" fmla="*/ 269 w 309"/>
                <a:gd name="T49" fmla="*/ 131 h 389"/>
                <a:gd name="T50" fmla="*/ 266 w 309"/>
                <a:gd name="T51" fmla="*/ 189 h 389"/>
                <a:gd name="T52" fmla="*/ 269 w 309"/>
                <a:gd name="T53" fmla="*/ 208 h 389"/>
                <a:gd name="T54" fmla="*/ 266 w 309"/>
                <a:gd name="T55" fmla="*/ 213 h 389"/>
                <a:gd name="T56" fmla="*/ 249 w 309"/>
                <a:gd name="T57" fmla="*/ 209 h 389"/>
                <a:gd name="T58" fmla="*/ 238 w 309"/>
                <a:gd name="T59" fmla="*/ 220 h 389"/>
                <a:gd name="T60" fmla="*/ 245 w 309"/>
                <a:gd name="T61" fmla="*/ 235 h 389"/>
                <a:gd name="T62" fmla="*/ 225 w 309"/>
                <a:gd name="T63" fmla="*/ 255 h 389"/>
                <a:gd name="T64" fmla="*/ 229 w 309"/>
                <a:gd name="T65" fmla="*/ 263 h 389"/>
                <a:gd name="T66" fmla="*/ 208 w 309"/>
                <a:gd name="T67" fmla="*/ 273 h 389"/>
                <a:gd name="T68" fmla="*/ 211 w 309"/>
                <a:gd name="T69" fmla="*/ 289 h 389"/>
                <a:gd name="T70" fmla="*/ 205 w 309"/>
                <a:gd name="T71" fmla="*/ 296 h 389"/>
                <a:gd name="T72" fmla="*/ 177 w 309"/>
                <a:gd name="T73" fmla="*/ 296 h 389"/>
                <a:gd name="T74" fmla="*/ 162 w 309"/>
                <a:gd name="T75" fmla="*/ 309 h 389"/>
                <a:gd name="T76" fmla="*/ 160 w 309"/>
                <a:gd name="T77" fmla="*/ 314 h 389"/>
                <a:gd name="T78" fmla="*/ 173 w 309"/>
                <a:gd name="T79" fmla="*/ 323 h 389"/>
                <a:gd name="T80" fmla="*/ 159 w 309"/>
                <a:gd name="T81" fmla="*/ 345 h 389"/>
                <a:gd name="T82" fmla="*/ 140 w 309"/>
                <a:gd name="T83" fmla="*/ 370 h 389"/>
                <a:gd name="T84" fmla="*/ 132 w 309"/>
                <a:gd name="T85" fmla="*/ 367 h 389"/>
                <a:gd name="T86" fmla="*/ 112 w 309"/>
                <a:gd name="T87" fmla="*/ 388 h 389"/>
                <a:gd name="T88" fmla="*/ 90 w 309"/>
                <a:gd name="T89" fmla="*/ 340 h 389"/>
                <a:gd name="T90" fmla="*/ 71 w 309"/>
                <a:gd name="T91" fmla="*/ 314 h 389"/>
                <a:gd name="T92" fmla="*/ 57 w 309"/>
                <a:gd name="T93" fmla="*/ 316 h 389"/>
                <a:gd name="T94" fmla="*/ 48 w 309"/>
                <a:gd name="T95" fmla="*/ 309 h 389"/>
                <a:gd name="T96" fmla="*/ 0 w 309"/>
                <a:gd name="T97" fmla="*/ 299 h 389"/>
                <a:gd name="T98" fmla="*/ 0 w 309"/>
                <a:gd name="T99" fmla="*/ 29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" h="389">
                  <a:moveTo>
                    <a:pt x="0" y="299"/>
                  </a:moveTo>
                  <a:lnTo>
                    <a:pt x="11" y="232"/>
                  </a:lnTo>
                  <a:lnTo>
                    <a:pt x="22" y="214"/>
                  </a:lnTo>
                  <a:lnTo>
                    <a:pt x="26" y="195"/>
                  </a:lnTo>
                  <a:lnTo>
                    <a:pt x="41" y="168"/>
                  </a:lnTo>
                  <a:lnTo>
                    <a:pt x="33" y="157"/>
                  </a:lnTo>
                  <a:lnTo>
                    <a:pt x="35" y="134"/>
                  </a:lnTo>
                  <a:lnTo>
                    <a:pt x="66" y="98"/>
                  </a:lnTo>
                  <a:lnTo>
                    <a:pt x="63" y="75"/>
                  </a:lnTo>
                  <a:lnTo>
                    <a:pt x="85" y="40"/>
                  </a:lnTo>
                  <a:lnTo>
                    <a:pt x="105" y="45"/>
                  </a:lnTo>
                  <a:lnTo>
                    <a:pt x="146" y="16"/>
                  </a:lnTo>
                  <a:lnTo>
                    <a:pt x="153" y="0"/>
                  </a:lnTo>
                  <a:lnTo>
                    <a:pt x="177" y="5"/>
                  </a:lnTo>
                  <a:lnTo>
                    <a:pt x="190" y="37"/>
                  </a:lnTo>
                  <a:lnTo>
                    <a:pt x="201" y="61"/>
                  </a:lnTo>
                  <a:lnTo>
                    <a:pt x="226" y="61"/>
                  </a:lnTo>
                  <a:lnTo>
                    <a:pt x="244" y="40"/>
                  </a:lnTo>
                  <a:lnTo>
                    <a:pt x="267" y="64"/>
                  </a:lnTo>
                  <a:lnTo>
                    <a:pt x="308" y="48"/>
                  </a:lnTo>
                  <a:lnTo>
                    <a:pt x="282" y="112"/>
                  </a:lnTo>
                  <a:lnTo>
                    <a:pt x="267" y="104"/>
                  </a:lnTo>
                  <a:lnTo>
                    <a:pt x="256" y="109"/>
                  </a:lnTo>
                  <a:lnTo>
                    <a:pt x="255" y="115"/>
                  </a:lnTo>
                  <a:lnTo>
                    <a:pt x="269" y="131"/>
                  </a:lnTo>
                  <a:lnTo>
                    <a:pt x="266" y="189"/>
                  </a:lnTo>
                  <a:lnTo>
                    <a:pt x="269" y="208"/>
                  </a:lnTo>
                  <a:lnTo>
                    <a:pt x="266" y="213"/>
                  </a:lnTo>
                  <a:lnTo>
                    <a:pt x="249" y="209"/>
                  </a:lnTo>
                  <a:lnTo>
                    <a:pt x="238" y="220"/>
                  </a:lnTo>
                  <a:lnTo>
                    <a:pt x="245" y="235"/>
                  </a:lnTo>
                  <a:lnTo>
                    <a:pt x="225" y="255"/>
                  </a:lnTo>
                  <a:lnTo>
                    <a:pt x="229" y="263"/>
                  </a:lnTo>
                  <a:lnTo>
                    <a:pt x="208" y="273"/>
                  </a:lnTo>
                  <a:lnTo>
                    <a:pt x="211" y="289"/>
                  </a:lnTo>
                  <a:lnTo>
                    <a:pt x="205" y="296"/>
                  </a:lnTo>
                  <a:lnTo>
                    <a:pt x="177" y="296"/>
                  </a:lnTo>
                  <a:lnTo>
                    <a:pt x="162" y="309"/>
                  </a:lnTo>
                  <a:lnTo>
                    <a:pt x="160" y="314"/>
                  </a:lnTo>
                  <a:lnTo>
                    <a:pt x="173" y="323"/>
                  </a:lnTo>
                  <a:lnTo>
                    <a:pt x="159" y="345"/>
                  </a:lnTo>
                  <a:lnTo>
                    <a:pt x="140" y="370"/>
                  </a:lnTo>
                  <a:lnTo>
                    <a:pt x="132" y="367"/>
                  </a:lnTo>
                  <a:lnTo>
                    <a:pt x="112" y="388"/>
                  </a:lnTo>
                  <a:lnTo>
                    <a:pt x="90" y="340"/>
                  </a:lnTo>
                  <a:lnTo>
                    <a:pt x="71" y="314"/>
                  </a:lnTo>
                  <a:lnTo>
                    <a:pt x="57" y="316"/>
                  </a:lnTo>
                  <a:lnTo>
                    <a:pt x="48" y="309"/>
                  </a:lnTo>
                  <a:lnTo>
                    <a:pt x="0" y="299"/>
                  </a:lnTo>
                  <a:lnTo>
                    <a:pt x="0" y="29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江西">
              <a:hlinkClick r:id="" action="ppaction://macro?name=Slide1.江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874900" y="4635941"/>
              <a:ext cx="729058" cy="1053566"/>
            </a:xfrm>
            <a:custGeom>
              <a:avLst/>
              <a:gdLst>
                <a:gd name="T0" fmla="*/ 7 w 341"/>
                <a:gd name="T1" fmla="*/ 103 h 473"/>
                <a:gd name="T2" fmla="*/ 29 w 341"/>
                <a:gd name="T3" fmla="*/ 146 h 473"/>
                <a:gd name="T4" fmla="*/ 32 w 341"/>
                <a:gd name="T5" fmla="*/ 168 h 473"/>
                <a:gd name="T6" fmla="*/ 20 w 341"/>
                <a:gd name="T7" fmla="*/ 190 h 473"/>
                <a:gd name="T8" fmla="*/ 3 w 341"/>
                <a:gd name="T9" fmla="*/ 203 h 473"/>
                <a:gd name="T10" fmla="*/ 0 w 341"/>
                <a:gd name="T11" fmla="*/ 243 h 473"/>
                <a:gd name="T12" fmla="*/ 5 w 341"/>
                <a:gd name="T13" fmla="*/ 249 h 473"/>
                <a:gd name="T14" fmla="*/ 14 w 341"/>
                <a:gd name="T15" fmla="*/ 245 h 473"/>
                <a:gd name="T16" fmla="*/ 20 w 341"/>
                <a:gd name="T17" fmla="*/ 249 h 473"/>
                <a:gd name="T18" fmla="*/ 20 w 341"/>
                <a:gd name="T19" fmla="*/ 275 h 473"/>
                <a:gd name="T20" fmla="*/ 32 w 341"/>
                <a:gd name="T21" fmla="*/ 305 h 473"/>
                <a:gd name="T22" fmla="*/ 45 w 341"/>
                <a:gd name="T23" fmla="*/ 310 h 473"/>
                <a:gd name="T24" fmla="*/ 46 w 341"/>
                <a:gd name="T25" fmla="*/ 354 h 473"/>
                <a:gd name="T26" fmla="*/ 38 w 341"/>
                <a:gd name="T27" fmla="*/ 384 h 473"/>
                <a:gd name="T28" fmla="*/ 46 w 341"/>
                <a:gd name="T29" fmla="*/ 398 h 473"/>
                <a:gd name="T30" fmla="*/ 61 w 341"/>
                <a:gd name="T31" fmla="*/ 412 h 473"/>
                <a:gd name="T32" fmla="*/ 96 w 341"/>
                <a:gd name="T33" fmla="*/ 402 h 473"/>
                <a:gd name="T34" fmla="*/ 102 w 341"/>
                <a:gd name="T35" fmla="*/ 416 h 473"/>
                <a:gd name="T36" fmla="*/ 92 w 341"/>
                <a:gd name="T37" fmla="*/ 430 h 473"/>
                <a:gd name="T38" fmla="*/ 74 w 341"/>
                <a:gd name="T39" fmla="*/ 458 h 473"/>
                <a:gd name="T40" fmla="*/ 74 w 341"/>
                <a:gd name="T41" fmla="*/ 465 h 473"/>
                <a:gd name="T42" fmla="*/ 84 w 341"/>
                <a:gd name="T43" fmla="*/ 472 h 473"/>
                <a:gd name="T44" fmla="*/ 158 w 341"/>
                <a:gd name="T45" fmla="*/ 443 h 473"/>
                <a:gd name="T46" fmla="*/ 185 w 341"/>
                <a:gd name="T47" fmla="*/ 458 h 473"/>
                <a:gd name="T48" fmla="*/ 192 w 341"/>
                <a:gd name="T49" fmla="*/ 450 h 473"/>
                <a:gd name="T50" fmla="*/ 185 w 341"/>
                <a:gd name="T51" fmla="*/ 434 h 473"/>
                <a:gd name="T52" fmla="*/ 187 w 341"/>
                <a:gd name="T53" fmla="*/ 424 h 473"/>
                <a:gd name="T54" fmla="*/ 198 w 341"/>
                <a:gd name="T55" fmla="*/ 357 h 473"/>
                <a:gd name="T56" fmla="*/ 209 w 341"/>
                <a:gd name="T57" fmla="*/ 339 h 473"/>
                <a:gd name="T58" fmla="*/ 213 w 341"/>
                <a:gd name="T59" fmla="*/ 320 h 473"/>
                <a:gd name="T60" fmla="*/ 228 w 341"/>
                <a:gd name="T61" fmla="*/ 293 h 473"/>
                <a:gd name="T62" fmla="*/ 220 w 341"/>
                <a:gd name="T63" fmla="*/ 282 h 473"/>
                <a:gd name="T64" fmla="*/ 222 w 341"/>
                <a:gd name="T65" fmla="*/ 259 h 473"/>
                <a:gd name="T66" fmla="*/ 253 w 341"/>
                <a:gd name="T67" fmla="*/ 223 h 473"/>
                <a:gd name="T68" fmla="*/ 250 w 341"/>
                <a:gd name="T69" fmla="*/ 200 h 473"/>
                <a:gd name="T70" fmla="*/ 272 w 341"/>
                <a:gd name="T71" fmla="*/ 165 h 473"/>
                <a:gd name="T72" fmla="*/ 292 w 341"/>
                <a:gd name="T73" fmla="*/ 170 h 473"/>
                <a:gd name="T74" fmla="*/ 333 w 341"/>
                <a:gd name="T75" fmla="*/ 141 h 473"/>
                <a:gd name="T76" fmla="*/ 340 w 341"/>
                <a:gd name="T77" fmla="*/ 125 h 473"/>
                <a:gd name="T78" fmla="*/ 314 w 341"/>
                <a:gd name="T79" fmla="*/ 77 h 473"/>
                <a:gd name="T80" fmla="*/ 298 w 341"/>
                <a:gd name="T81" fmla="*/ 53 h 473"/>
                <a:gd name="T82" fmla="*/ 308 w 341"/>
                <a:gd name="T83" fmla="*/ 41 h 473"/>
                <a:gd name="T84" fmla="*/ 294 w 341"/>
                <a:gd name="T85" fmla="*/ 28 h 473"/>
                <a:gd name="T86" fmla="*/ 254 w 341"/>
                <a:gd name="T87" fmla="*/ 28 h 473"/>
                <a:gd name="T88" fmla="*/ 238 w 341"/>
                <a:gd name="T89" fmla="*/ 10 h 473"/>
                <a:gd name="T90" fmla="*/ 207 w 341"/>
                <a:gd name="T91" fmla="*/ 40 h 473"/>
                <a:gd name="T92" fmla="*/ 195 w 341"/>
                <a:gd name="T93" fmla="*/ 35 h 473"/>
                <a:gd name="T94" fmla="*/ 209 w 341"/>
                <a:gd name="T95" fmla="*/ 11 h 473"/>
                <a:gd name="T96" fmla="*/ 207 w 341"/>
                <a:gd name="T97" fmla="*/ 3 h 473"/>
                <a:gd name="T98" fmla="*/ 195 w 341"/>
                <a:gd name="T99" fmla="*/ 0 h 473"/>
                <a:gd name="T100" fmla="*/ 158 w 341"/>
                <a:gd name="T101" fmla="*/ 20 h 473"/>
                <a:gd name="T102" fmla="*/ 130 w 341"/>
                <a:gd name="T103" fmla="*/ 30 h 473"/>
                <a:gd name="T104" fmla="*/ 106 w 341"/>
                <a:gd name="T105" fmla="*/ 28 h 473"/>
                <a:gd name="T106" fmla="*/ 53 w 341"/>
                <a:gd name="T107" fmla="*/ 75 h 473"/>
                <a:gd name="T108" fmla="*/ 26 w 341"/>
                <a:gd name="T109" fmla="*/ 84 h 473"/>
                <a:gd name="T110" fmla="*/ 7 w 341"/>
                <a:gd name="T111" fmla="*/ 103 h 473"/>
                <a:gd name="T112" fmla="*/ 7 w 341"/>
                <a:gd name="T113" fmla="*/ 10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1" h="473">
                  <a:moveTo>
                    <a:pt x="7" y="103"/>
                  </a:moveTo>
                  <a:lnTo>
                    <a:pt x="29" y="146"/>
                  </a:lnTo>
                  <a:lnTo>
                    <a:pt x="32" y="168"/>
                  </a:lnTo>
                  <a:lnTo>
                    <a:pt x="20" y="190"/>
                  </a:lnTo>
                  <a:lnTo>
                    <a:pt x="3" y="203"/>
                  </a:lnTo>
                  <a:lnTo>
                    <a:pt x="0" y="243"/>
                  </a:lnTo>
                  <a:lnTo>
                    <a:pt x="5" y="249"/>
                  </a:lnTo>
                  <a:lnTo>
                    <a:pt x="14" y="245"/>
                  </a:lnTo>
                  <a:lnTo>
                    <a:pt x="20" y="249"/>
                  </a:lnTo>
                  <a:lnTo>
                    <a:pt x="20" y="275"/>
                  </a:lnTo>
                  <a:lnTo>
                    <a:pt x="32" y="305"/>
                  </a:lnTo>
                  <a:lnTo>
                    <a:pt x="45" y="310"/>
                  </a:lnTo>
                  <a:lnTo>
                    <a:pt x="46" y="354"/>
                  </a:lnTo>
                  <a:lnTo>
                    <a:pt x="38" y="384"/>
                  </a:lnTo>
                  <a:lnTo>
                    <a:pt x="46" y="398"/>
                  </a:lnTo>
                  <a:lnTo>
                    <a:pt x="61" y="412"/>
                  </a:lnTo>
                  <a:lnTo>
                    <a:pt x="96" y="402"/>
                  </a:lnTo>
                  <a:lnTo>
                    <a:pt x="102" y="416"/>
                  </a:lnTo>
                  <a:lnTo>
                    <a:pt x="92" y="430"/>
                  </a:lnTo>
                  <a:lnTo>
                    <a:pt x="74" y="458"/>
                  </a:lnTo>
                  <a:lnTo>
                    <a:pt x="74" y="465"/>
                  </a:lnTo>
                  <a:lnTo>
                    <a:pt x="84" y="472"/>
                  </a:lnTo>
                  <a:lnTo>
                    <a:pt x="158" y="443"/>
                  </a:lnTo>
                  <a:lnTo>
                    <a:pt x="185" y="458"/>
                  </a:lnTo>
                  <a:lnTo>
                    <a:pt x="192" y="450"/>
                  </a:lnTo>
                  <a:lnTo>
                    <a:pt x="185" y="434"/>
                  </a:lnTo>
                  <a:lnTo>
                    <a:pt x="187" y="424"/>
                  </a:lnTo>
                  <a:lnTo>
                    <a:pt x="198" y="357"/>
                  </a:lnTo>
                  <a:lnTo>
                    <a:pt x="209" y="339"/>
                  </a:lnTo>
                  <a:lnTo>
                    <a:pt x="213" y="320"/>
                  </a:lnTo>
                  <a:lnTo>
                    <a:pt x="228" y="293"/>
                  </a:lnTo>
                  <a:lnTo>
                    <a:pt x="220" y="282"/>
                  </a:lnTo>
                  <a:lnTo>
                    <a:pt x="222" y="259"/>
                  </a:lnTo>
                  <a:lnTo>
                    <a:pt x="253" y="223"/>
                  </a:lnTo>
                  <a:lnTo>
                    <a:pt x="250" y="200"/>
                  </a:lnTo>
                  <a:lnTo>
                    <a:pt x="272" y="165"/>
                  </a:lnTo>
                  <a:lnTo>
                    <a:pt x="292" y="170"/>
                  </a:lnTo>
                  <a:lnTo>
                    <a:pt x="333" y="141"/>
                  </a:lnTo>
                  <a:lnTo>
                    <a:pt x="340" y="125"/>
                  </a:lnTo>
                  <a:lnTo>
                    <a:pt x="314" y="77"/>
                  </a:lnTo>
                  <a:lnTo>
                    <a:pt x="298" y="53"/>
                  </a:lnTo>
                  <a:lnTo>
                    <a:pt x="308" y="41"/>
                  </a:lnTo>
                  <a:lnTo>
                    <a:pt x="294" y="28"/>
                  </a:lnTo>
                  <a:lnTo>
                    <a:pt x="254" y="28"/>
                  </a:lnTo>
                  <a:lnTo>
                    <a:pt x="238" y="10"/>
                  </a:lnTo>
                  <a:lnTo>
                    <a:pt x="207" y="40"/>
                  </a:lnTo>
                  <a:lnTo>
                    <a:pt x="195" y="35"/>
                  </a:lnTo>
                  <a:lnTo>
                    <a:pt x="209" y="11"/>
                  </a:lnTo>
                  <a:lnTo>
                    <a:pt x="207" y="3"/>
                  </a:lnTo>
                  <a:lnTo>
                    <a:pt x="195" y="0"/>
                  </a:lnTo>
                  <a:lnTo>
                    <a:pt x="158" y="20"/>
                  </a:lnTo>
                  <a:lnTo>
                    <a:pt x="130" y="30"/>
                  </a:lnTo>
                  <a:lnTo>
                    <a:pt x="106" y="28"/>
                  </a:lnTo>
                  <a:lnTo>
                    <a:pt x="53" y="75"/>
                  </a:lnTo>
                  <a:lnTo>
                    <a:pt x="26" y="84"/>
                  </a:lnTo>
                  <a:lnTo>
                    <a:pt x="7" y="103"/>
                  </a:lnTo>
                  <a:lnTo>
                    <a:pt x="7" y="10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湖南">
              <a:hlinkClick r:id="" action="ppaction://macro?name=Slide1.湖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163449" y="4697517"/>
              <a:ext cx="830862" cy="975936"/>
            </a:xfrm>
            <a:custGeom>
              <a:avLst/>
              <a:gdLst>
                <a:gd name="T0" fmla="*/ 335 w 392"/>
                <a:gd name="T1" fmla="*/ 54 h 439"/>
                <a:gd name="T2" fmla="*/ 328 w 392"/>
                <a:gd name="T3" fmla="*/ 16 h 439"/>
                <a:gd name="T4" fmla="*/ 300 w 392"/>
                <a:gd name="T5" fmla="*/ 22 h 439"/>
                <a:gd name="T6" fmla="*/ 278 w 392"/>
                <a:gd name="T7" fmla="*/ 35 h 439"/>
                <a:gd name="T8" fmla="*/ 258 w 392"/>
                <a:gd name="T9" fmla="*/ 19 h 439"/>
                <a:gd name="T10" fmla="*/ 220 w 392"/>
                <a:gd name="T11" fmla="*/ 26 h 439"/>
                <a:gd name="T12" fmla="*/ 106 w 392"/>
                <a:gd name="T13" fmla="*/ 0 h 439"/>
                <a:gd name="T14" fmla="*/ 115 w 392"/>
                <a:gd name="T15" fmla="*/ 29 h 439"/>
                <a:gd name="T16" fmla="*/ 62 w 392"/>
                <a:gd name="T17" fmla="*/ 29 h 439"/>
                <a:gd name="T18" fmla="*/ 18 w 392"/>
                <a:gd name="T19" fmla="*/ 84 h 439"/>
                <a:gd name="T20" fmla="*/ 36 w 392"/>
                <a:gd name="T21" fmla="*/ 210 h 439"/>
                <a:gd name="T22" fmla="*/ 4 w 392"/>
                <a:gd name="T23" fmla="*/ 255 h 439"/>
                <a:gd name="T24" fmla="*/ 48 w 392"/>
                <a:gd name="T25" fmla="*/ 260 h 439"/>
                <a:gd name="T26" fmla="*/ 57 w 392"/>
                <a:gd name="T27" fmla="*/ 340 h 439"/>
                <a:gd name="T28" fmla="*/ 94 w 392"/>
                <a:gd name="T29" fmla="*/ 320 h 439"/>
                <a:gd name="T30" fmla="*/ 110 w 392"/>
                <a:gd name="T31" fmla="*/ 338 h 439"/>
                <a:gd name="T32" fmla="*/ 145 w 392"/>
                <a:gd name="T33" fmla="*/ 312 h 439"/>
                <a:gd name="T34" fmla="*/ 182 w 392"/>
                <a:gd name="T35" fmla="*/ 312 h 439"/>
                <a:gd name="T36" fmla="*/ 201 w 392"/>
                <a:gd name="T37" fmla="*/ 342 h 439"/>
                <a:gd name="T38" fmla="*/ 179 w 392"/>
                <a:gd name="T39" fmla="*/ 395 h 439"/>
                <a:gd name="T40" fmla="*/ 179 w 392"/>
                <a:gd name="T41" fmla="*/ 419 h 439"/>
                <a:gd name="T42" fmla="*/ 216 w 392"/>
                <a:gd name="T43" fmla="*/ 438 h 439"/>
                <a:gd name="T44" fmla="*/ 243 w 392"/>
                <a:gd name="T45" fmla="*/ 429 h 439"/>
                <a:gd name="T46" fmla="*/ 258 w 392"/>
                <a:gd name="T47" fmla="*/ 395 h 439"/>
                <a:gd name="T48" fmla="*/ 284 w 392"/>
                <a:gd name="T49" fmla="*/ 390 h 439"/>
                <a:gd name="T50" fmla="*/ 321 w 392"/>
                <a:gd name="T51" fmla="*/ 393 h 439"/>
                <a:gd name="T52" fmla="*/ 316 w 392"/>
                <a:gd name="T53" fmla="*/ 371 h 439"/>
                <a:gd name="T54" fmla="*/ 371 w 392"/>
                <a:gd name="T55" fmla="*/ 364 h 439"/>
                <a:gd name="T56" fmla="*/ 383 w 392"/>
                <a:gd name="T57" fmla="*/ 338 h 439"/>
                <a:gd name="T58" fmla="*/ 390 w 392"/>
                <a:gd name="T59" fmla="*/ 264 h 439"/>
                <a:gd name="T60" fmla="*/ 365 w 392"/>
                <a:gd name="T61" fmla="*/ 229 h 439"/>
                <a:gd name="T62" fmla="*/ 359 w 392"/>
                <a:gd name="T63" fmla="*/ 199 h 439"/>
                <a:gd name="T64" fmla="*/ 345 w 392"/>
                <a:gd name="T65" fmla="*/ 197 h 439"/>
                <a:gd name="T66" fmla="*/ 365 w 392"/>
                <a:gd name="T67" fmla="*/ 144 h 439"/>
                <a:gd name="T68" fmla="*/ 374 w 392"/>
                <a:gd name="T69" fmla="*/ 100 h 439"/>
                <a:gd name="T70" fmla="*/ 352 w 392"/>
                <a:gd name="T71" fmla="*/ 5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2" h="439">
                  <a:moveTo>
                    <a:pt x="352" y="57"/>
                  </a:moveTo>
                  <a:lnTo>
                    <a:pt x="335" y="54"/>
                  </a:lnTo>
                  <a:lnTo>
                    <a:pt x="328" y="43"/>
                  </a:lnTo>
                  <a:lnTo>
                    <a:pt x="328" y="16"/>
                  </a:lnTo>
                  <a:lnTo>
                    <a:pt x="318" y="4"/>
                  </a:lnTo>
                  <a:lnTo>
                    <a:pt x="300" y="22"/>
                  </a:lnTo>
                  <a:lnTo>
                    <a:pt x="292" y="35"/>
                  </a:lnTo>
                  <a:lnTo>
                    <a:pt x="278" y="35"/>
                  </a:lnTo>
                  <a:lnTo>
                    <a:pt x="275" y="14"/>
                  </a:lnTo>
                  <a:lnTo>
                    <a:pt x="258" y="19"/>
                  </a:lnTo>
                  <a:lnTo>
                    <a:pt x="236" y="35"/>
                  </a:lnTo>
                  <a:lnTo>
                    <a:pt x="220" y="26"/>
                  </a:lnTo>
                  <a:lnTo>
                    <a:pt x="191" y="6"/>
                  </a:lnTo>
                  <a:lnTo>
                    <a:pt x="106" y="0"/>
                  </a:lnTo>
                  <a:lnTo>
                    <a:pt x="97" y="9"/>
                  </a:lnTo>
                  <a:lnTo>
                    <a:pt x="115" y="29"/>
                  </a:lnTo>
                  <a:lnTo>
                    <a:pt x="94" y="43"/>
                  </a:lnTo>
                  <a:lnTo>
                    <a:pt x="62" y="29"/>
                  </a:lnTo>
                  <a:lnTo>
                    <a:pt x="29" y="57"/>
                  </a:lnTo>
                  <a:lnTo>
                    <a:pt x="18" y="84"/>
                  </a:lnTo>
                  <a:lnTo>
                    <a:pt x="21" y="144"/>
                  </a:lnTo>
                  <a:lnTo>
                    <a:pt x="36" y="210"/>
                  </a:lnTo>
                  <a:lnTo>
                    <a:pt x="0" y="249"/>
                  </a:lnTo>
                  <a:lnTo>
                    <a:pt x="4" y="255"/>
                  </a:lnTo>
                  <a:lnTo>
                    <a:pt x="36" y="245"/>
                  </a:lnTo>
                  <a:lnTo>
                    <a:pt x="48" y="260"/>
                  </a:lnTo>
                  <a:lnTo>
                    <a:pt x="39" y="306"/>
                  </a:lnTo>
                  <a:lnTo>
                    <a:pt x="57" y="340"/>
                  </a:lnTo>
                  <a:lnTo>
                    <a:pt x="76" y="344"/>
                  </a:lnTo>
                  <a:lnTo>
                    <a:pt x="94" y="320"/>
                  </a:lnTo>
                  <a:lnTo>
                    <a:pt x="102" y="340"/>
                  </a:lnTo>
                  <a:lnTo>
                    <a:pt x="110" y="338"/>
                  </a:lnTo>
                  <a:lnTo>
                    <a:pt x="139" y="311"/>
                  </a:lnTo>
                  <a:lnTo>
                    <a:pt x="145" y="312"/>
                  </a:lnTo>
                  <a:lnTo>
                    <a:pt x="159" y="305"/>
                  </a:lnTo>
                  <a:lnTo>
                    <a:pt x="182" y="312"/>
                  </a:lnTo>
                  <a:lnTo>
                    <a:pt x="182" y="338"/>
                  </a:lnTo>
                  <a:lnTo>
                    <a:pt x="201" y="342"/>
                  </a:lnTo>
                  <a:lnTo>
                    <a:pt x="196" y="368"/>
                  </a:lnTo>
                  <a:lnTo>
                    <a:pt x="179" y="395"/>
                  </a:lnTo>
                  <a:lnTo>
                    <a:pt x="171" y="419"/>
                  </a:lnTo>
                  <a:lnTo>
                    <a:pt x="179" y="419"/>
                  </a:lnTo>
                  <a:lnTo>
                    <a:pt x="198" y="400"/>
                  </a:lnTo>
                  <a:lnTo>
                    <a:pt x="216" y="438"/>
                  </a:lnTo>
                  <a:lnTo>
                    <a:pt x="229" y="429"/>
                  </a:lnTo>
                  <a:lnTo>
                    <a:pt x="243" y="429"/>
                  </a:lnTo>
                  <a:lnTo>
                    <a:pt x="258" y="417"/>
                  </a:lnTo>
                  <a:lnTo>
                    <a:pt x="258" y="395"/>
                  </a:lnTo>
                  <a:lnTo>
                    <a:pt x="265" y="388"/>
                  </a:lnTo>
                  <a:lnTo>
                    <a:pt x="284" y="390"/>
                  </a:lnTo>
                  <a:lnTo>
                    <a:pt x="316" y="404"/>
                  </a:lnTo>
                  <a:lnTo>
                    <a:pt x="321" y="393"/>
                  </a:lnTo>
                  <a:lnTo>
                    <a:pt x="313" y="380"/>
                  </a:lnTo>
                  <a:lnTo>
                    <a:pt x="316" y="371"/>
                  </a:lnTo>
                  <a:lnTo>
                    <a:pt x="335" y="354"/>
                  </a:lnTo>
                  <a:lnTo>
                    <a:pt x="371" y="364"/>
                  </a:lnTo>
                  <a:lnTo>
                    <a:pt x="391" y="352"/>
                  </a:lnTo>
                  <a:lnTo>
                    <a:pt x="383" y="338"/>
                  </a:lnTo>
                  <a:lnTo>
                    <a:pt x="391" y="308"/>
                  </a:lnTo>
                  <a:lnTo>
                    <a:pt x="390" y="264"/>
                  </a:lnTo>
                  <a:lnTo>
                    <a:pt x="377" y="259"/>
                  </a:lnTo>
                  <a:lnTo>
                    <a:pt x="365" y="229"/>
                  </a:lnTo>
                  <a:lnTo>
                    <a:pt x="365" y="203"/>
                  </a:lnTo>
                  <a:lnTo>
                    <a:pt x="359" y="199"/>
                  </a:lnTo>
                  <a:lnTo>
                    <a:pt x="350" y="203"/>
                  </a:lnTo>
                  <a:lnTo>
                    <a:pt x="345" y="197"/>
                  </a:lnTo>
                  <a:lnTo>
                    <a:pt x="348" y="157"/>
                  </a:lnTo>
                  <a:lnTo>
                    <a:pt x="365" y="144"/>
                  </a:lnTo>
                  <a:lnTo>
                    <a:pt x="377" y="122"/>
                  </a:lnTo>
                  <a:lnTo>
                    <a:pt x="374" y="100"/>
                  </a:lnTo>
                  <a:lnTo>
                    <a:pt x="352" y="57"/>
                  </a:lnTo>
                  <a:lnTo>
                    <a:pt x="352" y="5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贵州">
              <a:hlinkClick r:id="" action="ppaction://macro?name=Slide1.贵州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343390" y="4852878"/>
              <a:ext cx="916248" cy="839159"/>
            </a:xfrm>
            <a:custGeom>
              <a:avLst/>
              <a:gdLst>
                <a:gd name="T0" fmla="*/ 121 w 439"/>
                <a:gd name="T1" fmla="*/ 128 h 383"/>
                <a:gd name="T2" fmla="*/ 111 w 439"/>
                <a:gd name="T3" fmla="*/ 158 h 383"/>
                <a:gd name="T4" fmla="*/ 92 w 439"/>
                <a:gd name="T5" fmla="*/ 164 h 383"/>
                <a:gd name="T6" fmla="*/ 51 w 439"/>
                <a:gd name="T7" fmla="*/ 158 h 383"/>
                <a:gd name="T8" fmla="*/ 43 w 439"/>
                <a:gd name="T9" fmla="*/ 168 h 383"/>
                <a:gd name="T10" fmla="*/ 20 w 439"/>
                <a:gd name="T11" fmla="*/ 160 h 383"/>
                <a:gd name="T12" fmla="*/ 0 w 439"/>
                <a:gd name="T13" fmla="*/ 189 h 383"/>
                <a:gd name="T14" fmla="*/ 9 w 439"/>
                <a:gd name="T15" fmla="*/ 197 h 383"/>
                <a:gd name="T16" fmla="*/ 9 w 439"/>
                <a:gd name="T17" fmla="*/ 216 h 383"/>
                <a:gd name="T18" fmla="*/ 19 w 439"/>
                <a:gd name="T19" fmla="*/ 232 h 383"/>
                <a:gd name="T20" fmla="*/ 59 w 439"/>
                <a:gd name="T21" fmla="*/ 220 h 383"/>
                <a:gd name="T22" fmla="*/ 72 w 439"/>
                <a:gd name="T23" fmla="*/ 230 h 383"/>
                <a:gd name="T24" fmla="*/ 53 w 439"/>
                <a:gd name="T25" fmla="*/ 308 h 383"/>
                <a:gd name="T26" fmla="*/ 77 w 439"/>
                <a:gd name="T27" fmla="*/ 332 h 383"/>
                <a:gd name="T28" fmla="*/ 70 w 439"/>
                <a:gd name="T29" fmla="*/ 377 h 383"/>
                <a:gd name="T30" fmla="*/ 94 w 439"/>
                <a:gd name="T31" fmla="*/ 379 h 383"/>
                <a:gd name="T32" fmla="*/ 120 w 439"/>
                <a:gd name="T33" fmla="*/ 355 h 383"/>
                <a:gd name="T34" fmla="*/ 131 w 439"/>
                <a:gd name="T35" fmla="*/ 361 h 383"/>
                <a:gd name="T36" fmla="*/ 182 w 439"/>
                <a:gd name="T37" fmla="*/ 382 h 383"/>
                <a:gd name="T38" fmla="*/ 190 w 439"/>
                <a:gd name="T39" fmla="*/ 377 h 383"/>
                <a:gd name="T40" fmla="*/ 192 w 439"/>
                <a:gd name="T41" fmla="*/ 360 h 383"/>
                <a:gd name="T42" fmla="*/ 202 w 439"/>
                <a:gd name="T43" fmla="*/ 351 h 383"/>
                <a:gd name="T44" fmla="*/ 272 w 439"/>
                <a:gd name="T45" fmla="*/ 305 h 383"/>
                <a:gd name="T46" fmla="*/ 284 w 439"/>
                <a:gd name="T47" fmla="*/ 319 h 383"/>
                <a:gd name="T48" fmla="*/ 327 w 439"/>
                <a:gd name="T49" fmla="*/ 332 h 383"/>
                <a:gd name="T50" fmla="*/ 351 w 439"/>
                <a:gd name="T51" fmla="*/ 301 h 383"/>
                <a:gd name="T52" fmla="*/ 362 w 439"/>
                <a:gd name="T53" fmla="*/ 308 h 383"/>
                <a:gd name="T54" fmla="*/ 379 w 439"/>
                <a:gd name="T55" fmla="*/ 308 h 383"/>
                <a:gd name="T56" fmla="*/ 379 w 439"/>
                <a:gd name="T57" fmla="*/ 299 h 383"/>
                <a:gd name="T58" fmla="*/ 402 w 439"/>
                <a:gd name="T59" fmla="*/ 291 h 383"/>
                <a:gd name="T60" fmla="*/ 402 w 439"/>
                <a:gd name="T61" fmla="*/ 285 h 383"/>
                <a:gd name="T62" fmla="*/ 410 w 439"/>
                <a:gd name="T63" fmla="*/ 275 h 383"/>
                <a:gd name="T64" fmla="*/ 415 w 439"/>
                <a:gd name="T65" fmla="*/ 276 h 383"/>
                <a:gd name="T66" fmla="*/ 438 w 439"/>
                <a:gd name="T67" fmla="*/ 255 h 383"/>
                <a:gd name="T68" fmla="*/ 420 w 439"/>
                <a:gd name="T69" fmla="*/ 221 h 383"/>
                <a:gd name="T70" fmla="*/ 429 w 439"/>
                <a:gd name="T71" fmla="*/ 175 h 383"/>
                <a:gd name="T72" fmla="*/ 417 w 439"/>
                <a:gd name="T73" fmla="*/ 160 h 383"/>
                <a:gd name="T74" fmla="*/ 385 w 439"/>
                <a:gd name="T75" fmla="*/ 170 h 383"/>
                <a:gd name="T76" fmla="*/ 381 w 439"/>
                <a:gd name="T77" fmla="*/ 164 h 383"/>
                <a:gd name="T78" fmla="*/ 417 w 439"/>
                <a:gd name="T79" fmla="*/ 125 h 383"/>
                <a:gd name="T80" fmla="*/ 402 w 439"/>
                <a:gd name="T81" fmla="*/ 59 h 383"/>
                <a:gd name="T82" fmla="*/ 377 w 439"/>
                <a:gd name="T83" fmla="*/ 78 h 383"/>
                <a:gd name="T84" fmla="*/ 355 w 439"/>
                <a:gd name="T85" fmla="*/ 55 h 383"/>
                <a:gd name="T86" fmla="*/ 334 w 439"/>
                <a:gd name="T87" fmla="*/ 27 h 383"/>
                <a:gd name="T88" fmla="*/ 333 w 439"/>
                <a:gd name="T89" fmla="*/ 10 h 383"/>
                <a:gd name="T90" fmla="*/ 318 w 439"/>
                <a:gd name="T91" fmla="*/ 8 h 383"/>
                <a:gd name="T92" fmla="*/ 301 w 439"/>
                <a:gd name="T93" fmla="*/ 13 h 383"/>
                <a:gd name="T94" fmla="*/ 274 w 439"/>
                <a:gd name="T95" fmla="*/ 0 h 383"/>
                <a:gd name="T96" fmla="*/ 260 w 439"/>
                <a:gd name="T97" fmla="*/ 31 h 383"/>
                <a:gd name="T98" fmla="*/ 236 w 439"/>
                <a:gd name="T99" fmla="*/ 34 h 383"/>
                <a:gd name="T100" fmla="*/ 220 w 439"/>
                <a:gd name="T101" fmla="*/ 59 h 383"/>
                <a:gd name="T102" fmla="*/ 208 w 439"/>
                <a:gd name="T103" fmla="*/ 55 h 383"/>
                <a:gd name="T104" fmla="*/ 192 w 439"/>
                <a:gd name="T105" fmla="*/ 59 h 383"/>
                <a:gd name="T106" fmla="*/ 166 w 439"/>
                <a:gd name="T107" fmla="*/ 44 h 383"/>
                <a:gd name="T108" fmla="*/ 145 w 439"/>
                <a:gd name="T109" fmla="*/ 69 h 383"/>
                <a:gd name="T110" fmla="*/ 145 w 439"/>
                <a:gd name="T111" fmla="*/ 79 h 383"/>
                <a:gd name="T112" fmla="*/ 186 w 439"/>
                <a:gd name="T113" fmla="*/ 101 h 383"/>
                <a:gd name="T114" fmla="*/ 196 w 439"/>
                <a:gd name="T115" fmla="*/ 118 h 383"/>
                <a:gd name="T116" fmla="*/ 166 w 439"/>
                <a:gd name="T117" fmla="*/ 129 h 383"/>
                <a:gd name="T118" fmla="*/ 121 w 439"/>
                <a:gd name="T119" fmla="*/ 128 h 383"/>
                <a:gd name="T120" fmla="*/ 121 w 439"/>
                <a:gd name="T121" fmla="*/ 12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9" h="383">
                  <a:moveTo>
                    <a:pt x="121" y="128"/>
                  </a:moveTo>
                  <a:lnTo>
                    <a:pt x="111" y="158"/>
                  </a:lnTo>
                  <a:lnTo>
                    <a:pt x="92" y="164"/>
                  </a:lnTo>
                  <a:lnTo>
                    <a:pt x="51" y="158"/>
                  </a:lnTo>
                  <a:lnTo>
                    <a:pt x="43" y="168"/>
                  </a:lnTo>
                  <a:lnTo>
                    <a:pt x="20" y="160"/>
                  </a:lnTo>
                  <a:lnTo>
                    <a:pt x="0" y="189"/>
                  </a:lnTo>
                  <a:lnTo>
                    <a:pt x="9" y="197"/>
                  </a:lnTo>
                  <a:lnTo>
                    <a:pt x="9" y="216"/>
                  </a:lnTo>
                  <a:lnTo>
                    <a:pt x="19" y="232"/>
                  </a:lnTo>
                  <a:lnTo>
                    <a:pt x="59" y="220"/>
                  </a:lnTo>
                  <a:lnTo>
                    <a:pt x="72" y="230"/>
                  </a:lnTo>
                  <a:lnTo>
                    <a:pt x="53" y="308"/>
                  </a:lnTo>
                  <a:lnTo>
                    <a:pt x="77" y="332"/>
                  </a:lnTo>
                  <a:lnTo>
                    <a:pt x="70" y="377"/>
                  </a:lnTo>
                  <a:lnTo>
                    <a:pt x="94" y="379"/>
                  </a:lnTo>
                  <a:lnTo>
                    <a:pt x="120" y="355"/>
                  </a:lnTo>
                  <a:lnTo>
                    <a:pt x="131" y="361"/>
                  </a:lnTo>
                  <a:lnTo>
                    <a:pt x="182" y="382"/>
                  </a:lnTo>
                  <a:lnTo>
                    <a:pt x="190" y="377"/>
                  </a:lnTo>
                  <a:lnTo>
                    <a:pt x="192" y="360"/>
                  </a:lnTo>
                  <a:lnTo>
                    <a:pt x="202" y="351"/>
                  </a:lnTo>
                  <a:lnTo>
                    <a:pt x="272" y="305"/>
                  </a:lnTo>
                  <a:lnTo>
                    <a:pt x="284" y="319"/>
                  </a:lnTo>
                  <a:lnTo>
                    <a:pt x="327" y="332"/>
                  </a:lnTo>
                  <a:lnTo>
                    <a:pt x="351" y="301"/>
                  </a:lnTo>
                  <a:lnTo>
                    <a:pt x="362" y="308"/>
                  </a:lnTo>
                  <a:lnTo>
                    <a:pt x="379" y="308"/>
                  </a:lnTo>
                  <a:lnTo>
                    <a:pt x="379" y="299"/>
                  </a:lnTo>
                  <a:lnTo>
                    <a:pt x="402" y="291"/>
                  </a:lnTo>
                  <a:lnTo>
                    <a:pt x="402" y="285"/>
                  </a:lnTo>
                  <a:lnTo>
                    <a:pt x="410" y="275"/>
                  </a:lnTo>
                  <a:lnTo>
                    <a:pt x="415" y="276"/>
                  </a:lnTo>
                  <a:lnTo>
                    <a:pt x="438" y="255"/>
                  </a:lnTo>
                  <a:lnTo>
                    <a:pt x="420" y="221"/>
                  </a:lnTo>
                  <a:lnTo>
                    <a:pt x="429" y="175"/>
                  </a:lnTo>
                  <a:lnTo>
                    <a:pt x="417" y="160"/>
                  </a:lnTo>
                  <a:lnTo>
                    <a:pt x="385" y="170"/>
                  </a:lnTo>
                  <a:lnTo>
                    <a:pt x="381" y="164"/>
                  </a:lnTo>
                  <a:lnTo>
                    <a:pt x="417" y="125"/>
                  </a:lnTo>
                  <a:lnTo>
                    <a:pt x="402" y="59"/>
                  </a:lnTo>
                  <a:lnTo>
                    <a:pt x="377" y="78"/>
                  </a:lnTo>
                  <a:lnTo>
                    <a:pt x="355" y="55"/>
                  </a:lnTo>
                  <a:lnTo>
                    <a:pt x="334" y="27"/>
                  </a:lnTo>
                  <a:lnTo>
                    <a:pt x="333" y="10"/>
                  </a:lnTo>
                  <a:lnTo>
                    <a:pt x="318" y="8"/>
                  </a:lnTo>
                  <a:lnTo>
                    <a:pt x="301" y="13"/>
                  </a:lnTo>
                  <a:lnTo>
                    <a:pt x="274" y="0"/>
                  </a:lnTo>
                  <a:lnTo>
                    <a:pt x="260" y="31"/>
                  </a:lnTo>
                  <a:lnTo>
                    <a:pt x="236" y="34"/>
                  </a:lnTo>
                  <a:lnTo>
                    <a:pt x="220" y="59"/>
                  </a:lnTo>
                  <a:lnTo>
                    <a:pt x="208" y="55"/>
                  </a:lnTo>
                  <a:lnTo>
                    <a:pt x="192" y="59"/>
                  </a:lnTo>
                  <a:lnTo>
                    <a:pt x="166" y="44"/>
                  </a:lnTo>
                  <a:lnTo>
                    <a:pt x="145" y="69"/>
                  </a:lnTo>
                  <a:lnTo>
                    <a:pt x="145" y="79"/>
                  </a:lnTo>
                  <a:lnTo>
                    <a:pt x="186" y="101"/>
                  </a:lnTo>
                  <a:lnTo>
                    <a:pt x="196" y="118"/>
                  </a:lnTo>
                  <a:lnTo>
                    <a:pt x="166" y="129"/>
                  </a:lnTo>
                  <a:lnTo>
                    <a:pt x="121" y="128"/>
                  </a:lnTo>
                  <a:lnTo>
                    <a:pt x="121" y="1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浙江">
              <a:hlinkClick r:id="" action="ppaction://macro?name=Slide1.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542370" y="4370409"/>
              <a:ext cx="571424" cy="706075"/>
            </a:xfrm>
            <a:custGeom>
              <a:avLst/>
              <a:gdLst>
                <a:gd name="T0" fmla="*/ 197 w 274"/>
                <a:gd name="T1" fmla="*/ 303 h 320"/>
                <a:gd name="T2" fmla="*/ 156 w 274"/>
                <a:gd name="T3" fmla="*/ 319 h 320"/>
                <a:gd name="T4" fmla="*/ 133 w 274"/>
                <a:gd name="T5" fmla="*/ 295 h 320"/>
                <a:gd name="T6" fmla="*/ 115 w 274"/>
                <a:gd name="T7" fmla="*/ 316 h 320"/>
                <a:gd name="T8" fmla="*/ 90 w 274"/>
                <a:gd name="T9" fmla="*/ 316 h 320"/>
                <a:gd name="T10" fmla="*/ 79 w 274"/>
                <a:gd name="T11" fmla="*/ 292 h 320"/>
                <a:gd name="T12" fmla="*/ 66 w 274"/>
                <a:gd name="T13" fmla="*/ 260 h 320"/>
                <a:gd name="T14" fmla="*/ 42 w 274"/>
                <a:gd name="T15" fmla="*/ 255 h 320"/>
                <a:gd name="T16" fmla="*/ 16 w 274"/>
                <a:gd name="T17" fmla="*/ 207 h 320"/>
                <a:gd name="T18" fmla="*/ 0 w 274"/>
                <a:gd name="T19" fmla="*/ 183 h 320"/>
                <a:gd name="T20" fmla="*/ 10 w 274"/>
                <a:gd name="T21" fmla="*/ 171 h 320"/>
                <a:gd name="T22" fmla="*/ 16 w 274"/>
                <a:gd name="T23" fmla="*/ 166 h 320"/>
                <a:gd name="T24" fmla="*/ 43 w 274"/>
                <a:gd name="T25" fmla="*/ 128 h 320"/>
                <a:gd name="T26" fmla="*/ 42 w 274"/>
                <a:gd name="T27" fmla="*/ 96 h 320"/>
                <a:gd name="T28" fmla="*/ 51 w 274"/>
                <a:gd name="T29" fmla="*/ 83 h 320"/>
                <a:gd name="T30" fmla="*/ 72 w 274"/>
                <a:gd name="T31" fmla="*/ 79 h 320"/>
                <a:gd name="T32" fmla="*/ 79 w 274"/>
                <a:gd name="T33" fmla="*/ 70 h 320"/>
                <a:gd name="T34" fmla="*/ 71 w 274"/>
                <a:gd name="T35" fmla="*/ 55 h 320"/>
                <a:gd name="T36" fmla="*/ 82 w 274"/>
                <a:gd name="T37" fmla="*/ 41 h 320"/>
                <a:gd name="T38" fmla="*/ 82 w 274"/>
                <a:gd name="T39" fmla="*/ 11 h 320"/>
                <a:gd name="T40" fmla="*/ 97 w 274"/>
                <a:gd name="T41" fmla="*/ 4 h 320"/>
                <a:gd name="T42" fmla="*/ 123 w 274"/>
                <a:gd name="T43" fmla="*/ 20 h 320"/>
                <a:gd name="T44" fmla="*/ 155 w 274"/>
                <a:gd name="T45" fmla="*/ 25 h 320"/>
                <a:gd name="T46" fmla="*/ 176 w 274"/>
                <a:gd name="T47" fmla="*/ 0 h 320"/>
                <a:gd name="T48" fmla="*/ 201 w 274"/>
                <a:gd name="T49" fmla="*/ 22 h 320"/>
                <a:gd name="T50" fmla="*/ 190 w 274"/>
                <a:gd name="T51" fmla="*/ 30 h 320"/>
                <a:gd name="T52" fmla="*/ 177 w 274"/>
                <a:gd name="T53" fmla="*/ 50 h 320"/>
                <a:gd name="T54" fmla="*/ 156 w 274"/>
                <a:gd name="T55" fmla="*/ 55 h 320"/>
                <a:gd name="T56" fmla="*/ 149 w 274"/>
                <a:gd name="T57" fmla="*/ 61 h 320"/>
                <a:gd name="T58" fmla="*/ 168 w 274"/>
                <a:gd name="T59" fmla="*/ 73 h 320"/>
                <a:gd name="T60" fmla="*/ 206 w 274"/>
                <a:gd name="T61" fmla="*/ 55 h 320"/>
                <a:gd name="T62" fmla="*/ 267 w 274"/>
                <a:gd name="T63" fmla="*/ 81 h 320"/>
                <a:gd name="T64" fmla="*/ 273 w 274"/>
                <a:gd name="T65" fmla="*/ 133 h 320"/>
                <a:gd name="T66" fmla="*/ 249 w 274"/>
                <a:gd name="T67" fmla="*/ 133 h 320"/>
                <a:gd name="T68" fmla="*/ 247 w 274"/>
                <a:gd name="T69" fmla="*/ 148 h 320"/>
                <a:gd name="T70" fmla="*/ 260 w 274"/>
                <a:gd name="T71" fmla="*/ 170 h 320"/>
                <a:gd name="T72" fmla="*/ 249 w 274"/>
                <a:gd name="T73" fmla="*/ 183 h 320"/>
                <a:gd name="T74" fmla="*/ 261 w 274"/>
                <a:gd name="T75" fmla="*/ 204 h 320"/>
                <a:gd name="T76" fmla="*/ 241 w 274"/>
                <a:gd name="T77" fmla="*/ 228 h 320"/>
                <a:gd name="T78" fmla="*/ 232 w 274"/>
                <a:gd name="T79" fmla="*/ 215 h 320"/>
                <a:gd name="T80" fmla="*/ 202 w 274"/>
                <a:gd name="T81" fmla="*/ 292 h 320"/>
                <a:gd name="T82" fmla="*/ 197 w 274"/>
                <a:gd name="T83" fmla="*/ 303 h 320"/>
                <a:gd name="T84" fmla="*/ 197 w 274"/>
                <a:gd name="T85" fmla="*/ 30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4" h="320">
                  <a:moveTo>
                    <a:pt x="197" y="303"/>
                  </a:moveTo>
                  <a:lnTo>
                    <a:pt x="156" y="319"/>
                  </a:lnTo>
                  <a:lnTo>
                    <a:pt x="133" y="295"/>
                  </a:lnTo>
                  <a:lnTo>
                    <a:pt x="115" y="316"/>
                  </a:lnTo>
                  <a:lnTo>
                    <a:pt x="90" y="316"/>
                  </a:lnTo>
                  <a:lnTo>
                    <a:pt x="79" y="292"/>
                  </a:lnTo>
                  <a:lnTo>
                    <a:pt x="66" y="260"/>
                  </a:lnTo>
                  <a:lnTo>
                    <a:pt x="42" y="255"/>
                  </a:lnTo>
                  <a:lnTo>
                    <a:pt x="16" y="207"/>
                  </a:lnTo>
                  <a:lnTo>
                    <a:pt x="0" y="183"/>
                  </a:lnTo>
                  <a:lnTo>
                    <a:pt x="10" y="171"/>
                  </a:lnTo>
                  <a:lnTo>
                    <a:pt x="16" y="166"/>
                  </a:lnTo>
                  <a:lnTo>
                    <a:pt x="43" y="128"/>
                  </a:lnTo>
                  <a:lnTo>
                    <a:pt x="42" y="96"/>
                  </a:lnTo>
                  <a:lnTo>
                    <a:pt x="51" y="83"/>
                  </a:lnTo>
                  <a:lnTo>
                    <a:pt x="72" y="79"/>
                  </a:lnTo>
                  <a:lnTo>
                    <a:pt x="79" y="70"/>
                  </a:lnTo>
                  <a:lnTo>
                    <a:pt x="71" y="55"/>
                  </a:lnTo>
                  <a:lnTo>
                    <a:pt x="82" y="41"/>
                  </a:lnTo>
                  <a:lnTo>
                    <a:pt x="82" y="11"/>
                  </a:lnTo>
                  <a:lnTo>
                    <a:pt x="97" y="4"/>
                  </a:lnTo>
                  <a:lnTo>
                    <a:pt x="123" y="20"/>
                  </a:lnTo>
                  <a:lnTo>
                    <a:pt x="155" y="25"/>
                  </a:lnTo>
                  <a:lnTo>
                    <a:pt x="176" y="0"/>
                  </a:lnTo>
                  <a:lnTo>
                    <a:pt x="201" y="22"/>
                  </a:lnTo>
                  <a:lnTo>
                    <a:pt x="190" y="30"/>
                  </a:lnTo>
                  <a:lnTo>
                    <a:pt x="177" y="50"/>
                  </a:lnTo>
                  <a:lnTo>
                    <a:pt x="156" y="55"/>
                  </a:lnTo>
                  <a:lnTo>
                    <a:pt x="149" y="61"/>
                  </a:lnTo>
                  <a:lnTo>
                    <a:pt x="168" y="73"/>
                  </a:lnTo>
                  <a:lnTo>
                    <a:pt x="206" y="55"/>
                  </a:lnTo>
                  <a:lnTo>
                    <a:pt x="267" y="81"/>
                  </a:lnTo>
                  <a:lnTo>
                    <a:pt x="273" y="133"/>
                  </a:lnTo>
                  <a:lnTo>
                    <a:pt x="249" y="133"/>
                  </a:lnTo>
                  <a:lnTo>
                    <a:pt x="247" y="148"/>
                  </a:lnTo>
                  <a:lnTo>
                    <a:pt x="260" y="170"/>
                  </a:lnTo>
                  <a:lnTo>
                    <a:pt x="249" y="183"/>
                  </a:lnTo>
                  <a:lnTo>
                    <a:pt x="261" y="204"/>
                  </a:lnTo>
                  <a:lnTo>
                    <a:pt x="241" y="228"/>
                  </a:lnTo>
                  <a:lnTo>
                    <a:pt x="232" y="215"/>
                  </a:lnTo>
                  <a:lnTo>
                    <a:pt x="202" y="292"/>
                  </a:lnTo>
                  <a:lnTo>
                    <a:pt x="197" y="303"/>
                  </a:lnTo>
                  <a:lnTo>
                    <a:pt x="197" y="30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安徽">
              <a:hlinkClick r:id="" action="ppaction://macro?name=Slide1.安徽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009977" y="3821126"/>
              <a:ext cx="729058" cy="916789"/>
            </a:xfrm>
            <a:custGeom>
              <a:avLst/>
              <a:gdLst>
                <a:gd name="T0" fmla="*/ 82 w 343"/>
                <a:gd name="T1" fmla="*/ 0 h 408"/>
                <a:gd name="T2" fmla="*/ 142 w 343"/>
                <a:gd name="T3" fmla="*/ 35 h 408"/>
                <a:gd name="T4" fmla="*/ 188 w 343"/>
                <a:gd name="T5" fmla="*/ 55 h 408"/>
                <a:gd name="T6" fmla="*/ 210 w 343"/>
                <a:gd name="T7" fmla="*/ 59 h 408"/>
                <a:gd name="T8" fmla="*/ 221 w 343"/>
                <a:gd name="T9" fmla="*/ 108 h 408"/>
                <a:gd name="T10" fmla="*/ 258 w 343"/>
                <a:gd name="T11" fmla="*/ 129 h 408"/>
                <a:gd name="T12" fmla="*/ 285 w 343"/>
                <a:gd name="T13" fmla="*/ 112 h 408"/>
                <a:gd name="T14" fmla="*/ 295 w 343"/>
                <a:gd name="T15" fmla="*/ 141 h 408"/>
                <a:gd name="T16" fmla="*/ 261 w 343"/>
                <a:gd name="T17" fmla="*/ 159 h 408"/>
                <a:gd name="T18" fmla="*/ 248 w 343"/>
                <a:gd name="T19" fmla="*/ 184 h 408"/>
                <a:gd name="T20" fmla="*/ 285 w 343"/>
                <a:gd name="T21" fmla="*/ 220 h 408"/>
                <a:gd name="T22" fmla="*/ 342 w 343"/>
                <a:gd name="T23" fmla="*/ 247 h 408"/>
                <a:gd name="T24" fmla="*/ 331 w 343"/>
                <a:gd name="T25" fmla="*/ 291 h 408"/>
                <a:gd name="T26" fmla="*/ 332 w 343"/>
                <a:gd name="T27" fmla="*/ 315 h 408"/>
                <a:gd name="T28" fmla="*/ 302 w 343"/>
                <a:gd name="T29" fmla="*/ 332 h 408"/>
                <a:gd name="T30" fmla="*/ 276 w 343"/>
                <a:gd name="T31" fmla="*/ 402 h 408"/>
                <a:gd name="T32" fmla="*/ 256 w 343"/>
                <a:gd name="T33" fmla="*/ 394 h 408"/>
                <a:gd name="T34" fmla="*/ 200 w 343"/>
                <a:gd name="T35" fmla="*/ 376 h 408"/>
                <a:gd name="T36" fmla="*/ 157 w 343"/>
                <a:gd name="T37" fmla="*/ 401 h 408"/>
                <a:gd name="T38" fmla="*/ 169 w 343"/>
                <a:gd name="T39" fmla="*/ 369 h 408"/>
                <a:gd name="T40" fmla="*/ 120 w 343"/>
                <a:gd name="T41" fmla="*/ 386 h 408"/>
                <a:gd name="T42" fmla="*/ 96 w 343"/>
                <a:gd name="T43" fmla="*/ 299 h 408"/>
                <a:gd name="T44" fmla="*/ 75 w 343"/>
                <a:gd name="T45" fmla="*/ 286 h 408"/>
                <a:gd name="T46" fmla="*/ 56 w 343"/>
                <a:gd name="T47" fmla="*/ 242 h 408"/>
                <a:gd name="T48" fmla="*/ 78 w 343"/>
                <a:gd name="T49" fmla="*/ 212 h 408"/>
                <a:gd name="T50" fmla="*/ 68 w 343"/>
                <a:gd name="T51" fmla="*/ 171 h 408"/>
                <a:gd name="T52" fmla="*/ 21 w 343"/>
                <a:gd name="T53" fmla="*/ 168 h 408"/>
                <a:gd name="T54" fmla="*/ 21 w 343"/>
                <a:gd name="T55" fmla="*/ 127 h 408"/>
                <a:gd name="T56" fmla="*/ 39 w 343"/>
                <a:gd name="T57" fmla="*/ 92 h 408"/>
                <a:gd name="T58" fmla="*/ 46 w 343"/>
                <a:gd name="T59" fmla="*/ 51 h 408"/>
                <a:gd name="T60" fmla="*/ 75 w 343"/>
                <a:gd name="T61" fmla="*/ 75 h 408"/>
                <a:gd name="T62" fmla="*/ 104 w 343"/>
                <a:gd name="T63" fmla="*/ 52 h 408"/>
                <a:gd name="T64" fmla="*/ 75 w 343"/>
                <a:gd name="T65" fmla="*/ 20 h 408"/>
                <a:gd name="T66" fmla="*/ 70 w 343"/>
                <a:gd name="T67" fmla="*/ 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3" h="408">
                  <a:moveTo>
                    <a:pt x="70" y="3"/>
                  </a:moveTo>
                  <a:lnTo>
                    <a:pt x="82" y="0"/>
                  </a:lnTo>
                  <a:lnTo>
                    <a:pt x="123" y="16"/>
                  </a:lnTo>
                  <a:lnTo>
                    <a:pt x="142" y="35"/>
                  </a:lnTo>
                  <a:lnTo>
                    <a:pt x="174" y="44"/>
                  </a:lnTo>
                  <a:lnTo>
                    <a:pt x="188" y="55"/>
                  </a:lnTo>
                  <a:lnTo>
                    <a:pt x="206" y="52"/>
                  </a:lnTo>
                  <a:lnTo>
                    <a:pt x="210" y="59"/>
                  </a:lnTo>
                  <a:lnTo>
                    <a:pt x="204" y="99"/>
                  </a:lnTo>
                  <a:lnTo>
                    <a:pt x="221" y="108"/>
                  </a:lnTo>
                  <a:lnTo>
                    <a:pt x="231" y="123"/>
                  </a:lnTo>
                  <a:lnTo>
                    <a:pt x="258" y="129"/>
                  </a:lnTo>
                  <a:lnTo>
                    <a:pt x="268" y="111"/>
                  </a:lnTo>
                  <a:lnTo>
                    <a:pt x="285" y="112"/>
                  </a:lnTo>
                  <a:lnTo>
                    <a:pt x="297" y="127"/>
                  </a:lnTo>
                  <a:lnTo>
                    <a:pt x="295" y="141"/>
                  </a:lnTo>
                  <a:lnTo>
                    <a:pt x="261" y="145"/>
                  </a:lnTo>
                  <a:lnTo>
                    <a:pt x="261" y="159"/>
                  </a:lnTo>
                  <a:lnTo>
                    <a:pt x="261" y="170"/>
                  </a:lnTo>
                  <a:lnTo>
                    <a:pt x="248" y="184"/>
                  </a:lnTo>
                  <a:lnTo>
                    <a:pt x="258" y="200"/>
                  </a:lnTo>
                  <a:lnTo>
                    <a:pt x="285" y="220"/>
                  </a:lnTo>
                  <a:lnTo>
                    <a:pt x="287" y="242"/>
                  </a:lnTo>
                  <a:lnTo>
                    <a:pt x="342" y="247"/>
                  </a:lnTo>
                  <a:lnTo>
                    <a:pt x="342" y="277"/>
                  </a:lnTo>
                  <a:lnTo>
                    <a:pt x="331" y="291"/>
                  </a:lnTo>
                  <a:lnTo>
                    <a:pt x="339" y="306"/>
                  </a:lnTo>
                  <a:lnTo>
                    <a:pt x="332" y="315"/>
                  </a:lnTo>
                  <a:lnTo>
                    <a:pt x="311" y="319"/>
                  </a:lnTo>
                  <a:lnTo>
                    <a:pt x="302" y="332"/>
                  </a:lnTo>
                  <a:lnTo>
                    <a:pt x="303" y="364"/>
                  </a:lnTo>
                  <a:lnTo>
                    <a:pt x="276" y="402"/>
                  </a:lnTo>
                  <a:lnTo>
                    <a:pt x="270" y="407"/>
                  </a:lnTo>
                  <a:lnTo>
                    <a:pt x="256" y="394"/>
                  </a:lnTo>
                  <a:lnTo>
                    <a:pt x="216" y="394"/>
                  </a:lnTo>
                  <a:lnTo>
                    <a:pt x="200" y="376"/>
                  </a:lnTo>
                  <a:lnTo>
                    <a:pt x="169" y="406"/>
                  </a:lnTo>
                  <a:lnTo>
                    <a:pt x="157" y="401"/>
                  </a:lnTo>
                  <a:lnTo>
                    <a:pt x="171" y="377"/>
                  </a:lnTo>
                  <a:lnTo>
                    <a:pt x="169" y="369"/>
                  </a:lnTo>
                  <a:lnTo>
                    <a:pt x="157" y="366"/>
                  </a:lnTo>
                  <a:lnTo>
                    <a:pt x="120" y="386"/>
                  </a:lnTo>
                  <a:lnTo>
                    <a:pt x="85" y="319"/>
                  </a:lnTo>
                  <a:lnTo>
                    <a:pt x="96" y="299"/>
                  </a:lnTo>
                  <a:lnTo>
                    <a:pt x="93" y="291"/>
                  </a:lnTo>
                  <a:lnTo>
                    <a:pt x="75" y="286"/>
                  </a:lnTo>
                  <a:lnTo>
                    <a:pt x="43" y="267"/>
                  </a:lnTo>
                  <a:lnTo>
                    <a:pt x="56" y="242"/>
                  </a:lnTo>
                  <a:lnTo>
                    <a:pt x="75" y="233"/>
                  </a:lnTo>
                  <a:lnTo>
                    <a:pt x="78" y="212"/>
                  </a:lnTo>
                  <a:lnTo>
                    <a:pt x="72" y="175"/>
                  </a:lnTo>
                  <a:lnTo>
                    <a:pt x="68" y="171"/>
                  </a:lnTo>
                  <a:lnTo>
                    <a:pt x="49" y="190"/>
                  </a:lnTo>
                  <a:lnTo>
                    <a:pt x="21" y="168"/>
                  </a:lnTo>
                  <a:lnTo>
                    <a:pt x="0" y="142"/>
                  </a:lnTo>
                  <a:lnTo>
                    <a:pt x="21" y="127"/>
                  </a:lnTo>
                  <a:lnTo>
                    <a:pt x="27" y="102"/>
                  </a:lnTo>
                  <a:lnTo>
                    <a:pt x="39" y="92"/>
                  </a:lnTo>
                  <a:lnTo>
                    <a:pt x="37" y="57"/>
                  </a:lnTo>
                  <a:lnTo>
                    <a:pt x="46" y="51"/>
                  </a:lnTo>
                  <a:lnTo>
                    <a:pt x="63" y="61"/>
                  </a:lnTo>
                  <a:lnTo>
                    <a:pt x="75" y="75"/>
                  </a:lnTo>
                  <a:lnTo>
                    <a:pt x="96" y="61"/>
                  </a:lnTo>
                  <a:lnTo>
                    <a:pt x="104" y="52"/>
                  </a:lnTo>
                  <a:lnTo>
                    <a:pt x="100" y="35"/>
                  </a:lnTo>
                  <a:lnTo>
                    <a:pt x="75" y="20"/>
                  </a:lnTo>
                  <a:lnTo>
                    <a:pt x="70" y="3"/>
                  </a:lnTo>
                  <a:lnTo>
                    <a:pt x="70" y="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江苏">
              <a:hlinkClick r:id="" action="ppaction://macro?name=Slide1.江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195514" y="3715343"/>
              <a:ext cx="847284" cy="702378"/>
            </a:xfrm>
            <a:custGeom>
              <a:avLst/>
              <a:gdLst>
                <a:gd name="T0" fmla="*/ 375 w 404"/>
                <a:gd name="T1" fmla="*/ 255 h 323"/>
                <a:gd name="T2" fmla="*/ 365 w 404"/>
                <a:gd name="T3" fmla="*/ 282 h 323"/>
                <a:gd name="T4" fmla="*/ 354 w 404"/>
                <a:gd name="T5" fmla="*/ 297 h 323"/>
                <a:gd name="T6" fmla="*/ 333 w 404"/>
                <a:gd name="T7" fmla="*/ 322 h 323"/>
                <a:gd name="T8" fmla="*/ 301 w 404"/>
                <a:gd name="T9" fmla="*/ 317 h 323"/>
                <a:gd name="T10" fmla="*/ 275 w 404"/>
                <a:gd name="T11" fmla="*/ 301 h 323"/>
                <a:gd name="T12" fmla="*/ 260 w 404"/>
                <a:gd name="T13" fmla="*/ 308 h 323"/>
                <a:gd name="T14" fmla="*/ 205 w 404"/>
                <a:gd name="T15" fmla="*/ 303 h 323"/>
                <a:gd name="T16" fmla="*/ 203 w 404"/>
                <a:gd name="T17" fmla="*/ 281 h 323"/>
                <a:gd name="T18" fmla="*/ 176 w 404"/>
                <a:gd name="T19" fmla="*/ 261 h 323"/>
                <a:gd name="T20" fmla="*/ 166 w 404"/>
                <a:gd name="T21" fmla="*/ 245 h 323"/>
                <a:gd name="T22" fmla="*/ 179 w 404"/>
                <a:gd name="T23" fmla="*/ 231 h 323"/>
                <a:gd name="T24" fmla="*/ 179 w 404"/>
                <a:gd name="T25" fmla="*/ 220 h 323"/>
                <a:gd name="T26" fmla="*/ 179 w 404"/>
                <a:gd name="T27" fmla="*/ 206 h 323"/>
                <a:gd name="T28" fmla="*/ 213 w 404"/>
                <a:gd name="T29" fmla="*/ 202 h 323"/>
                <a:gd name="T30" fmla="*/ 215 w 404"/>
                <a:gd name="T31" fmla="*/ 188 h 323"/>
                <a:gd name="T32" fmla="*/ 203 w 404"/>
                <a:gd name="T33" fmla="*/ 173 h 323"/>
                <a:gd name="T34" fmla="*/ 186 w 404"/>
                <a:gd name="T35" fmla="*/ 172 h 323"/>
                <a:gd name="T36" fmla="*/ 176 w 404"/>
                <a:gd name="T37" fmla="*/ 190 h 323"/>
                <a:gd name="T38" fmla="*/ 149 w 404"/>
                <a:gd name="T39" fmla="*/ 184 h 323"/>
                <a:gd name="T40" fmla="*/ 139 w 404"/>
                <a:gd name="T41" fmla="*/ 169 h 323"/>
                <a:gd name="T42" fmla="*/ 122 w 404"/>
                <a:gd name="T43" fmla="*/ 160 h 323"/>
                <a:gd name="T44" fmla="*/ 128 w 404"/>
                <a:gd name="T45" fmla="*/ 120 h 323"/>
                <a:gd name="T46" fmla="*/ 124 w 404"/>
                <a:gd name="T47" fmla="*/ 113 h 323"/>
                <a:gd name="T48" fmla="*/ 106 w 404"/>
                <a:gd name="T49" fmla="*/ 116 h 323"/>
                <a:gd name="T50" fmla="*/ 92 w 404"/>
                <a:gd name="T51" fmla="*/ 105 h 323"/>
                <a:gd name="T52" fmla="*/ 60 w 404"/>
                <a:gd name="T53" fmla="*/ 96 h 323"/>
                <a:gd name="T54" fmla="*/ 41 w 404"/>
                <a:gd name="T55" fmla="*/ 77 h 323"/>
                <a:gd name="T56" fmla="*/ 0 w 404"/>
                <a:gd name="T57" fmla="*/ 61 h 323"/>
                <a:gd name="T58" fmla="*/ 3 w 404"/>
                <a:gd name="T59" fmla="*/ 42 h 323"/>
                <a:gd name="T60" fmla="*/ 20 w 404"/>
                <a:gd name="T61" fmla="*/ 35 h 323"/>
                <a:gd name="T62" fmla="*/ 50 w 404"/>
                <a:gd name="T63" fmla="*/ 61 h 323"/>
                <a:gd name="T64" fmla="*/ 60 w 404"/>
                <a:gd name="T65" fmla="*/ 61 h 323"/>
                <a:gd name="T66" fmla="*/ 87 w 404"/>
                <a:gd name="T67" fmla="*/ 57 h 323"/>
                <a:gd name="T68" fmla="*/ 103 w 404"/>
                <a:gd name="T69" fmla="*/ 45 h 323"/>
                <a:gd name="T70" fmla="*/ 125 w 404"/>
                <a:gd name="T71" fmla="*/ 62 h 323"/>
                <a:gd name="T72" fmla="*/ 134 w 404"/>
                <a:gd name="T73" fmla="*/ 46 h 323"/>
                <a:gd name="T74" fmla="*/ 138 w 404"/>
                <a:gd name="T75" fmla="*/ 36 h 323"/>
                <a:gd name="T76" fmla="*/ 156 w 404"/>
                <a:gd name="T77" fmla="*/ 26 h 323"/>
                <a:gd name="T78" fmla="*/ 161 w 404"/>
                <a:gd name="T79" fmla="*/ 4 h 323"/>
                <a:gd name="T80" fmla="*/ 179 w 404"/>
                <a:gd name="T81" fmla="*/ 0 h 323"/>
                <a:gd name="T82" fmla="*/ 226 w 404"/>
                <a:gd name="T83" fmla="*/ 31 h 323"/>
                <a:gd name="T84" fmla="*/ 258 w 404"/>
                <a:gd name="T85" fmla="*/ 45 h 323"/>
                <a:gd name="T86" fmla="*/ 322 w 404"/>
                <a:gd name="T87" fmla="*/ 150 h 323"/>
                <a:gd name="T88" fmla="*/ 319 w 404"/>
                <a:gd name="T89" fmla="*/ 161 h 323"/>
                <a:gd name="T90" fmla="*/ 362 w 404"/>
                <a:gd name="T91" fmla="*/ 181 h 323"/>
                <a:gd name="T92" fmla="*/ 374 w 404"/>
                <a:gd name="T93" fmla="*/ 198 h 323"/>
                <a:gd name="T94" fmla="*/ 393 w 404"/>
                <a:gd name="T95" fmla="*/ 208 h 323"/>
                <a:gd name="T96" fmla="*/ 403 w 404"/>
                <a:gd name="T97" fmla="*/ 227 h 323"/>
                <a:gd name="T98" fmla="*/ 389 w 404"/>
                <a:gd name="T99" fmla="*/ 232 h 323"/>
                <a:gd name="T100" fmla="*/ 368 w 404"/>
                <a:gd name="T101" fmla="*/ 226 h 323"/>
                <a:gd name="T102" fmla="*/ 338 w 404"/>
                <a:gd name="T103" fmla="*/ 226 h 323"/>
                <a:gd name="T104" fmla="*/ 311 w 404"/>
                <a:gd name="T105" fmla="*/ 216 h 323"/>
                <a:gd name="T106" fmla="*/ 298 w 404"/>
                <a:gd name="T107" fmla="*/ 226 h 323"/>
                <a:gd name="T108" fmla="*/ 325 w 404"/>
                <a:gd name="T109" fmla="*/ 232 h 323"/>
                <a:gd name="T110" fmla="*/ 349 w 404"/>
                <a:gd name="T111" fmla="*/ 243 h 323"/>
                <a:gd name="T112" fmla="*/ 375 w 404"/>
                <a:gd name="T113" fmla="*/ 255 h 323"/>
                <a:gd name="T114" fmla="*/ 375 w 404"/>
                <a:gd name="T115" fmla="*/ 25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4" h="323">
                  <a:moveTo>
                    <a:pt x="375" y="255"/>
                  </a:moveTo>
                  <a:lnTo>
                    <a:pt x="365" y="282"/>
                  </a:lnTo>
                  <a:lnTo>
                    <a:pt x="354" y="297"/>
                  </a:lnTo>
                  <a:lnTo>
                    <a:pt x="333" y="322"/>
                  </a:lnTo>
                  <a:lnTo>
                    <a:pt x="301" y="317"/>
                  </a:lnTo>
                  <a:lnTo>
                    <a:pt x="275" y="301"/>
                  </a:lnTo>
                  <a:lnTo>
                    <a:pt x="260" y="308"/>
                  </a:lnTo>
                  <a:lnTo>
                    <a:pt x="205" y="303"/>
                  </a:lnTo>
                  <a:lnTo>
                    <a:pt x="203" y="281"/>
                  </a:lnTo>
                  <a:lnTo>
                    <a:pt x="176" y="261"/>
                  </a:lnTo>
                  <a:lnTo>
                    <a:pt x="166" y="245"/>
                  </a:lnTo>
                  <a:lnTo>
                    <a:pt x="179" y="231"/>
                  </a:lnTo>
                  <a:lnTo>
                    <a:pt x="179" y="220"/>
                  </a:lnTo>
                  <a:lnTo>
                    <a:pt x="179" y="206"/>
                  </a:lnTo>
                  <a:lnTo>
                    <a:pt x="213" y="202"/>
                  </a:lnTo>
                  <a:lnTo>
                    <a:pt x="215" y="188"/>
                  </a:lnTo>
                  <a:lnTo>
                    <a:pt x="203" y="173"/>
                  </a:lnTo>
                  <a:lnTo>
                    <a:pt x="186" y="172"/>
                  </a:lnTo>
                  <a:lnTo>
                    <a:pt x="176" y="190"/>
                  </a:lnTo>
                  <a:lnTo>
                    <a:pt x="149" y="184"/>
                  </a:lnTo>
                  <a:lnTo>
                    <a:pt x="139" y="169"/>
                  </a:lnTo>
                  <a:lnTo>
                    <a:pt x="122" y="160"/>
                  </a:lnTo>
                  <a:lnTo>
                    <a:pt x="128" y="120"/>
                  </a:lnTo>
                  <a:lnTo>
                    <a:pt x="124" y="113"/>
                  </a:lnTo>
                  <a:lnTo>
                    <a:pt x="106" y="116"/>
                  </a:lnTo>
                  <a:lnTo>
                    <a:pt x="92" y="105"/>
                  </a:lnTo>
                  <a:lnTo>
                    <a:pt x="60" y="96"/>
                  </a:lnTo>
                  <a:lnTo>
                    <a:pt x="41" y="7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20" y="35"/>
                  </a:lnTo>
                  <a:lnTo>
                    <a:pt x="50" y="61"/>
                  </a:lnTo>
                  <a:lnTo>
                    <a:pt x="60" y="61"/>
                  </a:lnTo>
                  <a:lnTo>
                    <a:pt x="87" y="57"/>
                  </a:lnTo>
                  <a:lnTo>
                    <a:pt x="103" y="45"/>
                  </a:lnTo>
                  <a:lnTo>
                    <a:pt x="125" y="62"/>
                  </a:lnTo>
                  <a:lnTo>
                    <a:pt x="134" y="46"/>
                  </a:lnTo>
                  <a:lnTo>
                    <a:pt x="138" y="36"/>
                  </a:lnTo>
                  <a:lnTo>
                    <a:pt x="156" y="26"/>
                  </a:lnTo>
                  <a:lnTo>
                    <a:pt x="161" y="4"/>
                  </a:lnTo>
                  <a:lnTo>
                    <a:pt x="179" y="0"/>
                  </a:lnTo>
                  <a:lnTo>
                    <a:pt x="226" y="31"/>
                  </a:lnTo>
                  <a:lnTo>
                    <a:pt x="258" y="45"/>
                  </a:lnTo>
                  <a:lnTo>
                    <a:pt x="322" y="150"/>
                  </a:lnTo>
                  <a:lnTo>
                    <a:pt x="319" y="161"/>
                  </a:lnTo>
                  <a:lnTo>
                    <a:pt x="362" y="181"/>
                  </a:lnTo>
                  <a:lnTo>
                    <a:pt x="374" y="198"/>
                  </a:lnTo>
                  <a:lnTo>
                    <a:pt x="393" y="208"/>
                  </a:lnTo>
                  <a:lnTo>
                    <a:pt x="403" y="227"/>
                  </a:lnTo>
                  <a:lnTo>
                    <a:pt x="389" y="232"/>
                  </a:lnTo>
                  <a:lnTo>
                    <a:pt x="368" y="226"/>
                  </a:lnTo>
                  <a:lnTo>
                    <a:pt x="338" y="226"/>
                  </a:lnTo>
                  <a:lnTo>
                    <a:pt x="311" y="216"/>
                  </a:lnTo>
                  <a:lnTo>
                    <a:pt x="298" y="226"/>
                  </a:lnTo>
                  <a:lnTo>
                    <a:pt x="325" y="232"/>
                  </a:lnTo>
                  <a:lnTo>
                    <a:pt x="349" y="243"/>
                  </a:lnTo>
                  <a:lnTo>
                    <a:pt x="375" y="255"/>
                  </a:lnTo>
                  <a:lnTo>
                    <a:pt x="375" y="25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湖北">
              <a:hlinkClick r:id="" action="ppaction://macro?name=Slide1.湖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77563" y="4117119"/>
              <a:ext cx="1178974" cy="780008"/>
            </a:xfrm>
            <a:custGeom>
              <a:avLst/>
              <a:gdLst>
                <a:gd name="T0" fmla="*/ 76 w 551"/>
                <a:gd name="T1" fmla="*/ 318 h 346"/>
                <a:gd name="T2" fmla="*/ 141 w 551"/>
                <a:gd name="T3" fmla="*/ 304 h 346"/>
                <a:gd name="T4" fmla="*/ 144 w 551"/>
                <a:gd name="T5" fmla="*/ 270 h 346"/>
                <a:gd name="T6" fmla="*/ 238 w 551"/>
                <a:gd name="T7" fmla="*/ 267 h 346"/>
                <a:gd name="T8" fmla="*/ 283 w 551"/>
                <a:gd name="T9" fmla="*/ 296 h 346"/>
                <a:gd name="T10" fmla="*/ 322 w 551"/>
                <a:gd name="T11" fmla="*/ 275 h 346"/>
                <a:gd name="T12" fmla="*/ 339 w 551"/>
                <a:gd name="T13" fmla="*/ 296 h 346"/>
                <a:gd name="T14" fmla="*/ 365 w 551"/>
                <a:gd name="T15" fmla="*/ 265 h 346"/>
                <a:gd name="T16" fmla="*/ 375 w 551"/>
                <a:gd name="T17" fmla="*/ 304 h 346"/>
                <a:gd name="T18" fmla="*/ 399 w 551"/>
                <a:gd name="T19" fmla="*/ 318 h 346"/>
                <a:gd name="T20" fmla="*/ 445 w 551"/>
                <a:gd name="T21" fmla="*/ 290 h 346"/>
                <a:gd name="T22" fmla="*/ 522 w 551"/>
                <a:gd name="T23" fmla="*/ 245 h 346"/>
                <a:gd name="T24" fmla="*/ 515 w 551"/>
                <a:gd name="T25" fmla="*/ 168 h 346"/>
                <a:gd name="T26" fmla="*/ 523 w 551"/>
                <a:gd name="T27" fmla="*/ 140 h 346"/>
                <a:gd name="T28" fmla="*/ 473 w 551"/>
                <a:gd name="T29" fmla="*/ 116 h 346"/>
                <a:gd name="T30" fmla="*/ 438 w 551"/>
                <a:gd name="T31" fmla="*/ 116 h 346"/>
                <a:gd name="T32" fmla="*/ 387 w 551"/>
                <a:gd name="T33" fmla="*/ 98 h 346"/>
                <a:gd name="T34" fmla="*/ 358 w 551"/>
                <a:gd name="T35" fmla="*/ 67 h 346"/>
                <a:gd name="T36" fmla="*/ 331 w 551"/>
                <a:gd name="T37" fmla="*/ 65 h 346"/>
                <a:gd name="T38" fmla="*/ 271 w 551"/>
                <a:gd name="T39" fmla="*/ 65 h 346"/>
                <a:gd name="T40" fmla="*/ 159 w 551"/>
                <a:gd name="T41" fmla="*/ 0 h 346"/>
                <a:gd name="T42" fmla="*/ 135 w 551"/>
                <a:gd name="T43" fmla="*/ 8 h 346"/>
                <a:gd name="T44" fmla="*/ 68 w 551"/>
                <a:gd name="T45" fmla="*/ 8 h 346"/>
                <a:gd name="T46" fmla="*/ 76 w 551"/>
                <a:gd name="T47" fmla="*/ 31 h 346"/>
                <a:gd name="T48" fmla="*/ 108 w 551"/>
                <a:gd name="T49" fmla="*/ 41 h 346"/>
                <a:gd name="T50" fmla="*/ 73 w 551"/>
                <a:gd name="T51" fmla="*/ 65 h 346"/>
                <a:gd name="T52" fmla="*/ 73 w 551"/>
                <a:gd name="T53" fmla="*/ 95 h 346"/>
                <a:gd name="T54" fmla="*/ 93 w 551"/>
                <a:gd name="T55" fmla="*/ 125 h 346"/>
                <a:gd name="T56" fmla="*/ 117 w 551"/>
                <a:gd name="T57" fmla="*/ 189 h 346"/>
                <a:gd name="T58" fmla="*/ 100 w 551"/>
                <a:gd name="T59" fmla="*/ 200 h 346"/>
                <a:gd name="T60" fmla="*/ 14 w 551"/>
                <a:gd name="T61" fmla="*/ 233 h 346"/>
                <a:gd name="T62" fmla="*/ 12 w 551"/>
                <a:gd name="T63" fmla="*/ 263 h 346"/>
                <a:gd name="T64" fmla="*/ 28 w 551"/>
                <a:gd name="T65" fmla="*/ 298 h 346"/>
                <a:gd name="T66" fmla="*/ 65 w 551"/>
                <a:gd name="T67" fmla="*/ 345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1" h="346">
                  <a:moveTo>
                    <a:pt x="65" y="345"/>
                  </a:moveTo>
                  <a:lnTo>
                    <a:pt x="76" y="318"/>
                  </a:lnTo>
                  <a:lnTo>
                    <a:pt x="109" y="290"/>
                  </a:lnTo>
                  <a:lnTo>
                    <a:pt x="141" y="304"/>
                  </a:lnTo>
                  <a:lnTo>
                    <a:pt x="162" y="290"/>
                  </a:lnTo>
                  <a:lnTo>
                    <a:pt x="144" y="270"/>
                  </a:lnTo>
                  <a:lnTo>
                    <a:pt x="153" y="261"/>
                  </a:lnTo>
                  <a:lnTo>
                    <a:pt x="238" y="267"/>
                  </a:lnTo>
                  <a:lnTo>
                    <a:pt x="267" y="287"/>
                  </a:lnTo>
                  <a:lnTo>
                    <a:pt x="283" y="296"/>
                  </a:lnTo>
                  <a:lnTo>
                    <a:pt x="305" y="280"/>
                  </a:lnTo>
                  <a:lnTo>
                    <a:pt x="322" y="275"/>
                  </a:lnTo>
                  <a:lnTo>
                    <a:pt x="325" y="296"/>
                  </a:lnTo>
                  <a:lnTo>
                    <a:pt x="339" y="296"/>
                  </a:lnTo>
                  <a:lnTo>
                    <a:pt x="347" y="283"/>
                  </a:lnTo>
                  <a:lnTo>
                    <a:pt x="365" y="265"/>
                  </a:lnTo>
                  <a:lnTo>
                    <a:pt x="375" y="277"/>
                  </a:lnTo>
                  <a:lnTo>
                    <a:pt x="375" y="304"/>
                  </a:lnTo>
                  <a:lnTo>
                    <a:pt x="382" y="315"/>
                  </a:lnTo>
                  <a:lnTo>
                    <a:pt x="399" y="318"/>
                  </a:lnTo>
                  <a:lnTo>
                    <a:pt x="418" y="299"/>
                  </a:lnTo>
                  <a:lnTo>
                    <a:pt x="445" y="290"/>
                  </a:lnTo>
                  <a:lnTo>
                    <a:pt x="498" y="243"/>
                  </a:lnTo>
                  <a:lnTo>
                    <a:pt x="522" y="245"/>
                  </a:lnTo>
                  <a:lnTo>
                    <a:pt x="550" y="235"/>
                  </a:lnTo>
                  <a:lnTo>
                    <a:pt x="515" y="168"/>
                  </a:lnTo>
                  <a:lnTo>
                    <a:pt x="526" y="148"/>
                  </a:lnTo>
                  <a:lnTo>
                    <a:pt x="523" y="140"/>
                  </a:lnTo>
                  <a:lnTo>
                    <a:pt x="505" y="135"/>
                  </a:lnTo>
                  <a:lnTo>
                    <a:pt x="473" y="116"/>
                  </a:lnTo>
                  <a:lnTo>
                    <a:pt x="458" y="107"/>
                  </a:lnTo>
                  <a:lnTo>
                    <a:pt x="438" y="116"/>
                  </a:lnTo>
                  <a:lnTo>
                    <a:pt x="416" y="98"/>
                  </a:lnTo>
                  <a:lnTo>
                    <a:pt x="387" y="98"/>
                  </a:lnTo>
                  <a:lnTo>
                    <a:pt x="365" y="86"/>
                  </a:lnTo>
                  <a:lnTo>
                    <a:pt x="358" y="67"/>
                  </a:lnTo>
                  <a:lnTo>
                    <a:pt x="347" y="55"/>
                  </a:lnTo>
                  <a:lnTo>
                    <a:pt x="331" y="65"/>
                  </a:lnTo>
                  <a:lnTo>
                    <a:pt x="317" y="58"/>
                  </a:lnTo>
                  <a:lnTo>
                    <a:pt x="271" y="65"/>
                  </a:lnTo>
                  <a:lnTo>
                    <a:pt x="220" y="54"/>
                  </a:lnTo>
                  <a:lnTo>
                    <a:pt x="159" y="0"/>
                  </a:lnTo>
                  <a:lnTo>
                    <a:pt x="143" y="14"/>
                  </a:lnTo>
                  <a:lnTo>
                    <a:pt x="135" y="8"/>
                  </a:lnTo>
                  <a:lnTo>
                    <a:pt x="123" y="8"/>
                  </a:lnTo>
                  <a:lnTo>
                    <a:pt x="68" y="8"/>
                  </a:lnTo>
                  <a:lnTo>
                    <a:pt x="59" y="15"/>
                  </a:lnTo>
                  <a:lnTo>
                    <a:pt x="76" y="31"/>
                  </a:lnTo>
                  <a:lnTo>
                    <a:pt x="93" y="35"/>
                  </a:lnTo>
                  <a:lnTo>
                    <a:pt x="108" y="41"/>
                  </a:lnTo>
                  <a:lnTo>
                    <a:pt x="100" y="52"/>
                  </a:lnTo>
                  <a:lnTo>
                    <a:pt x="73" y="65"/>
                  </a:lnTo>
                  <a:lnTo>
                    <a:pt x="68" y="87"/>
                  </a:lnTo>
                  <a:lnTo>
                    <a:pt x="73" y="95"/>
                  </a:lnTo>
                  <a:lnTo>
                    <a:pt x="76" y="122"/>
                  </a:lnTo>
                  <a:lnTo>
                    <a:pt x="93" y="125"/>
                  </a:lnTo>
                  <a:lnTo>
                    <a:pt x="109" y="146"/>
                  </a:lnTo>
                  <a:lnTo>
                    <a:pt x="117" y="189"/>
                  </a:lnTo>
                  <a:lnTo>
                    <a:pt x="111" y="203"/>
                  </a:lnTo>
                  <a:lnTo>
                    <a:pt x="100" y="200"/>
                  </a:lnTo>
                  <a:lnTo>
                    <a:pt x="69" y="225"/>
                  </a:lnTo>
                  <a:lnTo>
                    <a:pt x="14" y="233"/>
                  </a:lnTo>
                  <a:lnTo>
                    <a:pt x="0" y="248"/>
                  </a:lnTo>
                  <a:lnTo>
                    <a:pt x="12" y="263"/>
                  </a:lnTo>
                  <a:lnTo>
                    <a:pt x="13" y="295"/>
                  </a:lnTo>
                  <a:lnTo>
                    <a:pt x="28" y="298"/>
                  </a:lnTo>
                  <a:lnTo>
                    <a:pt x="65" y="345"/>
                  </a:lnTo>
                  <a:lnTo>
                    <a:pt x="65" y="34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陕西">
              <a:hlinkClick r:id="" action="ppaction://macro?name=Slide1.陕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719642" y="2973187"/>
              <a:ext cx="745480" cy="1404757"/>
            </a:xfrm>
            <a:custGeom>
              <a:avLst/>
              <a:gdLst>
                <a:gd name="T0" fmla="*/ 294 w 354"/>
                <a:gd name="T1" fmla="*/ 381 h 640"/>
                <a:gd name="T2" fmla="*/ 287 w 354"/>
                <a:gd name="T3" fmla="*/ 214 h 640"/>
                <a:gd name="T4" fmla="*/ 311 w 354"/>
                <a:gd name="T5" fmla="*/ 162 h 640"/>
                <a:gd name="T6" fmla="*/ 309 w 354"/>
                <a:gd name="T7" fmla="*/ 85 h 640"/>
                <a:gd name="T8" fmla="*/ 323 w 354"/>
                <a:gd name="T9" fmla="*/ 34 h 640"/>
                <a:gd name="T10" fmla="*/ 312 w 354"/>
                <a:gd name="T11" fmla="*/ 0 h 640"/>
                <a:gd name="T12" fmla="*/ 259 w 354"/>
                <a:gd name="T13" fmla="*/ 18 h 640"/>
                <a:gd name="T14" fmla="*/ 241 w 354"/>
                <a:gd name="T15" fmla="*/ 65 h 640"/>
                <a:gd name="T16" fmla="*/ 221 w 354"/>
                <a:gd name="T17" fmla="*/ 81 h 640"/>
                <a:gd name="T18" fmla="*/ 153 w 354"/>
                <a:gd name="T19" fmla="*/ 164 h 640"/>
                <a:gd name="T20" fmla="*/ 100 w 354"/>
                <a:gd name="T21" fmla="*/ 162 h 640"/>
                <a:gd name="T22" fmla="*/ 87 w 354"/>
                <a:gd name="T23" fmla="*/ 213 h 640"/>
                <a:gd name="T24" fmla="*/ 153 w 354"/>
                <a:gd name="T25" fmla="*/ 254 h 640"/>
                <a:gd name="T26" fmla="*/ 188 w 354"/>
                <a:gd name="T27" fmla="*/ 293 h 640"/>
                <a:gd name="T28" fmla="*/ 182 w 354"/>
                <a:gd name="T29" fmla="*/ 344 h 640"/>
                <a:gd name="T30" fmla="*/ 132 w 354"/>
                <a:gd name="T31" fmla="*/ 360 h 640"/>
                <a:gd name="T32" fmla="*/ 126 w 354"/>
                <a:gd name="T33" fmla="*/ 374 h 640"/>
                <a:gd name="T34" fmla="*/ 91 w 354"/>
                <a:gd name="T35" fmla="*/ 391 h 640"/>
                <a:gd name="T36" fmla="*/ 48 w 354"/>
                <a:gd name="T37" fmla="*/ 381 h 640"/>
                <a:gd name="T38" fmla="*/ 48 w 354"/>
                <a:gd name="T39" fmla="*/ 399 h 640"/>
                <a:gd name="T40" fmla="*/ 34 w 354"/>
                <a:gd name="T41" fmla="*/ 427 h 640"/>
                <a:gd name="T42" fmla="*/ 39 w 354"/>
                <a:gd name="T43" fmla="*/ 479 h 640"/>
                <a:gd name="T44" fmla="*/ 45 w 354"/>
                <a:gd name="T45" fmla="*/ 504 h 640"/>
                <a:gd name="T46" fmla="*/ 0 w 354"/>
                <a:gd name="T47" fmla="*/ 512 h 640"/>
                <a:gd name="T48" fmla="*/ 5 w 354"/>
                <a:gd name="T49" fmla="*/ 559 h 640"/>
                <a:gd name="T50" fmla="*/ 23 w 354"/>
                <a:gd name="T51" fmla="*/ 579 h 640"/>
                <a:gd name="T52" fmla="*/ 83 w 354"/>
                <a:gd name="T53" fmla="*/ 571 h 640"/>
                <a:gd name="T54" fmla="*/ 95 w 354"/>
                <a:gd name="T55" fmla="*/ 588 h 640"/>
                <a:gd name="T56" fmla="*/ 157 w 354"/>
                <a:gd name="T57" fmla="*/ 615 h 640"/>
                <a:gd name="T58" fmla="*/ 233 w 354"/>
                <a:gd name="T59" fmla="*/ 624 h 640"/>
                <a:gd name="T60" fmla="*/ 270 w 354"/>
                <a:gd name="T61" fmla="*/ 632 h 640"/>
                <a:gd name="T62" fmla="*/ 262 w 354"/>
                <a:gd name="T63" fmla="*/ 597 h 640"/>
                <a:gd name="T64" fmla="*/ 294 w 354"/>
                <a:gd name="T65" fmla="*/ 562 h 640"/>
                <a:gd name="T66" fmla="*/ 287 w 354"/>
                <a:gd name="T67" fmla="*/ 545 h 640"/>
                <a:gd name="T68" fmla="*/ 253 w 354"/>
                <a:gd name="T69" fmla="*/ 525 h 640"/>
                <a:gd name="T70" fmla="*/ 317 w 354"/>
                <a:gd name="T71" fmla="*/ 518 h 640"/>
                <a:gd name="T72" fmla="*/ 337 w 354"/>
                <a:gd name="T73" fmla="*/ 524 h 640"/>
                <a:gd name="T74" fmla="*/ 353 w 354"/>
                <a:gd name="T75" fmla="*/ 488 h 640"/>
                <a:gd name="T76" fmla="*/ 303 w 354"/>
                <a:gd name="T77" fmla="*/ 403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4" h="640">
                  <a:moveTo>
                    <a:pt x="303" y="403"/>
                  </a:moveTo>
                  <a:lnTo>
                    <a:pt x="294" y="381"/>
                  </a:lnTo>
                  <a:lnTo>
                    <a:pt x="311" y="324"/>
                  </a:lnTo>
                  <a:lnTo>
                    <a:pt x="287" y="214"/>
                  </a:lnTo>
                  <a:lnTo>
                    <a:pt x="303" y="187"/>
                  </a:lnTo>
                  <a:lnTo>
                    <a:pt x="311" y="162"/>
                  </a:lnTo>
                  <a:lnTo>
                    <a:pt x="289" y="117"/>
                  </a:lnTo>
                  <a:lnTo>
                    <a:pt x="309" y="85"/>
                  </a:lnTo>
                  <a:lnTo>
                    <a:pt x="312" y="56"/>
                  </a:lnTo>
                  <a:lnTo>
                    <a:pt x="323" y="34"/>
                  </a:lnTo>
                  <a:lnTo>
                    <a:pt x="322" y="7"/>
                  </a:lnTo>
                  <a:lnTo>
                    <a:pt x="312" y="0"/>
                  </a:lnTo>
                  <a:lnTo>
                    <a:pt x="298" y="17"/>
                  </a:lnTo>
                  <a:lnTo>
                    <a:pt x="259" y="18"/>
                  </a:lnTo>
                  <a:lnTo>
                    <a:pt x="239" y="49"/>
                  </a:lnTo>
                  <a:lnTo>
                    <a:pt x="241" y="65"/>
                  </a:lnTo>
                  <a:lnTo>
                    <a:pt x="237" y="76"/>
                  </a:lnTo>
                  <a:lnTo>
                    <a:pt x="221" y="81"/>
                  </a:lnTo>
                  <a:lnTo>
                    <a:pt x="160" y="169"/>
                  </a:lnTo>
                  <a:lnTo>
                    <a:pt x="153" y="164"/>
                  </a:lnTo>
                  <a:lnTo>
                    <a:pt x="135" y="158"/>
                  </a:lnTo>
                  <a:lnTo>
                    <a:pt x="100" y="162"/>
                  </a:lnTo>
                  <a:lnTo>
                    <a:pt x="88" y="177"/>
                  </a:lnTo>
                  <a:lnTo>
                    <a:pt x="87" y="213"/>
                  </a:lnTo>
                  <a:lnTo>
                    <a:pt x="92" y="224"/>
                  </a:lnTo>
                  <a:lnTo>
                    <a:pt x="153" y="254"/>
                  </a:lnTo>
                  <a:lnTo>
                    <a:pt x="184" y="274"/>
                  </a:lnTo>
                  <a:lnTo>
                    <a:pt x="188" y="293"/>
                  </a:lnTo>
                  <a:lnTo>
                    <a:pt x="173" y="316"/>
                  </a:lnTo>
                  <a:lnTo>
                    <a:pt x="182" y="344"/>
                  </a:lnTo>
                  <a:lnTo>
                    <a:pt x="176" y="357"/>
                  </a:lnTo>
                  <a:lnTo>
                    <a:pt x="132" y="360"/>
                  </a:lnTo>
                  <a:lnTo>
                    <a:pt x="123" y="367"/>
                  </a:lnTo>
                  <a:lnTo>
                    <a:pt x="126" y="374"/>
                  </a:lnTo>
                  <a:lnTo>
                    <a:pt x="126" y="386"/>
                  </a:lnTo>
                  <a:lnTo>
                    <a:pt x="91" y="391"/>
                  </a:lnTo>
                  <a:lnTo>
                    <a:pt x="72" y="381"/>
                  </a:lnTo>
                  <a:lnTo>
                    <a:pt x="48" y="381"/>
                  </a:lnTo>
                  <a:lnTo>
                    <a:pt x="45" y="386"/>
                  </a:lnTo>
                  <a:lnTo>
                    <a:pt x="48" y="399"/>
                  </a:lnTo>
                  <a:lnTo>
                    <a:pt x="37" y="413"/>
                  </a:lnTo>
                  <a:lnTo>
                    <a:pt x="34" y="427"/>
                  </a:lnTo>
                  <a:lnTo>
                    <a:pt x="56" y="445"/>
                  </a:lnTo>
                  <a:lnTo>
                    <a:pt x="39" y="479"/>
                  </a:lnTo>
                  <a:lnTo>
                    <a:pt x="46" y="495"/>
                  </a:lnTo>
                  <a:lnTo>
                    <a:pt x="45" y="504"/>
                  </a:lnTo>
                  <a:lnTo>
                    <a:pt x="19" y="504"/>
                  </a:lnTo>
                  <a:lnTo>
                    <a:pt x="0" y="512"/>
                  </a:lnTo>
                  <a:lnTo>
                    <a:pt x="15" y="533"/>
                  </a:lnTo>
                  <a:lnTo>
                    <a:pt x="5" y="559"/>
                  </a:lnTo>
                  <a:lnTo>
                    <a:pt x="21" y="562"/>
                  </a:lnTo>
                  <a:lnTo>
                    <a:pt x="23" y="579"/>
                  </a:lnTo>
                  <a:lnTo>
                    <a:pt x="36" y="580"/>
                  </a:lnTo>
                  <a:lnTo>
                    <a:pt x="83" y="571"/>
                  </a:lnTo>
                  <a:lnTo>
                    <a:pt x="92" y="575"/>
                  </a:lnTo>
                  <a:lnTo>
                    <a:pt x="95" y="588"/>
                  </a:lnTo>
                  <a:lnTo>
                    <a:pt x="115" y="593"/>
                  </a:lnTo>
                  <a:lnTo>
                    <a:pt x="157" y="615"/>
                  </a:lnTo>
                  <a:lnTo>
                    <a:pt x="182" y="605"/>
                  </a:lnTo>
                  <a:lnTo>
                    <a:pt x="233" y="624"/>
                  </a:lnTo>
                  <a:lnTo>
                    <a:pt x="245" y="639"/>
                  </a:lnTo>
                  <a:lnTo>
                    <a:pt x="270" y="632"/>
                  </a:lnTo>
                  <a:lnTo>
                    <a:pt x="267" y="605"/>
                  </a:lnTo>
                  <a:lnTo>
                    <a:pt x="262" y="597"/>
                  </a:lnTo>
                  <a:lnTo>
                    <a:pt x="267" y="575"/>
                  </a:lnTo>
                  <a:lnTo>
                    <a:pt x="294" y="562"/>
                  </a:lnTo>
                  <a:lnTo>
                    <a:pt x="302" y="551"/>
                  </a:lnTo>
                  <a:lnTo>
                    <a:pt x="287" y="545"/>
                  </a:lnTo>
                  <a:lnTo>
                    <a:pt x="270" y="541"/>
                  </a:lnTo>
                  <a:lnTo>
                    <a:pt x="253" y="525"/>
                  </a:lnTo>
                  <a:lnTo>
                    <a:pt x="262" y="518"/>
                  </a:lnTo>
                  <a:lnTo>
                    <a:pt x="317" y="518"/>
                  </a:lnTo>
                  <a:lnTo>
                    <a:pt x="329" y="518"/>
                  </a:lnTo>
                  <a:lnTo>
                    <a:pt x="337" y="524"/>
                  </a:lnTo>
                  <a:lnTo>
                    <a:pt x="353" y="510"/>
                  </a:lnTo>
                  <a:lnTo>
                    <a:pt x="353" y="488"/>
                  </a:lnTo>
                  <a:lnTo>
                    <a:pt x="303" y="413"/>
                  </a:lnTo>
                  <a:lnTo>
                    <a:pt x="303" y="403"/>
                  </a:lnTo>
                  <a:lnTo>
                    <a:pt x="303" y="40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山西">
              <a:hlinkClick r:id="" action="ppaction://macro?name=Slide1.山西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346536" y="2763073"/>
              <a:ext cx="522163" cy="1112717"/>
            </a:xfrm>
            <a:custGeom>
              <a:avLst/>
              <a:gdLst>
                <a:gd name="T0" fmla="*/ 16 w 247"/>
                <a:gd name="T1" fmla="*/ 506 h 507"/>
                <a:gd name="T2" fmla="*/ 70 w 247"/>
                <a:gd name="T3" fmla="*/ 492 h 507"/>
                <a:gd name="T4" fmla="*/ 136 w 247"/>
                <a:gd name="T5" fmla="*/ 446 h 507"/>
                <a:gd name="T6" fmla="*/ 184 w 247"/>
                <a:gd name="T7" fmla="*/ 436 h 507"/>
                <a:gd name="T8" fmla="*/ 219 w 247"/>
                <a:gd name="T9" fmla="*/ 408 h 507"/>
                <a:gd name="T10" fmla="*/ 224 w 247"/>
                <a:gd name="T11" fmla="*/ 347 h 507"/>
                <a:gd name="T12" fmla="*/ 206 w 247"/>
                <a:gd name="T13" fmla="*/ 326 h 507"/>
                <a:gd name="T14" fmla="*/ 212 w 247"/>
                <a:gd name="T15" fmla="*/ 307 h 507"/>
                <a:gd name="T16" fmla="*/ 224 w 247"/>
                <a:gd name="T17" fmla="*/ 290 h 507"/>
                <a:gd name="T18" fmla="*/ 227 w 247"/>
                <a:gd name="T19" fmla="*/ 265 h 507"/>
                <a:gd name="T20" fmla="*/ 238 w 247"/>
                <a:gd name="T21" fmla="*/ 246 h 507"/>
                <a:gd name="T22" fmla="*/ 219 w 247"/>
                <a:gd name="T23" fmla="*/ 209 h 507"/>
                <a:gd name="T24" fmla="*/ 193 w 247"/>
                <a:gd name="T25" fmla="*/ 179 h 507"/>
                <a:gd name="T26" fmla="*/ 208 w 247"/>
                <a:gd name="T27" fmla="*/ 132 h 507"/>
                <a:gd name="T28" fmla="*/ 240 w 247"/>
                <a:gd name="T29" fmla="*/ 110 h 507"/>
                <a:gd name="T30" fmla="*/ 246 w 247"/>
                <a:gd name="T31" fmla="*/ 80 h 507"/>
                <a:gd name="T32" fmla="*/ 232 w 247"/>
                <a:gd name="T33" fmla="*/ 52 h 507"/>
                <a:gd name="T34" fmla="*/ 232 w 247"/>
                <a:gd name="T35" fmla="*/ 18 h 507"/>
                <a:gd name="T36" fmla="*/ 212 w 247"/>
                <a:gd name="T37" fmla="*/ 0 h 507"/>
                <a:gd name="T38" fmla="*/ 165 w 247"/>
                <a:gd name="T39" fmla="*/ 24 h 507"/>
                <a:gd name="T40" fmla="*/ 157 w 247"/>
                <a:gd name="T41" fmla="*/ 17 h 507"/>
                <a:gd name="T42" fmla="*/ 131 w 247"/>
                <a:gd name="T43" fmla="*/ 34 h 507"/>
                <a:gd name="T44" fmla="*/ 111 w 247"/>
                <a:gd name="T45" fmla="*/ 33 h 507"/>
                <a:gd name="T46" fmla="*/ 70 w 247"/>
                <a:gd name="T47" fmla="*/ 92 h 507"/>
                <a:gd name="T48" fmla="*/ 56 w 247"/>
                <a:gd name="T49" fmla="*/ 92 h 507"/>
                <a:gd name="T50" fmla="*/ 35 w 247"/>
                <a:gd name="T51" fmla="*/ 110 h 507"/>
                <a:gd name="T52" fmla="*/ 36 w 247"/>
                <a:gd name="T53" fmla="*/ 137 h 507"/>
                <a:gd name="T54" fmla="*/ 25 w 247"/>
                <a:gd name="T55" fmla="*/ 159 h 507"/>
                <a:gd name="T56" fmla="*/ 22 w 247"/>
                <a:gd name="T57" fmla="*/ 188 h 507"/>
                <a:gd name="T58" fmla="*/ 2 w 247"/>
                <a:gd name="T59" fmla="*/ 220 h 507"/>
                <a:gd name="T60" fmla="*/ 24 w 247"/>
                <a:gd name="T61" fmla="*/ 265 h 507"/>
                <a:gd name="T62" fmla="*/ 16 w 247"/>
                <a:gd name="T63" fmla="*/ 290 h 507"/>
                <a:gd name="T64" fmla="*/ 0 w 247"/>
                <a:gd name="T65" fmla="*/ 317 h 507"/>
                <a:gd name="T66" fmla="*/ 24 w 247"/>
                <a:gd name="T67" fmla="*/ 427 h 507"/>
                <a:gd name="T68" fmla="*/ 7 w 247"/>
                <a:gd name="T69" fmla="*/ 484 h 507"/>
                <a:gd name="T70" fmla="*/ 16 w 247"/>
                <a:gd name="T71" fmla="*/ 506 h 507"/>
                <a:gd name="T72" fmla="*/ 16 w 247"/>
                <a:gd name="T73" fmla="*/ 50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7" h="507">
                  <a:moveTo>
                    <a:pt x="16" y="506"/>
                  </a:moveTo>
                  <a:lnTo>
                    <a:pt x="70" y="492"/>
                  </a:lnTo>
                  <a:lnTo>
                    <a:pt x="136" y="446"/>
                  </a:lnTo>
                  <a:lnTo>
                    <a:pt x="184" y="436"/>
                  </a:lnTo>
                  <a:lnTo>
                    <a:pt x="219" y="408"/>
                  </a:lnTo>
                  <a:lnTo>
                    <a:pt x="224" y="347"/>
                  </a:lnTo>
                  <a:lnTo>
                    <a:pt x="206" y="326"/>
                  </a:lnTo>
                  <a:lnTo>
                    <a:pt x="212" y="307"/>
                  </a:lnTo>
                  <a:lnTo>
                    <a:pt x="224" y="290"/>
                  </a:lnTo>
                  <a:lnTo>
                    <a:pt x="227" y="265"/>
                  </a:lnTo>
                  <a:lnTo>
                    <a:pt x="238" y="246"/>
                  </a:lnTo>
                  <a:lnTo>
                    <a:pt x="219" y="209"/>
                  </a:lnTo>
                  <a:lnTo>
                    <a:pt x="193" y="179"/>
                  </a:lnTo>
                  <a:lnTo>
                    <a:pt x="208" y="132"/>
                  </a:lnTo>
                  <a:lnTo>
                    <a:pt x="240" y="110"/>
                  </a:lnTo>
                  <a:lnTo>
                    <a:pt x="246" y="80"/>
                  </a:lnTo>
                  <a:lnTo>
                    <a:pt x="232" y="52"/>
                  </a:lnTo>
                  <a:lnTo>
                    <a:pt x="232" y="18"/>
                  </a:lnTo>
                  <a:lnTo>
                    <a:pt x="212" y="0"/>
                  </a:lnTo>
                  <a:lnTo>
                    <a:pt x="165" y="24"/>
                  </a:lnTo>
                  <a:lnTo>
                    <a:pt x="157" y="17"/>
                  </a:lnTo>
                  <a:lnTo>
                    <a:pt x="131" y="34"/>
                  </a:lnTo>
                  <a:lnTo>
                    <a:pt x="111" y="33"/>
                  </a:lnTo>
                  <a:lnTo>
                    <a:pt x="70" y="92"/>
                  </a:lnTo>
                  <a:lnTo>
                    <a:pt x="56" y="92"/>
                  </a:lnTo>
                  <a:lnTo>
                    <a:pt x="35" y="110"/>
                  </a:lnTo>
                  <a:lnTo>
                    <a:pt x="36" y="137"/>
                  </a:lnTo>
                  <a:lnTo>
                    <a:pt x="25" y="159"/>
                  </a:lnTo>
                  <a:lnTo>
                    <a:pt x="22" y="188"/>
                  </a:lnTo>
                  <a:lnTo>
                    <a:pt x="2" y="220"/>
                  </a:lnTo>
                  <a:lnTo>
                    <a:pt x="24" y="265"/>
                  </a:lnTo>
                  <a:lnTo>
                    <a:pt x="16" y="290"/>
                  </a:lnTo>
                  <a:lnTo>
                    <a:pt x="0" y="317"/>
                  </a:lnTo>
                  <a:lnTo>
                    <a:pt x="24" y="427"/>
                  </a:lnTo>
                  <a:lnTo>
                    <a:pt x="7" y="484"/>
                  </a:lnTo>
                  <a:lnTo>
                    <a:pt x="16" y="506"/>
                  </a:lnTo>
                  <a:lnTo>
                    <a:pt x="16" y="50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山东">
              <a:hlinkClick r:id="" action="ppaction://macro?name=Slide1.山东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762" y="3160813"/>
              <a:ext cx="988499" cy="702378"/>
            </a:xfrm>
            <a:custGeom>
              <a:avLst/>
              <a:gdLst>
                <a:gd name="T0" fmla="*/ 101 w 461"/>
                <a:gd name="T1" fmla="*/ 306 h 316"/>
                <a:gd name="T2" fmla="*/ 104 w 461"/>
                <a:gd name="T3" fmla="*/ 287 h 316"/>
                <a:gd name="T4" fmla="*/ 121 w 461"/>
                <a:gd name="T5" fmla="*/ 280 h 316"/>
                <a:gd name="T6" fmla="*/ 151 w 461"/>
                <a:gd name="T7" fmla="*/ 306 h 316"/>
                <a:gd name="T8" fmla="*/ 161 w 461"/>
                <a:gd name="T9" fmla="*/ 306 h 316"/>
                <a:gd name="T10" fmla="*/ 188 w 461"/>
                <a:gd name="T11" fmla="*/ 302 h 316"/>
                <a:gd name="T12" fmla="*/ 204 w 461"/>
                <a:gd name="T13" fmla="*/ 290 h 316"/>
                <a:gd name="T14" fmla="*/ 226 w 461"/>
                <a:gd name="T15" fmla="*/ 307 h 316"/>
                <a:gd name="T16" fmla="*/ 235 w 461"/>
                <a:gd name="T17" fmla="*/ 291 h 316"/>
                <a:gd name="T18" fmla="*/ 239 w 461"/>
                <a:gd name="T19" fmla="*/ 281 h 316"/>
                <a:gd name="T20" fmla="*/ 257 w 461"/>
                <a:gd name="T21" fmla="*/ 271 h 316"/>
                <a:gd name="T22" fmla="*/ 262 w 461"/>
                <a:gd name="T23" fmla="*/ 249 h 316"/>
                <a:gd name="T24" fmla="*/ 280 w 461"/>
                <a:gd name="T25" fmla="*/ 245 h 316"/>
                <a:gd name="T26" fmla="*/ 332 w 461"/>
                <a:gd name="T27" fmla="*/ 158 h 316"/>
                <a:gd name="T28" fmla="*/ 322 w 461"/>
                <a:gd name="T29" fmla="*/ 143 h 316"/>
                <a:gd name="T30" fmla="*/ 332 w 461"/>
                <a:gd name="T31" fmla="*/ 134 h 316"/>
                <a:gd name="T32" fmla="*/ 343 w 461"/>
                <a:gd name="T33" fmla="*/ 138 h 316"/>
                <a:gd name="T34" fmla="*/ 359 w 461"/>
                <a:gd name="T35" fmla="*/ 129 h 316"/>
                <a:gd name="T36" fmla="*/ 369 w 461"/>
                <a:gd name="T37" fmla="*/ 109 h 316"/>
                <a:gd name="T38" fmla="*/ 412 w 461"/>
                <a:gd name="T39" fmla="*/ 69 h 316"/>
                <a:gd name="T40" fmla="*/ 445 w 461"/>
                <a:gd name="T41" fmla="*/ 58 h 316"/>
                <a:gd name="T42" fmla="*/ 460 w 461"/>
                <a:gd name="T43" fmla="*/ 44 h 316"/>
                <a:gd name="T44" fmla="*/ 456 w 461"/>
                <a:gd name="T45" fmla="*/ 12 h 316"/>
                <a:gd name="T46" fmla="*/ 434 w 461"/>
                <a:gd name="T47" fmla="*/ 10 h 316"/>
                <a:gd name="T48" fmla="*/ 384 w 461"/>
                <a:gd name="T49" fmla="*/ 16 h 316"/>
                <a:gd name="T50" fmla="*/ 349 w 461"/>
                <a:gd name="T51" fmla="*/ 0 h 316"/>
                <a:gd name="T52" fmla="*/ 328 w 461"/>
                <a:gd name="T53" fmla="*/ 3 h 316"/>
                <a:gd name="T54" fmla="*/ 277 w 461"/>
                <a:gd name="T55" fmla="*/ 69 h 316"/>
                <a:gd name="T56" fmla="*/ 262 w 461"/>
                <a:gd name="T57" fmla="*/ 78 h 316"/>
                <a:gd name="T58" fmla="*/ 229 w 461"/>
                <a:gd name="T59" fmla="*/ 64 h 316"/>
                <a:gd name="T60" fmla="*/ 226 w 461"/>
                <a:gd name="T61" fmla="*/ 47 h 316"/>
                <a:gd name="T62" fmla="*/ 219 w 461"/>
                <a:gd name="T63" fmla="*/ 18 h 316"/>
                <a:gd name="T64" fmla="*/ 201 w 461"/>
                <a:gd name="T65" fmla="*/ 6 h 316"/>
                <a:gd name="T66" fmla="*/ 171 w 461"/>
                <a:gd name="T67" fmla="*/ 13 h 316"/>
                <a:gd name="T68" fmla="*/ 152 w 461"/>
                <a:gd name="T69" fmla="*/ 1 h 316"/>
                <a:gd name="T70" fmla="*/ 125 w 461"/>
                <a:gd name="T71" fmla="*/ 35 h 316"/>
                <a:gd name="T72" fmla="*/ 95 w 461"/>
                <a:gd name="T73" fmla="*/ 44 h 316"/>
                <a:gd name="T74" fmla="*/ 55 w 461"/>
                <a:gd name="T75" fmla="*/ 81 h 316"/>
                <a:gd name="T76" fmla="*/ 10 w 461"/>
                <a:gd name="T77" fmla="*/ 161 h 316"/>
                <a:gd name="T78" fmla="*/ 22 w 461"/>
                <a:gd name="T79" fmla="*/ 184 h 316"/>
                <a:gd name="T80" fmla="*/ 19 w 461"/>
                <a:gd name="T81" fmla="*/ 193 h 316"/>
                <a:gd name="T82" fmla="*/ 19 w 461"/>
                <a:gd name="T83" fmla="*/ 204 h 316"/>
                <a:gd name="T84" fmla="*/ 26 w 461"/>
                <a:gd name="T85" fmla="*/ 213 h 316"/>
                <a:gd name="T86" fmla="*/ 40 w 461"/>
                <a:gd name="T87" fmla="*/ 202 h 316"/>
                <a:gd name="T88" fmla="*/ 64 w 461"/>
                <a:gd name="T89" fmla="*/ 196 h 316"/>
                <a:gd name="T90" fmla="*/ 0 w 461"/>
                <a:gd name="T91" fmla="*/ 269 h 316"/>
                <a:gd name="T92" fmla="*/ 0 w 461"/>
                <a:gd name="T93" fmla="*/ 285 h 316"/>
                <a:gd name="T94" fmla="*/ 13 w 461"/>
                <a:gd name="T95" fmla="*/ 290 h 316"/>
                <a:gd name="T96" fmla="*/ 42 w 461"/>
                <a:gd name="T97" fmla="*/ 315 h 316"/>
                <a:gd name="T98" fmla="*/ 89 w 461"/>
                <a:gd name="T99" fmla="*/ 309 h 316"/>
                <a:gd name="T100" fmla="*/ 101 w 461"/>
                <a:gd name="T101" fmla="*/ 306 h 316"/>
                <a:gd name="T102" fmla="*/ 101 w 461"/>
                <a:gd name="T103" fmla="*/ 30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61" h="316">
                  <a:moveTo>
                    <a:pt x="101" y="306"/>
                  </a:moveTo>
                  <a:lnTo>
                    <a:pt x="104" y="287"/>
                  </a:lnTo>
                  <a:lnTo>
                    <a:pt x="121" y="280"/>
                  </a:lnTo>
                  <a:lnTo>
                    <a:pt x="151" y="306"/>
                  </a:lnTo>
                  <a:lnTo>
                    <a:pt x="161" y="306"/>
                  </a:lnTo>
                  <a:lnTo>
                    <a:pt x="188" y="302"/>
                  </a:lnTo>
                  <a:lnTo>
                    <a:pt x="204" y="290"/>
                  </a:lnTo>
                  <a:lnTo>
                    <a:pt x="226" y="307"/>
                  </a:lnTo>
                  <a:lnTo>
                    <a:pt x="235" y="291"/>
                  </a:lnTo>
                  <a:lnTo>
                    <a:pt x="239" y="281"/>
                  </a:lnTo>
                  <a:lnTo>
                    <a:pt x="257" y="271"/>
                  </a:lnTo>
                  <a:lnTo>
                    <a:pt x="262" y="249"/>
                  </a:lnTo>
                  <a:lnTo>
                    <a:pt x="280" y="245"/>
                  </a:lnTo>
                  <a:lnTo>
                    <a:pt x="332" y="158"/>
                  </a:lnTo>
                  <a:lnTo>
                    <a:pt x="322" y="143"/>
                  </a:lnTo>
                  <a:lnTo>
                    <a:pt x="332" y="134"/>
                  </a:lnTo>
                  <a:lnTo>
                    <a:pt x="343" y="138"/>
                  </a:lnTo>
                  <a:lnTo>
                    <a:pt x="359" y="129"/>
                  </a:lnTo>
                  <a:lnTo>
                    <a:pt x="369" y="109"/>
                  </a:lnTo>
                  <a:lnTo>
                    <a:pt x="412" y="69"/>
                  </a:lnTo>
                  <a:lnTo>
                    <a:pt x="445" y="58"/>
                  </a:lnTo>
                  <a:lnTo>
                    <a:pt x="460" y="44"/>
                  </a:lnTo>
                  <a:lnTo>
                    <a:pt x="456" y="12"/>
                  </a:lnTo>
                  <a:lnTo>
                    <a:pt x="434" y="10"/>
                  </a:lnTo>
                  <a:lnTo>
                    <a:pt x="384" y="16"/>
                  </a:lnTo>
                  <a:lnTo>
                    <a:pt x="349" y="0"/>
                  </a:lnTo>
                  <a:lnTo>
                    <a:pt x="328" y="3"/>
                  </a:lnTo>
                  <a:lnTo>
                    <a:pt x="277" y="69"/>
                  </a:lnTo>
                  <a:lnTo>
                    <a:pt x="262" y="78"/>
                  </a:lnTo>
                  <a:lnTo>
                    <a:pt x="229" y="64"/>
                  </a:lnTo>
                  <a:lnTo>
                    <a:pt x="226" y="47"/>
                  </a:lnTo>
                  <a:lnTo>
                    <a:pt x="219" y="18"/>
                  </a:lnTo>
                  <a:lnTo>
                    <a:pt x="201" y="6"/>
                  </a:lnTo>
                  <a:lnTo>
                    <a:pt x="171" y="13"/>
                  </a:lnTo>
                  <a:lnTo>
                    <a:pt x="152" y="1"/>
                  </a:lnTo>
                  <a:lnTo>
                    <a:pt x="125" y="35"/>
                  </a:lnTo>
                  <a:lnTo>
                    <a:pt x="95" y="44"/>
                  </a:lnTo>
                  <a:lnTo>
                    <a:pt x="55" y="81"/>
                  </a:lnTo>
                  <a:lnTo>
                    <a:pt x="10" y="161"/>
                  </a:lnTo>
                  <a:lnTo>
                    <a:pt x="22" y="184"/>
                  </a:lnTo>
                  <a:lnTo>
                    <a:pt x="19" y="193"/>
                  </a:lnTo>
                  <a:lnTo>
                    <a:pt x="19" y="204"/>
                  </a:lnTo>
                  <a:lnTo>
                    <a:pt x="26" y="213"/>
                  </a:lnTo>
                  <a:lnTo>
                    <a:pt x="40" y="202"/>
                  </a:lnTo>
                  <a:lnTo>
                    <a:pt x="64" y="196"/>
                  </a:lnTo>
                  <a:lnTo>
                    <a:pt x="0" y="269"/>
                  </a:lnTo>
                  <a:lnTo>
                    <a:pt x="0" y="285"/>
                  </a:lnTo>
                  <a:lnTo>
                    <a:pt x="13" y="290"/>
                  </a:lnTo>
                  <a:lnTo>
                    <a:pt x="42" y="315"/>
                  </a:lnTo>
                  <a:lnTo>
                    <a:pt x="89" y="309"/>
                  </a:lnTo>
                  <a:lnTo>
                    <a:pt x="101" y="306"/>
                  </a:lnTo>
                  <a:lnTo>
                    <a:pt x="101" y="306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天津">
              <a:hlinkClick r:id="" action="ppaction://macro?name=Slide1.天津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201280" y="2797237"/>
              <a:ext cx="137930" cy="292043"/>
            </a:xfrm>
            <a:custGeom>
              <a:avLst/>
              <a:gdLst>
                <a:gd name="T0" fmla="*/ 60 w 74"/>
                <a:gd name="T1" fmla="*/ 124 h 134"/>
                <a:gd name="T2" fmla="*/ 39 w 74"/>
                <a:gd name="T3" fmla="*/ 133 h 134"/>
                <a:gd name="T4" fmla="*/ 3 w 74"/>
                <a:gd name="T5" fmla="*/ 123 h 134"/>
                <a:gd name="T6" fmla="*/ 1 w 74"/>
                <a:gd name="T7" fmla="*/ 114 h 134"/>
                <a:gd name="T8" fmla="*/ 0 w 74"/>
                <a:gd name="T9" fmla="*/ 55 h 134"/>
                <a:gd name="T10" fmla="*/ 23 w 74"/>
                <a:gd name="T11" fmla="*/ 44 h 134"/>
                <a:gd name="T12" fmla="*/ 19 w 74"/>
                <a:gd name="T13" fmla="*/ 33 h 134"/>
                <a:gd name="T14" fmla="*/ 25 w 74"/>
                <a:gd name="T15" fmla="*/ 11 h 134"/>
                <a:gd name="T16" fmla="*/ 27 w 74"/>
                <a:gd name="T17" fmla="*/ 0 h 134"/>
                <a:gd name="T18" fmla="*/ 40 w 74"/>
                <a:gd name="T19" fmla="*/ 6 h 134"/>
                <a:gd name="T20" fmla="*/ 46 w 74"/>
                <a:gd name="T21" fmla="*/ 26 h 134"/>
                <a:gd name="T22" fmla="*/ 43 w 74"/>
                <a:gd name="T23" fmla="*/ 39 h 134"/>
                <a:gd name="T24" fmla="*/ 70 w 74"/>
                <a:gd name="T25" fmla="*/ 57 h 134"/>
                <a:gd name="T26" fmla="*/ 73 w 74"/>
                <a:gd name="T27" fmla="*/ 71 h 134"/>
                <a:gd name="T28" fmla="*/ 58 w 74"/>
                <a:gd name="T29" fmla="*/ 83 h 134"/>
                <a:gd name="T30" fmla="*/ 53 w 74"/>
                <a:gd name="T31" fmla="*/ 107 h 134"/>
                <a:gd name="T32" fmla="*/ 60 w 74"/>
                <a:gd name="T33" fmla="*/ 124 h 134"/>
                <a:gd name="T34" fmla="*/ 60 w 74"/>
                <a:gd name="T35" fmla="*/ 12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34">
                  <a:moveTo>
                    <a:pt x="60" y="124"/>
                  </a:moveTo>
                  <a:lnTo>
                    <a:pt x="39" y="133"/>
                  </a:lnTo>
                  <a:lnTo>
                    <a:pt x="3" y="123"/>
                  </a:lnTo>
                  <a:lnTo>
                    <a:pt x="1" y="114"/>
                  </a:lnTo>
                  <a:lnTo>
                    <a:pt x="0" y="55"/>
                  </a:lnTo>
                  <a:lnTo>
                    <a:pt x="23" y="44"/>
                  </a:lnTo>
                  <a:lnTo>
                    <a:pt x="19" y="33"/>
                  </a:lnTo>
                  <a:lnTo>
                    <a:pt x="25" y="11"/>
                  </a:lnTo>
                  <a:lnTo>
                    <a:pt x="27" y="0"/>
                  </a:lnTo>
                  <a:lnTo>
                    <a:pt x="40" y="6"/>
                  </a:lnTo>
                  <a:lnTo>
                    <a:pt x="46" y="26"/>
                  </a:lnTo>
                  <a:lnTo>
                    <a:pt x="43" y="39"/>
                  </a:lnTo>
                  <a:lnTo>
                    <a:pt x="70" y="57"/>
                  </a:lnTo>
                  <a:lnTo>
                    <a:pt x="73" y="71"/>
                  </a:lnTo>
                  <a:lnTo>
                    <a:pt x="58" y="83"/>
                  </a:lnTo>
                  <a:lnTo>
                    <a:pt x="53" y="107"/>
                  </a:lnTo>
                  <a:lnTo>
                    <a:pt x="60" y="124"/>
                  </a:lnTo>
                  <a:lnTo>
                    <a:pt x="60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北京">
              <a:hlinkClick r:id="" action="ppaction://macro?name=Slide1.北京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997881" y="2675078"/>
              <a:ext cx="262724" cy="269860"/>
            </a:xfrm>
            <a:custGeom>
              <a:avLst/>
              <a:gdLst>
                <a:gd name="T0" fmla="*/ 11 w 14"/>
                <a:gd name="T1" fmla="*/ 12 h 14"/>
                <a:gd name="T2" fmla="*/ 12 w 14"/>
                <a:gd name="T3" fmla="*/ 10 h 14"/>
                <a:gd name="T4" fmla="*/ 13 w 14"/>
                <a:gd name="T5" fmla="*/ 10 h 14"/>
                <a:gd name="T6" fmla="*/ 14 w 14"/>
                <a:gd name="T7" fmla="*/ 7 h 14"/>
                <a:gd name="T8" fmla="*/ 14 w 14"/>
                <a:gd name="T9" fmla="*/ 6 h 14"/>
                <a:gd name="T10" fmla="*/ 13 w 14"/>
                <a:gd name="T11" fmla="*/ 3 h 14"/>
                <a:gd name="T12" fmla="*/ 12 w 14"/>
                <a:gd name="T13" fmla="*/ 3 h 14"/>
                <a:gd name="T14" fmla="*/ 7 w 14"/>
                <a:gd name="T15" fmla="*/ 0 h 14"/>
                <a:gd name="T16" fmla="*/ 4 w 14"/>
                <a:gd name="T17" fmla="*/ 3 h 14"/>
                <a:gd name="T18" fmla="*/ 3 w 14"/>
                <a:gd name="T19" fmla="*/ 6 h 14"/>
                <a:gd name="T20" fmla="*/ 0 w 14"/>
                <a:gd name="T21" fmla="*/ 9 h 14"/>
                <a:gd name="T22" fmla="*/ 0 w 14"/>
                <a:gd name="T23" fmla="*/ 12 h 14"/>
                <a:gd name="T24" fmla="*/ 1 w 14"/>
                <a:gd name="T25" fmla="*/ 14 h 14"/>
                <a:gd name="T26" fmla="*/ 4 w 14"/>
                <a:gd name="T27" fmla="*/ 13 h 14"/>
                <a:gd name="T28" fmla="*/ 7 w 14"/>
                <a:gd name="T29" fmla="*/ 14 h 14"/>
                <a:gd name="T30" fmla="*/ 8 w 14"/>
                <a:gd name="T31" fmla="*/ 13 h 14"/>
                <a:gd name="T32" fmla="*/ 11 w 14"/>
                <a:gd name="T33" fmla="*/ 12 h 14"/>
                <a:gd name="T34" fmla="*/ 11 w 14"/>
                <a:gd name="T3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4">
                  <a:moveTo>
                    <a:pt x="11" y="12"/>
                  </a:moveTo>
                  <a:lnTo>
                    <a:pt x="12" y="10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3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4" y="13"/>
                  </a:lnTo>
                  <a:lnTo>
                    <a:pt x="7" y="14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11" y="12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宁夏">
              <a:hlinkClick r:id="" action="ppaction://macro?name=Slide1.宁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44078" y="3010024"/>
              <a:ext cx="400653" cy="743042"/>
            </a:xfrm>
            <a:custGeom>
              <a:avLst/>
              <a:gdLst>
                <a:gd name="T0" fmla="*/ 180 w 194"/>
                <a:gd name="T1" fmla="*/ 187 h 335"/>
                <a:gd name="T2" fmla="*/ 181 w 194"/>
                <a:gd name="T3" fmla="*/ 151 h 335"/>
                <a:gd name="T4" fmla="*/ 193 w 194"/>
                <a:gd name="T5" fmla="*/ 136 h 335"/>
                <a:gd name="T6" fmla="*/ 188 w 194"/>
                <a:gd name="T7" fmla="*/ 119 h 335"/>
                <a:gd name="T8" fmla="*/ 129 w 194"/>
                <a:gd name="T9" fmla="*/ 96 h 335"/>
                <a:gd name="T10" fmla="*/ 132 w 194"/>
                <a:gd name="T11" fmla="*/ 72 h 335"/>
                <a:gd name="T12" fmla="*/ 151 w 194"/>
                <a:gd name="T13" fmla="*/ 47 h 335"/>
                <a:gd name="T14" fmla="*/ 139 w 194"/>
                <a:gd name="T15" fmla="*/ 6 h 335"/>
                <a:gd name="T16" fmla="*/ 135 w 194"/>
                <a:gd name="T17" fmla="*/ 0 h 335"/>
                <a:gd name="T18" fmla="*/ 95 w 194"/>
                <a:gd name="T19" fmla="*/ 27 h 335"/>
                <a:gd name="T20" fmla="*/ 77 w 194"/>
                <a:gd name="T21" fmla="*/ 85 h 335"/>
                <a:gd name="T22" fmla="*/ 70 w 194"/>
                <a:gd name="T23" fmla="*/ 127 h 335"/>
                <a:gd name="T24" fmla="*/ 39 w 194"/>
                <a:gd name="T25" fmla="*/ 151 h 335"/>
                <a:gd name="T26" fmla="*/ 21 w 194"/>
                <a:gd name="T27" fmla="*/ 159 h 335"/>
                <a:gd name="T28" fmla="*/ 0 w 194"/>
                <a:gd name="T29" fmla="*/ 165 h 335"/>
                <a:gd name="T30" fmla="*/ 49 w 194"/>
                <a:gd name="T31" fmla="*/ 226 h 335"/>
                <a:gd name="T32" fmla="*/ 60 w 194"/>
                <a:gd name="T33" fmla="*/ 272 h 335"/>
                <a:gd name="T34" fmla="*/ 54 w 194"/>
                <a:gd name="T35" fmla="*/ 294 h 335"/>
                <a:gd name="T36" fmla="*/ 89 w 194"/>
                <a:gd name="T37" fmla="*/ 312 h 335"/>
                <a:gd name="T38" fmla="*/ 89 w 194"/>
                <a:gd name="T39" fmla="*/ 327 h 335"/>
                <a:gd name="T40" fmla="*/ 120 w 194"/>
                <a:gd name="T41" fmla="*/ 334 h 335"/>
                <a:gd name="T42" fmla="*/ 130 w 194"/>
                <a:gd name="T43" fmla="*/ 334 h 335"/>
                <a:gd name="T44" fmla="*/ 130 w 194"/>
                <a:gd name="T45" fmla="*/ 308 h 335"/>
                <a:gd name="T46" fmla="*/ 155 w 194"/>
                <a:gd name="T47" fmla="*/ 305 h 335"/>
                <a:gd name="T48" fmla="*/ 160 w 194"/>
                <a:gd name="T49" fmla="*/ 274 h 335"/>
                <a:gd name="T50" fmla="*/ 143 w 194"/>
                <a:gd name="T51" fmla="*/ 261 h 335"/>
                <a:gd name="T52" fmla="*/ 130 w 194"/>
                <a:gd name="T53" fmla="*/ 248 h 335"/>
                <a:gd name="T54" fmla="*/ 136 w 194"/>
                <a:gd name="T55" fmla="*/ 188 h 335"/>
                <a:gd name="T56" fmla="*/ 149 w 194"/>
                <a:gd name="T57" fmla="*/ 182 h 335"/>
                <a:gd name="T58" fmla="*/ 171 w 194"/>
                <a:gd name="T59" fmla="*/ 191 h 335"/>
                <a:gd name="T60" fmla="*/ 180 w 194"/>
                <a:gd name="T61" fmla="*/ 187 h 335"/>
                <a:gd name="T62" fmla="*/ 180 w 194"/>
                <a:gd name="T63" fmla="*/ 18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335">
                  <a:moveTo>
                    <a:pt x="180" y="187"/>
                  </a:moveTo>
                  <a:lnTo>
                    <a:pt x="181" y="151"/>
                  </a:lnTo>
                  <a:lnTo>
                    <a:pt x="193" y="136"/>
                  </a:lnTo>
                  <a:lnTo>
                    <a:pt x="188" y="119"/>
                  </a:lnTo>
                  <a:lnTo>
                    <a:pt x="129" y="96"/>
                  </a:lnTo>
                  <a:lnTo>
                    <a:pt x="132" y="72"/>
                  </a:lnTo>
                  <a:lnTo>
                    <a:pt x="151" y="47"/>
                  </a:lnTo>
                  <a:lnTo>
                    <a:pt x="139" y="6"/>
                  </a:lnTo>
                  <a:lnTo>
                    <a:pt x="135" y="0"/>
                  </a:lnTo>
                  <a:lnTo>
                    <a:pt x="95" y="27"/>
                  </a:lnTo>
                  <a:lnTo>
                    <a:pt x="77" y="85"/>
                  </a:lnTo>
                  <a:lnTo>
                    <a:pt x="70" y="127"/>
                  </a:lnTo>
                  <a:lnTo>
                    <a:pt x="39" y="151"/>
                  </a:lnTo>
                  <a:lnTo>
                    <a:pt x="21" y="159"/>
                  </a:lnTo>
                  <a:lnTo>
                    <a:pt x="0" y="165"/>
                  </a:lnTo>
                  <a:lnTo>
                    <a:pt x="49" y="226"/>
                  </a:lnTo>
                  <a:lnTo>
                    <a:pt x="60" y="272"/>
                  </a:lnTo>
                  <a:lnTo>
                    <a:pt x="54" y="294"/>
                  </a:lnTo>
                  <a:lnTo>
                    <a:pt x="89" y="312"/>
                  </a:lnTo>
                  <a:lnTo>
                    <a:pt x="89" y="327"/>
                  </a:lnTo>
                  <a:lnTo>
                    <a:pt x="120" y="334"/>
                  </a:lnTo>
                  <a:lnTo>
                    <a:pt x="130" y="334"/>
                  </a:lnTo>
                  <a:lnTo>
                    <a:pt x="130" y="308"/>
                  </a:lnTo>
                  <a:lnTo>
                    <a:pt x="155" y="305"/>
                  </a:lnTo>
                  <a:lnTo>
                    <a:pt x="160" y="274"/>
                  </a:lnTo>
                  <a:lnTo>
                    <a:pt x="143" y="261"/>
                  </a:lnTo>
                  <a:lnTo>
                    <a:pt x="130" y="248"/>
                  </a:lnTo>
                  <a:lnTo>
                    <a:pt x="136" y="188"/>
                  </a:lnTo>
                  <a:lnTo>
                    <a:pt x="149" y="182"/>
                  </a:lnTo>
                  <a:lnTo>
                    <a:pt x="171" y="191"/>
                  </a:lnTo>
                  <a:lnTo>
                    <a:pt x="180" y="187"/>
                  </a:lnTo>
                  <a:lnTo>
                    <a:pt x="180" y="18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西藏">
              <a:hlinkClick r:id="" action="ppaction://macro?name=Slide1.西藏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775563" y="3271807"/>
              <a:ext cx="2929370" cy="1659831"/>
            </a:xfrm>
            <a:custGeom>
              <a:avLst/>
              <a:gdLst>
                <a:gd name="T0" fmla="*/ 847 w 1394"/>
                <a:gd name="T1" fmla="*/ 719 h 754"/>
                <a:gd name="T2" fmla="*/ 870 w 1394"/>
                <a:gd name="T3" fmla="*/ 743 h 754"/>
                <a:gd name="T4" fmla="*/ 941 w 1394"/>
                <a:gd name="T5" fmla="*/ 719 h 754"/>
                <a:gd name="T6" fmla="*/ 984 w 1394"/>
                <a:gd name="T7" fmla="*/ 687 h 754"/>
                <a:gd name="T8" fmla="*/ 1037 w 1394"/>
                <a:gd name="T9" fmla="*/ 667 h 754"/>
                <a:gd name="T10" fmla="*/ 1092 w 1394"/>
                <a:gd name="T11" fmla="*/ 649 h 754"/>
                <a:gd name="T12" fmla="*/ 1183 w 1394"/>
                <a:gd name="T13" fmla="*/ 632 h 754"/>
                <a:gd name="T14" fmla="*/ 1185 w 1394"/>
                <a:gd name="T15" fmla="*/ 667 h 754"/>
                <a:gd name="T16" fmla="*/ 1213 w 1394"/>
                <a:gd name="T17" fmla="*/ 672 h 754"/>
                <a:gd name="T18" fmla="*/ 1197 w 1394"/>
                <a:gd name="T19" fmla="*/ 714 h 754"/>
                <a:gd name="T20" fmla="*/ 1213 w 1394"/>
                <a:gd name="T21" fmla="*/ 719 h 754"/>
                <a:gd name="T22" fmla="*/ 1290 w 1394"/>
                <a:gd name="T23" fmla="*/ 714 h 754"/>
                <a:gd name="T24" fmla="*/ 1337 w 1394"/>
                <a:gd name="T25" fmla="*/ 729 h 754"/>
                <a:gd name="T26" fmla="*/ 1358 w 1394"/>
                <a:gd name="T27" fmla="*/ 738 h 754"/>
                <a:gd name="T28" fmla="*/ 1361 w 1394"/>
                <a:gd name="T29" fmla="*/ 687 h 754"/>
                <a:gd name="T30" fmla="*/ 1393 w 1394"/>
                <a:gd name="T31" fmla="*/ 654 h 754"/>
                <a:gd name="T32" fmla="*/ 1368 w 1394"/>
                <a:gd name="T33" fmla="*/ 493 h 754"/>
                <a:gd name="T34" fmla="*/ 1340 w 1394"/>
                <a:gd name="T35" fmla="*/ 404 h 754"/>
                <a:gd name="T36" fmla="*/ 1274 w 1394"/>
                <a:gd name="T37" fmla="*/ 373 h 754"/>
                <a:gd name="T38" fmla="*/ 1231 w 1394"/>
                <a:gd name="T39" fmla="*/ 454 h 754"/>
                <a:gd name="T40" fmla="*/ 1153 w 1394"/>
                <a:gd name="T41" fmla="*/ 411 h 754"/>
                <a:gd name="T42" fmla="*/ 1004 w 1394"/>
                <a:gd name="T43" fmla="*/ 358 h 754"/>
                <a:gd name="T44" fmla="*/ 943 w 1394"/>
                <a:gd name="T45" fmla="*/ 348 h 754"/>
                <a:gd name="T46" fmla="*/ 825 w 1394"/>
                <a:gd name="T47" fmla="*/ 299 h 754"/>
                <a:gd name="T48" fmla="*/ 767 w 1394"/>
                <a:gd name="T49" fmla="*/ 162 h 754"/>
                <a:gd name="T50" fmla="*/ 791 w 1394"/>
                <a:gd name="T51" fmla="*/ 118 h 754"/>
                <a:gd name="T52" fmla="*/ 788 w 1394"/>
                <a:gd name="T53" fmla="*/ 58 h 754"/>
                <a:gd name="T54" fmla="*/ 797 w 1394"/>
                <a:gd name="T55" fmla="*/ 29 h 754"/>
                <a:gd name="T56" fmla="*/ 695 w 1394"/>
                <a:gd name="T57" fmla="*/ 0 h 754"/>
                <a:gd name="T58" fmla="*/ 619 w 1394"/>
                <a:gd name="T59" fmla="*/ 8 h 754"/>
                <a:gd name="T60" fmla="*/ 524 w 1394"/>
                <a:gd name="T61" fmla="*/ 40 h 754"/>
                <a:gd name="T62" fmla="*/ 431 w 1394"/>
                <a:gd name="T63" fmla="*/ 51 h 754"/>
                <a:gd name="T64" fmla="*/ 370 w 1394"/>
                <a:gd name="T65" fmla="*/ 18 h 754"/>
                <a:gd name="T66" fmla="*/ 268 w 1394"/>
                <a:gd name="T67" fmla="*/ 36 h 754"/>
                <a:gd name="T68" fmla="*/ 227 w 1394"/>
                <a:gd name="T69" fmla="*/ 13 h 754"/>
                <a:gd name="T70" fmla="*/ 151 w 1394"/>
                <a:gd name="T71" fmla="*/ 24 h 754"/>
                <a:gd name="T72" fmla="*/ 113 w 1394"/>
                <a:gd name="T73" fmla="*/ 72 h 754"/>
                <a:gd name="T74" fmla="*/ 92 w 1394"/>
                <a:gd name="T75" fmla="*/ 97 h 754"/>
                <a:gd name="T76" fmla="*/ 66 w 1394"/>
                <a:gd name="T77" fmla="*/ 110 h 754"/>
                <a:gd name="T78" fmla="*/ 54 w 1394"/>
                <a:gd name="T79" fmla="*/ 130 h 754"/>
                <a:gd name="T80" fmla="*/ 75 w 1394"/>
                <a:gd name="T81" fmla="*/ 173 h 754"/>
                <a:gd name="T82" fmla="*/ 69 w 1394"/>
                <a:gd name="T83" fmla="*/ 217 h 754"/>
                <a:gd name="T84" fmla="*/ 19 w 1394"/>
                <a:gd name="T85" fmla="*/ 204 h 754"/>
                <a:gd name="T86" fmla="*/ 0 w 1394"/>
                <a:gd name="T87" fmla="*/ 219 h 754"/>
                <a:gd name="T88" fmla="*/ 13 w 1394"/>
                <a:gd name="T89" fmla="*/ 260 h 754"/>
                <a:gd name="T90" fmla="*/ 7 w 1394"/>
                <a:gd name="T91" fmla="*/ 298 h 754"/>
                <a:gd name="T92" fmla="*/ 30 w 1394"/>
                <a:gd name="T93" fmla="*/ 312 h 754"/>
                <a:gd name="T94" fmla="*/ 92 w 1394"/>
                <a:gd name="T95" fmla="*/ 371 h 754"/>
                <a:gd name="T96" fmla="*/ 130 w 1394"/>
                <a:gd name="T97" fmla="*/ 424 h 754"/>
                <a:gd name="T98" fmla="*/ 153 w 1394"/>
                <a:gd name="T99" fmla="*/ 443 h 754"/>
                <a:gd name="T100" fmla="*/ 195 w 1394"/>
                <a:gd name="T101" fmla="*/ 439 h 754"/>
                <a:gd name="T102" fmla="*/ 295 w 1394"/>
                <a:gd name="T103" fmla="*/ 549 h 754"/>
                <a:gd name="T104" fmla="*/ 325 w 1394"/>
                <a:gd name="T105" fmla="*/ 537 h 754"/>
                <a:gd name="T106" fmla="*/ 334 w 1394"/>
                <a:gd name="T107" fmla="*/ 579 h 754"/>
                <a:gd name="T108" fmla="*/ 395 w 1394"/>
                <a:gd name="T109" fmla="*/ 604 h 754"/>
                <a:gd name="T110" fmla="*/ 445 w 1394"/>
                <a:gd name="T111" fmla="*/ 658 h 754"/>
                <a:gd name="T112" fmla="*/ 454 w 1394"/>
                <a:gd name="T113" fmla="*/ 679 h 754"/>
                <a:gd name="T114" fmla="*/ 511 w 1394"/>
                <a:gd name="T115" fmla="*/ 677 h 754"/>
                <a:gd name="T116" fmla="*/ 607 w 1394"/>
                <a:gd name="T117" fmla="*/ 698 h 754"/>
                <a:gd name="T118" fmla="*/ 652 w 1394"/>
                <a:gd name="T119" fmla="*/ 710 h 754"/>
                <a:gd name="T120" fmla="*/ 654 w 1394"/>
                <a:gd name="T121" fmla="*/ 753 h 754"/>
                <a:gd name="T122" fmla="*/ 736 w 1394"/>
                <a:gd name="T123" fmla="*/ 689 h 754"/>
                <a:gd name="T124" fmla="*/ 803 w 1394"/>
                <a:gd name="T125" fmla="*/ 714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94" h="754">
                  <a:moveTo>
                    <a:pt x="803" y="714"/>
                  </a:moveTo>
                  <a:lnTo>
                    <a:pt x="847" y="719"/>
                  </a:lnTo>
                  <a:lnTo>
                    <a:pt x="862" y="740"/>
                  </a:lnTo>
                  <a:lnTo>
                    <a:pt x="870" y="743"/>
                  </a:lnTo>
                  <a:lnTo>
                    <a:pt x="936" y="732"/>
                  </a:lnTo>
                  <a:lnTo>
                    <a:pt x="941" y="719"/>
                  </a:lnTo>
                  <a:lnTo>
                    <a:pt x="952" y="713"/>
                  </a:lnTo>
                  <a:lnTo>
                    <a:pt x="984" y="687"/>
                  </a:lnTo>
                  <a:lnTo>
                    <a:pt x="1012" y="684"/>
                  </a:lnTo>
                  <a:lnTo>
                    <a:pt x="1037" y="667"/>
                  </a:lnTo>
                  <a:lnTo>
                    <a:pt x="1087" y="640"/>
                  </a:lnTo>
                  <a:lnTo>
                    <a:pt x="1092" y="649"/>
                  </a:lnTo>
                  <a:lnTo>
                    <a:pt x="1130" y="660"/>
                  </a:lnTo>
                  <a:lnTo>
                    <a:pt x="1183" y="632"/>
                  </a:lnTo>
                  <a:lnTo>
                    <a:pt x="1201" y="644"/>
                  </a:lnTo>
                  <a:lnTo>
                    <a:pt x="1185" y="667"/>
                  </a:lnTo>
                  <a:lnTo>
                    <a:pt x="1191" y="672"/>
                  </a:lnTo>
                  <a:lnTo>
                    <a:pt x="1213" y="672"/>
                  </a:lnTo>
                  <a:lnTo>
                    <a:pt x="1215" y="681"/>
                  </a:lnTo>
                  <a:lnTo>
                    <a:pt x="1197" y="714"/>
                  </a:lnTo>
                  <a:lnTo>
                    <a:pt x="1202" y="719"/>
                  </a:lnTo>
                  <a:lnTo>
                    <a:pt x="1213" y="719"/>
                  </a:lnTo>
                  <a:lnTo>
                    <a:pt x="1267" y="734"/>
                  </a:lnTo>
                  <a:lnTo>
                    <a:pt x="1290" y="714"/>
                  </a:lnTo>
                  <a:lnTo>
                    <a:pt x="1326" y="742"/>
                  </a:lnTo>
                  <a:lnTo>
                    <a:pt x="1337" y="729"/>
                  </a:lnTo>
                  <a:lnTo>
                    <a:pt x="1346" y="738"/>
                  </a:lnTo>
                  <a:lnTo>
                    <a:pt x="1358" y="738"/>
                  </a:lnTo>
                  <a:lnTo>
                    <a:pt x="1363" y="729"/>
                  </a:lnTo>
                  <a:lnTo>
                    <a:pt x="1361" y="687"/>
                  </a:lnTo>
                  <a:lnTo>
                    <a:pt x="1369" y="681"/>
                  </a:lnTo>
                  <a:lnTo>
                    <a:pt x="1393" y="654"/>
                  </a:lnTo>
                  <a:lnTo>
                    <a:pt x="1388" y="547"/>
                  </a:lnTo>
                  <a:lnTo>
                    <a:pt x="1368" y="493"/>
                  </a:lnTo>
                  <a:lnTo>
                    <a:pt x="1383" y="482"/>
                  </a:lnTo>
                  <a:lnTo>
                    <a:pt x="1340" y="404"/>
                  </a:lnTo>
                  <a:lnTo>
                    <a:pt x="1289" y="363"/>
                  </a:lnTo>
                  <a:lnTo>
                    <a:pt x="1274" y="373"/>
                  </a:lnTo>
                  <a:lnTo>
                    <a:pt x="1276" y="396"/>
                  </a:lnTo>
                  <a:lnTo>
                    <a:pt x="1231" y="454"/>
                  </a:lnTo>
                  <a:lnTo>
                    <a:pt x="1158" y="439"/>
                  </a:lnTo>
                  <a:lnTo>
                    <a:pt x="1153" y="411"/>
                  </a:lnTo>
                  <a:lnTo>
                    <a:pt x="1106" y="374"/>
                  </a:lnTo>
                  <a:lnTo>
                    <a:pt x="1004" y="358"/>
                  </a:lnTo>
                  <a:lnTo>
                    <a:pt x="961" y="351"/>
                  </a:lnTo>
                  <a:lnTo>
                    <a:pt x="943" y="348"/>
                  </a:lnTo>
                  <a:lnTo>
                    <a:pt x="905" y="318"/>
                  </a:lnTo>
                  <a:lnTo>
                    <a:pt x="825" y="299"/>
                  </a:lnTo>
                  <a:lnTo>
                    <a:pt x="769" y="192"/>
                  </a:lnTo>
                  <a:lnTo>
                    <a:pt x="767" y="162"/>
                  </a:lnTo>
                  <a:lnTo>
                    <a:pt x="791" y="151"/>
                  </a:lnTo>
                  <a:lnTo>
                    <a:pt x="791" y="118"/>
                  </a:lnTo>
                  <a:lnTo>
                    <a:pt x="807" y="77"/>
                  </a:lnTo>
                  <a:lnTo>
                    <a:pt x="788" y="58"/>
                  </a:lnTo>
                  <a:lnTo>
                    <a:pt x="812" y="38"/>
                  </a:lnTo>
                  <a:lnTo>
                    <a:pt x="797" y="29"/>
                  </a:lnTo>
                  <a:lnTo>
                    <a:pt x="761" y="29"/>
                  </a:lnTo>
                  <a:lnTo>
                    <a:pt x="695" y="0"/>
                  </a:lnTo>
                  <a:lnTo>
                    <a:pt x="652" y="0"/>
                  </a:lnTo>
                  <a:lnTo>
                    <a:pt x="619" y="8"/>
                  </a:lnTo>
                  <a:lnTo>
                    <a:pt x="582" y="8"/>
                  </a:lnTo>
                  <a:lnTo>
                    <a:pt x="524" y="40"/>
                  </a:lnTo>
                  <a:lnTo>
                    <a:pt x="477" y="35"/>
                  </a:lnTo>
                  <a:lnTo>
                    <a:pt x="431" y="51"/>
                  </a:lnTo>
                  <a:lnTo>
                    <a:pt x="394" y="38"/>
                  </a:lnTo>
                  <a:lnTo>
                    <a:pt x="370" y="18"/>
                  </a:lnTo>
                  <a:lnTo>
                    <a:pt x="308" y="8"/>
                  </a:lnTo>
                  <a:lnTo>
                    <a:pt x="268" y="36"/>
                  </a:lnTo>
                  <a:lnTo>
                    <a:pt x="246" y="28"/>
                  </a:lnTo>
                  <a:lnTo>
                    <a:pt x="227" y="13"/>
                  </a:lnTo>
                  <a:lnTo>
                    <a:pt x="182" y="2"/>
                  </a:lnTo>
                  <a:lnTo>
                    <a:pt x="151" y="24"/>
                  </a:lnTo>
                  <a:lnTo>
                    <a:pt x="139" y="58"/>
                  </a:lnTo>
                  <a:lnTo>
                    <a:pt x="113" y="72"/>
                  </a:lnTo>
                  <a:lnTo>
                    <a:pt x="108" y="92"/>
                  </a:lnTo>
                  <a:lnTo>
                    <a:pt x="92" y="97"/>
                  </a:lnTo>
                  <a:lnTo>
                    <a:pt x="74" y="96"/>
                  </a:lnTo>
                  <a:lnTo>
                    <a:pt x="66" y="110"/>
                  </a:lnTo>
                  <a:lnTo>
                    <a:pt x="63" y="130"/>
                  </a:lnTo>
                  <a:lnTo>
                    <a:pt x="54" y="130"/>
                  </a:lnTo>
                  <a:lnTo>
                    <a:pt x="53" y="151"/>
                  </a:lnTo>
                  <a:lnTo>
                    <a:pt x="75" y="173"/>
                  </a:lnTo>
                  <a:lnTo>
                    <a:pt x="77" y="205"/>
                  </a:lnTo>
                  <a:lnTo>
                    <a:pt x="69" y="217"/>
                  </a:lnTo>
                  <a:lnTo>
                    <a:pt x="37" y="221"/>
                  </a:lnTo>
                  <a:lnTo>
                    <a:pt x="19" y="204"/>
                  </a:lnTo>
                  <a:lnTo>
                    <a:pt x="3" y="205"/>
                  </a:lnTo>
                  <a:lnTo>
                    <a:pt x="0" y="219"/>
                  </a:lnTo>
                  <a:lnTo>
                    <a:pt x="10" y="243"/>
                  </a:lnTo>
                  <a:lnTo>
                    <a:pt x="13" y="260"/>
                  </a:lnTo>
                  <a:lnTo>
                    <a:pt x="13" y="282"/>
                  </a:lnTo>
                  <a:lnTo>
                    <a:pt x="7" y="298"/>
                  </a:lnTo>
                  <a:lnTo>
                    <a:pt x="10" y="309"/>
                  </a:lnTo>
                  <a:lnTo>
                    <a:pt x="30" y="312"/>
                  </a:lnTo>
                  <a:lnTo>
                    <a:pt x="43" y="332"/>
                  </a:lnTo>
                  <a:lnTo>
                    <a:pt x="92" y="371"/>
                  </a:lnTo>
                  <a:lnTo>
                    <a:pt x="92" y="383"/>
                  </a:lnTo>
                  <a:lnTo>
                    <a:pt x="130" y="424"/>
                  </a:lnTo>
                  <a:lnTo>
                    <a:pt x="141" y="439"/>
                  </a:lnTo>
                  <a:lnTo>
                    <a:pt x="153" y="443"/>
                  </a:lnTo>
                  <a:lnTo>
                    <a:pt x="175" y="420"/>
                  </a:lnTo>
                  <a:lnTo>
                    <a:pt x="195" y="439"/>
                  </a:lnTo>
                  <a:lnTo>
                    <a:pt x="280" y="511"/>
                  </a:lnTo>
                  <a:lnTo>
                    <a:pt x="295" y="549"/>
                  </a:lnTo>
                  <a:lnTo>
                    <a:pt x="314" y="549"/>
                  </a:lnTo>
                  <a:lnTo>
                    <a:pt x="325" y="537"/>
                  </a:lnTo>
                  <a:lnTo>
                    <a:pt x="334" y="547"/>
                  </a:lnTo>
                  <a:lnTo>
                    <a:pt x="334" y="579"/>
                  </a:lnTo>
                  <a:lnTo>
                    <a:pt x="384" y="608"/>
                  </a:lnTo>
                  <a:lnTo>
                    <a:pt x="395" y="604"/>
                  </a:lnTo>
                  <a:lnTo>
                    <a:pt x="402" y="632"/>
                  </a:lnTo>
                  <a:lnTo>
                    <a:pt x="445" y="658"/>
                  </a:lnTo>
                  <a:lnTo>
                    <a:pt x="446" y="674"/>
                  </a:lnTo>
                  <a:lnTo>
                    <a:pt x="454" y="679"/>
                  </a:lnTo>
                  <a:lnTo>
                    <a:pt x="491" y="677"/>
                  </a:lnTo>
                  <a:lnTo>
                    <a:pt x="511" y="677"/>
                  </a:lnTo>
                  <a:lnTo>
                    <a:pt x="541" y="699"/>
                  </a:lnTo>
                  <a:lnTo>
                    <a:pt x="607" y="698"/>
                  </a:lnTo>
                  <a:lnTo>
                    <a:pt x="643" y="695"/>
                  </a:lnTo>
                  <a:lnTo>
                    <a:pt x="652" y="710"/>
                  </a:lnTo>
                  <a:lnTo>
                    <a:pt x="644" y="742"/>
                  </a:lnTo>
                  <a:lnTo>
                    <a:pt x="654" y="753"/>
                  </a:lnTo>
                  <a:lnTo>
                    <a:pt x="690" y="722"/>
                  </a:lnTo>
                  <a:lnTo>
                    <a:pt x="736" y="689"/>
                  </a:lnTo>
                  <a:lnTo>
                    <a:pt x="769" y="694"/>
                  </a:lnTo>
                  <a:lnTo>
                    <a:pt x="803" y="714"/>
                  </a:lnTo>
                  <a:lnTo>
                    <a:pt x="803" y="71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云南">
              <a:hlinkClick r:id="" action="ppaction://macro?name=Slide1.云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371318" y="4814266"/>
              <a:ext cx="1369449" cy="1504569"/>
            </a:xfrm>
            <a:custGeom>
              <a:avLst/>
              <a:gdLst>
                <a:gd name="T0" fmla="*/ 569 w 652"/>
                <a:gd name="T1" fmla="*/ 105 h 674"/>
                <a:gd name="T2" fmla="*/ 525 w 652"/>
                <a:gd name="T3" fmla="*/ 116 h 674"/>
                <a:gd name="T4" fmla="*/ 504 w 652"/>
                <a:gd name="T5" fmla="*/ 83 h 674"/>
                <a:gd name="T6" fmla="*/ 496 w 652"/>
                <a:gd name="T7" fmla="*/ 59 h 674"/>
                <a:gd name="T8" fmla="*/ 462 w 652"/>
                <a:gd name="T9" fmla="*/ 60 h 674"/>
                <a:gd name="T10" fmla="*/ 445 w 652"/>
                <a:gd name="T11" fmla="*/ 88 h 674"/>
                <a:gd name="T12" fmla="*/ 445 w 652"/>
                <a:gd name="T13" fmla="*/ 118 h 674"/>
                <a:gd name="T14" fmla="*/ 407 w 652"/>
                <a:gd name="T15" fmla="*/ 235 h 674"/>
                <a:gd name="T16" fmla="*/ 374 w 652"/>
                <a:gd name="T17" fmla="*/ 241 h 674"/>
                <a:gd name="T18" fmla="*/ 313 w 652"/>
                <a:gd name="T19" fmla="*/ 258 h 674"/>
                <a:gd name="T20" fmla="*/ 223 w 652"/>
                <a:gd name="T21" fmla="*/ 116 h 674"/>
                <a:gd name="T22" fmla="*/ 192 w 652"/>
                <a:gd name="T23" fmla="*/ 94 h 674"/>
                <a:gd name="T24" fmla="*/ 185 w 652"/>
                <a:gd name="T25" fmla="*/ 60 h 674"/>
                <a:gd name="T26" fmla="*/ 140 w 652"/>
                <a:gd name="T27" fmla="*/ 83 h 674"/>
                <a:gd name="T28" fmla="*/ 123 w 652"/>
                <a:gd name="T29" fmla="*/ 0 h 674"/>
                <a:gd name="T30" fmla="*/ 91 w 652"/>
                <a:gd name="T31" fmla="*/ 33 h 674"/>
                <a:gd name="T32" fmla="*/ 88 w 652"/>
                <a:gd name="T33" fmla="*/ 84 h 674"/>
                <a:gd name="T34" fmla="*/ 67 w 652"/>
                <a:gd name="T35" fmla="*/ 75 h 674"/>
                <a:gd name="T36" fmla="*/ 67 w 652"/>
                <a:gd name="T37" fmla="*/ 135 h 674"/>
                <a:gd name="T38" fmla="*/ 91 w 652"/>
                <a:gd name="T39" fmla="*/ 144 h 674"/>
                <a:gd name="T40" fmla="*/ 89 w 652"/>
                <a:gd name="T41" fmla="*/ 275 h 674"/>
                <a:gd name="T42" fmla="*/ 16 w 652"/>
                <a:gd name="T43" fmla="*/ 361 h 674"/>
                <a:gd name="T44" fmla="*/ 0 w 652"/>
                <a:gd name="T45" fmla="*/ 385 h 674"/>
                <a:gd name="T46" fmla="*/ 3 w 652"/>
                <a:gd name="T47" fmla="*/ 438 h 674"/>
                <a:gd name="T48" fmla="*/ 43 w 652"/>
                <a:gd name="T49" fmla="*/ 431 h 674"/>
                <a:gd name="T50" fmla="*/ 88 w 652"/>
                <a:gd name="T51" fmla="*/ 448 h 674"/>
                <a:gd name="T52" fmla="*/ 99 w 652"/>
                <a:gd name="T53" fmla="*/ 494 h 674"/>
                <a:gd name="T54" fmla="*/ 135 w 652"/>
                <a:gd name="T55" fmla="*/ 506 h 674"/>
                <a:gd name="T56" fmla="*/ 134 w 652"/>
                <a:gd name="T57" fmla="*/ 533 h 674"/>
                <a:gd name="T58" fmla="*/ 120 w 652"/>
                <a:gd name="T59" fmla="*/ 581 h 674"/>
                <a:gd name="T60" fmla="*/ 147 w 652"/>
                <a:gd name="T61" fmla="*/ 592 h 674"/>
                <a:gd name="T62" fmla="*/ 174 w 652"/>
                <a:gd name="T63" fmla="*/ 615 h 674"/>
                <a:gd name="T64" fmla="*/ 224 w 652"/>
                <a:gd name="T65" fmla="*/ 646 h 674"/>
                <a:gd name="T66" fmla="*/ 273 w 652"/>
                <a:gd name="T67" fmla="*/ 631 h 674"/>
                <a:gd name="T68" fmla="*/ 277 w 652"/>
                <a:gd name="T69" fmla="*/ 662 h 674"/>
                <a:gd name="T70" fmla="*/ 307 w 652"/>
                <a:gd name="T71" fmla="*/ 669 h 674"/>
                <a:gd name="T72" fmla="*/ 322 w 652"/>
                <a:gd name="T73" fmla="*/ 667 h 674"/>
                <a:gd name="T74" fmla="*/ 309 w 652"/>
                <a:gd name="T75" fmla="*/ 582 h 674"/>
                <a:gd name="T76" fmla="*/ 349 w 652"/>
                <a:gd name="T77" fmla="*/ 566 h 674"/>
                <a:gd name="T78" fmla="*/ 374 w 652"/>
                <a:gd name="T79" fmla="*/ 547 h 674"/>
                <a:gd name="T80" fmla="*/ 436 w 652"/>
                <a:gd name="T81" fmla="*/ 544 h 674"/>
                <a:gd name="T82" fmla="*/ 464 w 652"/>
                <a:gd name="T83" fmla="*/ 542 h 674"/>
                <a:gd name="T84" fmla="*/ 488 w 652"/>
                <a:gd name="T85" fmla="*/ 559 h 674"/>
                <a:gd name="T86" fmla="*/ 509 w 652"/>
                <a:gd name="T87" fmla="*/ 536 h 674"/>
                <a:gd name="T88" fmla="*/ 536 w 652"/>
                <a:gd name="T89" fmla="*/ 537 h 674"/>
                <a:gd name="T90" fmla="*/ 573 w 652"/>
                <a:gd name="T91" fmla="*/ 495 h 674"/>
                <a:gd name="T92" fmla="*/ 610 w 652"/>
                <a:gd name="T93" fmla="*/ 504 h 674"/>
                <a:gd name="T94" fmla="*/ 638 w 652"/>
                <a:gd name="T95" fmla="*/ 476 h 674"/>
                <a:gd name="T96" fmla="*/ 651 w 652"/>
                <a:gd name="T97" fmla="*/ 447 h 674"/>
                <a:gd name="T98" fmla="*/ 579 w 652"/>
                <a:gd name="T99" fmla="*/ 422 h 674"/>
                <a:gd name="T100" fmla="*/ 550 w 652"/>
                <a:gd name="T101" fmla="*/ 404 h 674"/>
                <a:gd name="T102" fmla="*/ 521 w 652"/>
                <a:gd name="T103" fmla="*/ 383 h 674"/>
                <a:gd name="T104" fmla="*/ 530 w 652"/>
                <a:gd name="T105" fmla="*/ 328 h 674"/>
                <a:gd name="T106" fmla="*/ 525 w 652"/>
                <a:gd name="T107" fmla="*/ 226 h 674"/>
                <a:gd name="T108" fmla="*/ 472 w 652"/>
                <a:gd name="T109" fmla="*/ 228 h 674"/>
                <a:gd name="T110" fmla="*/ 462 w 652"/>
                <a:gd name="T111" fmla="*/ 193 h 674"/>
                <a:gd name="T112" fmla="*/ 473 w 652"/>
                <a:gd name="T113" fmla="*/ 156 h 674"/>
                <a:gd name="T114" fmla="*/ 504 w 652"/>
                <a:gd name="T115" fmla="*/ 154 h 674"/>
                <a:gd name="T116" fmla="*/ 564 w 652"/>
                <a:gd name="T117" fmla="*/ 154 h 674"/>
                <a:gd name="T118" fmla="*/ 574 w 652"/>
                <a:gd name="T119" fmla="*/ 12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674">
                  <a:moveTo>
                    <a:pt x="574" y="124"/>
                  </a:moveTo>
                  <a:lnTo>
                    <a:pt x="569" y="105"/>
                  </a:lnTo>
                  <a:lnTo>
                    <a:pt x="552" y="99"/>
                  </a:lnTo>
                  <a:lnTo>
                    <a:pt x="525" y="116"/>
                  </a:lnTo>
                  <a:lnTo>
                    <a:pt x="506" y="107"/>
                  </a:lnTo>
                  <a:lnTo>
                    <a:pt x="504" y="83"/>
                  </a:lnTo>
                  <a:lnTo>
                    <a:pt x="496" y="72"/>
                  </a:lnTo>
                  <a:lnTo>
                    <a:pt x="496" y="59"/>
                  </a:lnTo>
                  <a:lnTo>
                    <a:pt x="469" y="54"/>
                  </a:lnTo>
                  <a:lnTo>
                    <a:pt x="462" y="60"/>
                  </a:lnTo>
                  <a:lnTo>
                    <a:pt x="467" y="79"/>
                  </a:lnTo>
                  <a:lnTo>
                    <a:pt x="445" y="88"/>
                  </a:lnTo>
                  <a:lnTo>
                    <a:pt x="440" y="102"/>
                  </a:lnTo>
                  <a:lnTo>
                    <a:pt x="445" y="118"/>
                  </a:lnTo>
                  <a:lnTo>
                    <a:pt x="400" y="171"/>
                  </a:lnTo>
                  <a:lnTo>
                    <a:pt x="407" y="235"/>
                  </a:lnTo>
                  <a:lnTo>
                    <a:pt x="385" y="253"/>
                  </a:lnTo>
                  <a:lnTo>
                    <a:pt x="374" y="241"/>
                  </a:lnTo>
                  <a:lnTo>
                    <a:pt x="329" y="267"/>
                  </a:lnTo>
                  <a:lnTo>
                    <a:pt x="313" y="258"/>
                  </a:lnTo>
                  <a:lnTo>
                    <a:pt x="248" y="134"/>
                  </a:lnTo>
                  <a:lnTo>
                    <a:pt x="223" y="116"/>
                  </a:lnTo>
                  <a:lnTo>
                    <a:pt x="202" y="110"/>
                  </a:lnTo>
                  <a:lnTo>
                    <a:pt x="192" y="94"/>
                  </a:lnTo>
                  <a:lnTo>
                    <a:pt x="204" y="75"/>
                  </a:lnTo>
                  <a:lnTo>
                    <a:pt x="185" y="60"/>
                  </a:lnTo>
                  <a:lnTo>
                    <a:pt x="163" y="79"/>
                  </a:lnTo>
                  <a:lnTo>
                    <a:pt x="140" y="83"/>
                  </a:lnTo>
                  <a:lnTo>
                    <a:pt x="126" y="15"/>
                  </a:lnTo>
                  <a:lnTo>
                    <a:pt x="123" y="0"/>
                  </a:lnTo>
                  <a:lnTo>
                    <a:pt x="99" y="27"/>
                  </a:lnTo>
                  <a:lnTo>
                    <a:pt x="91" y="33"/>
                  </a:lnTo>
                  <a:lnTo>
                    <a:pt x="93" y="75"/>
                  </a:lnTo>
                  <a:lnTo>
                    <a:pt x="88" y="84"/>
                  </a:lnTo>
                  <a:lnTo>
                    <a:pt x="76" y="84"/>
                  </a:lnTo>
                  <a:lnTo>
                    <a:pt x="67" y="75"/>
                  </a:lnTo>
                  <a:lnTo>
                    <a:pt x="56" y="88"/>
                  </a:lnTo>
                  <a:lnTo>
                    <a:pt x="67" y="135"/>
                  </a:lnTo>
                  <a:lnTo>
                    <a:pt x="80" y="135"/>
                  </a:lnTo>
                  <a:lnTo>
                    <a:pt x="91" y="144"/>
                  </a:lnTo>
                  <a:lnTo>
                    <a:pt x="94" y="173"/>
                  </a:lnTo>
                  <a:lnTo>
                    <a:pt x="89" y="275"/>
                  </a:lnTo>
                  <a:lnTo>
                    <a:pt x="19" y="337"/>
                  </a:lnTo>
                  <a:lnTo>
                    <a:pt x="16" y="361"/>
                  </a:lnTo>
                  <a:lnTo>
                    <a:pt x="3" y="373"/>
                  </a:lnTo>
                  <a:lnTo>
                    <a:pt x="0" y="385"/>
                  </a:lnTo>
                  <a:lnTo>
                    <a:pt x="12" y="416"/>
                  </a:lnTo>
                  <a:lnTo>
                    <a:pt x="3" y="438"/>
                  </a:lnTo>
                  <a:lnTo>
                    <a:pt x="8" y="441"/>
                  </a:lnTo>
                  <a:lnTo>
                    <a:pt x="43" y="431"/>
                  </a:lnTo>
                  <a:lnTo>
                    <a:pt x="93" y="428"/>
                  </a:lnTo>
                  <a:lnTo>
                    <a:pt x="88" y="448"/>
                  </a:lnTo>
                  <a:lnTo>
                    <a:pt x="96" y="467"/>
                  </a:lnTo>
                  <a:lnTo>
                    <a:pt x="99" y="494"/>
                  </a:lnTo>
                  <a:lnTo>
                    <a:pt x="106" y="504"/>
                  </a:lnTo>
                  <a:lnTo>
                    <a:pt x="135" y="506"/>
                  </a:lnTo>
                  <a:lnTo>
                    <a:pt x="149" y="515"/>
                  </a:lnTo>
                  <a:lnTo>
                    <a:pt x="134" y="533"/>
                  </a:lnTo>
                  <a:lnTo>
                    <a:pt x="132" y="556"/>
                  </a:lnTo>
                  <a:lnTo>
                    <a:pt x="120" y="581"/>
                  </a:lnTo>
                  <a:lnTo>
                    <a:pt x="128" y="590"/>
                  </a:lnTo>
                  <a:lnTo>
                    <a:pt x="147" y="592"/>
                  </a:lnTo>
                  <a:lnTo>
                    <a:pt x="178" y="604"/>
                  </a:lnTo>
                  <a:lnTo>
                    <a:pt x="174" y="615"/>
                  </a:lnTo>
                  <a:lnTo>
                    <a:pt x="195" y="646"/>
                  </a:lnTo>
                  <a:lnTo>
                    <a:pt x="224" y="646"/>
                  </a:lnTo>
                  <a:lnTo>
                    <a:pt x="261" y="625"/>
                  </a:lnTo>
                  <a:lnTo>
                    <a:pt x="273" y="631"/>
                  </a:lnTo>
                  <a:lnTo>
                    <a:pt x="273" y="644"/>
                  </a:lnTo>
                  <a:lnTo>
                    <a:pt x="277" y="662"/>
                  </a:lnTo>
                  <a:lnTo>
                    <a:pt x="287" y="672"/>
                  </a:lnTo>
                  <a:lnTo>
                    <a:pt x="307" y="669"/>
                  </a:lnTo>
                  <a:lnTo>
                    <a:pt x="314" y="673"/>
                  </a:lnTo>
                  <a:lnTo>
                    <a:pt x="322" y="667"/>
                  </a:lnTo>
                  <a:lnTo>
                    <a:pt x="322" y="638"/>
                  </a:lnTo>
                  <a:lnTo>
                    <a:pt x="309" y="582"/>
                  </a:lnTo>
                  <a:lnTo>
                    <a:pt x="319" y="566"/>
                  </a:lnTo>
                  <a:lnTo>
                    <a:pt x="349" y="566"/>
                  </a:lnTo>
                  <a:lnTo>
                    <a:pt x="357" y="566"/>
                  </a:lnTo>
                  <a:lnTo>
                    <a:pt x="374" y="547"/>
                  </a:lnTo>
                  <a:lnTo>
                    <a:pt x="418" y="561"/>
                  </a:lnTo>
                  <a:lnTo>
                    <a:pt x="436" y="544"/>
                  </a:lnTo>
                  <a:lnTo>
                    <a:pt x="445" y="554"/>
                  </a:lnTo>
                  <a:lnTo>
                    <a:pt x="464" y="542"/>
                  </a:lnTo>
                  <a:lnTo>
                    <a:pt x="481" y="559"/>
                  </a:lnTo>
                  <a:lnTo>
                    <a:pt x="488" y="559"/>
                  </a:lnTo>
                  <a:lnTo>
                    <a:pt x="494" y="550"/>
                  </a:lnTo>
                  <a:lnTo>
                    <a:pt x="509" y="536"/>
                  </a:lnTo>
                  <a:lnTo>
                    <a:pt x="515" y="540"/>
                  </a:lnTo>
                  <a:lnTo>
                    <a:pt x="536" y="537"/>
                  </a:lnTo>
                  <a:lnTo>
                    <a:pt x="557" y="520"/>
                  </a:lnTo>
                  <a:lnTo>
                    <a:pt x="573" y="495"/>
                  </a:lnTo>
                  <a:lnTo>
                    <a:pt x="597" y="491"/>
                  </a:lnTo>
                  <a:lnTo>
                    <a:pt x="610" y="504"/>
                  </a:lnTo>
                  <a:lnTo>
                    <a:pt x="619" y="477"/>
                  </a:lnTo>
                  <a:lnTo>
                    <a:pt x="638" y="476"/>
                  </a:lnTo>
                  <a:lnTo>
                    <a:pt x="645" y="470"/>
                  </a:lnTo>
                  <a:lnTo>
                    <a:pt x="651" y="447"/>
                  </a:lnTo>
                  <a:lnTo>
                    <a:pt x="643" y="434"/>
                  </a:lnTo>
                  <a:lnTo>
                    <a:pt x="579" y="422"/>
                  </a:lnTo>
                  <a:lnTo>
                    <a:pt x="569" y="404"/>
                  </a:lnTo>
                  <a:lnTo>
                    <a:pt x="550" y="404"/>
                  </a:lnTo>
                  <a:lnTo>
                    <a:pt x="534" y="404"/>
                  </a:lnTo>
                  <a:lnTo>
                    <a:pt x="521" y="383"/>
                  </a:lnTo>
                  <a:lnTo>
                    <a:pt x="523" y="373"/>
                  </a:lnTo>
                  <a:lnTo>
                    <a:pt x="530" y="328"/>
                  </a:lnTo>
                  <a:lnTo>
                    <a:pt x="506" y="304"/>
                  </a:lnTo>
                  <a:lnTo>
                    <a:pt x="525" y="226"/>
                  </a:lnTo>
                  <a:lnTo>
                    <a:pt x="512" y="216"/>
                  </a:lnTo>
                  <a:lnTo>
                    <a:pt x="472" y="228"/>
                  </a:lnTo>
                  <a:lnTo>
                    <a:pt x="462" y="212"/>
                  </a:lnTo>
                  <a:lnTo>
                    <a:pt x="462" y="193"/>
                  </a:lnTo>
                  <a:lnTo>
                    <a:pt x="453" y="185"/>
                  </a:lnTo>
                  <a:lnTo>
                    <a:pt x="473" y="156"/>
                  </a:lnTo>
                  <a:lnTo>
                    <a:pt x="496" y="164"/>
                  </a:lnTo>
                  <a:lnTo>
                    <a:pt x="504" y="154"/>
                  </a:lnTo>
                  <a:lnTo>
                    <a:pt x="545" y="160"/>
                  </a:lnTo>
                  <a:lnTo>
                    <a:pt x="564" y="154"/>
                  </a:lnTo>
                  <a:lnTo>
                    <a:pt x="574" y="124"/>
                  </a:lnTo>
                  <a:lnTo>
                    <a:pt x="574" y="124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青海">
              <a:hlinkClick r:id="" action="ppaction://macro?name=Slide1.青海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2398164" y="2900955"/>
              <a:ext cx="1924452" cy="1445420"/>
            </a:xfrm>
            <a:custGeom>
              <a:avLst/>
              <a:gdLst>
                <a:gd name="T0" fmla="*/ 74 w 902"/>
                <a:gd name="T1" fmla="*/ 239 h 645"/>
                <a:gd name="T2" fmla="*/ 117 w 902"/>
                <a:gd name="T3" fmla="*/ 214 h 645"/>
                <a:gd name="T4" fmla="*/ 98 w 902"/>
                <a:gd name="T5" fmla="*/ 198 h 645"/>
                <a:gd name="T6" fmla="*/ 126 w 902"/>
                <a:gd name="T7" fmla="*/ 175 h 645"/>
                <a:gd name="T8" fmla="*/ 92 w 902"/>
                <a:gd name="T9" fmla="*/ 105 h 645"/>
                <a:gd name="T10" fmla="*/ 113 w 902"/>
                <a:gd name="T11" fmla="*/ 41 h 645"/>
                <a:gd name="T12" fmla="*/ 295 w 902"/>
                <a:gd name="T13" fmla="*/ 0 h 645"/>
                <a:gd name="T14" fmla="*/ 406 w 902"/>
                <a:gd name="T15" fmla="*/ 22 h 645"/>
                <a:gd name="T16" fmla="*/ 469 w 902"/>
                <a:gd name="T17" fmla="*/ 60 h 645"/>
                <a:gd name="T18" fmla="*/ 529 w 902"/>
                <a:gd name="T19" fmla="*/ 37 h 645"/>
                <a:gd name="T20" fmla="*/ 609 w 902"/>
                <a:gd name="T21" fmla="*/ 27 h 645"/>
                <a:gd name="T22" fmla="*/ 708 w 902"/>
                <a:gd name="T23" fmla="*/ 55 h 645"/>
                <a:gd name="T24" fmla="*/ 772 w 902"/>
                <a:gd name="T25" fmla="*/ 127 h 645"/>
                <a:gd name="T26" fmla="*/ 828 w 902"/>
                <a:gd name="T27" fmla="*/ 148 h 645"/>
                <a:gd name="T28" fmla="*/ 884 w 902"/>
                <a:gd name="T29" fmla="*/ 248 h 645"/>
                <a:gd name="T30" fmla="*/ 895 w 902"/>
                <a:gd name="T31" fmla="*/ 317 h 645"/>
                <a:gd name="T32" fmla="*/ 865 w 902"/>
                <a:gd name="T33" fmla="*/ 365 h 645"/>
                <a:gd name="T34" fmla="*/ 832 w 902"/>
                <a:gd name="T35" fmla="*/ 397 h 645"/>
                <a:gd name="T36" fmla="*/ 816 w 902"/>
                <a:gd name="T37" fmla="*/ 442 h 645"/>
                <a:gd name="T38" fmla="*/ 778 w 902"/>
                <a:gd name="T39" fmla="*/ 418 h 645"/>
                <a:gd name="T40" fmla="*/ 780 w 902"/>
                <a:gd name="T41" fmla="*/ 454 h 645"/>
                <a:gd name="T42" fmla="*/ 837 w 902"/>
                <a:gd name="T43" fmla="*/ 485 h 645"/>
                <a:gd name="T44" fmla="*/ 867 w 902"/>
                <a:gd name="T45" fmla="*/ 499 h 645"/>
                <a:gd name="T46" fmla="*/ 856 w 902"/>
                <a:gd name="T47" fmla="*/ 527 h 645"/>
                <a:gd name="T48" fmla="*/ 816 w 902"/>
                <a:gd name="T49" fmla="*/ 537 h 645"/>
                <a:gd name="T50" fmla="*/ 776 w 902"/>
                <a:gd name="T51" fmla="*/ 529 h 645"/>
                <a:gd name="T52" fmla="*/ 767 w 902"/>
                <a:gd name="T53" fmla="*/ 566 h 645"/>
                <a:gd name="T54" fmla="*/ 701 w 902"/>
                <a:gd name="T55" fmla="*/ 535 h 645"/>
                <a:gd name="T56" fmla="*/ 661 w 902"/>
                <a:gd name="T57" fmla="*/ 525 h 645"/>
                <a:gd name="T58" fmla="*/ 536 w 902"/>
                <a:gd name="T59" fmla="*/ 522 h 645"/>
                <a:gd name="T60" fmla="*/ 522 w 902"/>
                <a:gd name="T61" fmla="*/ 553 h 645"/>
                <a:gd name="T62" fmla="*/ 509 w 902"/>
                <a:gd name="T63" fmla="*/ 586 h 645"/>
                <a:gd name="T64" fmla="*/ 391 w 902"/>
                <a:gd name="T65" fmla="*/ 629 h 645"/>
                <a:gd name="T66" fmla="*/ 339 w 902"/>
                <a:gd name="T67" fmla="*/ 564 h 645"/>
                <a:gd name="T68" fmla="*/ 194 w 902"/>
                <a:gd name="T69" fmla="*/ 541 h 645"/>
                <a:gd name="T70" fmla="*/ 138 w 902"/>
                <a:gd name="T71" fmla="*/ 508 h 645"/>
                <a:gd name="T72" fmla="*/ 2 w 902"/>
                <a:gd name="T73" fmla="*/ 382 h 645"/>
                <a:gd name="T74" fmla="*/ 24 w 902"/>
                <a:gd name="T75" fmla="*/ 341 h 645"/>
                <a:gd name="T76" fmla="*/ 40 w 902"/>
                <a:gd name="T77" fmla="*/ 267 h 645"/>
                <a:gd name="T78" fmla="*/ 45 w 902"/>
                <a:gd name="T79" fmla="*/ 22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2" h="645">
                  <a:moveTo>
                    <a:pt x="45" y="228"/>
                  </a:moveTo>
                  <a:lnTo>
                    <a:pt x="74" y="239"/>
                  </a:lnTo>
                  <a:lnTo>
                    <a:pt x="125" y="223"/>
                  </a:lnTo>
                  <a:lnTo>
                    <a:pt x="117" y="214"/>
                  </a:lnTo>
                  <a:lnTo>
                    <a:pt x="105" y="214"/>
                  </a:lnTo>
                  <a:lnTo>
                    <a:pt x="98" y="198"/>
                  </a:lnTo>
                  <a:lnTo>
                    <a:pt x="103" y="185"/>
                  </a:lnTo>
                  <a:lnTo>
                    <a:pt x="126" y="175"/>
                  </a:lnTo>
                  <a:lnTo>
                    <a:pt x="144" y="148"/>
                  </a:lnTo>
                  <a:lnTo>
                    <a:pt x="92" y="105"/>
                  </a:lnTo>
                  <a:lnTo>
                    <a:pt x="89" y="60"/>
                  </a:lnTo>
                  <a:lnTo>
                    <a:pt x="113" y="41"/>
                  </a:lnTo>
                  <a:lnTo>
                    <a:pt x="283" y="9"/>
                  </a:lnTo>
                  <a:lnTo>
                    <a:pt x="295" y="0"/>
                  </a:lnTo>
                  <a:lnTo>
                    <a:pt x="320" y="2"/>
                  </a:lnTo>
                  <a:lnTo>
                    <a:pt x="406" y="22"/>
                  </a:lnTo>
                  <a:lnTo>
                    <a:pt x="430" y="38"/>
                  </a:lnTo>
                  <a:lnTo>
                    <a:pt x="469" y="60"/>
                  </a:lnTo>
                  <a:lnTo>
                    <a:pt x="492" y="59"/>
                  </a:lnTo>
                  <a:lnTo>
                    <a:pt x="529" y="37"/>
                  </a:lnTo>
                  <a:lnTo>
                    <a:pt x="577" y="43"/>
                  </a:lnTo>
                  <a:lnTo>
                    <a:pt x="609" y="27"/>
                  </a:lnTo>
                  <a:lnTo>
                    <a:pt x="674" y="68"/>
                  </a:lnTo>
                  <a:lnTo>
                    <a:pt x="708" y="55"/>
                  </a:lnTo>
                  <a:lnTo>
                    <a:pt x="727" y="99"/>
                  </a:lnTo>
                  <a:lnTo>
                    <a:pt x="772" y="127"/>
                  </a:lnTo>
                  <a:lnTo>
                    <a:pt x="804" y="156"/>
                  </a:lnTo>
                  <a:lnTo>
                    <a:pt x="828" y="148"/>
                  </a:lnTo>
                  <a:lnTo>
                    <a:pt x="875" y="208"/>
                  </a:lnTo>
                  <a:lnTo>
                    <a:pt x="884" y="248"/>
                  </a:lnTo>
                  <a:lnTo>
                    <a:pt x="901" y="271"/>
                  </a:lnTo>
                  <a:lnTo>
                    <a:pt x="895" y="317"/>
                  </a:lnTo>
                  <a:lnTo>
                    <a:pt x="858" y="346"/>
                  </a:lnTo>
                  <a:lnTo>
                    <a:pt x="865" y="365"/>
                  </a:lnTo>
                  <a:lnTo>
                    <a:pt x="851" y="379"/>
                  </a:lnTo>
                  <a:lnTo>
                    <a:pt x="832" y="397"/>
                  </a:lnTo>
                  <a:lnTo>
                    <a:pt x="832" y="428"/>
                  </a:lnTo>
                  <a:lnTo>
                    <a:pt x="816" y="442"/>
                  </a:lnTo>
                  <a:lnTo>
                    <a:pt x="796" y="435"/>
                  </a:lnTo>
                  <a:lnTo>
                    <a:pt x="778" y="418"/>
                  </a:lnTo>
                  <a:lnTo>
                    <a:pt x="769" y="437"/>
                  </a:lnTo>
                  <a:lnTo>
                    <a:pt x="780" y="454"/>
                  </a:lnTo>
                  <a:lnTo>
                    <a:pt x="810" y="456"/>
                  </a:lnTo>
                  <a:lnTo>
                    <a:pt x="837" y="485"/>
                  </a:lnTo>
                  <a:lnTo>
                    <a:pt x="855" y="485"/>
                  </a:lnTo>
                  <a:lnTo>
                    <a:pt x="867" y="499"/>
                  </a:lnTo>
                  <a:lnTo>
                    <a:pt x="856" y="525"/>
                  </a:lnTo>
                  <a:lnTo>
                    <a:pt x="856" y="527"/>
                  </a:lnTo>
                  <a:lnTo>
                    <a:pt x="832" y="524"/>
                  </a:lnTo>
                  <a:lnTo>
                    <a:pt x="816" y="537"/>
                  </a:lnTo>
                  <a:lnTo>
                    <a:pt x="804" y="518"/>
                  </a:lnTo>
                  <a:lnTo>
                    <a:pt x="776" y="529"/>
                  </a:lnTo>
                  <a:lnTo>
                    <a:pt x="767" y="543"/>
                  </a:lnTo>
                  <a:lnTo>
                    <a:pt x="767" y="566"/>
                  </a:lnTo>
                  <a:lnTo>
                    <a:pt x="738" y="572"/>
                  </a:lnTo>
                  <a:lnTo>
                    <a:pt x="701" y="535"/>
                  </a:lnTo>
                  <a:lnTo>
                    <a:pt x="690" y="517"/>
                  </a:lnTo>
                  <a:lnTo>
                    <a:pt x="661" y="525"/>
                  </a:lnTo>
                  <a:lnTo>
                    <a:pt x="611" y="511"/>
                  </a:lnTo>
                  <a:lnTo>
                    <a:pt x="536" y="522"/>
                  </a:lnTo>
                  <a:lnTo>
                    <a:pt x="529" y="529"/>
                  </a:lnTo>
                  <a:lnTo>
                    <a:pt x="522" y="553"/>
                  </a:lnTo>
                  <a:lnTo>
                    <a:pt x="507" y="563"/>
                  </a:lnTo>
                  <a:lnTo>
                    <a:pt x="509" y="586"/>
                  </a:lnTo>
                  <a:lnTo>
                    <a:pt x="464" y="644"/>
                  </a:lnTo>
                  <a:lnTo>
                    <a:pt x="391" y="629"/>
                  </a:lnTo>
                  <a:lnTo>
                    <a:pt x="386" y="601"/>
                  </a:lnTo>
                  <a:lnTo>
                    <a:pt x="339" y="564"/>
                  </a:lnTo>
                  <a:lnTo>
                    <a:pt x="237" y="548"/>
                  </a:lnTo>
                  <a:lnTo>
                    <a:pt x="194" y="541"/>
                  </a:lnTo>
                  <a:lnTo>
                    <a:pt x="176" y="538"/>
                  </a:lnTo>
                  <a:lnTo>
                    <a:pt x="138" y="508"/>
                  </a:lnTo>
                  <a:lnTo>
                    <a:pt x="58" y="489"/>
                  </a:lnTo>
                  <a:lnTo>
                    <a:pt x="2" y="382"/>
                  </a:lnTo>
                  <a:lnTo>
                    <a:pt x="0" y="352"/>
                  </a:lnTo>
                  <a:lnTo>
                    <a:pt x="24" y="341"/>
                  </a:lnTo>
                  <a:lnTo>
                    <a:pt x="24" y="308"/>
                  </a:lnTo>
                  <a:lnTo>
                    <a:pt x="40" y="267"/>
                  </a:lnTo>
                  <a:lnTo>
                    <a:pt x="21" y="248"/>
                  </a:lnTo>
                  <a:lnTo>
                    <a:pt x="45" y="228"/>
                  </a:lnTo>
                  <a:lnTo>
                    <a:pt x="45" y="228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四川">
              <a:hlinkClick r:id="" action="ppaction://macro?name=Slide1.四川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454785" y="3926833"/>
              <a:ext cx="1665010" cy="1482387"/>
            </a:xfrm>
            <a:custGeom>
              <a:avLst/>
              <a:gdLst>
                <a:gd name="T0" fmla="*/ 40 w 92"/>
                <a:gd name="T1" fmla="*/ 6 h 76"/>
                <a:gd name="T2" fmla="*/ 39 w 92"/>
                <a:gd name="T3" fmla="*/ 2 h 76"/>
                <a:gd name="T4" fmla="*/ 46 w 92"/>
                <a:gd name="T5" fmla="*/ 0 h 76"/>
                <a:gd name="T6" fmla="*/ 47 w 92"/>
                <a:gd name="T7" fmla="*/ 4 h 76"/>
                <a:gd name="T8" fmla="*/ 53 w 92"/>
                <a:gd name="T9" fmla="*/ 9 h 76"/>
                <a:gd name="T10" fmla="*/ 56 w 92"/>
                <a:gd name="T11" fmla="*/ 9 h 76"/>
                <a:gd name="T12" fmla="*/ 59 w 92"/>
                <a:gd name="T13" fmla="*/ 14 h 76"/>
                <a:gd name="T14" fmla="*/ 65 w 92"/>
                <a:gd name="T15" fmla="*/ 14 h 76"/>
                <a:gd name="T16" fmla="*/ 68 w 92"/>
                <a:gd name="T17" fmla="*/ 11 h 76"/>
                <a:gd name="T18" fmla="*/ 70 w 92"/>
                <a:gd name="T19" fmla="*/ 14 h 76"/>
                <a:gd name="T20" fmla="*/ 77 w 92"/>
                <a:gd name="T21" fmla="*/ 13 h 76"/>
                <a:gd name="T22" fmla="*/ 79 w 92"/>
                <a:gd name="T23" fmla="*/ 15 h 76"/>
                <a:gd name="T24" fmla="*/ 86 w 92"/>
                <a:gd name="T25" fmla="*/ 18 h 76"/>
                <a:gd name="T26" fmla="*/ 92 w 92"/>
                <a:gd name="T27" fmla="*/ 19 h 76"/>
                <a:gd name="T28" fmla="*/ 91 w 92"/>
                <a:gd name="T29" fmla="*/ 19 h 76"/>
                <a:gd name="T30" fmla="*/ 90 w 92"/>
                <a:gd name="T31" fmla="*/ 22 h 76"/>
                <a:gd name="T32" fmla="*/ 88 w 92"/>
                <a:gd name="T33" fmla="*/ 26 h 76"/>
                <a:gd name="T34" fmla="*/ 85 w 92"/>
                <a:gd name="T35" fmla="*/ 29 h 76"/>
                <a:gd name="T36" fmla="*/ 83 w 92"/>
                <a:gd name="T37" fmla="*/ 31 h 76"/>
                <a:gd name="T38" fmla="*/ 80 w 92"/>
                <a:gd name="T39" fmla="*/ 35 h 76"/>
                <a:gd name="T40" fmla="*/ 76 w 92"/>
                <a:gd name="T41" fmla="*/ 36 h 76"/>
                <a:gd name="T42" fmla="*/ 72 w 92"/>
                <a:gd name="T43" fmla="*/ 35 h 76"/>
                <a:gd name="T44" fmla="*/ 67 w 92"/>
                <a:gd name="T45" fmla="*/ 34 h 76"/>
                <a:gd name="T46" fmla="*/ 67 w 92"/>
                <a:gd name="T47" fmla="*/ 38 h 76"/>
                <a:gd name="T48" fmla="*/ 66 w 92"/>
                <a:gd name="T49" fmla="*/ 40 h 76"/>
                <a:gd name="T50" fmla="*/ 67 w 92"/>
                <a:gd name="T51" fmla="*/ 44 h 76"/>
                <a:gd name="T52" fmla="*/ 71 w 92"/>
                <a:gd name="T53" fmla="*/ 47 h 76"/>
                <a:gd name="T54" fmla="*/ 70 w 92"/>
                <a:gd name="T55" fmla="*/ 50 h 76"/>
                <a:gd name="T56" fmla="*/ 68 w 92"/>
                <a:gd name="T57" fmla="*/ 54 h 76"/>
                <a:gd name="T58" fmla="*/ 74 w 92"/>
                <a:gd name="T59" fmla="*/ 59 h 76"/>
                <a:gd name="T60" fmla="*/ 65 w 92"/>
                <a:gd name="T61" fmla="*/ 60 h 76"/>
                <a:gd name="T62" fmla="*/ 63 w 92"/>
                <a:gd name="T63" fmla="*/ 57 h 76"/>
                <a:gd name="T64" fmla="*/ 57 w 92"/>
                <a:gd name="T65" fmla="*/ 58 h 76"/>
                <a:gd name="T66" fmla="*/ 56 w 92"/>
                <a:gd name="T67" fmla="*/ 54 h 76"/>
                <a:gd name="T68" fmla="*/ 53 w 92"/>
                <a:gd name="T69" fmla="*/ 52 h 76"/>
                <a:gd name="T70" fmla="*/ 53 w 92"/>
                <a:gd name="T71" fmla="*/ 55 h 76"/>
                <a:gd name="T72" fmla="*/ 49 w 92"/>
                <a:gd name="T73" fmla="*/ 57 h 76"/>
                <a:gd name="T74" fmla="*/ 45 w 92"/>
                <a:gd name="T75" fmla="*/ 65 h 76"/>
                <a:gd name="T76" fmla="*/ 43 w 92"/>
                <a:gd name="T77" fmla="*/ 74 h 76"/>
                <a:gd name="T78" fmla="*/ 36 w 92"/>
                <a:gd name="T79" fmla="*/ 76 h 76"/>
                <a:gd name="T80" fmla="*/ 27 w 92"/>
                <a:gd name="T81" fmla="*/ 61 h 76"/>
                <a:gd name="T82" fmla="*/ 21 w 92"/>
                <a:gd name="T83" fmla="*/ 58 h 76"/>
                <a:gd name="T84" fmla="*/ 22 w 92"/>
                <a:gd name="T85" fmla="*/ 54 h 76"/>
                <a:gd name="T86" fmla="*/ 17 w 92"/>
                <a:gd name="T87" fmla="*/ 55 h 76"/>
                <a:gd name="T88" fmla="*/ 13 w 92"/>
                <a:gd name="T89" fmla="*/ 47 h 76"/>
                <a:gd name="T90" fmla="*/ 12 w 92"/>
                <a:gd name="T91" fmla="*/ 33 h 76"/>
                <a:gd name="T92" fmla="*/ 11 w 92"/>
                <a:gd name="T93" fmla="*/ 26 h 76"/>
                <a:gd name="T94" fmla="*/ 0 w 92"/>
                <a:gd name="T95" fmla="*/ 12 h 76"/>
                <a:gd name="T96" fmla="*/ 2 w 92"/>
                <a:gd name="T97" fmla="*/ 9 h 76"/>
                <a:gd name="T98" fmla="*/ 16 w 92"/>
                <a:gd name="T99" fmla="*/ 9 h 76"/>
                <a:gd name="T100" fmla="*/ 21 w 92"/>
                <a:gd name="T101" fmla="*/ 10 h 76"/>
                <a:gd name="T102" fmla="*/ 29 w 92"/>
                <a:gd name="T103" fmla="*/ 14 h 76"/>
                <a:gd name="T104" fmla="*/ 30 w 92"/>
                <a:gd name="T105" fmla="*/ 10 h 76"/>
                <a:gd name="T106" fmla="*/ 35 w 92"/>
                <a:gd name="T107" fmla="*/ 11 h 76"/>
                <a:gd name="T108" fmla="*/ 39 w 92"/>
                <a:gd name="T109" fmla="*/ 10 h 76"/>
                <a:gd name="T110" fmla="*/ 39 w 92"/>
                <a:gd name="T111" fmla="*/ 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76">
                  <a:moveTo>
                    <a:pt x="39" y="9"/>
                  </a:moveTo>
                  <a:lnTo>
                    <a:pt x="40" y="6"/>
                  </a:lnTo>
                  <a:lnTo>
                    <a:pt x="39" y="5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53" y="9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64" y="15"/>
                  </a:lnTo>
                  <a:lnTo>
                    <a:pt x="65" y="14"/>
                  </a:lnTo>
                  <a:lnTo>
                    <a:pt x="65" y="12"/>
                  </a:lnTo>
                  <a:lnTo>
                    <a:pt x="68" y="11"/>
                  </a:lnTo>
                  <a:lnTo>
                    <a:pt x="70" y="12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78" y="13"/>
                  </a:lnTo>
                  <a:lnTo>
                    <a:pt x="79" y="15"/>
                  </a:lnTo>
                  <a:lnTo>
                    <a:pt x="81" y="15"/>
                  </a:lnTo>
                  <a:lnTo>
                    <a:pt x="86" y="18"/>
                  </a:lnTo>
                  <a:lnTo>
                    <a:pt x="89" y="17"/>
                  </a:lnTo>
                  <a:lnTo>
                    <a:pt x="92" y="19"/>
                  </a:lnTo>
                  <a:lnTo>
                    <a:pt x="90" y="19"/>
                  </a:lnTo>
                  <a:lnTo>
                    <a:pt x="91" y="19"/>
                  </a:lnTo>
                  <a:lnTo>
                    <a:pt x="90" y="20"/>
                  </a:lnTo>
                  <a:lnTo>
                    <a:pt x="90" y="22"/>
                  </a:lnTo>
                  <a:lnTo>
                    <a:pt x="89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5" y="29"/>
                  </a:lnTo>
                  <a:lnTo>
                    <a:pt x="84" y="30"/>
                  </a:lnTo>
                  <a:lnTo>
                    <a:pt x="83" y="31"/>
                  </a:lnTo>
                  <a:lnTo>
                    <a:pt x="82" y="33"/>
                  </a:lnTo>
                  <a:lnTo>
                    <a:pt x="80" y="35"/>
                  </a:lnTo>
                  <a:lnTo>
                    <a:pt x="79" y="36"/>
                  </a:lnTo>
                  <a:lnTo>
                    <a:pt x="76" y="36"/>
                  </a:lnTo>
                  <a:lnTo>
                    <a:pt x="74" y="34"/>
                  </a:lnTo>
                  <a:lnTo>
                    <a:pt x="72" y="35"/>
                  </a:lnTo>
                  <a:lnTo>
                    <a:pt x="70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7" y="38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4" y="42"/>
                  </a:lnTo>
                  <a:lnTo>
                    <a:pt x="67" y="44"/>
                  </a:lnTo>
                  <a:lnTo>
                    <a:pt x="70" y="47"/>
                  </a:lnTo>
                  <a:lnTo>
                    <a:pt x="71" y="47"/>
                  </a:lnTo>
                  <a:lnTo>
                    <a:pt x="71" y="49"/>
                  </a:lnTo>
                  <a:lnTo>
                    <a:pt x="70" y="50"/>
                  </a:lnTo>
                  <a:lnTo>
                    <a:pt x="68" y="53"/>
                  </a:lnTo>
                  <a:lnTo>
                    <a:pt x="68" y="54"/>
                  </a:lnTo>
                  <a:lnTo>
                    <a:pt x="73" y="57"/>
                  </a:lnTo>
                  <a:lnTo>
                    <a:pt x="74" y="59"/>
                  </a:lnTo>
                  <a:lnTo>
                    <a:pt x="70" y="60"/>
                  </a:lnTo>
                  <a:lnTo>
                    <a:pt x="65" y="60"/>
                  </a:lnTo>
                  <a:lnTo>
                    <a:pt x="65" y="57"/>
                  </a:lnTo>
                  <a:lnTo>
                    <a:pt x="63" y="57"/>
                  </a:lnTo>
                  <a:lnTo>
                    <a:pt x="59" y="59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6" y="54"/>
                  </a:lnTo>
                  <a:lnTo>
                    <a:pt x="56" y="52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3" y="55"/>
                  </a:lnTo>
                  <a:lnTo>
                    <a:pt x="50" y="56"/>
                  </a:lnTo>
                  <a:lnTo>
                    <a:pt x="49" y="57"/>
                  </a:lnTo>
                  <a:lnTo>
                    <a:pt x="50" y="59"/>
                  </a:lnTo>
                  <a:lnTo>
                    <a:pt x="45" y="65"/>
                  </a:lnTo>
                  <a:lnTo>
                    <a:pt x="46" y="72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36" y="76"/>
                  </a:lnTo>
                  <a:lnTo>
                    <a:pt x="35" y="75"/>
                  </a:lnTo>
                  <a:lnTo>
                    <a:pt x="27" y="61"/>
                  </a:lnTo>
                  <a:lnTo>
                    <a:pt x="24" y="59"/>
                  </a:lnTo>
                  <a:lnTo>
                    <a:pt x="21" y="58"/>
                  </a:lnTo>
                  <a:lnTo>
                    <a:pt x="20" y="56"/>
                  </a:lnTo>
                  <a:lnTo>
                    <a:pt x="22" y="54"/>
                  </a:lnTo>
                  <a:lnTo>
                    <a:pt x="19" y="52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3" y="47"/>
                  </a:lnTo>
                  <a:lnTo>
                    <a:pt x="12" y="46"/>
                  </a:lnTo>
                  <a:lnTo>
                    <a:pt x="12" y="33"/>
                  </a:lnTo>
                  <a:lnTo>
                    <a:pt x="9" y="27"/>
                  </a:lnTo>
                  <a:lnTo>
                    <a:pt x="11" y="26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9"/>
                  </a:lnTo>
                  <a:lnTo>
                    <a:pt x="10" y="8"/>
                  </a:lnTo>
                  <a:lnTo>
                    <a:pt x="16" y="9"/>
                  </a:lnTo>
                  <a:lnTo>
                    <a:pt x="20" y="8"/>
                  </a:lnTo>
                  <a:lnTo>
                    <a:pt x="21" y="10"/>
                  </a:lnTo>
                  <a:lnTo>
                    <a:pt x="25" y="15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30" y="10"/>
                  </a:lnTo>
                  <a:lnTo>
                    <a:pt x="33" y="9"/>
                  </a:lnTo>
                  <a:lnTo>
                    <a:pt x="35" y="11"/>
                  </a:lnTo>
                  <a:lnTo>
                    <a:pt x="36" y="9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9" y="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甘肃">
              <a:hlinkClick r:id="" action="ppaction://macro?name=Slide1.甘肃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092628" y="2374436"/>
              <a:ext cx="2045960" cy="1852062"/>
            </a:xfrm>
            <a:custGeom>
              <a:avLst/>
              <a:gdLst>
                <a:gd name="T0" fmla="*/ 5 w 974"/>
                <a:gd name="T1" fmla="*/ 132 h 832"/>
                <a:gd name="T2" fmla="*/ 149 w 974"/>
                <a:gd name="T3" fmla="*/ 53 h 832"/>
                <a:gd name="T4" fmla="*/ 190 w 974"/>
                <a:gd name="T5" fmla="*/ 0 h 832"/>
                <a:gd name="T6" fmla="*/ 245 w 974"/>
                <a:gd name="T7" fmla="*/ 29 h 832"/>
                <a:gd name="T8" fmla="*/ 288 w 974"/>
                <a:gd name="T9" fmla="*/ 169 h 832"/>
                <a:gd name="T10" fmla="*/ 406 w 974"/>
                <a:gd name="T11" fmla="*/ 158 h 832"/>
                <a:gd name="T12" fmla="*/ 425 w 974"/>
                <a:gd name="T13" fmla="*/ 195 h 832"/>
                <a:gd name="T14" fmla="*/ 435 w 974"/>
                <a:gd name="T15" fmla="*/ 272 h 832"/>
                <a:gd name="T16" fmla="*/ 453 w 974"/>
                <a:gd name="T17" fmla="*/ 292 h 832"/>
                <a:gd name="T18" fmla="*/ 569 w 974"/>
                <a:gd name="T19" fmla="*/ 314 h 832"/>
                <a:gd name="T20" fmla="*/ 669 w 974"/>
                <a:gd name="T21" fmla="*/ 308 h 832"/>
                <a:gd name="T22" fmla="*/ 637 w 974"/>
                <a:gd name="T23" fmla="*/ 364 h 832"/>
                <a:gd name="T24" fmla="*/ 673 w 974"/>
                <a:gd name="T25" fmla="*/ 437 h 832"/>
                <a:gd name="T26" fmla="*/ 752 w 974"/>
                <a:gd name="T27" fmla="*/ 541 h 832"/>
                <a:gd name="T28" fmla="*/ 781 w 974"/>
                <a:gd name="T29" fmla="*/ 596 h 832"/>
                <a:gd name="T30" fmla="*/ 822 w 974"/>
                <a:gd name="T31" fmla="*/ 577 h 832"/>
                <a:gd name="T32" fmla="*/ 835 w 974"/>
                <a:gd name="T33" fmla="*/ 530 h 832"/>
                <a:gd name="T34" fmla="*/ 841 w 974"/>
                <a:gd name="T35" fmla="*/ 451 h 832"/>
                <a:gd name="T36" fmla="*/ 877 w 974"/>
                <a:gd name="T37" fmla="*/ 467 h 832"/>
                <a:gd name="T38" fmla="*/ 973 w 974"/>
                <a:gd name="T39" fmla="*/ 536 h 832"/>
                <a:gd name="T40" fmla="*/ 961 w 974"/>
                <a:gd name="T41" fmla="*/ 600 h 832"/>
                <a:gd name="T42" fmla="*/ 911 w 974"/>
                <a:gd name="T43" fmla="*/ 617 h 832"/>
                <a:gd name="T44" fmla="*/ 857 w 974"/>
                <a:gd name="T45" fmla="*/ 624 h 832"/>
                <a:gd name="T46" fmla="*/ 833 w 974"/>
                <a:gd name="T47" fmla="*/ 642 h 832"/>
                <a:gd name="T48" fmla="*/ 841 w 974"/>
                <a:gd name="T49" fmla="*/ 688 h 832"/>
                <a:gd name="T50" fmla="*/ 830 w 974"/>
                <a:gd name="T51" fmla="*/ 747 h 832"/>
                <a:gd name="T52" fmla="*/ 800 w 974"/>
                <a:gd name="T53" fmla="*/ 776 h 832"/>
                <a:gd name="T54" fmla="*/ 765 w 974"/>
                <a:gd name="T55" fmla="*/ 822 h 832"/>
                <a:gd name="T56" fmla="*/ 692 w 974"/>
                <a:gd name="T57" fmla="*/ 814 h 832"/>
                <a:gd name="T58" fmla="*/ 660 w 974"/>
                <a:gd name="T59" fmla="*/ 784 h 832"/>
                <a:gd name="T60" fmla="*/ 606 w 974"/>
                <a:gd name="T61" fmla="*/ 718 h 832"/>
                <a:gd name="T62" fmla="*/ 541 w 974"/>
                <a:gd name="T63" fmla="*/ 722 h 832"/>
                <a:gd name="T64" fmla="*/ 499 w 974"/>
                <a:gd name="T65" fmla="*/ 715 h 832"/>
                <a:gd name="T66" fmla="*/ 467 w 974"/>
                <a:gd name="T67" fmla="*/ 677 h 832"/>
                <a:gd name="T68" fmla="*/ 521 w 974"/>
                <a:gd name="T69" fmla="*/ 687 h 832"/>
                <a:gd name="T70" fmla="*/ 554 w 974"/>
                <a:gd name="T71" fmla="*/ 624 h 832"/>
                <a:gd name="T72" fmla="*/ 590 w 974"/>
                <a:gd name="T73" fmla="*/ 530 h 832"/>
                <a:gd name="T74" fmla="*/ 517 w 974"/>
                <a:gd name="T75" fmla="*/ 407 h 832"/>
                <a:gd name="T76" fmla="*/ 416 w 974"/>
                <a:gd name="T77" fmla="*/ 358 h 832"/>
                <a:gd name="T78" fmla="*/ 298 w 974"/>
                <a:gd name="T79" fmla="*/ 286 h 832"/>
                <a:gd name="T80" fmla="*/ 181 w 974"/>
                <a:gd name="T81" fmla="*/ 318 h 832"/>
                <a:gd name="T82" fmla="*/ 95 w 974"/>
                <a:gd name="T83" fmla="*/ 281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74" h="832">
                  <a:moveTo>
                    <a:pt x="9" y="261"/>
                  </a:moveTo>
                  <a:lnTo>
                    <a:pt x="0" y="155"/>
                  </a:lnTo>
                  <a:lnTo>
                    <a:pt x="5" y="132"/>
                  </a:lnTo>
                  <a:lnTo>
                    <a:pt x="37" y="118"/>
                  </a:lnTo>
                  <a:lnTo>
                    <a:pt x="81" y="81"/>
                  </a:lnTo>
                  <a:lnTo>
                    <a:pt x="149" y="53"/>
                  </a:lnTo>
                  <a:lnTo>
                    <a:pt x="179" y="41"/>
                  </a:lnTo>
                  <a:lnTo>
                    <a:pt x="179" y="14"/>
                  </a:lnTo>
                  <a:lnTo>
                    <a:pt x="190" y="0"/>
                  </a:lnTo>
                  <a:lnTo>
                    <a:pt x="202" y="1"/>
                  </a:lnTo>
                  <a:lnTo>
                    <a:pt x="248" y="9"/>
                  </a:lnTo>
                  <a:lnTo>
                    <a:pt x="245" y="29"/>
                  </a:lnTo>
                  <a:lnTo>
                    <a:pt x="255" y="60"/>
                  </a:lnTo>
                  <a:lnTo>
                    <a:pt x="249" y="112"/>
                  </a:lnTo>
                  <a:lnTo>
                    <a:pt x="288" y="169"/>
                  </a:lnTo>
                  <a:lnTo>
                    <a:pt x="308" y="182"/>
                  </a:lnTo>
                  <a:lnTo>
                    <a:pt x="341" y="158"/>
                  </a:lnTo>
                  <a:lnTo>
                    <a:pt x="406" y="158"/>
                  </a:lnTo>
                  <a:lnTo>
                    <a:pt x="423" y="164"/>
                  </a:lnTo>
                  <a:lnTo>
                    <a:pt x="433" y="179"/>
                  </a:lnTo>
                  <a:lnTo>
                    <a:pt x="425" y="195"/>
                  </a:lnTo>
                  <a:lnTo>
                    <a:pt x="388" y="226"/>
                  </a:lnTo>
                  <a:lnTo>
                    <a:pt x="392" y="240"/>
                  </a:lnTo>
                  <a:lnTo>
                    <a:pt x="435" y="272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53" y="292"/>
                  </a:lnTo>
                  <a:lnTo>
                    <a:pt x="479" y="312"/>
                  </a:lnTo>
                  <a:lnTo>
                    <a:pt x="540" y="322"/>
                  </a:lnTo>
                  <a:lnTo>
                    <a:pt x="569" y="314"/>
                  </a:lnTo>
                  <a:lnTo>
                    <a:pt x="606" y="277"/>
                  </a:lnTo>
                  <a:lnTo>
                    <a:pt x="651" y="280"/>
                  </a:lnTo>
                  <a:lnTo>
                    <a:pt x="669" y="308"/>
                  </a:lnTo>
                  <a:lnTo>
                    <a:pt x="659" y="333"/>
                  </a:lnTo>
                  <a:lnTo>
                    <a:pt x="661" y="349"/>
                  </a:lnTo>
                  <a:lnTo>
                    <a:pt x="637" y="364"/>
                  </a:lnTo>
                  <a:lnTo>
                    <a:pt x="626" y="377"/>
                  </a:lnTo>
                  <a:lnTo>
                    <a:pt x="631" y="408"/>
                  </a:lnTo>
                  <a:lnTo>
                    <a:pt x="673" y="437"/>
                  </a:lnTo>
                  <a:lnTo>
                    <a:pt x="692" y="434"/>
                  </a:lnTo>
                  <a:lnTo>
                    <a:pt x="741" y="495"/>
                  </a:lnTo>
                  <a:lnTo>
                    <a:pt x="752" y="541"/>
                  </a:lnTo>
                  <a:lnTo>
                    <a:pt x="746" y="563"/>
                  </a:lnTo>
                  <a:lnTo>
                    <a:pt x="781" y="581"/>
                  </a:lnTo>
                  <a:lnTo>
                    <a:pt x="781" y="596"/>
                  </a:lnTo>
                  <a:lnTo>
                    <a:pt x="812" y="603"/>
                  </a:lnTo>
                  <a:lnTo>
                    <a:pt x="822" y="603"/>
                  </a:lnTo>
                  <a:lnTo>
                    <a:pt x="822" y="577"/>
                  </a:lnTo>
                  <a:lnTo>
                    <a:pt x="847" y="574"/>
                  </a:lnTo>
                  <a:lnTo>
                    <a:pt x="852" y="543"/>
                  </a:lnTo>
                  <a:lnTo>
                    <a:pt x="835" y="530"/>
                  </a:lnTo>
                  <a:lnTo>
                    <a:pt x="822" y="517"/>
                  </a:lnTo>
                  <a:lnTo>
                    <a:pt x="828" y="457"/>
                  </a:lnTo>
                  <a:lnTo>
                    <a:pt x="841" y="451"/>
                  </a:lnTo>
                  <a:lnTo>
                    <a:pt x="863" y="460"/>
                  </a:lnTo>
                  <a:lnTo>
                    <a:pt x="872" y="456"/>
                  </a:lnTo>
                  <a:lnTo>
                    <a:pt x="877" y="467"/>
                  </a:lnTo>
                  <a:lnTo>
                    <a:pt x="938" y="497"/>
                  </a:lnTo>
                  <a:lnTo>
                    <a:pt x="969" y="517"/>
                  </a:lnTo>
                  <a:lnTo>
                    <a:pt x="973" y="536"/>
                  </a:lnTo>
                  <a:lnTo>
                    <a:pt x="958" y="559"/>
                  </a:lnTo>
                  <a:lnTo>
                    <a:pt x="967" y="587"/>
                  </a:lnTo>
                  <a:lnTo>
                    <a:pt x="961" y="600"/>
                  </a:lnTo>
                  <a:lnTo>
                    <a:pt x="917" y="603"/>
                  </a:lnTo>
                  <a:lnTo>
                    <a:pt x="908" y="610"/>
                  </a:lnTo>
                  <a:lnTo>
                    <a:pt x="911" y="617"/>
                  </a:lnTo>
                  <a:lnTo>
                    <a:pt x="911" y="629"/>
                  </a:lnTo>
                  <a:lnTo>
                    <a:pt x="876" y="634"/>
                  </a:lnTo>
                  <a:lnTo>
                    <a:pt x="857" y="624"/>
                  </a:lnTo>
                  <a:lnTo>
                    <a:pt x="833" y="624"/>
                  </a:lnTo>
                  <a:lnTo>
                    <a:pt x="830" y="629"/>
                  </a:lnTo>
                  <a:lnTo>
                    <a:pt x="833" y="642"/>
                  </a:lnTo>
                  <a:lnTo>
                    <a:pt x="822" y="656"/>
                  </a:lnTo>
                  <a:lnTo>
                    <a:pt x="819" y="670"/>
                  </a:lnTo>
                  <a:lnTo>
                    <a:pt x="841" y="688"/>
                  </a:lnTo>
                  <a:lnTo>
                    <a:pt x="824" y="722"/>
                  </a:lnTo>
                  <a:lnTo>
                    <a:pt x="831" y="738"/>
                  </a:lnTo>
                  <a:lnTo>
                    <a:pt x="830" y="747"/>
                  </a:lnTo>
                  <a:lnTo>
                    <a:pt x="804" y="747"/>
                  </a:lnTo>
                  <a:lnTo>
                    <a:pt x="785" y="755"/>
                  </a:lnTo>
                  <a:lnTo>
                    <a:pt x="800" y="776"/>
                  </a:lnTo>
                  <a:lnTo>
                    <a:pt x="790" y="802"/>
                  </a:lnTo>
                  <a:lnTo>
                    <a:pt x="762" y="808"/>
                  </a:lnTo>
                  <a:lnTo>
                    <a:pt x="765" y="822"/>
                  </a:lnTo>
                  <a:lnTo>
                    <a:pt x="757" y="831"/>
                  </a:lnTo>
                  <a:lnTo>
                    <a:pt x="710" y="827"/>
                  </a:lnTo>
                  <a:lnTo>
                    <a:pt x="692" y="814"/>
                  </a:lnTo>
                  <a:lnTo>
                    <a:pt x="688" y="784"/>
                  </a:lnTo>
                  <a:lnTo>
                    <a:pt x="676" y="773"/>
                  </a:lnTo>
                  <a:lnTo>
                    <a:pt x="660" y="784"/>
                  </a:lnTo>
                  <a:lnTo>
                    <a:pt x="631" y="755"/>
                  </a:lnTo>
                  <a:lnTo>
                    <a:pt x="608" y="739"/>
                  </a:lnTo>
                  <a:lnTo>
                    <a:pt x="606" y="718"/>
                  </a:lnTo>
                  <a:lnTo>
                    <a:pt x="599" y="702"/>
                  </a:lnTo>
                  <a:lnTo>
                    <a:pt x="587" y="702"/>
                  </a:lnTo>
                  <a:lnTo>
                    <a:pt x="541" y="722"/>
                  </a:lnTo>
                  <a:lnTo>
                    <a:pt x="544" y="744"/>
                  </a:lnTo>
                  <a:lnTo>
                    <a:pt x="526" y="744"/>
                  </a:lnTo>
                  <a:lnTo>
                    <a:pt x="499" y="715"/>
                  </a:lnTo>
                  <a:lnTo>
                    <a:pt x="469" y="713"/>
                  </a:lnTo>
                  <a:lnTo>
                    <a:pt x="458" y="696"/>
                  </a:lnTo>
                  <a:lnTo>
                    <a:pt x="467" y="677"/>
                  </a:lnTo>
                  <a:lnTo>
                    <a:pt x="485" y="694"/>
                  </a:lnTo>
                  <a:lnTo>
                    <a:pt x="505" y="701"/>
                  </a:lnTo>
                  <a:lnTo>
                    <a:pt x="521" y="687"/>
                  </a:lnTo>
                  <a:lnTo>
                    <a:pt x="521" y="656"/>
                  </a:lnTo>
                  <a:lnTo>
                    <a:pt x="540" y="638"/>
                  </a:lnTo>
                  <a:lnTo>
                    <a:pt x="554" y="624"/>
                  </a:lnTo>
                  <a:lnTo>
                    <a:pt x="547" y="605"/>
                  </a:lnTo>
                  <a:lnTo>
                    <a:pt x="584" y="576"/>
                  </a:lnTo>
                  <a:lnTo>
                    <a:pt x="590" y="530"/>
                  </a:lnTo>
                  <a:lnTo>
                    <a:pt x="573" y="507"/>
                  </a:lnTo>
                  <a:lnTo>
                    <a:pt x="564" y="467"/>
                  </a:lnTo>
                  <a:lnTo>
                    <a:pt x="517" y="407"/>
                  </a:lnTo>
                  <a:lnTo>
                    <a:pt x="493" y="415"/>
                  </a:lnTo>
                  <a:lnTo>
                    <a:pt x="461" y="386"/>
                  </a:lnTo>
                  <a:lnTo>
                    <a:pt x="416" y="358"/>
                  </a:lnTo>
                  <a:lnTo>
                    <a:pt x="397" y="314"/>
                  </a:lnTo>
                  <a:lnTo>
                    <a:pt x="363" y="327"/>
                  </a:lnTo>
                  <a:lnTo>
                    <a:pt x="298" y="286"/>
                  </a:lnTo>
                  <a:lnTo>
                    <a:pt x="266" y="302"/>
                  </a:lnTo>
                  <a:lnTo>
                    <a:pt x="218" y="296"/>
                  </a:lnTo>
                  <a:lnTo>
                    <a:pt x="181" y="318"/>
                  </a:lnTo>
                  <a:lnTo>
                    <a:pt x="158" y="319"/>
                  </a:lnTo>
                  <a:lnTo>
                    <a:pt x="119" y="297"/>
                  </a:lnTo>
                  <a:lnTo>
                    <a:pt x="95" y="281"/>
                  </a:lnTo>
                  <a:lnTo>
                    <a:pt x="9" y="261"/>
                  </a:lnTo>
                  <a:lnTo>
                    <a:pt x="9" y="26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" name="河北">
              <a:hlinkClick r:id="" action="ppaction://macro?name=Slide1.河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766368" y="2363391"/>
              <a:ext cx="814444" cy="1208831"/>
            </a:xfrm>
            <a:custGeom>
              <a:avLst/>
              <a:gdLst>
                <a:gd name="T0" fmla="*/ 152 w 384"/>
                <a:gd name="T1" fmla="*/ 534 h 552"/>
                <a:gd name="T2" fmla="*/ 185 w 384"/>
                <a:gd name="T3" fmla="*/ 431 h 552"/>
                <a:gd name="T4" fmla="*/ 255 w 384"/>
                <a:gd name="T5" fmla="*/ 385 h 552"/>
                <a:gd name="T6" fmla="*/ 272 w 384"/>
                <a:gd name="T7" fmla="*/ 344 h 552"/>
                <a:gd name="T8" fmla="*/ 241 w 384"/>
                <a:gd name="T9" fmla="*/ 327 h 552"/>
                <a:gd name="T10" fmla="*/ 203 w 384"/>
                <a:gd name="T11" fmla="*/ 308 h 552"/>
                <a:gd name="T12" fmla="*/ 183 w 384"/>
                <a:gd name="T13" fmla="*/ 257 h 552"/>
                <a:gd name="T14" fmla="*/ 149 w 384"/>
                <a:gd name="T15" fmla="*/ 261 h 552"/>
                <a:gd name="T16" fmla="*/ 111 w 384"/>
                <a:gd name="T17" fmla="*/ 251 h 552"/>
                <a:gd name="T18" fmla="*/ 138 w 384"/>
                <a:gd name="T19" fmla="*/ 195 h 552"/>
                <a:gd name="T20" fmla="*/ 168 w 384"/>
                <a:gd name="T21" fmla="*/ 141 h 552"/>
                <a:gd name="T22" fmla="*/ 221 w 384"/>
                <a:gd name="T23" fmla="*/ 164 h 552"/>
                <a:gd name="T24" fmla="*/ 242 w 384"/>
                <a:gd name="T25" fmla="*/ 200 h 552"/>
                <a:gd name="T26" fmla="*/ 245 w 384"/>
                <a:gd name="T27" fmla="*/ 233 h 552"/>
                <a:gd name="T28" fmla="*/ 275 w 384"/>
                <a:gd name="T29" fmla="*/ 265 h 552"/>
                <a:gd name="T30" fmla="*/ 351 w 384"/>
                <a:gd name="T31" fmla="*/ 246 h 552"/>
                <a:gd name="T32" fmla="*/ 383 w 384"/>
                <a:gd name="T33" fmla="*/ 183 h 552"/>
                <a:gd name="T34" fmla="*/ 343 w 384"/>
                <a:gd name="T35" fmla="*/ 150 h 552"/>
                <a:gd name="T36" fmla="*/ 323 w 384"/>
                <a:gd name="T37" fmla="*/ 97 h 552"/>
                <a:gd name="T38" fmla="*/ 255 w 384"/>
                <a:gd name="T39" fmla="*/ 61 h 552"/>
                <a:gd name="T40" fmla="*/ 217 w 384"/>
                <a:gd name="T41" fmla="*/ 0 h 552"/>
                <a:gd name="T42" fmla="*/ 168 w 384"/>
                <a:gd name="T43" fmla="*/ 35 h 552"/>
                <a:gd name="T44" fmla="*/ 170 w 384"/>
                <a:gd name="T45" fmla="*/ 63 h 552"/>
                <a:gd name="T46" fmla="*/ 123 w 384"/>
                <a:gd name="T47" fmla="*/ 78 h 552"/>
                <a:gd name="T48" fmla="*/ 98 w 384"/>
                <a:gd name="T49" fmla="*/ 86 h 552"/>
                <a:gd name="T50" fmla="*/ 55 w 384"/>
                <a:gd name="T51" fmla="*/ 98 h 552"/>
                <a:gd name="T52" fmla="*/ 44 w 384"/>
                <a:gd name="T53" fmla="*/ 63 h 552"/>
                <a:gd name="T54" fmla="*/ 7 w 384"/>
                <a:gd name="T55" fmla="*/ 113 h 552"/>
                <a:gd name="T56" fmla="*/ 24 w 384"/>
                <a:gd name="T57" fmla="*/ 194 h 552"/>
                <a:gd name="T58" fmla="*/ 44 w 384"/>
                <a:gd name="T59" fmla="*/ 246 h 552"/>
                <a:gd name="T60" fmla="*/ 52 w 384"/>
                <a:gd name="T61" fmla="*/ 304 h 552"/>
                <a:gd name="T62" fmla="*/ 5 w 384"/>
                <a:gd name="T63" fmla="*/ 373 h 552"/>
                <a:gd name="T64" fmla="*/ 50 w 384"/>
                <a:gd name="T65" fmla="*/ 440 h 552"/>
                <a:gd name="T66" fmla="*/ 36 w 384"/>
                <a:gd name="T67" fmla="*/ 484 h 552"/>
                <a:gd name="T68" fmla="*/ 18 w 384"/>
                <a:gd name="T69" fmla="*/ 520 h 552"/>
                <a:gd name="T70" fmla="*/ 109 w 384"/>
                <a:gd name="T71" fmla="*/ 551 h 552"/>
                <a:gd name="T72" fmla="*/ 149 w 384"/>
                <a:gd name="T73" fmla="*/ 54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4" h="552">
                  <a:moveTo>
                    <a:pt x="149" y="543"/>
                  </a:moveTo>
                  <a:lnTo>
                    <a:pt x="152" y="534"/>
                  </a:lnTo>
                  <a:lnTo>
                    <a:pt x="140" y="511"/>
                  </a:lnTo>
                  <a:lnTo>
                    <a:pt x="185" y="431"/>
                  </a:lnTo>
                  <a:lnTo>
                    <a:pt x="225" y="394"/>
                  </a:lnTo>
                  <a:lnTo>
                    <a:pt x="255" y="385"/>
                  </a:lnTo>
                  <a:lnTo>
                    <a:pt x="282" y="351"/>
                  </a:lnTo>
                  <a:lnTo>
                    <a:pt x="272" y="344"/>
                  </a:lnTo>
                  <a:lnTo>
                    <a:pt x="262" y="318"/>
                  </a:lnTo>
                  <a:lnTo>
                    <a:pt x="241" y="327"/>
                  </a:lnTo>
                  <a:lnTo>
                    <a:pt x="205" y="317"/>
                  </a:lnTo>
                  <a:lnTo>
                    <a:pt x="203" y="308"/>
                  </a:lnTo>
                  <a:lnTo>
                    <a:pt x="202" y="249"/>
                  </a:lnTo>
                  <a:lnTo>
                    <a:pt x="183" y="257"/>
                  </a:lnTo>
                  <a:lnTo>
                    <a:pt x="172" y="267"/>
                  </a:lnTo>
                  <a:lnTo>
                    <a:pt x="149" y="261"/>
                  </a:lnTo>
                  <a:lnTo>
                    <a:pt x="116" y="265"/>
                  </a:lnTo>
                  <a:lnTo>
                    <a:pt x="111" y="251"/>
                  </a:lnTo>
                  <a:lnTo>
                    <a:pt x="114" y="223"/>
                  </a:lnTo>
                  <a:lnTo>
                    <a:pt x="138" y="195"/>
                  </a:lnTo>
                  <a:lnTo>
                    <a:pt x="143" y="165"/>
                  </a:lnTo>
                  <a:lnTo>
                    <a:pt x="168" y="141"/>
                  </a:lnTo>
                  <a:lnTo>
                    <a:pt x="211" y="164"/>
                  </a:lnTo>
                  <a:lnTo>
                    <a:pt x="221" y="164"/>
                  </a:lnTo>
                  <a:lnTo>
                    <a:pt x="229" y="194"/>
                  </a:lnTo>
                  <a:lnTo>
                    <a:pt x="242" y="200"/>
                  </a:lnTo>
                  <a:lnTo>
                    <a:pt x="248" y="220"/>
                  </a:lnTo>
                  <a:lnTo>
                    <a:pt x="245" y="233"/>
                  </a:lnTo>
                  <a:lnTo>
                    <a:pt x="272" y="251"/>
                  </a:lnTo>
                  <a:lnTo>
                    <a:pt x="275" y="265"/>
                  </a:lnTo>
                  <a:lnTo>
                    <a:pt x="298" y="276"/>
                  </a:lnTo>
                  <a:lnTo>
                    <a:pt x="351" y="246"/>
                  </a:lnTo>
                  <a:lnTo>
                    <a:pt x="351" y="228"/>
                  </a:lnTo>
                  <a:lnTo>
                    <a:pt x="383" y="183"/>
                  </a:lnTo>
                  <a:lnTo>
                    <a:pt x="360" y="151"/>
                  </a:lnTo>
                  <a:lnTo>
                    <a:pt x="343" y="150"/>
                  </a:lnTo>
                  <a:lnTo>
                    <a:pt x="313" y="129"/>
                  </a:lnTo>
                  <a:lnTo>
                    <a:pt x="323" y="97"/>
                  </a:lnTo>
                  <a:lnTo>
                    <a:pt x="275" y="92"/>
                  </a:lnTo>
                  <a:lnTo>
                    <a:pt x="255" y="61"/>
                  </a:lnTo>
                  <a:lnTo>
                    <a:pt x="257" y="45"/>
                  </a:lnTo>
                  <a:lnTo>
                    <a:pt x="217" y="0"/>
                  </a:lnTo>
                  <a:lnTo>
                    <a:pt x="190" y="13"/>
                  </a:lnTo>
                  <a:lnTo>
                    <a:pt x="168" y="35"/>
                  </a:lnTo>
                  <a:lnTo>
                    <a:pt x="176" y="52"/>
                  </a:lnTo>
                  <a:lnTo>
                    <a:pt x="170" y="63"/>
                  </a:lnTo>
                  <a:lnTo>
                    <a:pt x="138" y="64"/>
                  </a:lnTo>
                  <a:lnTo>
                    <a:pt x="123" y="78"/>
                  </a:lnTo>
                  <a:lnTo>
                    <a:pt x="111" y="73"/>
                  </a:lnTo>
                  <a:lnTo>
                    <a:pt x="98" y="86"/>
                  </a:lnTo>
                  <a:lnTo>
                    <a:pt x="68" y="107"/>
                  </a:lnTo>
                  <a:lnTo>
                    <a:pt x="55" y="98"/>
                  </a:lnTo>
                  <a:lnTo>
                    <a:pt x="55" y="68"/>
                  </a:lnTo>
                  <a:lnTo>
                    <a:pt x="44" y="63"/>
                  </a:lnTo>
                  <a:lnTo>
                    <a:pt x="28" y="69"/>
                  </a:lnTo>
                  <a:lnTo>
                    <a:pt x="7" y="113"/>
                  </a:lnTo>
                  <a:lnTo>
                    <a:pt x="0" y="154"/>
                  </a:lnTo>
                  <a:lnTo>
                    <a:pt x="24" y="194"/>
                  </a:lnTo>
                  <a:lnTo>
                    <a:pt x="44" y="212"/>
                  </a:lnTo>
                  <a:lnTo>
                    <a:pt x="44" y="246"/>
                  </a:lnTo>
                  <a:lnTo>
                    <a:pt x="58" y="274"/>
                  </a:lnTo>
                  <a:lnTo>
                    <a:pt x="52" y="304"/>
                  </a:lnTo>
                  <a:lnTo>
                    <a:pt x="20" y="326"/>
                  </a:lnTo>
                  <a:lnTo>
                    <a:pt x="5" y="373"/>
                  </a:lnTo>
                  <a:lnTo>
                    <a:pt x="31" y="403"/>
                  </a:lnTo>
                  <a:lnTo>
                    <a:pt x="50" y="440"/>
                  </a:lnTo>
                  <a:lnTo>
                    <a:pt x="39" y="459"/>
                  </a:lnTo>
                  <a:lnTo>
                    <a:pt x="36" y="484"/>
                  </a:lnTo>
                  <a:lnTo>
                    <a:pt x="24" y="501"/>
                  </a:lnTo>
                  <a:lnTo>
                    <a:pt x="18" y="520"/>
                  </a:lnTo>
                  <a:lnTo>
                    <a:pt x="36" y="541"/>
                  </a:lnTo>
                  <a:lnTo>
                    <a:pt x="109" y="551"/>
                  </a:lnTo>
                  <a:lnTo>
                    <a:pt x="138" y="539"/>
                  </a:lnTo>
                  <a:lnTo>
                    <a:pt x="149" y="543"/>
                  </a:lnTo>
                  <a:lnTo>
                    <a:pt x="149" y="543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内蒙古">
              <a:hlinkClick r:id="" action="ppaction://macro?name=Slide1.内蒙古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3690122" y="248400"/>
              <a:ext cx="3313601" cy="3164400"/>
            </a:xfrm>
            <a:custGeom>
              <a:avLst/>
              <a:gdLst>
                <a:gd name="T0" fmla="*/ 517 w 1583"/>
                <a:gd name="T1" fmla="*/ 1381 h 1423"/>
                <a:gd name="T2" fmla="*/ 586 w 1583"/>
                <a:gd name="T3" fmla="*/ 1260 h 1423"/>
                <a:gd name="T4" fmla="*/ 635 w 1583"/>
                <a:gd name="T5" fmla="*/ 1373 h 1423"/>
                <a:gd name="T6" fmla="*/ 700 w 1583"/>
                <a:gd name="T7" fmla="*/ 1397 h 1423"/>
                <a:gd name="T8" fmla="*/ 779 w 1583"/>
                <a:gd name="T9" fmla="*/ 1277 h 1423"/>
                <a:gd name="T10" fmla="*/ 862 w 1583"/>
                <a:gd name="T11" fmla="*/ 1235 h 1423"/>
                <a:gd name="T12" fmla="*/ 958 w 1583"/>
                <a:gd name="T13" fmla="*/ 1159 h 1423"/>
                <a:gd name="T14" fmla="*/ 1015 w 1583"/>
                <a:gd name="T15" fmla="*/ 1085 h 1423"/>
                <a:gd name="T16" fmla="*/ 1070 w 1583"/>
                <a:gd name="T17" fmla="*/ 999 h 1423"/>
                <a:gd name="T18" fmla="*/ 1126 w 1583"/>
                <a:gd name="T19" fmla="*/ 1004 h 1423"/>
                <a:gd name="T20" fmla="*/ 1191 w 1583"/>
                <a:gd name="T21" fmla="*/ 983 h 1423"/>
                <a:gd name="T22" fmla="*/ 1272 w 1583"/>
                <a:gd name="T23" fmla="*/ 976 h 1423"/>
                <a:gd name="T24" fmla="*/ 1349 w 1583"/>
                <a:gd name="T25" fmla="*/ 1005 h 1423"/>
                <a:gd name="T26" fmla="*/ 1389 w 1583"/>
                <a:gd name="T27" fmla="*/ 974 h 1423"/>
                <a:gd name="T28" fmla="*/ 1472 w 1583"/>
                <a:gd name="T29" fmla="*/ 898 h 1423"/>
                <a:gd name="T30" fmla="*/ 1543 w 1583"/>
                <a:gd name="T31" fmla="*/ 859 h 1423"/>
                <a:gd name="T32" fmla="*/ 1562 w 1583"/>
                <a:gd name="T33" fmla="*/ 794 h 1423"/>
                <a:gd name="T34" fmla="*/ 1475 w 1583"/>
                <a:gd name="T35" fmla="*/ 745 h 1423"/>
                <a:gd name="T36" fmla="*/ 1454 w 1583"/>
                <a:gd name="T37" fmla="*/ 652 h 1423"/>
                <a:gd name="T38" fmla="*/ 1480 w 1583"/>
                <a:gd name="T39" fmla="*/ 621 h 1423"/>
                <a:gd name="T40" fmla="*/ 1490 w 1583"/>
                <a:gd name="T41" fmla="*/ 546 h 1423"/>
                <a:gd name="T42" fmla="*/ 1490 w 1583"/>
                <a:gd name="T43" fmla="*/ 529 h 1423"/>
                <a:gd name="T44" fmla="*/ 1510 w 1583"/>
                <a:gd name="T45" fmla="*/ 390 h 1423"/>
                <a:gd name="T46" fmla="*/ 1539 w 1583"/>
                <a:gd name="T47" fmla="*/ 404 h 1423"/>
                <a:gd name="T48" fmla="*/ 1552 w 1583"/>
                <a:gd name="T49" fmla="*/ 223 h 1423"/>
                <a:gd name="T50" fmla="*/ 1451 w 1583"/>
                <a:gd name="T51" fmla="*/ 146 h 1423"/>
                <a:gd name="T52" fmla="*/ 1374 w 1583"/>
                <a:gd name="T53" fmla="*/ 98 h 1423"/>
                <a:gd name="T54" fmla="*/ 1297 w 1583"/>
                <a:gd name="T55" fmla="*/ 74 h 1423"/>
                <a:gd name="T56" fmla="*/ 1283 w 1583"/>
                <a:gd name="T57" fmla="*/ 0 h 1423"/>
                <a:gd name="T58" fmla="*/ 1254 w 1583"/>
                <a:gd name="T59" fmla="*/ 74 h 1423"/>
                <a:gd name="T60" fmla="*/ 1215 w 1583"/>
                <a:gd name="T61" fmla="*/ 268 h 1423"/>
                <a:gd name="T62" fmla="*/ 1111 w 1583"/>
                <a:gd name="T63" fmla="*/ 346 h 1423"/>
                <a:gd name="T64" fmla="*/ 1043 w 1583"/>
                <a:gd name="T65" fmla="*/ 484 h 1423"/>
                <a:gd name="T66" fmla="*/ 1150 w 1583"/>
                <a:gd name="T67" fmla="*/ 508 h 1423"/>
                <a:gd name="T68" fmla="*/ 1302 w 1583"/>
                <a:gd name="T69" fmla="*/ 560 h 1423"/>
                <a:gd name="T70" fmla="*/ 1195 w 1583"/>
                <a:gd name="T71" fmla="*/ 604 h 1423"/>
                <a:gd name="T72" fmla="*/ 1108 w 1583"/>
                <a:gd name="T73" fmla="*/ 663 h 1423"/>
                <a:gd name="T74" fmla="*/ 993 w 1583"/>
                <a:gd name="T75" fmla="*/ 767 h 1423"/>
                <a:gd name="T76" fmla="*/ 857 w 1583"/>
                <a:gd name="T77" fmla="*/ 787 h 1423"/>
                <a:gd name="T78" fmla="*/ 827 w 1583"/>
                <a:gd name="T79" fmla="*/ 918 h 1423"/>
                <a:gd name="T80" fmla="*/ 617 w 1583"/>
                <a:gd name="T81" fmla="*/ 1007 h 1423"/>
                <a:gd name="T82" fmla="*/ 438 w 1583"/>
                <a:gd name="T83" fmla="*/ 1062 h 1423"/>
                <a:gd name="T84" fmla="*/ 160 w 1583"/>
                <a:gd name="T85" fmla="*/ 998 h 1423"/>
                <a:gd name="T86" fmla="*/ 10 w 1583"/>
                <a:gd name="T87" fmla="*/ 1045 h 1423"/>
                <a:gd name="T88" fmla="*/ 96 w 1583"/>
                <a:gd name="T89" fmla="*/ 1143 h 1423"/>
                <a:gd name="T90" fmla="*/ 180 w 1583"/>
                <a:gd name="T91" fmla="*/ 1180 h 1423"/>
                <a:gd name="T92" fmla="*/ 206 w 1583"/>
                <a:gd name="T93" fmla="*/ 1257 h 1423"/>
                <a:gd name="T94" fmla="*/ 295 w 1583"/>
                <a:gd name="T95" fmla="*/ 1307 h 1423"/>
                <a:gd name="T96" fmla="*/ 424 w 1583"/>
                <a:gd name="T97" fmla="*/ 1293 h 1423"/>
                <a:gd name="T98" fmla="*/ 381 w 1583"/>
                <a:gd name="T99" fmla="*/ 1362 h 1423"/>
                <a:gd name="T100" fmla="*/ 447 w 1583"/>
                <a:gd name="T101" fmla="*/ 1419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83" h="1423">
                  <a:moveTo>
                    <a:pt x="447" y="1419"/>
                  </a:moveTo>
                  <a:lnTo>
                    <a:pt x="468" y="1413"/>
                  </a:lnTo>
                  <a:lnTo>
                    <a:pt x="486" y="1405"/>
                  </a:lnTo>
                  <a:lnTo>
                    <a:pt x="517" y="1381"/>
                  </a:lnTo>
                  <a:lnTo>
                    <a:pt x="524" y="1339"/>
                  </a:lnTo>
                  <a:lnTo>
                    <a:pt x="542" y="1281"/>
                  </a:lnTo>
                  <a:lnTo>
                    <a:pt x="582" y="1254"/>
                  </a:lnTo>
                  <a:lnTo>
                    <a:pt x="586" y="1260"/>
                  </a:lnTo>
                  <a:lnTo>
                    <a:pt x="598" y="1301"/>
                  </a:lnTo>
                  <a:lnTo>
                    <a:pt x="579" y="1326"/>
                  </a:lnTo>
                  <a:lnTo>
                    <a:pt x="576" y="1350"/>
                  </a:lnTo>
                  <a:lnTo>
                    <a:pt x="635" y="1373"/>
                  </a:lnTo>
                  <a:lnTo>
                    <a:pt x="640" y="1390"/>
                  </a:lnTo>
                  <a:lnTo>
                    <a:pt x="675" y="1386"/>
                  </a:lnTo>
                  <a:lnTo>
                    <a:pt x="693" y="1392"/>
                  </a:lnTo>
                  <a:lnTo>
                    <a:pt x="700" y="1397"/>
                  </a:lnTo>
                  <a:lnTo>
                    <a:pt x="761" y="1309"/>
                  </a:lnTo>
                  <a:lnTo>
                    <a:pt x="777" y="1304"/>
                  </a:lnTo>
                  <a:lnTo>
                    <a:pt x="781" y="1293"/>
                  </a:lnTo>
                  <a:lnTo>
                    <a:pt x="779" y="1277"/>
                  </a:lnTo>
                  <a:lnTo>
                    <a:pt x="799" y="1246"/>
                  </a:lnTo>
                  <a:lnTo>
                    <a:pt x="838" y="1245"/>
                  </a:lnTo>
                  <a:lnTo>
                    <a:pt x="852" y="1228"/>
                  </a:lnTo>
                  <a:lnTo>
                    <a:pt x="862" y="1235"/>
                  </a:lnTo>
                  <a:lnTo>
                    <a:pt x="883" y="1217"/>
                  </a:lnTo>
                  <a:lnTo>
                    <a:pt x="897" y="1217"/>
                  </a:lnTo>
                  <a:lnTo>
                    <a:pt x="938" y="1158"/>
                  </a:lnTo>
                  <a:lnTo>
                    <a:pt x="958" y="1159"/>
                  </a:lnTo>
                  <a:lnTo>
                    <a:pt x="984" y="1142"/>
                  </a:lnTo>
                  <a:lnTo>
                    <a:pt x="992" y="1149"/>
                  </a:lnTo>
                  <a:lnTo>
                    <a:pt x="1039" y="1125"/>
                  </a:lnTo>
                  <a:lnTo>
                    <a:pt x="1015" y="1085"/>
                  </a:lnTo>
                  <a:lnTo>
                    <a:pt x="1022" y="1044"/>
                  </a:lnTo>
                  <a:lnTo>
                    <a:pt x="1043" y="1000"/>
                  </a:lnTo>
                  <a:lnTo>
                    <a:pt x="1059" y="994"/>
                  </a:lnTo>
                  <a:lnTo>
                    <a:pt x="1070" y="999"/>
                  </a:lnTo>
                  <a:lnTo>
                    <a:pt x="1070" y="1029"/>
                  </a:lnTo>
                  <a:lnTo>
                    <a:pt x="1083" y="1038"/>
                  </a:lnTo>
                  <a:lnTo>
                    <a:pt x="1113" y="1017"/>
                  </a:lnTo>
                  <a:lnTo>
                    <a:pt x="1126" y="1004"/>
                  </a:lnTo>
                  <a:lnTo>
                    <a:pt x="1138" y="1009"/>
                  </a:lnTo>
                  <a:lnTo>
                    <a:pt x="1153" y="995"/>
                  </a:lnTo>
                  <a:lnTo>
                    <a:pt x="1185" y="994"/>
                  </a:lnTo>
                  <a:lnTo>
                    <a:pt x="1191" y="983"/>
                  </a:lnTo>
                  <a:lnTo>
                    <a:pt x="1183" y="966"/>
                  </a:lnTo>
                  <a:lnTo>
                    <a:pt x="1205" y="944"/>
                  </a:lnTo>
                  <a:lnTo>
                    <a:pt x="1232" y="931"/>
                  </a:lnTo>
                  <a:lnTo>
                    <a:pt x="1272" y="976"/>
                  </a:lnTo>
                  <a:lnTo>
                    <a:pt x="1270" y="992"/>
                  </a:lnTo>
                  <a:lnTo>
                    <a:pt x="1290" y="1023"/>
                  </a:lnTo>
                  <a:lnTo>
                    <a:pt x="1338" y="1028"/>
                  </a:lnTo>
                  <a:lnTo>
                    <a:pt x="1349" y="1005"/>
                  </a:lnTo>
                  <a:lnTo>
                    <a:pt x="1336" y="940"/>
                  </a:lnTo>
                  <a:lnTo>
                    <a:pt x="1348" y="928"/>
                  </a:lnTo>
                  <a:lnTo>
                    <a:pt x="1370" y="944"/>
                  </a:lnTo>
                  <a:lnTo>
                    <a:pt x="1389" y="974"/>
                  </a:lnTo>
                  <a:lnTo>
                    <a:pt x="1422" y="926"/>
                  </a:lnTo>
                  <a:lnTo>
                    <a:pt x="1437" y="921"/>
                  </a:lnTo>
                  <a:lnTo>
                    <a:pt x="1461" y="898"/>
                  </a:lnTo>
                  <a:lnTo>
                    <a:pt x="1472" y="898"/>
                  </a:lnTo>
                  <a:lnTo>
                    <a:pt x="1491" y="878"/>
                  </a:lnTo>
                  <a:lnTo>
                    <a:pt x="1503" y="878"/>
                  </a:lnTo>
                  <a:lnTo>
                    <a:pt x="1514" y="859"/>
                  </a:lnTo>
                  <a:lnTo>
                    <a:pt x="1543" y="859"/>
                  </a:lnTo>
                  <a:lnTo>
                    <a:pt x="1569" y="833"/>
                  </a:lnTo>
                  <a:lnTo>
                    <a:pt x="1582" y="820"/>
                  </a:lnTo>
                  <a:lnTo>
                    <a:pt x="1582" y="806"/>
                  </a:lnTo>
                  <a:lnTo>
                    <a:pt x="1562" y="794"/>
                  </a:lnTo>
                  <a:lnTo>
                    <a:pt x="1562" y="767"/>
                  </a:lnTo>
                  <a:lnTo>
                    <a:pt x="1523" y="719"/>
                  </a:lnTo>
                  <a:lnTo>
                    <a:pt x="1486" y="754"/>
                  </a:lnTo>
                  <a:lnTo>
                    <a:pt x="1475" y="745"/>
                  </a:lnTo>
                  <a:lnTo>
                    <a:pt x="1473" y="726"/>
                  </a:lnTo>
                  <a:lnTo>
                    <a:pt x="1459" y="703"/>
                  </a:lnTo>
                  <a:lnTo>
                    <a:pt x="1454" y="678"/>
                  </a:lnTo>
                  <a:lnTo>
                    <a:pt x="1454" y="652"/>
                  </a:lnTo>
                  <a:lnTo>
                    <a:pt x="1428" y="633"/>
                  </a:lnTo>
                  <a:lnTo>
                    <a:pt x="1425" y="623"/>
                  </a:lnTo>
                  <a:lnTo>
                    <a:pt x="1432" y="607"/>
                  </a:lnTo>
                  <a:lnTo>
                    <a:pt x="1480" y="621"/>
                  </a:lnTo>
                  <a:lnTo>
                    <a:pt x="1483" y="599"/>
                  </a:lnTo>
                  <a:lnTo>
                    <a:pt x="1499" y="578"/>
                  </a:lnTo>
                  <a:lnTo>
                    <a:pt x="1488" y="567"/>
                  </a:lnTo>
                  <a:lnTo>
                    <a:pt x="1490" y="546"/>
                  </a:lnTo>
                  <a:lnTo>
                    <a:pt x="1514" y="536"/>
                  </a:lnTo>
                  <a:lnTo>
                    <a:pt x="1519" y="529"/>
                  </a:lnTo>
                  <a:lnTo>
                    <a:pt x="1515" y="521"/>
                  </a:lnTo>
                  <a:lnTo>
                    <a:pt x="1490" y="529"/>
                  </a:lnTo>
                  <a:lnTo>
                    <a:pt x="1444" y="496"/>
                  </a:lnTo>
                  <a:lnTo>
                    <a:pt x="1442" y="487"/>
                  </a:lnTo>
                  <a:lnTo>
                    <a:pt x="1464" y="459"/>
                  </a:lnTo>
                  <a:lnTo>
                    <a:pt x="1510" y="390"/>
                  </a:lnTo>
                  <a:lnTo>
                    <a:pt x="1514" y="382"/>
                  </a:lnTo>
                  <a:lnTo>
                    <a:pt x="1521" y="382"/>
                  </a:lnTo>
                  <a:lnTo>
                    <a:pt x="1536" y="401"/>
                  </a:lnTo>
                  <a:lnTo>
                    <a:pt x="1539" y="404"/>
                  </a:lnTo>
                  <a:lnTo>
                    <a:pt x="1542" y="318"/>
                  </a:lnTo>
                  <a:lnTo>
                    <a:pt x="1557" y="310"/>
                  </a:lnTo>
                  <a:lnTo>
                    <a:pt x="1557" y="277"/>
                  </a:lnTo>
                  <a:lnTo>
                    <a:pt x="1552" y="223"/>
                  </a:lnTo>
                  <a:lnTo>
                    <a:pt x="1571" y="149"/>
                  </a:lnTo>
                  <a:lnTo>
                    <a:pt x="1515" y="107"/>
                  </a:lnTo>
                  <a:lnTo>
                    <a:pt x="1473" y="142"/>
                  </a:lnTo>
                  <a:lnTo>
                    <a:pt x="1451" y="146"/>
                  </a:lnTo>
                  <a:lnTo>
                    <a:pt x="1440" y="157"/>
                  </a:lnTo>
                  <a:lnTo>
                    <a:pt x="1403" y="151"/>
                  </a:lnTo>
                  <a:lnTo>
                    <a:pt x="1385" y="130"/>
                  </a:lnTo>
                  <a:lnTo>
                    <a:pt x="1374" y="98"/>
                  </a:lnTo>
                  <a:lnTo>
                    <a:pt x="1375" y="85"/>
                  </a:lnTo>
                  <a:lnTo>
                    <a:pt x="1346" y="66"/>
                  </a:lnTo>
                  <a:lnTo>
                    <a:pt x="1329" y="93"/>
                  </a:lnTo>
                  <a:lnTo>
                    <a:pt x="1297" y="74"/>
                  </a:lnTo>
                  <a:lnTo>
                    <a:pt x="1292" y="69"/>
                  </a:lnTo>
                  <a:lnTo>
                    <a:pt x="1311" y="20"/>
                  </a:lnTo>
                  <a:lnTo>
                    <a:pt x="1296" y="0"/>
                  </a:lnTo>
                  <a:lnTo>
                    <a:pt x="1283" y="0"/>
                  </a:lnTo>
                  <a:lnTo>
                    <a:pt x="1249" y="24"/>
                  </a:lnTo>
                  <a:lnTo>
                    <a:pt x="1222" y="64"/>
                  </a:lnTo>
                  <a:lnTo>
                    <a:pt x="1234" y="71"/>
                  </a:lnTo>
                  <a:lnTo>
                    <a:pt x="1254" y="74"/>
                  </a:lnTo>
                  <a:lnTo>
                    <a:pt x="1270" y="116"/>
                  </a:lnTo>
                  <a:lnTo>
                    <a:pt x="1260" y="133"/>
                  </a:lnTo>
                  <a:lnTo>
                    <a:pt x="1244" y="157"/>
                  </a:lnTo>
                  <a:lnTo>
                    <a:pt x="1215" y="268"/>
                  </a:lnTo>
                  <a:lnTo>
                    <a:pt x="1226" y="287"/>
                  </a:lnTo>
                  <a:lnTo>
                    <a:pt x="1217" y="303"/>
                  </a:lnTo>
                  <a:lnTo>
                    <a:pt x="1148" y="353"/>
                  </a:lnTo>
                  <a:lnTo>
                    <a:pt x="1111" y="346"/>
                  </a:lnTo>
                  <a:lnTo>
                    <a:pt x="1090" y="338"/>
                  </a:lnTo>
                  <a:lnTo>
                    <a:pt x="1088" y="349"/>
                  </a:lnTo>
                  <a:lnTo>
                    <a:pt x="1058" y="469"/>
                  </a:lnTo>
                  <a:lnTo>
                    <a:pt x="1043" y="484"/>
                  </a:lnTo>
                  <a:lnTo>
                    <a:pt x="1051" y="505"/>
                  </a:lnTo>
                  <a:lnTo>
                    <a:pt x="1068" y="521"/>
                  </a:lnTo>
                  <a:lnTo>
                    <a:pt x="1099" y="505"/>
                  </a:lnTo>
                  <a:lnTo>
                    <a:pt x="1150" y="508"/>
                  </a:lnTo>
                  <a:lnTo>
                    <a:pt x="1164" y="484"/>
                  </a:lnTo>
                  <a:lnTo>
                    <a:pt x="1191" y="478"/>
                  </a:lnTo>
                  <a:lnTo>
                    <a:pt x="1240" y="496"/>
                  </a:lnTo>
                  <a:lnTo>
                    <a:pt x="1302" y="560"/>
                  </a:lnTo>
                  <a:lnTo>
                    <a:pt x="1302" y="573"/>
                  </a:lnTo>
                  <a:lnTo>
                    <a:pt x="1288" y="582"/>
                  </a:lnTo>
                  <a:lnTo>
                    <a:pt x="1218" y="585"/>
                  </a:lnTo>
                  <a:lnTo>
                    <a:pt x="1195" y="604"/>
                  </a:lnTo>
                  <a:lnTo>
                    <a:pt x="1177" y="602"/>
                  </a:lnTo>
                  <a:lnTo>
                    <a:pt x="1164" y="623"/>
                  </a:lnTo>
                  <a:lnTo>
                    <a:pt x="1129" y="630"/>
                  </a:lnTo>
                  <a:lnTo>
                    <a:pt x="1108" y="663"/>
                  </a:lnTo>
                  <a:lnTo>
                    <a:pt x="1104" y="687"/>
                  </a:lnTo>
                  <a:lnTo>
                    <a:pt x="1056" y="719"/>
                  </a:lnTo>
                  <a:lnTo>
                    <a:pt x="1025" y="721"/>
                  </a:lnTo>
                  <a:lnTo>
                    <a:pt x="993" y="767"/>
                  </a:lnTo>
                  <a:lnTo>
                    <a:pt x="961" y="786"/>
                  </a:lnTo>
                  <a:lnTo>
                    <a:pt x="901" y="772"/>
                  </a:lnTo>
                  <a:lnTo>
                    <a:pt x="881" y="763"/>
                  </a:lnTo>
                  <a:lnTo>
                    <a:pt x="857" y="787"/>
                  </a:lnTo>
                  <a:lnTo>
                    <a:pt x="845" y="830"/>
                  </a:lnTo>
                  <a:lnTo>
                    <a:pt x="878" y="878"/>
                  </a:lnTo>
                  <a:lnTo>
                    <a:pt x="857" y="900"/>
                  </a:lnTo>
                  <a:lnTo>
                    <a:pt x="827" y="918"/>
                  </a:lnTo>
                  <a:lnTo>
                    <a:pt x="783" y="974"/>
                  </a:lnTo>
                  <a:lnTo>
                    <a:pt x="724" y="999"/>
                  </a:lnTo>
                  <a:lnTo>
                    <a:pt x="631" y="1009"/>
                  </a:lnTo>
                  <a:lnTo>
                    <a:pt x="617" y="1007"/>
                  </a:lnTo>
                  <a:lnTo>
                    <a:pt x="507" y="1053"/>
                  </a:lnTo>
                  <a:lnTo>
                    <a:pt x="457" y="1085"/>
                  </a:lnTo>
                  <a:lnTo>
                    <a:pt x="443" y="1077"/>
                  </a:lnTo>
                  <a:lnTo>
                    <a:pt x="438" y="1062"/>
                  </a:lnTo>
                  <a:lnTo>
                    <a:pt x="371" y="1058"/>
                  </a:lnTo>
                  <a:lnTo>
                    <a:pt x="293" y="1035"/>
                  </a:lnTo>
                  <a:lnTo>
                    <a:pt x="272" y="1011"/>
                  </a:lnTo>
                  <a:lnTo>
                    <a:pt x="160" y="998"/>
                  </a:lnTo>
                  <a:lnTo>
                    <a:pt x="139" y="1007"/>
                  </a:lnTo>
                  <a:lnTo>
                    <a:pt x="3" y="994"/>
                  </a:lnTo>
                  <a:lnTo>
                    <a:pt x="0" y="1014"/>
                  </a:lnTo>
                  <a:lnTo>
                    <a:pt x="10" y="1045"/>
                  </a:lnTo>
                  <a:lnTo>
                    <a:pt x="4" y="1097"/>
                  </a:lnTo>
                  <a:lnTo>
                    <a:pt x="43" y="1154"/>
                  </a:lnTo>
                  <a:lnTo>
                    <a:pt x="63" y="1167"/>
                  </a:lnTo>
                  <a:lnTo>
                    <a:pt x="96" y="1143"/>
                  </a:lnTo>
                  <a:lnTo>
                    <a:pt x="161" y="1143"/>
                  </a:lnTo>
                  <a:lnTo>
                    <a:pt x="178" y="1149"/>
                  </a:lnTo>
                  <a:lnTo>
                    <a:pt x="188" y="1164"/>
                  </a:lnTo>
                  <a:lnTo>
                    <a:pt x="180" y="1180"/>
                  </a:lnTo>
                  <a:lnTo>
                    <a:pt x="143" y="1211"/>
                  </a:lnTo>
                  <a:lnTo>
                    <a:pt x="147" y="1225"/>
                  </a:lnTo>
                  <a:lnTo>
                    <a:pt x="190" y="1257"/>
                  </a:lnTo>
                  <a:lnTo>
                    <a:pt x="206" y="1257"/>
                  </a:lnTo>
                  <a:lnTo>
                    <a:pt x="211" y="1263"/>
                  </a:lnTo>
                  <a:lnTo>
                    <a:pt x="208" y="1277"/>
                  </a:lnTo>
                  <a:lnTo>
                    <a:pt x="234" y="1297"/>
                  </a:lnTo>
                  <a:lnTo>
                    <a:pt x="295" y="1307"/>
                  </a:lnTo>
                  <a:lnTo>
                    <a:pt x="324" y="1299"/>
                  </a:lnTo>
                  <a:lnTo>
                    <a:pt x="361" y="1262"/>
                  </a:lnTo>
                  <a:lnTo>
                    <a:pt x="406" y="1265"/>
                  </a:lnTo>
                  <a:lnTo>
                    <a:pt x="424" y="1293"/>
                  </a:lnTo>
                  <a:lnTo>
                    <a:pt x="414" y="1318"/>
                  </a:lnTo>
                  <a:lnTo>
                    <a:pt x="416" y="1334"/>
                  </a:lnTo>
                  <a:lnTo>
                    <a:pt x="392" y="1349"/>
                  </a:lnTo>
                  <a:lnTo>
                    <a:pt x="381" y="1362"/>
                  </a:lnTo>
                  <a:lnTo>
                    <a:pt x="386" y="1393"/>
                  </a:lnTo>
                  <a:lnTo>
                    <a:pt x="428" y="1422"/>
                  </a:lnTo>
                  <a:lnTo>
                    <a:pt x="447" y="1419"/>
                  </a:lnTo>
                  <a:lnTo>
                    <a:pt x="447" y="141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辽宁">
              <a:hlinkClick r:id="" action="ppaction://macro?name=Slide1.辽宁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29822" y="2107300"/>
              <a:ext cx="883410" cy="876124"/>
            </a:xfrm>
            <a:custGeom>
              <a:avLst/>
              <a:gdLst>
                <a:gd name="T0" fmla="*/ 342 w 413"/>
                <a:gd name="T1" fmla="*/ 277 h 401"/>
                <a:gd name="T2" fmla="*/ 385 w 413"/>
                <a:gd name="T3" fmla="*/ 213 h 401"/>
                <a:gd name="T4" fmla="*/ 412 w 413"/>
                <a:gd name="T5" fmla="*/ 180 h 401"/>
                <a:gd name="T6" fmla="*/ 409 w 413"/>
                <a:gd name="T7" fmla="*/ 150 h 401"/>
                <a:gd name="T8" fmla="*/ 380 w 413"/>
                <a:gd name="T9" fmla="*/ 116 h 401"/>
                <a:gd name="T10" fmla="*/ 376 w 413"/>
                <a:gd name="T11" fmla="*/ 89 h 401"/>
                <a:gd name="T12" fmla="*/ 323 w 413"/>
                <a:gd name="T13" fmla="*/ 16 h 401"/>
                <a:gd name="T14" fmla="*/ 321 w 413"/>
                <a:gd name="T15" fmla="*/ 24 h 401"/>
                <a:gd name="T16" fmla="*/ 310 w 413"/>
                <a:gd name="T17" fmla="*/ 35 h 401"/>
                <a:gd name="T18" fmla="*/ 287 w 413"/>
                <a:gd name="T19" fmla="*/ 10 h 401"/>
                <a:gd name="T20" fmla="*/ 256 w 413"/>
                <a:gd name="T21" fmla="*/ 0 h 401"/>
                <a:gd name="T22" fmla="*/ 254 w 413"/>
                <a:gd name="T23" fmla="*/ 10 h 401"/>
                <a:gd name="T24" fmla="*/ 254 w 413"/>
                <a:gd name="T25" fmla="*/ 24 h 401"/>
                <a:gd name="T26" fmla="*/ 241 w 413"/>
                <a:gd name="T27" fmla="*/ 37 h 401"/>
                <a:gd name="T28" fmla="*/ 215 w 413"/>
                <a:gd name="T29" fmla="*/ 63 h 401"/>
                <a:gd name="T30" fmla="*/ 186 w 413"/>
                <a:gd name="T31" fmla="*/ 63 h 401"/>
                <a:gd name="T32" fmla="*/ 175 w 413"/>
                <a:gd name="T33" fmla="*/ 82 h 401"/>
                <a:gd name="T34" fmla="*/ 163 w 413"/>
                <a:gd name="T35" fmla="*/ 82 h 401"/>
                <a:gd name="T36" fmla="*/ 144 w 413"/>
                <a:gd name="T37" fmla="*/ 102 h 401"/>
                <a:gd name="T38" fmla="*/ 133 w 413"/>
                <a:gd name="T39" fmla="*/ 102 h 401"/>
                <a:gd name="T40" fmla="*/ 109 w 413"/>
                <a:gd name="T41" fmla="*/ 125 h 401"/>
                <a:gd name="T42" fmla="*/ 94 w 413"/>
                <a:gd name="T43" fmla="*/ 130 h 401"/>
                <a:gd name="T44" fmla="*/ 61 w 413"/>
                <a:gd name="T45" fmla="*/ 178 h 401"/>
                <a:gd name="T46" fmla="*/ 42 w 413"/>
                <a:gd name="T47" fmla="*/ 148 h 401"/>
                <a:gd name="T48" fmla="*/ 20 w 413"/>
                <a:gd name="T49" fmla="*/ 132 h 401"/>
                <a:gd name="T50" fmla="*/ 8 w 413"/>
                <a:gd name="T51" fmla="*/ 144 h 401"/>
                <a:gd name="T52" fmla="*/ 21 w 413"/>
                <a:gd name="T53" fmla="*/ 209 h 401"/>
                <a:gd name="T54" fmla="*/ 10 w 413"/>
                <a:gd name="T55" fmla="*/ 232 h 401"/>
                <a:gd name="T56" fmla="*/ 0 w 413"/>
                <a:gd name="T57" fmla="*/ 264 h 401"/>
                <a:gd name="T58" fmla="*/ 30 w 413"/>
                <a:gd name="T59" fmla="*/ 285 h 401"/>
                <a:gd name="T60" fmla="*/ 47 w 413"/>
                <a:gd name="T61" fmla="*/ 286 h 401"/>
                <a:gd name="T62" fmla="*/ 70 w 413"/>
                <a:gd name="T63" fmla="*/ 318 h 401"/>
                <a:gd name="T64" fmla="*/ 86 w 413"/>
                <a:gd name="T65" fmla="*/ 309 h 401"/>
                <a:gd name="T66" fmla="*/ 112 w 413"/>
                <a:gd name="T67" fmla="*/ 277 h 401"/>
                <a:gd name="T68" fmla="*/ 138 w 413"/>
                <a:gd name="T69" fmla="*/ 233 h 401"/>
                <a:gd name="T70" fmla="*/ 182 w 413"/>
                <a:gd name="T71" fmla="*/ 223 h 401"/>
                <a:gd name="T72" fmla="*/ 210 w 413"/>
                <a:gd name="T73" fmla="*/ 252 h 401"/>
                <a:gd name="T74" fmla="*/ 190 w 413"/>
                <a:gd name="T75" fmla="*/ 295 h 401"/>
                <a:gd name="T76" fmla="*/ 163 w 413"/>
                <a:gd name="T77" fmla="*/ 336 h 401"/>
                <a:gd name="T78" fmla="*/ 187 w 413"/>
                <a:gd name="T79" fmla="*/ 353 h 401"/>
                <a:gd name="T80" fmla="*/ 186 w 413"/>
                <a:gd name="T81" fmla="*/ 373 h 401"/>
                <a:gd name="T82" fmla="*/ 167 w 413"/>
                <a:gd name="T83" fmla="*/ 392 h 401"/>
                <a:gd name="T84" fmla="*/ 171 w 413"/>
                <a:gd name="T85" fmla="*/ 400 h 401"/>
                <a:gd name="T86" fmla="*/ 203 w 413"/>
                <a:gd name="T87" fmla="*/ 382 h 401"/>
                <a:gd name="T88" fmla="*/ 249 w 413"/>
                <a:gd name="T89" fmla="*/ 321 h 401"/>
                <a:gd name="T90" fmla="*/ 319 w 413"/>
                <a:gd name="T91" fmla="*/ 282 h 401"/>
                <a:gd name="T92" fmla="*/ 342 w 413"/>
                <a:gd name="T93" fmla="*/ 277 h 401"/>
                <a:gd name="T94" fmla="*/ 342 w 413"/>
                <a:gd name="T95" fmla="*/ 27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" h="401">
                  <a:moveTo>
                    <a:pt x="342" y="277"/>
                  </a:moveTo>
                  <a:lnTo>
                    <a:pt x="385" y="213"/>
                  </a:lnTo>
                  <a:lnTo>
                    <a:pt x="412" y="180"/>
                  </a:lnTo>
                  <a:lnTo>
                    <a:pt x="409" y="150"/>
                  </a:lnTo>
                  <a:lnTo>
                    <a:pt x="380" y="116"/>
                  </a:lnTo>
                  <a:lnTo>
                    <a:pt x="376" y="89"/>
                  </a:lnTo>
                  <a:lnTo>
                    <a:pt x="323" y="16"/>
                  </a:lnTo>
                  <a:lnTo>
                    <a:pt x="321" y="24"/>
                  </a:lnTo>
                  <a:lnTo>
                    <a:pt x="310" y="35"/>
                  </a:lnTo>
                  <a:lnTo>
                    <a:pt x="287" y="10"/>
                  </a:lnTo>
                  <a:lnTo>
                    <a:pt x="256" y="0"/>
                  </a:lnTo>
                  <a:lnTo>
                    <a:pt x="254" y="10"/>
                  </a:lnTo>
                  <a:lnTo>
                    <a:pt x="254" y="24"/>
                  </a:lnTo>
                  <a:lnTo>
                    <a:pt x="241" y="37"/>
                  </a:lnTo>
                  <a:lnTo>
                    <a:pt x="215" y="63"/>
                  </a:lnTo>
                  <a:lnTo>
                    <a:pt x="186" y="63"/>
                  </a:lnTo>
                  <a:lnTo>
                    <a:pt x="175" y="82"/>
                  </a:lnTo>
                  <a:lnTo>
                    <a:pt x="163" y="82"/>
                  </a:lnTo>
                  <a:lnTo>
                    <a:pt x="144" y="102"/>
                  </a:lnTo>
                  <a:lnTo>
                    <a:pt x="133" y="102"/>
                  </a:lnTo>
                  <a:lnTo>
                    <a:pt x="109" y="125"/>
                  </a:lnTo>
                  <a:lnTo>
                    <a:pt x="94" y="130"/>
                  </a:lnTo>
                  <a:lnTo>
                    <a:pt x="61" y="178"/>
                  </a:lnTo>
                  <a:lnTo>
                    <a:pt x="42" y="148"/>
                  </a:lnTo>
                  <a:lnTo>
                    <a:pt x="20" y="132"/>
                  </a:lnTo>
                  <a:lnTo>
                    <a:pt x="8" y="144"/>
                  </a:lnTo>
                  <a:lnTo>
                    <a:pt x="21" y="209"/>
                  </a:lnTo>
                  <a:lnTo>
                    <a:pt x="10" y="232"/>
                  </a:lnTo>
                  <a:lnTo>
                    <a:pt x="0" y="264"/>
                  </a:lnTo>
                  <a:lnTo>
                    <a:pt x="30" y="285"/>
                  </a:lnTo>
                  <a:lnTo>
                    <a:pt x="47" y="286"/>
                  </a:lnTo>
                  <a:lnTo>
                    <a:pt x="70" y="318"/>
                  </a:lnTo>
                  <a:lnTo>
                    <a:pt x="86" y="309"/>
                  </a:lnTo>
                  <a:lnTo>
                    <a:pt x="112" y="277"/>
                  </a:lnTo>
                  <a:lnTo>
                    <a:pt x="138" y="233"/>
                  </a:lnTo>
                  <a:lnTo>
                    <a:pt x="182" y="223"/>
                  </a:lnTo>
                  <a:lnTo>
                    <a:pt x="210" y="252"/>
                  </a:lnTo>
                  <a:lnTo>
                    <a:pt x="190" y="295"/>
                  </a:lnTo>
                  <a:lnTo>
                    <a:pt x="163" y="336"/>
                  </a:lnTo>
                  <a:lnTo>
                    <a:pt x="187" y="353"/>
                  </a:lnTo>
                  <a:lnTo>
                    <a:pt x="186" y="373"/>
                  </a:lnTo>
                  <a:lnTo>
                    <a:pt x="167" y="392"/>
                  </a:lnTo>
                  <a:lnTo>
                    <a:pt x="171" y="400"/>
                  </a:lnTo>
                  <a:lnTo>
                    <a:pt x="203" y="382"/>
                  </a:lnTo>
                  <a:lnTo>
                    <a:pt x="249" y="321"/>
                  </a:lnTo>
                  <a:lnTo>
                    <a:pt x="319" y="282"/>
                  </a:lnTo>
                  <a:lnTo>
                    <a:pt x="342" y="277"/>
                  </a:lnTo>
                  <a:lnTo>
                    <a:pt x="342" y="27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吉林">
              <a:hlinkClick r:id="" action="ppaction://macro?name=Slide1.吉林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681969" y="1619663"/>
              <a:ext cx="1264357" cy="898304"/>
            </a:xfrm>
            <a:custGeom>
              <a:avLst/>
              <a:gdLst>
                <a:gd name="T0" fmla="*/ 578 w 597"/>
                <a:gd name="T1" fmla="*/ 113 h 407"/>
                <a:gd name="T2" fmla="*/ 532 w 597"/>
                <a:gd name="T3" fmla="*/ 104 h 407"/>
                <a:gd name="T4" fmla="*/ 514 w 597"/>
                <a:gd name="T5" fmla="*/ 101 h 407"/>
                <a:gd name="T6" fmla="*/ 471 w 597"/>
                <a:gd name="T7" fmla="*/ 125 h 407"/>
                <a:gd name="T8" fmla="*/ 453 w 597"/>
                <a:gd name="T9" fmla="*/ 135 h 407"/>
                <a:gd name="T10" fmla="*/ 417 w 597"/>
                <a:gd name="T11" fmla="*/ 108 h 407"/>
                <a:gd name="T12" fmla="*/ 385 w 597"/>
                <a:gd name="T13" fmla="*/ 81 h 407"/>
                <a:gd name="T14" fmla="*/ 380 w 597"/>
                <a:gd name="T15" fmla="*/ 119 h 407"/>
                <a:gd name="T16" fmla="*/ 347 w 597"/>
                <a:gd name="T17" fmla="*/ 81 h 407"/>
                <a:gd name="T18" fmla="*/ 318 w 597"/>
                <a:gd name="T19" fmla="*/ 53 h 407"/>
                <a:gd name="T20" fmla="*/ 259 w 597"/>
                <a:gd name="T21" fmla="*/ 53 h 407"/>
                <a:gd name="T22" fmla="*/ 226 w 597"/>
                <a:gd name="T23" fmla="*/ 31 h 407"/>
                <a:gd name="T24" fmla="*/ 183 w 597"/>
                <a:gd name="T25" fmla="*/ 45 h 407"/>
                <a:gd name="T26" fmla="*/ 137 w 597"/>
                <a:gd name="T27" fmla="*/ 34 h 407"/>
                <a:gd name="T28" fmla="*/ 74 w 597"/>
                <a:gd name="T29" fmla="*/ 8 h 407"/>
                <a:gd name="T30" fmla="*/ 55 w 597"/>
                <a:gd name="T31" fmla="*/ 51 h 407"/>
                <a:gd name="T32" fmla="*/ 0 w 597"/>
                <a:gd name="T33" fmla="*/ 53 h 407"/>
                <a:gd name="T34" fmla="*/ 29 w 597"/>
                <a:gd name="T35" fmla="*/ 82 h 407"/>
                <a:gd name="T36" fmla="*/ 34 w 597"/>
                <a:gd name="T37" fmla="*/ 133 h 407"/>
                <a:gd name="T38" fmla="*/ 50 w 597"/>
                <a:gd name="T39" fmla="*/ 175 h 407"/>
                <a:gd name="T40" fmla="*/ 98 w 597"/>
                <a:gd name="T41" fmla="*/ 149 h 407"/>
                <a:gd name="T42" fmla="*/ 137 w 597"/>
                <a:gd name="T43" fmla="*/ 224 h 407"/>
                <a:gd name="T44" fmla="*/ 159 w 597"/>
                <a:gd name="T45" fmla="*/ 226 h 407"/>
                <a:gd name="T46" fmla="*/ 213 w 597"/>
                <a:gd name="T47" fmla="*/ 261 h 407"/>
                <a:gd name="T48" fmla="*/ 226 w 597"/>
                <a:gd name="T49" fmla="*/ 242 h 407"/>
                <a:gd name="T50" fmla="*/ 283 w 597"/>
                <a:gd name="T51" fmla="*/ 342 h 407"/>
                <a:gd name="T52" fmla="*/ 315 w 597"/>
                <a:gd name="T53" fmla="*/ 406 h 407"/>
                <a:gd name="T54" fmla="*/ 365 w 597"/>
                <a:gd name="T55" fmla="*/ 322 h 407"/>
                <a:gd name="T56" fmla="*/ 403 w 597"/>
                <a:gd name="T57" fmla="*/ 333 h 407"/>
                <a:gd name="T58" fmla="*/ 460 w 597"/>
                <a:gd name="T59" fmla="*/ 315 h 407"/>
                <a:gd name="T60" fmla="*/ 445 w 597"/>
                <a:gd name="T61" fmla="*/ 276 h 407"/>
                <a:gd name="T62" fmla="*/ 500 w 597"/>
                <a:gd name="T63" fmla="*/ 231 h 407"/>
                <a:gd name="T64" fmla="*/ 523 w 597"/>
                <a:gd name="T65" fmla="*/ 191 h 407"/>
                <a:gd name="T66" fmla="*/ 541 w 597"/>
                <a:gd name="T67" fmla="*/ 167 h 407"/>
                <a:gd name="T68" fmla="*/ 562 w 597"/>
                <a:gd name="T69" fmla="*/ 188 h 407"/>
                <a:gd name="T70" fmla="*/ 596 w 597"/>
                <a:gd name="T71" fmla="*/ 122 h 407"/>
                <a:gd name="T72" fmla="*/ 591 w 597"/>
                <a:gd name="T73" fmla="*/ 11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97" h="407">
                  <a:moveTo>
                    <a:pt x="591" y="115"/>
                  </a:moveTo>
                  <a:lnTo>
                    <a:pt x="578" y="113"/>
                  </a:lnTo>
                  <a:lnTo>
                    <a:pt x="561" y="113"/>
                  </a:lnTo>
                  <a:lnTo>
                    <a:pt x="532" y="104"/>
                  </a:lnTo>
                  <a:lnTo>
                    <a:pt x="523" y="87"/>
                  </a:lnTo>
                  <a:lnTo>
                    <a:pt x="514" y="101"/>
                  </a:lnTo>
                  <a:lnTo>
                    <a:pt x="500" y="92"/>
                  </a:lnTo>
                  <a:lnTo>
                    <a:pt x="471" y="125"/>
                  </a:lnTo>
                  <a:lnTo>
                    <a:pt x="465" y="133"/>
                  </a:lnTo>
                  <a:lnTo>
                    <a:pt x="453" y="135"/>
                  </a:lnTo>
                  <a:lnTo>
                    <a:pt x="434" y="116"/>
                  </a:lnTo>
                  <a:lnTo>
                    <a:pt x="417" y="108"/>
                  </a:lnTo>
                  <a:lnTo>
                    <a:pt x="399" y="72"/>
                  </a:lnTo>
                  <a:lnTo>
                    <a:pt x="385" y="81"/>
                  </a:lnTo>
                  <a:lnTo>
                    <a:pt x="390" y="113"/>
                  </a:lnTo>
                  <a:lnTo>
                    <a:pt x="380" y="119"/>
                  </a:lnTo>
                  <a:lnTo>
                    <a:pt x="357" y="93"/>
                  </a:lnTo>
                  <a:lnTo>
                    <a:pt x="347" y="81"/>
                  </a:lnTo>
                  <a:lnTo>
                    <a:pt x="329" y="81"/>
                  </a:lnTo>
                  <a:lnTo>
                    <a:pt x="318" y="53"/>
                  </a:lnTo>
                  <a:lnTo>
                    <a:pt x="294" y="40"/>
                  </a:lnTo>
                  <a:lnTo>
                    <a:pt x="259" y="53"/>
                  </a:lnTo>
                  <a:lnTo>
                    <a:pt x="246" y="51"/>
                  </a:lnTo>
                  <a:lnTo>
                    <a:pt x="226" y="31"/>
                  </a:lnTo>
                  <a:lnTo>
                    <a:pt x="199" y="45"/>
                  </a:lnTo>
                  <a:lnTo>
                    <a:pt x="183" y="45"/>
                  </a:lnTo>
                  <a:lnTo>
                    <a:pt x="165" y="55"/>
                  </a:lnTo>
                  <a:lnTo>
                    <a:pt x="137" y="34"/>
                  </a:lnTo>
                  <a:lnTo>
                    <a:pt x="118" y="0"/>
                  </a:lnTo>
                  <a:lnTo>
                    <a:pt x="74" y="8"/>
                  </a:lnTo>
                  <a:lnTo>
                    <a:pt x="58" y="29"/>
                  </a:lnTo>
                  <a:lnTo>
                    <a:pt x="55" y="51"/>
                  </a:lnTo>
                  <a:lnTo>
                    <a:pt x="7" y="37"/>
                  </a:lnTo>
                  <a:lnTo>
                    <a:pt x="0" y="53"/>
                  </a:lnTo>
                  <a:lnTo>
                    <a:pt x="3" y="63"/>
                  </a:lnTo>
                  <a:lnTo>
                    <a:pt x="29" y="82"/>
                  </a:lnTo>
                  <a:lnTo>
                    <a:pt x="29" y="108"/>
                  </a:lnTo>
                  <a:lnTo>
                    <a:pt x="34" y="133"/>
                  </a:lnTo>
                  <a:lnTo>
                    <a:pt x="48" y="156"/>
                  </a:lnTo>
                  <a:lnTo>
                    <a:pt x="50" y="175"/>
                  </a:lnTo>
                  <a:lnTo>
                    <a:pt x="61" y="184"/>
                  </a:lnTo>
                  <a:lnTo>
                    <a:pt x="98" y="149"/>
                  </a:lnTo>
                  <a:lnTo>
                    <a:pt x="137" y="197"/>
                  </a:lnTo>
                  <a:lnTo>
                    <a:pt x="137" y="224"/>
                  </a:lnTo>
                  <a:lnTo>
                    <a:pt x="157" y="236"/>
                  </a:lnTo>
                  <a:lnTo>
                    <a:pt x="159" y="226"/>
                  </a:lnTo>
                  <a:lnTo>
                    <a:pt x="190" y="236"/>
                  </a:lnTo>
                  <a:lnTo>
                    <a:pt x="213" y="261"/>
                  </a:lnTo>
                  <a:lnTo>
                    <a:pt x="224" y="250"/>
                  </a:lnTo>
                  <a:lnTo>
                    <a:pt x="226" y="242"/>
                  </a:lnTo>
                  <a:lnTo>
                    <a:pt x="279" y="315"/>
                  </a:lnTo>
                  <a:lnTo>
                    <a:pt x="283" y="342"/>
                  </a:lnTo>
                  <a:lnTo>
                    <a:pt x="312" y="376"/>
                  </a:lnTo>
                  <a:lnTo>
                    <a:pt x="315" y="406"/>
                  </a:lnTo>
                  <a:lnTo>
                    <a:pt x="342" y="391"/>
                  </a:lnTo>
                  <a:lnTo>
                    <a:pt x="365" y="322"/>
                  </a:lnTo>
                  <a:lnTo>
                    <a:pt x="377" y="318"/>
                  </a:lnTo>
                  <a:lnTo>
                    <a:pt x="403" y="333"/>
                  </a:lnTo>
                  <a:lnTo>
                    <a:pt x="445" y="328"/>
                  </a:lnTo>
                  <a:lnTo>
                    <a:pt x="460" y="315"/>
                  </a:lnTo>
                  <a:lnTo>
                    <a:pt x="440" y="284"/>
                  </a:lnTo>
                  <a:lnTo>
                    <a:pt x="445" y="276"/>
                  </a:lnTo>
                  <a:lnTo>
                    <a:pt x="484" y="263"/>
                  </a:lnTo>
                  <a:lnTo>
                    <a:pt x="500" y="231"/>
                  </a:lnTo>
                  <a:lnTo>
                    <a:pt x="522" y="222"/>
                  </a:lnTo>
                  <a:lnTo>
                    <a:pt x="523" y="191"/>
                  </a:lnTo>
                  <a:lnTo>
                    <a:pt x="529" y="171"/>
                  </a:lnTo>
                  <a:lnTo>
                    <a:pt x="541" y="167"/>
                  </a:lnTo>
                  <a:lnTo>
                    <a:pt x="551" y="178"/>
                  </a:lnTo>
                  <a:lnTo>
                    <a:pt x="562" y="188"/>
                  </a:lnTo>
                  <a:lnTo>
                    <a:pt x="589" y="151"/>
                  </a:lnTo>
                  <a:lnTo>
                    <a:pt x="596" y="122"/>
                  </a:lnTo>
                  <a:lnTo>
                    <a:pt x="591" y="115"/>
                  </a:lnTo>
                  <a:lnTo>
                    <a:pt x="591" y="11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黑龙江">
              <a:hlinkClick r:id="" action="ppaction://macro?name=Slide1.黑龙江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6437468" y="272209"/>
              <a:ext cx="1733976" cy="1641348"/>
            </a:xfrm>
            <a:custGeom>
              <a:avLst/>
              <a:gdLst>
                <a:gd name="T0" fmla="*/ 251 w 818"/>
                <a:gd name="T1" fmla="*/ 607 h 743"/>
                <a:gd name="T2" fmla="*/ 298 w 818"/>
                <a:gd name="T3" fmla="*/ 662 h 743"/>
                <a:gd name="T4" fmla="*/ 332 w 818"/>
                <a:gd name="T5" fmla="*/ 652 h 743"/>
                <a:gd name="T6" fmla="*/ 379 w 818"/>
                <a:gd name="T7" fmla="*/ 658 h 743"/>
                <a:gd name="T8" fmla="*/ 427 w 818"/>
                <a:gd name="T9" fmla="*/ 647 h 743"/>
                <a:gd name="T10" fmla="*/ 462 w 818"/>
                <a:gd name="T11" fmla="*/ 688 h 743"/>
                <a:gd name="T12" fmla="*/ 490 w 818"/>
                <a:gd name="T13" fmla="*/ 700 h 743"/>
                <a:gd name="T14" fmla="*/ 523 w 818"/>
                <a:gd name="T15" fmla="*/ 720 h 743"/>
                <a:gd name="T16" fmla="*/ 532 w 818"/>
                <a:gd name="T17" fmla="*/ 679 h 743"/>
                <a:gd name="T18" fmla="*/ 567 w 818"/>
                <a:gd name="T19" fmla="*/ 723 h 743"/>
                <a:gd name="T20" fmla="*/ 598 w 818"/>
                <a:gd name="T21" fmla="*/ 740 h 743"/>
                <a:gd name="T22" fmla="*/ 633 w 818"/>
                <a:gd name="T23" fmla="*/ 699 h 743"/>
                <a:gd name="T24" fmla="*/ 656 w 818"/>
                <a:gd name="T25" fmla="*/ 694 h 743"/>
                <a:gd name="T26" fmla="*/ 694 w 818"/>
                <a:gd name="T27" fmla="*/ 720 h 743"/>
                <a:gd name="T28" fmla="*/ 724 w 818"/>
                <a:gd name="T29" fmla="*/ 722 h 743"/>
                <a:gd name="T30" fmla="*/ 714 w 818"/>
                <a:gd name="T31" fmla="*/ 662 h 743"/>
                <a:gd name="T32" fmla="*/ 698 w 818"/>
                <a:gd name="T33" fmla="*/ 593 h 743"/>
                <a:gd name="T34" fmla="*/ 777 w 818"/>
                <a:gd name="T35" fmla="*/ 561 h 743"/>
                <a:gd name="T36" fmla="*/ 785 w 818"/>
                <a:gd name="T37" fmla="*/ 527 h 743"/>
                <a:gd name="T38" fmla="*/ 794 w 818"/>
                <a:gd name="T39" fmla="*/ 490 h 743"/>
                <a:gd name="T40" fmla="*/ 799 w 818"/>
                <a:gd name="T41" fmla="*/ 352 h 743"/>
                <a:gd name="T42" fmla="*/ 796 w 818"/>
                <a:gd name="T43" fmla="*/ 293 h 743"/>
                <a:gd name="T44" fmla="*/ 791 w 818"/>
                <a:gd name="T45" fmla="*/ 264 h 743"/>
                <a:gd name="T46" fmla="*/ 739 w 818"/>
                <a:gd name="T47" fmla="*/ 305 h 743"/>
                <a:gd name="T48" fmla="*/ 684 w 818"/>
                <a:gd name="T49" fmla="*/ 357 h 743"/>
                <a:gd name="T50" fmla="*/ 584 w 818"/>
                <a:gd name="T51" fmla="*/ 357 h 743"/>
                <a:gd name="T52" fmla="*/ 571 w 818"/>
                <a:gd name="T53" fmla="*/ 318 h 743"/>
                <a:gd name="T54" fmla="*/ 537 w 818"/>
                <a:gd name="T55" fmla="*/ 293 h 743"/>
                <a:gd name="T56" fmla="*/ 473 w 818"/>
                <a:gd name="T57" fmla="*/ 275 h 743"/>
                <a:gd name="T58" fmla="*/ 419 w 818"/>
                <a:gd name="T59" fmla="*/ 270 h 743"/>
                <a:gd name="T60" fmla="*/ 376 w 818"/>
                <a:gd name="T61" fmla="*/ 236 h 743"/>
                <a:gd name="T62" fmla="*/ 353 w 818"/>
                <a:gd name="T63" fmla="*/ 199 h 743"/>
                <a:gd name="T64" fmla="*/ 318 w 818"/>
                <a:gd name="T65" fmla="*/ 157 h 743"/>
                <a:gd name="T66" fmla="*/ 279 w 818"/>
                <a:gd name="T67" fmla="*/ 92 h 743"/>
                <a:gd name="T68" fmla="*/ 237 w 818"/>
                <a:gd name="T69" fmla="*/ 28 h 743"/>
                <a:gd name="T70" fmla="*/ 167 w 818"/>
                <a:gd name="T71" fmla="*/ 17 h 743"/>
                <a:gd name="T72" fmla="*/ 88 w 818"/>
                <a:gd name="T73" fmla="*/ 0 h 743"/>
                <a:gd name="T74" fmla="*/ 4 w 818"/>
                <a:gd name="T75" fmla="*/ 37 h 743"/>
                <a:gd name="T76" fmla="*/ 0 w 818"/>
                <a:gd name="T77" fmla="*/ 106 h 743"/>
                <a:gd name="T78" fmla="*/ 37 w 818"/>
                <a:gd name="T79" fmla="*/ 130 h 743"/>
                <a:gd name="T80" fmla="*/ 83 w 818"/>
                <a:gd name="T81" fmla="*/ 122 h 743"/>
                <a:gd name="T82" fmla="*/ 93 w 818"/>
                <a:gd name="T83" fmla="*/ 167 h 743"/>
                <a:gd name="T84" fmla="*/ 148 w 818"/>
                <a:gd name="T85" fmla="*/ 194 h 743"/>
                <a:gd name="T86" fmla="*/ 181 w 818"/>
                <a:gd name="T87" fmla="*/ 179 h 743"/>
                <a:gd name="T88" fmla="*/ 279 w 818"/>
                <a:gd name="T89" fmla="*/ 186 h 743"/>
                <a:gd name="T90" fmla="*/ 265 w 818"/>
                <a:gd name="T91" fmla="*/ 314 h 743"/>
                <a:gd name="T92" fmla="*/ 250 w 818"/>
                <a:gd name="T93" fmla="*/ 355 h 743"/>
                <a:gd name="T94" fmla="*/ 244 w 818"/>
                <a:gd name="T95" fmla="*/ 438 h 743"/>
                <a:gd name="T96" fmla="*/ 222 w 818"/>
                <a:gd name="T97" fmla="*/ 419 h 743"/>
                <a:gd name="T98" fmla="*/ 172 w 818"/>
                <a:gd name="T99" fmla="*/ 496 h 743"/>
                <a:gd name="T100" fmla="*/ 152 w 818"/>
                <a:gd name="T101" fmla="*/ 533 h 743"/>
                <a:gd name="T102" fmla="*/ 223 w 818"/>
                <a:gd name="T103" fmla="*/ 558 h 743"/>
                <a:gd name="T104" fmla="*/ 222 w 818"/>
                <a:gd name="T105" fmla="*/ 573 h 743"/>
                <a:gd name="T106" fmla="*/ 196 w 818"/>
                <a:gd name="T107" fmla="*/ 604 h 743"/>
                <a:gd name="T108" fmla="*/ 207 w 818"/>
                <a:gd name="T109" fmla="*/ 615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8" h="743">
                  <a:moveTo>
                    <a:pt x="207" y="615"/>
                  </a:moveTo>
                  <a:lnTo>
                    <a:pt x="251" y="607"/>
                  </a:lnTo>
                  <a:lnTo>
                    <a:pt x="270" y="641"/>
                  </a:lnTo>
                  <a:lnTo>
                    <a:pt x="298" y="662"/>
                  </a:lnTo>
                  <a:lnTo>
                    <a:pt x="316" y="652"/>
                  </a:lnTo>
                  <a:lnTo>
                    <a:pt x="332" y="652"/>
                  </a:lnTo>
                  <a:lnTo>
                    <a:pt x="359" y="638"/>
                  </a:lnTo>
                  <a:lnTo>
                    <a:pt x="379" y="658"/>
                  </a:lnTo>
                  <a:lnTo>
                    <a:pt x="392" y="660"/>
                  </a:lnTo>
                  <a:lnTo>
                    <a:pt x="427" y="647"/>
                  </a:lnTo>
                  <a:lnTo>
                    <a:pt x="451" y="660"/>
                  </a:lnTo>
                  <a:lnTo>
                    <a:pt x="462" y="688"/>
                  </a:lnTo>
                  <a:lnTo>
                    <a:pt x="480" y="688"/>
                  </a:lnTo>
                  <a:lnTo>
                    <a:pt x="490" y="700"/>
                  </a:lnTo>
                  <a:lnTo>
                    <a:pt x="513" y="726"/>
                  </a:lnTo>
                  <a:lnTo>
                    <a:pt x="523" y="720"/>
                  </a:lnTo>
                  <a:lnTo>
                    <a:pt x="518" y="688"/>
                  </a:lnTo>
                  <a:lnTo>
                    <a:pt x="532" y="679"/>
                  </a:lnTo>
                  <a:lnTo>
                    <a:pt x="550" y="715"/>
                  </a:lnTo>
                  <a:lnTo>
                    <a:pt x="567" y="723"/>
                  </a:lnTo>
                  <a:lnTo>
                    <a:pt x="586" y="742"/>
                  </a:lnTo>
                  <a:lnTo>
                    <a:pt x="598" y="740"/>
                  </a:lnTo>
                  <a:lnTo>
                    <a:pt x="604" y="732"/>
                  </a:lnTo>
                  <a:lnTo>
                    <a:pt x="633" y="699"/>
                  </a:lnTo>
                  <a:lnTo>
                    <a:pt x="647" y="708"/>
                  </a:lnTo>
                  <a:lnTo>
                    <a:pt x="656" y="694"/>
                  </a:lnTo>
                  <a:lnTo>
                    <a:pt x="665" y="711"/>
                  </a:lnTo>
                  <a:lnTo>
                    <a:pt x="694" y="720"/>
                  </a:lnTo>
                  <a:lnTo>
                    <a:pt x="711" y="720"/>
                  </a:lnTo>
                  <a:lnTo>
                    <a:pt x="724" y="722"/>
                  </a:lnTo>
                  <a:lnTo>
                    <a:pt x="717" y="708"/>
                  </a:lnTo>
                  <a:lnTo>
                    <a:pt x="714" y="662"/>
                  </a:lnTo>
                  <a:lnTo>
                    <a:pt x="680" y="612"/>
                  </a:lnTo>
                  <a:lnTo>
                    <a:pt x="698" y="593"/>
                  </a:lnTo>
                  <a:lnTo>
                    <a:pt x="715" y="561"/>
                  </a:lnTo>
                  <a:lnTo>
                    <a:pt x="777" y="561"/>
                  </a:lnTo>
                  <a:lnTo>
                    <a:pt x="789" y="551"/>
                  </a:lnTo>
                  <a:lnTo>
                    <a:pt x="785" y="527"/>
                  </a:lnTo>
                  <a:lnTo>
                    <a:pt x="799" y="502"/>
                  </a:lnTo>
                  <a:lnTo>
                    <a:pt x="794" y="490"/>
                  </a:lnTo>
                  <a:lnTo>
                    <a:pt x="799" y="467"/>
                  </a:lnTo>
                  <a:lnTo>
                    <a:pt x="799" y="352"/>
                  </a:lnTo>
                  <a:lnTo>
                    <a:pt x="817" y="316"/>
                  </a:lnTo>
                  <a:lnTo>
                    <a:pt x="796" y="293"/>
                  </a:lnTo>
                  <a:lnTo>
                    <a:pt x="799" y="277"/>
                  </a:lnTo>
                  <a:lnTo>
                    <a:pt x="791" y="264"/>
                  </a:lnTo>
                  <a:lnTo>
                    <a:pt x="767" y="274"/>
                  </a:lnTo>
                  <a:lnTo>
                    <a:pt x="739" y="305"/>
                  </a:lnTo>
                  <a:lnTo>
                    <a:pt x="711" y="318"/>
                  </a:lnTo>
                  <a:lnTo>
                    <a:pt x="684" y="357"/>
                  </a:lnTo>
                  <a:lnTo>
                    <a:pt x="615" y="381"/>
                  </a:lnTo>
                  <a:lnTo>
                    <a:pt x="584" y="357"/>
                  </a:lnTo>
                  <a:lnTo>
                    <a:pt x="588" y="342"/>
                  </a:lnTo>
                  <a:lnTo>
                    <a:pt x="571" y="318"/>
                  </a:lnTo>
                  <a:lnTo>
                    <a:pt x="564" y="294"/>
                  </a:lnTo>
                  <a:lnTo>
                    <a:pt x="537" y="293"/>
                  </a:lnTo>
                  <a:lnTo>
                    <a:pt x="492" y="268"/>
                  </a:lnTo>
                  <a:lnTo>
                    <a:pt x="473" y="275"/>
                  </a:lnTo>
                  <a:lnTo>
                    <a:pt x="451" y="264"/>
                  </a:lnTo>
                  <a:lnTo>
                    <a:pt x="419" y="270"/>
                  </a:lnTo>
                  <a:lnTo>
                    <a:pt x="392" y="260"/>
                  </a:lnTo>
                  <a:lnTo>
                    <a:pt x="376" y="236"/>
                  </a:lnTo>
                  <a:lnTo>
                    <a:pt x="359" y="217"/>
                  </a:lnTo>
                  <a:lnTo>
                    <a:pt x="353" y="199"/>
                  </a:lnTo>
                  <a:lnTo>
                    <a:pt x="332" y="177"/>
                  </a:lnTo>
                  <a:lnTo>
                    <a:pt x="318" y="157"/>
                  </a:lnTo>
                  <a:lnTo>
                    <a:pt x="288" y="116"/>
                  </a:lnTo>
                  <a:lnTo>
                    <a:pt x="279" y="92"/>
                  </a:lnTo>
                  <a:lnTo>
                    <a:pt x="246" y="50"/>
                  </a:lnTo>
                  <a:lnTo>
                    <a:pt x="237" y="28"/>
                  </a:lnTo>
                  <a:lnTo>
                    <a:pt x="194" y="7"/>
                  </a:lnTo>
                  <a:lnTo>
                    <a:pt x="167" y="17"/>
                  </a:lnTo>
                  <a:lnTo>
                    <a:pt x="142" y="11"/>
                  </a:lnTo>
                  <a:lnTo>
                    <a:pt x="88" y="0"/>
                  </a:lnTo>
                  <a:lnTo>
                    <a:pt x="16" y="26"/>
                  </a:lnTo>
                  <a:lnTo>
                    <a:pt x="4" y="37"/>
                  </a:lnTo>
                  <a:lnTo>
                    <a:pt x="19" y="57"/>
                  </a:lnTo>
                  <a:lnTo>
                    <a:pt x="0" y="106"/>
                  </a:lnTo>
                  <a:lnTo>
                    <a:pt x="5" y="111"/>
                  </a:lnTo>
                  <a:lnTo>
                    <a:pt x="37" y="130"/>
                  </a:lnTo>
                  <a:lnTo>
                    <a:pt x="54" y="103"/>
                  </a:lnTo>
                  <a:lnTo>
                    <a:pt x="83" y="122"/>
                  </a:lnTo>
                  <a:lnTo>
                    <a:pt x="82" y="135"/>
                  </a:lnTo>
                  <a:lnTo>
                    <a:pt x="93" y="167"/>
                  </a:lnTo>
                  <a:lnTo>
                    <a:pt x="111" y="188"/>
                  </a:lnTo>
                  <a:lnTo>
                    <a:pt x="148" y="194"/>
                  </a:lnTo>
                  <a:lnTo>
                    <a:pt x="159" y="183"/>
                  </a:lnTo>
                  <a:lnTo>
                    <a:pt x="181" y="179"/>
                  </a:lnTo>
                  <a:lnTo>
                    <a:pt x="223" y="144"/>
                  </a:lnTo>
                  <a:lnTo>
                    <a:pt x="279" y="186"/>
                  </a:lnTo>
                  <a:lnTo>
                    <a:pt x="260" y="260"/>
                  </a:lnTo>
                  <a:lnTo>
                    <a:pt x="265" y="314"/>
                  </a:lnTo>
                  <a:lnTo>
                    <a:pt x="265" y="347"/>
                  </a:lnTo>
                  <a:lnTo>
                    <a:pt x="250" y="355"/>
                  </a:lnTo>
                  <a:lnTo>
                    <a:pt x="247" y="441"/>
                  </a:lnTo>
                  <a:lnTo>
                    <a:pt x="244" y="438"/>
                  </a:lnTo>
                  <a:lnTo>
                    <a:pt x="229" y="419"/>
                  </a:lnTo>
                  <a:lnTo>
                    <a:pt x="222" y="419"/>
                  </a:lnTo>
                  <a:lnTo>
                    <a:pt x="218" y="427"/>
                  </a:lnTo>
                  <a:lnTo>
                    <a:pt x="172" y="496"/>
                  </a:lnTo>
                  <a:lnTo>
                    <a:pt x="150" y="524"/>
                  </a:lnTo>
                  <a:lnTo>
                    <a:pt x="152" y="533"/>
                  </a:lnTo>
                  <a:lnTo>
                    <a:pt x="198" y="566"/>
                  </a:lnTo>
                  <a:lnTo>
                    <a:pt x="223" y="558"/>
                  </a:lnTo>
                  <a:lnTo>
                    <a:pt x="227" y="566"/>
                  </a:lnTo>
                  <a:lnTo>
                    <a:pt x="222" y="573"/>
                  </a:lnTo>
                  <a:lnTo>
                    <a:pt x="198" y="583"/>
                  </a:lnTo>
                  <a:lnTo>
                    <a:pt x="196" y="604"/>
                  </a:lnTo>
                  <a:lnTo>
                    <a:pt x="207" y="615"/>
                  </a:lnTo>
                  <a:lnTo>
                    <a:pt x="207" y="615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新疆">
              <a:hlinkClick r:id="" action="ppaction://macro?name=Slide1.新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508487" y="954956"/>
              <a:ext cx="3034459" cy="2558137"/>
            </a:xfrm>
            <a:custGeom>
              <a:avLst/>
              <a:gdLst>
                <a:gd name="T0" fmla="*/ 115 w 168"/>
                <a:gd name="T1" fmla="*/ 4 h 131"/>
                <a:gd name="T2" fmla="*/ 120 w 168"/>
                <a:gd name="T3" fmla="*/ 10 h 131"/>
                <a:gd name="T4" fmla="*/ 128 w 168"/>
                <a:gd name="T5" fmla="*/ 15 h 131"/>
                <a:gd name="T6" fmla="*/ 134 w 168"/>
                <a:gd name="T7" fmla="*/ 27 h 131"/>
                <a:gd name="T8" fmla="*/ 131 w 168"/>
                <a:gd name="T9" fmla="*/ 36 h 131"/>
                <a:gd name="T10" fmla="*/ 149 w 168"/>
                <a:gd name="T11" fmla="*/ 44 h 131"/>
                <a:gd name="T12" fmla="*/ 161 w 168"/>
                <a:gd name="T13" fmla="*/ 53 h 131"/>
                <a:gd name="T14" fmla="*/ 168 w 168"/>
                <a:gd name="T15" fmla="*/ 67 h 131"/>
                <a:gd name="T16" fmla="*/ 163 w 168"/>
                <a:gd name="T17" fmla="*/ 73 h 131"/>
                <a:gd name="T18" fmla="*/ 146 w 168"/>
                <a:gd name="T19" fmla="*/ 82 h 131"/>
                <a:gd name="T20" fmla="*/ 144 w 168"/>
                <a:gd name="T21" fmla="*/ 96 h 131"/>
                <a:gd name="T22" fmla="*/ 120 w 168"/>
                <a:gd name="T23" fmla="*/ 103 h 131"/>
                <a:gd name="T24" fmla="*/ 124 w 168"/>
                <a:gd name="T25" fmla="*/ 116 h 131"/>
                <a:gd name="T26" fmla="*/ 122 w 168"/>
                <a:gd name="T27" fmla="*/ 121 h 131"/>
                <a:gd name="T28" fmla="*/ 118 w 168"/>
                <a:gd name="T29" fmla="*/ 124 h 131"/>
                <a:gd name="T30" fmla="*/ 109 w 168"/>
                <a:gd name="T31" fmla="*/ 121 h 131"/>
                <a:gd name="T32" fmla="*/ 92 w 168"/>
                <a:gd name="T33" fmla="*/ 119 h 131"/>
                <a:gd name="T34" fmla="*/ 75 w 168"/>
                <a:gd name="T35" fmla="*/ 122 h 131"/>
                <a:gd name="T36" fmla="*/ 63 w 168"/>
                <a:gd name="T37" fmla="*/ 120 h 131"/>
                <a:gd name="T38" fmla="*/ 48 w 168"/>
                <a:gd name="T39" fmla="*/ 121 h 131"/>
                <a:gd name="T40" fmla="*/ 40 w 168"/>
                <a:gd name="T41" fmla="*/ 117 h 131"/>
                <a:gd name="T42" fmla="*/ 22 w 168"/>
                <a:gd name="T43" fmla="*/ 121 h 131"/>
                <a:gd name="T44" fmla="*/ 13 w 168"/>
                <a:gd name="T45" fmla="*/ 108 h 131"/>
                <a:gd name="T46" fmla="*/ 10 w 168"/>
                <a:gd name="T47" fmla="*/ 101 h 131"/>
                <a:gd name="T48" fmla="*/ 6 w 168"/>
                <a:gd name="T49" fmla="*/ 96 h 131"/>
                <a:gd name="T50" fmla="*/ 4 w 168"/>
                <a:gd name="T51" fmla="*/ 91 h 131"/>
                <a:gd name="T52" fmla="*/ 6 w 168"/>
                <a:gd name="T53" fmla="*/ 86 h 131"/>
                <a:gd name="T54" fmla="*/ 1 w 168"/>
                <a:gd name="T55" fmla="*/ 79 h 131"/>
                <a:gd name="T56" fmla="*/ 1 w 168"/>
                <a:gd name="T57" fmla="*/ 71 h 131"/>
                <a:gd name="T58" fmla="*/ 4 w 168"/>
                <a:gd name="T59" fmla="*/ 67 h 131"/>
                <a:gd name="T60" fmla="*/ 13 w 168"/>
                <a:gd name="T61" fmla="*/ 63 h 131"/>
                <a:gd name="T62" fmla="*/ 18 w 168"/>
                <a:gd name="T63" fmla="*/ 64 h 131"/>
                <a:gd name="T64" fmla="*/ 23 w 168"/>
                <a:gd name="T65" fmla="*/ 66 h 131"/>
                <a:gd name="T66" fmla="*/ 40 w 168"/>
                <a:gd name="T67" fmla="*/ 61 h 131"/>
                <a:gd name="T68" fmla="*/ 55 w 168"/>
                <a:gd name="T69" fmla="*/ 52 h 131"/>
                <a:gd name="T70" fmla="*/ 59 w 168"/>
                <a:gd name="T71" fmla="*/ 47 h 131"/>
                <a:gd name="T72" fmla="*/ 57 w 168"/>
                <a:gd name="T73" fmla="*/ 32 h 131"/>
                <a:gd name="T74" fmla="*/ 69 w 168"/>
                <a:gd name="T75" fmla="*/ 30 h 131"/>
                <a:gd name="T76" fmla="*/ 75 w 168"/>
                <a:gd name="T77" fmla="*/ 32 h 131"/>
                <a:gd name="T78" fmla="*/ 81 w 168"/>
                <a:gd name="T79" fmla="*/ 15 h 131"/>
                <a:gd name="T80" fmla="*/ 92 w 168"/>
                <a:gd name="T81" fmla="*/ 18 h 131"/>
                <a:gd name="T82" fmla="*/ 100 w 168"/>
                <a:gd name="T83" fmla="*/ 8 h 131"/>
                <a:gd name="T84" fmla="*/ 108 w 168"/>
                <a:gd name="T85" fmla="*/ 3 h 131"/>
                <a:gd name="T86" fmla="*/ 115 w 168"/>
                <a:gd name="T87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8" h="131">
                  <a:moveTo>
                    <a:pt x="115" y="1"/>
                  </a:moveTo>
                  <a:lnTo>
                    <a:pt x="116" y="1"/>
                  </a:lnTo>
                  <a:lnTo>
                    <a:pt x="115" y="4"/>
                  </a:lnTo>
                  <a:lnTo>
                    <a:pt x="117" y="6"/>
                  </a:lnTo>
                  <a:lnTo>
                    <a:pt x="117" y="7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6" y="13"/>
                  </a:lnTo>
                  <a:lnTo>
                    <a:pt x="128" y="15"/>
                  </a:lnTo>
                  <a:lnTo>
                    <a:pt x="129" y="15"/>
                  </a:lnTo>
                  <a:lnTo>
                    <a:pt x="131" y="20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31" y="39"/>
                  </a:lnTo>
                  <a:lnTo>
                    <a:pt x="140" y="43"/>
                  </a:lnTo>
                  <a:lnTo>
                    <a:pt x="149" y="44"/>
                  </a:lnTo>
                  <a:lnTo>
                    <a:pt x="158" y="51"/>
                  </a:lnTo>
                  <a:lnTo>
                    <a:pt x="161" y="52"/>
                  </a:lnTo>
                  <a:lnTo>
                    <a:pt x="161" y="53"/>
                  </a:lnTo>
                  <a:lnTo>
                    <a:pt x="163" y="57"/>
                  </a:lnTo>
                  <a:lnTo>
                    <a:pt x="165" y="63"/>
                  </a:lnTo>
                  <a:lnTo>
                    <a:pt x="168" y="67"/>
                  </a:lnTo>
                  <a:lnTo>
                    <a:pt x="167" y="69"/>
                  </a:lnTo>
                  <a:lnTo>
                    <a:pt x="167" y="72"/>
                  </a:lnTo>
                  <a:lnTo>
                    <a:pt x="163" y="73"/>
                  </a:lnTo>
                  <a:lnTo>
                    <a:pt x="155" y="76"/>
                  </a:lnTo>
                  <a:lnTo>
                    <a:pt x="150" y="80"/>
                  </a:lnTo>
                  <a:lnTo>
                    <a:pt x="146" y="82"/>
                  </a:lnTo>
                  <a:lnTo>
                    <a:pt x="146" y="85"/>
                  </a:lnTo>
                  <a:lnTo>
                    <a:pt x="147" y="97"/>
                  </a:lnTo>
                  <a:lnTo>
                    <a:pt x="144" y="96"/>
                  </a:lnTo>
                  <a:lnTo>
                    <a:pt x="142" y="97"/>
                  </a:lnTo>
                  <a:lnTo>
                    <a:pt x="123" y="101"/>
                  </a:lnTo>
                  <a:lnTo>
                    <a:pt x="120" y="103"/>
                  </a:lnTo>
                  <a:lnTo>
                    <a:pt x="120" y="108"/>
                  </a:lnTo>
                  <a:lnTo>
                    <a:pt x="126" y="113"/>
                  </a:lnTo>
                  <a:lnTo>
                    <a:pt x="124" y="116"/>
                  </a:lnTo>
                  <a:lnTo>
                    <a:pt x="121" y="118"/>
                  </a:lnTo>
                  <a:lnTo>
                    <a:pt x="121" y="119"/>
                  </a:lnTo>
                  <a:lnTo>
                    <a:pt x="122" y="121"/>
                  </a:lnTo>
                  <a:lnTo>
                    <a:pt x="123" y="121"/>
                  </a:lnTo>
                  <a:lnTo>
                    <a:pt x="124" y="122"/>
                  </a:lnTo>
                  <a:lnTo>
                    <a:pt x="118" y="124"/>
                  </a:lnTo>
                  <a:lnTo>
                    <a:pt x="115" y="122"/>
                  </a:lnTo>
                  <a:lnTo>
                    <a:pt x="113" y="121"/>
                  </a:lnTo>
                  <a:lnTo>
                    <a:pt x="109" y="121"/>
                  </a:lnTo>
                  <a:lnTo>
                    <a:pt x="101" y="118"/>
                  </a:lnTo>
                  <a:lnTo>
                    <a:pt x="96" y="118"/>
                  </a:lnTo>
                  <a:lnTo>
                    <a:pt x="92" y="119"/>
                  </a:lnTo>
                  <a:lnTo>
                    <a:pt x="88" y="119"/>
                  </a:lnTo>
                  <a:lnTo>
                    <a:pt x="81" y="123"/>
                  </a:lnTo>
                  <a:lnTo>
                    <a:pt x="75" y="122"/>
                  </a:lnTo>
                  <a:lnTo>
                    <a:pt x="70" y="124"/>
                  </a:lnTo>
                  <a:lnTo>
                    <a:pt x="66" y="122"/>
                  </a:lnTo>
                  <a:lnTo>
                    <a:pt x="63" y="120"/>
                  </a:lnTo>
                  <a:lnTo>
                    <a:pt x="56" y="119"/>
                  </a:lnTo>
                  <a:lnTo>
                    <a:pt x="51" y="122"/>
                  </a:lnTo>
                  <a:lnTo>
                    <a:pt x="48" y="121"/>
                  </a:lnTo>
                  <a:lnTo>
                    <a:pt x="46" y="120"/>
                  </a:lnTo>
                  <a:lnTo>
                    <a:pt x="40" y="120"/>
                  </a:lnTo>
                  <a:lnTo>
                    <a:pt x="40" y="117"/>
                  </a:lnTo>
                  <a:lnTo>
                    <a:pt x="32" y="131"/>
                  </a:lnTo>
                  <a:lnTo>
                    <a:pt x="25" y="125"/>
                  </a:lnTo>
                  <a:lnTo>
                    <a:pt x="22" y="121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3" y="108"/>
                  </a:lnTo>
                  <a:lnTo>
                    <a:pt x="11" y="108"/>
                  </a:lnTo>
                  <a:lnTo>
                    <a:pt x="9" y="105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7" y="98"/>
                  </a:lnTo>
                  <a:lnTo>
                    <a:pt x="6" y="96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4" y="91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6" y="86"/>
                  </a:lnTo>
                  <a:lnTo>
                    <a:pt x="7" y="81"/>
                  </a:lnTo>
                  <a:lnTo>
                    <a:pt x="3" y="78"/>
                  </a:lnTo>
                  <a:lnTo>
                    <a:pt x="1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4" y="68"/>
                  </a:lnTo>
                  <a:lnTo>
                    <a:pt x="4" y="67"/>
                  </a:lnTo>
                  <a:lnTo>
                    <a:pt x="7" y="65"/>
                  </a:lnTo>
                  <a:lnTo>
                    <a:pt x="10" y="64"/>
                  </a:lnTo>
                  <a:lnTo>
                    <a:pt x="13" y="63"/>
                  </a:lnTo>
                  <a:lnTo>
                    <a:pt x="16" y="64"/>
                  </a:lnTo>
                  <a:lnTo>
                    <a:pt x="17" y="63"/>
                  </a:lnTo>
                  <a:lnTo>
                    <a:pt x="18" y="64"/>
                  </a:lnTo>
                  <a:lnTo>
                    <a:pt x="18" y="66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7" y="62"/>
                  </a:lnTo>
                  <a:lnTo>
                    <a:pt x="36" y="64"/>
                  </a:lnTo>
                  <a:lnTo>
                    <a:pt x="40" y="61"/>
                  </a:lnTo>
                  <a:lnTo>
                    <a:pt x="53" y="58"/>
                  </a:lnTo>
                  <a:lnTo>
                    <a:pt x="54" y="56"/>
                  </a:lnTo>
                  <a:lnTo>
                    <a:pt x="55" y="52"/>
                  </a:lnTo>
                  <a:lnTo>
                    <a:pt x="58" y="49"/>
                  </a:lnTo>
                  <a:lnTo>
                    <a:pt x="59" y="49"/>
                  </a:lnTo>
                  <a:lnTo>
                    <a:pt x="59" y="47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7" y="32"/>
                  </a:lnTo>
                  <a:lnTo>
                    <a:pt x="56" y="31"/>
                  </a:lnTo>
                  <a:lnTo>
                    <a:pt x="60" y="30"/>
                  </a:lnTo>
                  <a:lnTo>
                    <a:pt x="69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5" y="32"/>
                  </a:lnTo>
                  <a:lnTo>
                    <a:pt x="76" y="31"/>
                  </a:lnTo>
                  <a:lnTo>
                    <a:pt x="75" y="29"/>
                  </a:lnTo>
                  <a:lnTo>
                    <a:pt x="81" y="15"/>
                  </a:lnTo>
                  <a:lnTo>
                    <a:pt x="82" y="15"/>
                  </a:lnTo>
                  <a:lnTo>
                    <a:pt x="89" y="18"/>
                  </a:lnTo>
                  <a:lnTo>
                    <a:pt x="92" y="18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0" y="8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08" y="3"/>
                  </a:lnTo>
                  <a:lnTo>
                    <a:pt x="109" y="1"/>
                  </a:lnTo>
                  <a:lnTo>
                    <a:pt x="111" y="0"/>
                  </a:lnTo>
                  <a:lnTo>
                    <a:pt x="115" y="1"/>
                  </a:lnTo>
                  <a:lnTo>
                    <a:pt x="115" y="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重庆">
              <a:hlinkClick r:id="" action="ppaction://macro?name=Slide1.重庆_click" highlightClick="1"/>
              <a:hlinkHover r:id="" action="ppaction://noaction" highlightClick="1"/>
            </p:cNvPr>
            <p:cNvSpPr>
              <a:spLocks noChangeAspect="1"/>
            </p:cNvSpPr>
            <p:nvPr/>
          </p:nvSpPr>
          <p:spPr bwMode="auto">
            <a:xfrm rot="180000">
              <a:off x="4598256" y="4313382"/>
              <a:ext cx="729058" cy="720864"/>
            </a:xfrm>
            <a:custGeom>
              <a:avLst/>
              <a:gdLst>
                <a:gd name="T0" fmla="*/ 7 w 40"/>
                <a:gd name="T1" fmla="*/ 30 h 37"/>
                <a:gd name="T2" fmla="*/ 7 w 40"/>
                <a:gd name="T3" fmla="*/ 30 h 37"/>
                <a:gd name="T4" fmla="*/ 5 w 40"/>
                <a:gd name="T5" fmla="*/ 29 h 37"/>
                <a:gd name="T6" fmla="*/ 3 w 40"/>
                <a:gd name="T7" fmla="*/ 28 h 37"/>
                <a:gd name="T8" fmla="*/ 2 w 40"/>
                <a:gd name="T9" fmla="*/ 26 h 37"/>
                <a:gd name="T10" fmla="*/ 0 w 40"/>
                <a:gd name="T11" fmla="*/ 25 h 37"/>
                <a:gd name="T12" fmla="*/ 1 w 40"/>
                <a:gd name="T13" fmla="*/ 24 h 37"/>
                <a:gd name="T14" fmla="*/ 3 w 40"/>
                <a:gd name="T15" fmla="*/ 22 h 37"/>
                <a:gd name="T16" fmla="*/ 3 w 40"/>
                <a:gd name="T17" fmla="*/ 17 h 37"/>
                <a:gd name="T18" fmla="*/ 4 w 40"/>
                <a:gd name="T19" fmla="*/ 17 h 37"/>
                <a:gd name="T20" fmla="*/ 6 w 40"/>
                <a:gd name="T21" fmla="*/ 16 h 37"/>
                <a:gd name="T22" fmla="*/ 8 w 40"/>
                <a:gd name="T23" fmla="*/ 18 h 37"/>
                <a:gd name="T24" fmla="*/ 10 w 40"/>
                <a:gd name="T25" fmla="*/ 17 h 37"/>
                <a:gd name="T26" fmla="*/ 12 w 40"/>
                <a:gd name="T27" fmla="*/ 19 h 37"/>
                <a:gd name="T28" fmla="*/ 15 w 40"/>
                <a:gd name="T29" fmla="*/ 19 h 37"/>
                <a:gd name="T30" fmla="*/ 15 w 40"/>
                <a:gd name="T31" fmla="*/ 18 h 37"/>
                <a:gd name="T32" fmla="*/ 18 w 40"/>
                <a:gd name="T33" fmla="*/ 16 h 37"/>
                <a:gd name="T34" fmla="*/ 19 w 40"/>
                <a:gd name="T35" fmla="*/ 13 h 37"/>
                <a:gd name="T36" fmla="*/ 21 w 40"/>
                <a:gd name="T37" fmla="*/ 12 h 37"/>
                <a:gd name="T38" fmla="*/ 23 w 40"/>
                <a:gd name="T39" fmla="*/ 11 h 37"/>
                <a:gd name="T40" fmla="*/ 24 w 40"/>
                <a:gd name="T41" fmla="*/ 9 h 37"/>
                <a:gd name="T42" fmla="*/ 25 w 40"/>
                <a:gd name="T43" fmla="*/ 7 h 37"/>
                <a:gd name="T44" fmla="*/ 26 w 40"/>
                <a:gd name="T45" fmla="*/ 5 h 37"/>
                <a:gd name="T46" fmla="*/ 26 w 40"/>
                <a:gd name="T47" fmla="*/ 2 h 37"/>
                <a:gd name="T48" fmla="*/ 25 w 40"/>
                <a:gd name="T49" fmla="*/ 0 h 37"/>
                <a:gd name="T50" fmla="*/ 31 w 40"/>
                <a:gd name="T51" fmla="*/ 2 h 37"/>
                <a:gd name="T52" fmla="*/ 32 w 40"/>
                <a:gd name="T53" fmla="*/ 3 h 37"/>
                <a:gd name="T54" fmla="*/ 35 w 40"/>
                <a:gd name="T55" fmla="*/ 3 h 37"/>
                <a:gd name="T56" fmla="*/ 37 w 40"/>
                <a:gd name="T57" fmla="*/ 3 h 37"/>
                <a:gd name="T58" fmla="*/ 39 w 40"/>
                <a:gd name="T59" fmla="*/ 5 h 37"/>
                <a:gd name="T60" fmla="*/ 40 w 40"/>
                <a:gd name="T61" fmla="*/ 10 h 37"/>
                <a:gd name="T62" fmla="*/ 39 w 40"/>
                <a:gd name="T63" fmla="*/ 12 h 37"/>
                <a:gd name="T64" fmla="*/ 38 w 40"/>
                <a:gd name="T65" fmla="*/ 12 h 37"/>
                <a:gd name="T66" fmla="*/ 34 w 40"/>
                <a:gd name="T67" fmla="*/ 14 h 37"/>
                <a:gd name="T68" fmla="*/ 28 w 40"/>
                <a:gd name="T69" fmla="*/ 15 h 37"/>
                <a:gd name="T70" fmla="*/ 26 w 40"/>
                <a:gd name="T71" fmla="*/ 17 h 37"/>
                <a:gd name="T72" fmla="*/ 28 w 40"/>
                <a:gd name="T73" fmla="*/ 19 h 37"/>
                <a:gd name="T74" fmla="*/ 28 w 40"/>
                <a:gd name="T75" fmla="*/ 22 h 37"/>
                <a:gd name="T76" fmla="*/ 29 w 40"/>
                <a:gd name="T77" fmla="*/ 23 h 37"/>
                <a:gd name="T78" fmla="*/ 34 w 40"/>
                <a:gd name="T79" fmla="*/ 28 h 37"/>
                <a:gd name="T80" fmla="*/ 34 w 40"/>
                <a:gd name="T81" fmla="*/ 35 h 37"/>
                <a:gd name="T82" fmla="*/ 31 w 40"/>
                <a:gd name="T83" fmla="*/ 37 h 37"/>
                <a:gd name="T84" fmla="*/ 29 w 40"/>
                <a:gd name="T85" fmla="*/ 34 h 37"/>
                <a:gd name="T86" fmla="*/ 26 w 40"/>
                <a:gd name="T87" fmla="*/ 31 h 37"/>
                <a:gd name="T88" fmla="*/ 26 w 40"/>
                <a:gd name="T89" fmla="*/ 29 h 37"/>
                <a:gd name="T90" fmla="*/ 24 w 40"/>
                <a:gd name="T91" fmla="*/ 29 h 37"/>
                <a:gd name="T92" fmla="*/ 22 w 40"/>
                <a:gd name="T93" fmla="*/ 30 h 37"/>
                <a:gd name="T94" fmla="*/ 19 w 40"/>
                <a:gd name="T95" fmla="*/ 28 h 37"/>
                <a:gd name="T96" fmla="*/ 17 w 40"/>
                <a:gd name="T97" fmla="*/ 32 h 37"/>
                <a:gd name="T98" fmla="*/ 15 w 40"/>
                <a:gd name="T99" fmla="*/ 32 h 37"/>
                <a:gd name="T100" fmla="*/ 13 w 40"/>
                <a:gd name="T101" fmla="*/ 35 h 37"/>
                <a:gd name="T102" fmla="*/ 11 w 40"/>
                <a:gd name="T103" fmla="*/ 34 h 37"/>
                <a:gd name="T104" fmla="*/ 9 w 40"/>
                <a:gd name="T105" fmla="*/ 35 h 37"/>
                <a:gd name="T106" fmla="*/ 6 w 40"/>
                <a:gd name="T107" fmla="*/ 33 h 37"/>
                <a:gd name="T108" fmla="*/ 7 w 40"/>
                <a:gd name="T10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" h="37">
                  <a:moveTo>
                    <a:pt x="7" y="30"/>
                  </a:moveTo>
                  <a:lnTo>
                    <a:pt x="7" y="30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10" y="17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9" y="13"/>
                  </a:lnTo>
                  <a:lnTo>
                    <a:pt x="21" y="12"/>
                  </a:lnTo>
                  <a:lnTo>
                    <a:pt x="23" y="11"/>
                  </a:lnTo>
                  <a:lnTo>
                    <a:pt x="24" y="9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2"/>
                  </a:lnTo>
                  <a:lnTo>
                    <a:pt x="25" y="0"/>
                  </a:lnTo>
                  <a:lnTo>
                    <a:pt x="31" y="2"/>
                  </a:lnTo>
                  <a:lnTo>
                    <a:pt x="32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9" y="5"/>
                  </a:lnTo>
                  <a:lnTo>
                    <a:pt x="40" y="10"/>
                  </a:lnTo>
                  <a:lnTo>
                    <a:pt x="39" y="12"/>
                  </a:lnTo>
                  <a:lnTo>
                    <a:pt x="38" y="12"/>
                  </a:lnTo>
                  <a:lnTo>
                    <a:pt x="34" y="14"/>
                  </a:lnTo>
                  <a:lnTo>
                    <a:pt x="28" y="15"/>
                  </a:lnTo>
                  <a:lnTo>
                    <a:pt x="26" y="17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9" y="23"/>
                  </a:lnTo>
                  <a:lnTo>
                    <a:pt x="34" y="28"/>
                  </a:lnTo>
                  <a:lnTo>
                    <a:pt x="34" y="35"/>
                  </a:lnTo>
                  <a:lnTo>
                    <a:pt x="31" y="37"/>
                  </a:lnTo>
                  <a:lnTo>
                    <a:pt x="29" y="34"/>
                  </a:lnTo>
                  <a:lnTo>
                    <a:pt x="26" y="31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2" y="30"/>
                  </a:lnTo>
                  <a:lnTo>
                    <a:pt x="19" y="28"/>
                  </a:lnTo>
                  <a:lnTo>
                    <a:pt x="17" y="32"/>
                  </a:lnTo>
                  <a:lnTo>
                    <a:pt x="15" y="32"/>
                  </a:lnTo>
                  <a:lnTo>
                    <a:pt x="13" y="35"/>
                  </a:lnTo>
                  <a:lnTo>
                    <a:pt x="11" y="34"/>
                  </a:lnTo>
                  <a:lnTo>
                    <a:pt x="9" y="35"/>
                  </a:lnTo>
                  <a:lnTo>
                    <a:pt x="6" y="33"/>
                  </a:lnTo>
                  <a:lnTo>
                    <a:pt x="7" y="3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04" name="直接连接符 603"/>
          <p:cNvCxnSpPr/>
          <p:nvPr/>
        </p:nvCxnSpPr>
        <p:spPr>
          <a:xfrm flipV="1">
            <a:off x="1971491" y="3643313"/>
            <a:ext cx="3095474" cy="2013887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9" name="组合 608"/>
          <p:cNvGrpSpPr/>
          <p:nvPr/>
        </p:nvGrpSpPr>
        <p:grpSpPr>
          <a:xfrm>
            <a:off x="7205765" y="3042065"/>
            <a:ext cx="4541033" cy="1309678"/>
            <a:chOff x="4513033" y="2200671"/>
            <a:chExt cx="4541033" cy="1309678"/>
          </a:xfrm>
        </p:grpSpPr>
        <p:sp>
          <p:nvSpPr>
            <p:cNvPr id="610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611" name="矩形 610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612" name="文本框 611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613" name="组合 612"/>
          <p:cNvGrpSpPr/>
          <p:nvPr/>
        </p:nvGrpSpPr>
        <p:grpSpPr>
          <a:xfrm flipH="1">
            <a:off x="275139" y="1015449"/>
            <a:ext cx="4489020" cy="1309678"/>
            <a:chOff x="4513033" y="2200671"/>
            <a:chExt cx="4541033" cy="1309678"/>
          </a:xfrm>
        </p:grpSpPr>
        <p:sp>
          <p:nvSpPr>
            <p:cNvPr id="614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615" name="矩形 614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616" name="文本框 615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617" name="组合 616"/>
          <p:cNvGrpSpPr/>
          <p:nvPr/>
        </p:nvGrpSpPr>
        <p:grpSpPr>
          <a:xfrm flipH="1">
            <a:off x="3565135" y="1080555"/>
            <a:ext cx="4489020" cy="1309678"/>
            <a:chOff x="4513033" y="2200671"/>
            <a:chExt cx="4541033" cy="1309678"/>
          </a:xfrm>
        </p:grpSpPr>
        <p:sp>
          <p:nvSpPr>
            <p:cNvPr id="618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619" name="矩形 618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620" name="文本框 619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621" name="组合 620"/>
          <p:cNvGrpSpPr/>
          <p:nvPr/>
        </p:nvGrpSpPr>
        <p:grpSpPr>
          <a:xfrm>
            <a:off x="5487483" y="3993317"/>
            <a:ext cx="4541033" cy="1309678"/>
            <a:chOff x="4513033" y="2200671"/>
            <a:chExt cx="4541033" cy="1309678"/>
          </a:xfrm>
        </p:grpSpPr>
        <p:sp>
          <p:nvSpPr>
            <p:cNvPr id="622" name="Freeform 195"/>
            <p:cNvSpPr>
              <a:spLocks/>
            </p:cNvSpPr>
            <p:nvPr/>
          </p:nvSpPr>
          <p:spPr bwMode="auto">
            <a:xfrm>
              <a:off x="4513033" y="2645319"/>
              <a:ext cx="4437680" cy="718393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623" name="矩形 622"/>
            <p:cNvSpPr/>
            <p:nvPr/>
          </p:nvSpPr>
          <p:spPr>
            <a:xfrm>
              <a:off x="5667375" y="2200671"/>
              <a:ext cx="1531123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624" name="文本框 623"/>
            <p:cNvSpPr txBox="1"/>
            <p:nvPr/>
          </p:nvSpPr>
          <p:spPr>
            <a:xfrm>
              <a:off x="5667375" y="2679352"/>
              <a:ext cx="33866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625" name="矩形 624"/>
          <p:cNvSpPr/>
          <p:nvPr/>
        </p:nvSpPr>
        <p:spPr>
          <a:xfrm>
            <a:off x="0" y="4513807"/>
            <a:ext cx="4655183" cy="2344193"/>
          </a:xfrm>
          <a:prstGeom prst="rect">
            <a:avLst/>
          </a:prstGeom>
          <a:solidFill>
            <a:srgbClr val="F4E49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3981036" y="2632049"/>
            <a:ext cx="1588554" cy="1588554"/>
          </a:xfrm>
          <a:prstGeom prst="ellipse">
            <a:avLst/>
          </a:prstGeom>
          <a:noFill/>
          <a:ln w="38100">
            <a:solidFill>
              <a:srgbClr val="0CB69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25131 0.3254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5" y="1627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4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7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-0.30768 0.3094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2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15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" grpId="0" animBg="1"/>
      <p:bldP spid="377" grpId="0" animBg="1"/>
      <p:bldP spid="377" grpId="1" animBg="1"/>
      <p:bldP spid="377" grpId="2" animBg="1"/>
      <p:bldP spid="377" grpId="3" animBg="1"/>
      <p:bldP spid="377" grpId="4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335868" y="880533"/>
            <a:ext cx="5063066" cy="5063066"/>
          </a:xfrm>
          <a:prstGeom prst="ellipse">
            <a:avLst/>
          </a:prstGeom>
          <a:noFill/>
          <a:ln w="254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51271" y="1395936"/>
            <a:ext cx="4032261" cy="4032261"/>
          </a:xfrm>
          <a:prstGeom prst="ellipse">
            <a:avLst/>
          </a:prstGeom>
          <a:solidFill>
            <a:srgbClr val="0CB69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907276" y="3512987"/>
            <a:ext cx="5498719" cy="1193257"/>
            <a:chOff x="6036496" y="5348697"/>
            <a:chExt cx="5498719" cy="119325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6036496" y="5348697"/>
              <a:ext cx="625547" cy="1193257"/>
            </a:xfrm>
            <a:prstGeom prst="lin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657680" y="6538501"/>
              <a:ext cx="4877535" cy="0"/>
            </a:xfrm>
            <a:prstGeom prst="lin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9196607" y="4331273"/>
            <a:ext cx="1888490" cy="1754826"/>
            <a:chOff x="901509" y="4794289"/>
            <a:chExt cx="1888490" cy="1754826"/>
          </a:xfrm>
        </p:grpSpPr>
        <p:sp>
          <p:nvSpPr>
            <p:cNvPr id="20" name="文本框 19"/>
            <p:cNvSpPr txBox="1"/>
            <p:nvPr/>
          </p:nvSpPr>
          <p:spPr>
            <a:xfrm>
              <a:off x="915194" y="4794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1509" y="51641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29646" y="4331273"/>
            <a:ext cx="1888490" cy="1754826"/>
            <a:chOff x="901509" y="4794289"/>
            <a:chExt cx="1888490" cy="1754826"/>
          </a:xfrm>
        </p:grpSpPr>
        <p:sp>
          <p:nvSpPr>
            <p:cNvPr id="23" name="文本框 22"/>
            <p:cNvSpPr txBox="1"/>
            <p:nvPr/>
          </p:nvSpPr>
          <p:spPr>
            <a:xfrm>
              <a:off x="915194" y="4794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1509" y="51641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flipH="1">
            <a:off x="100207" y="3513958"/>
            <a:ext cx="5730869" cy="1193257"/>
            <a:chOff x="6036496" y="5348697"/>
            <a:chExt cx="5498719" cy="1193257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6036496" y="5348697"/>
              <a:ext cx="625547" cy="1193257"/>
            </a:xfrm>
            <a:prstGeom prst="lin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657680" y="6538501"/>
              <a:ext cx="4877535" cy="0"/>
            </a:xfrm>
            <a:prstGeom prst="lin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 flipH="1" flipV="1">
            <a:off x="100207" y="2178471"/>
            <a:ext cx="5730869" cy="1222037"/>
            <a:chOff x="6036496" y="5348697"/>
            <a:chExt cx="5498719" cy="1193257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6036496" y="5348697"/>
              <a:ext cx="625547" cy="1193257"/>
            </a:xfrm>
            <a:prstGeom prst="lin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657680" y="6538501"/>
              <a:ext cx="4877535" cy="0"/>
            </a:xfrm>
            <a:prstGeom prst="lin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829646" y="808737"/>
            <a:ext cx="1888490" cy="1754327"/>
            <a:chOff x="3054912" y="917109"/>
            <a:chExt cx="1888490" cy="1754327"/>
          </a:xfrm>
        </p:grpSpPr>
        <p:sp>
          <p:nvSpPr>
            <p:cNvPr id="32" name="文本框 31"/>
            <p:cNvSpPr txBox="1"/>
            <p:nvPr/>
          </p:nvSpPr>
          <p:spPr>
            <a:xfrm>
              <a:off x="3065647" y="230210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054912" y="917109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280246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5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4" animBg="1"/>
      <p:bldP spid="4" grpId="5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57627" y="18969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7627" y="25757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6844" y="325458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7626" y="393341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060" y="461223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41209" y="529106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2928" y="596989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text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30352" y="1995399"/>
            <a:ext cx="1882721" cy="228880"/>
          </a:xfrm>
          <a:prstGeom prst="rect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0019" y="2663731"/>
            <a:ext cx="2783053" cy="228880"/>
          </a:xfrm>
          <a:prstGeom prst="rect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4765" y="3346131"/>
            <a:ext cx="2625959" cy="228880"/>
          </a:xfrm>
          <a:prstGeom prst="rect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7306" y="4028535"/>
            <a:ext cx="2519278" cy="228880"/>
          </a:xfrm>
          <a:prstGeom prst="rect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47472" y="4710933"/>
            <a:ext cx="2069111" cy="211240"/>
          </a:xfrm>
          <a:prstGeom prst="rect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925774" y="5365201"/>
            <a:ext cx="1574393" cy="214364"/>
          </a:xfrm>
          <a:prstGeom prst="rect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25773" y="6061671"/>
            <a:ext cx="1574393" cy="214364"/>
          </a:xfrm>
          <a:prstGeom prst="rect">
            <a:avLst/>
          </a:prstGeom>
          <a:solidFill>
            <a:srgbClr val="516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248512" y="1967153"/>
            <a:ext cx="1882721" cy="228880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248512" y="2635599"/>
            <a:ext cx="3332475" cy="232335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48512" y="3324809"/>
            <a:ext cx="3149595" cy="221954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48512" y="4003637"/>
            <a:ext cx="3951453" cy="218936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248512" y="4679447"/>
            <a:ext cx="2783835" cy="242726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48512" y="5365201"/>
            <a:ext cx="2277398" cy="214364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48512" y="6026388"/>
            <a:ext cx="1882721" cy="228880"/>
          </a:xfrm>
          <a:prstGeom prst="rect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35314" y="931043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000" b="1" dirty="0" smtClean="0">
                <a:solidFill>
                  <a:srgbClr val="516D8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zh-CN" altLang="en-US" sz="4000" b="1" dirty="0">
              <a:solidFill>
                <a:srgbClr val="516D8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99259" y="931043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000" b="1" dirty="0" smtClean="0">
                <a:solidFill>
                  <a:srgbClr val="516D8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Title</a:t>
            </a:r>
            <a:endParaRPr lang="zh-CN" altLang="en-US" sz="4000" b="1" dirty="0">
              <a:solidFill>
                <a:srgbClr val="516D8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430928" y="4271874"/>
            <a:ext cx="2071361" cy="2121669"/>
            <a:chOff x="9434538" y="4177531"/>
            <a:chExt cx="2071361" cy="2121669"/>
          </a:xfrm>
        </p:grpSpPr>
        <p:sp>
          <p:nvSpPr>
            <p:cNvPr id="30" name="矩形 29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08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291771" y="2365829"/>
            <a:ext cx="1756229" cy="1756229"/>
          </a:xfrm>
          <a:prstGeom prst="roundRect">
            <a:avLst/>
          </a:prstGeom>
          <a:noFill/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564742" y="2365828"/>
            <a:ext cx="1756229" cy="1756229"/>
          </a:xfrm>
          <a:prstGeom prst="roundRect">
            <a:avLst/>
          </a:prstGeom>
          <a:noFill/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37713" y="2365827"/>
            <a:ext cx="1756229" cy="1756229"/>
          </a:xfrm>
          <a:prstGeom prst="roundRect">
            <a:avLst/>
          </a:prstGeom>
          <a:noFill/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516D8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1" y="2365827"/>
            <a:ext cx="1745344" cy="174534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14" y="2365827"/>
            <a:ext cx="1746000" cy="17460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270" y="2365171"/>
            <a:ext cx="1746000" cy="17460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616055" y="4122056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Cloud</a:t>
            </a:r>
            <a:endParaRPr lang="zh-CN" altLang="en-US" sz="2400" dirty="0">
              <a:solidFill>
                <a:srgbClr val="0CB69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86587" y="446760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Hello guys</a:t>
            </a:r>
            <a:endParaRPr lang="zh-CN" altLang="en-US" sz="14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8503" y="4775382"/>
            <a:ext cx="299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00267" y="4122056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chat</a:t>
            </a:r>
            <a:endParaRPr lang="zh-CN" altLang="en-US" sz="2400" dirty="0">
              <a:solidFill>
                <a:srgbClr val="0CB69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65000" y="4467605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Hello guys</a:t>
            </a:r>
            <a:endParaRPr lang="zh-CN" altLang="en-US" sz="14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46916" y="4775382"/>
            <a:ext cx="299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16638" y="412205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shopping</a:t>
            </a:r>
            <a:endParaRPr lang="zh-CN" altLang="en-US" sz="2400" dirty="0">
              <a:solidFill>
                <a:srgbClr val="0CB69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13945" y="4467605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Helloa</a:t>
            </a:r>
            <a:r>
              <a:rPr lang="en-US" altLang="zh-CN" sz="1400" dirty="0" smtClean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 guys</a:t>
            </a:r>
            <a:endParaRPr lang="zh-CN" altLang="en-US" sz="14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95861" y="4775382"/>
            <a:ext cx="299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5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14600"/>
            <a:ext cx="12192000" cy="2495550"/>
          </a:xfrm>
          <a:prstGeom prst="rect">
            <a:avLst/>
          </a:prstGeom>
          <a:solidFill>
            <a:srgbClr val="F4E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43210" y="3408432"/>
            <a:ext cx="7505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CB692"/>
                </a:solidFill>
                <a:latin typeface="Century Gothic" panose="020B0502020202020204" pitchFamily="34" charset="0"/>
              </a:rPr>
              <a:t>Thanks </a:t>
            </a:r>
            <a:r>
              <a:rPr lang="en-US" altLang="zh-CN" sz="4000" dirty="0">
                <a:solidFill>
                  <a:srgbClr val="0CB692"/>
                </a:solidFill>
                <a:latin typeface="Century Gothic" panose="020B0502020202020204" pitchFamily="34" charset="0"/>
              </a:rPr>
              <a:t>for </a:t>
            </a:r>
            <a:r>
              <a:rPr lang="en-US" altLang="zh-CN" sz="40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listening</a:t>
            </a:r>
            <a:r>
              <a:rPr lang="en-US" altLang="zh-CN" sz="4000" dirty="0" smtClean="0">
                <a:solidFill>
                  <a:srgbClr val="0CB692"/>
                </a:solidFill>
                <a:latin typeface="Century Gothic" panose="020B0502020202020204" pitchFamily="34" charset="0"/>
              </a:rPr>
              <a:t> &amp; </a:t>
            </a:r>
            <a:r>
              <a:rPr lang="en-US" altLang="zh-CN" sz="4000" dirty="0">
                <a:solidFill>
                  <a:srgbClr val="516D82"/>
                </a:solidFill>
                <a:latin typeface="Century Gothic" panose="020B0502020202020204" pitchFamily="34" charset="0"/>
              </a:rPr>
              <a:t>sleeping</a:t>
            </a:r>
          </a:p>
        </p:txBody>
      </p:sp>
    </p:spTree>
    <p:extLst>
      <p:ext uri="{BB962C8B-B14F-4D97-AF65-F5344CB8AC3E}">
        <p14:creationId xmlns:p14="http://schemas.microsoft.com/office/powerpoint/2010/main" val="35778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14600"/>
            <a:ext cx="12192000" cy="2495550"/>
          </a:xfrm>
          <a:prstGeom prst="rect">
            <a:avLst/>
          </a:prstGeom>
          <a:solidFill>
            <a:srgbClr val="F4E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38863" y="3408432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0CB692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谢谢（此处应有掌声）</a:t>
            </a:r>
            <a:endParaRPr lang="en-US" altLang="zh-CN" sz="4000" dirty="0">
              <a:solidFill>
                <a:srgbClr val="516D82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9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3548" y="15053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CB69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最后的最后</a:t>
            </a:r>
            <a:endParaRPr lang="zh-CN" altLang="en-US" sz="2400" b="1" dirty="0">
              <a:solidFill>
                <a:srgbClr val="0CB69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9752" y="1935654"/>
            <a:ext cx="531427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0" dirty="0" smtClean="0">
                <a:solidFill>
                  <a:srgbClr val="516D8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逼格</a:t>
            </a:r>
            <a:endParaRPr lang="zh-CN" altLang="en-US" sz="20000" dirty="0">
              <a:solidFill>
                <a:srgbClr val="516D8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9887" y="193565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CB69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博主</a:t>
            </a:r>
            <a:r>
              <a:rPr lang="zh-CN" altLang="en-US" sz="2400" b="1" dirty="0" smtClean="0">
                <a:solidFill>
                  <a:srgbClr val="0CB69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想说：各种求包养，求留言，求分享，求告诉你的朋友</a:t>
            </a:r>
            <a:endParaRPr lang="zh-CN" altLang="en-US" sz="2400" b="1" dirty="0">
              <a:solidFill>
                <a:srgbClr val="0CB69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9854" y="4626745"/>
            <a:ext cx="48484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200" dirty="0" smtClean="0">
                <a:solidFill>
                  <a:srgbClr val="516D82"/>
                </a:solidFill>
              </a:rPr>
              <a:t>www.tretars.com</a:t>
            </a:r>
            <a:endParaRPr lang="zh-CN" altLang="en-US" sz="5200" dirty="0">
              <a:solidFill>
                <a:srgbClr val="516D8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14" y="2485868"/>
            <a:ext cx="3033429" cy="30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959429" y="2873829"/>
            <a:ext cx="0" cy="1306285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959429" y="4180114"/>
            <a:ext cx="2155372" cy="0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114801" y="4180114"/>
            <a:ext cx="2155372" cy="0"/>
          </a:xfrm>
          <a:prstGeom prst="line">
            <a:avLst/>
          </a:prstGeom>
          <a:ln>
            <a:solidFill>
              <a:srgbClr val="516D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00944" y="3055439"/>
            <a:ext cx="2155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</a:t>
            </a:r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PowerPoint 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59429" y="4289126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CB692"/>
                </a:solidFill>
                <a:latin typeface="Century Gothic" panose="020B0502020202020204" pitchFamily="34" charset="0"/>
              </a:rPr>
              <a:t>2012</a:t>
            </a:r>
            <a:endParaRPr lang="zh-CN" altLang="en-US" sz="2800" dirty="0">
              <a:solidFill>
                <a:srgbClr val="0CB69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4114800" y="4180114"/>
            <a:ext cx="0" cy="1306285"/>
          </a:xfrm>
          <a:prstGeom prst="line">
            <a:avLst/>
          </a:prstGeom>
          <a:ln>
            <a:solidFill>
              <a:srgbClr val="516D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256314" y="4252713"/>
            <a:ext cx="2155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</a:t>
            </a:r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PowerPoint 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14800" y="3578660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2013</a:t>
            </a:r>
            <a:endParaRPr lang="zh-CN" altLang="en-US" sz="28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270172" y="2873829"/>
            <a:ext cx="0" cy="1306285"/>
          </a:xfrm>
          <a:prstGeom prst="line">
            <a:avLst/>
          </a:prstGeom>
          <a:ln>
            <a:solidFill>
              <a:srgbClr val="EED6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270172" y="4180114"/>
            <a:ext cx="2155372" cy="0"/>
          </a:xfrm>
          <a:prstGeom prst="line">
            <a:avLst/>
          </a:prstGeom>
          <a:ln>
            <a:solidFill>
              <a:srgbClr val="EED6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70171" y="4289126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EED66F"/>
                </a:solidFill>
                <a:latin typeface="Century Gothic" panose="020B0502020202020204" pitchFamily="34" charset="0"/>
              </a:rPr>
              <a:t>2014</a:t>
            </a:r>
            <a:endParaRPr lang="zh-CN" altLang="en-US" sz="2800" dirty="0">
              <a:solidFill>
                <a:srgbClr val="EED66F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11686" y="3055438"/>
            <a:ext cx="2155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</a:t>
            </a:r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PowerPoint 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8425543" y="4180114"/>
            <a:ext cx="0" cy="1306285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25543" y="4180114"/>
            <a:ext cx="2155372" cy="0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284028" y="3578660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CB692"/>
                </a:solidFill>
                <a:latin typeface="Century Gothic" panose="020B0502020202020204" pitchFamily="34" charset="0"/>
              </a:rPr>
              <a:t>2015</a:t>
            </a:r>
            <a:endParaRPr lang="zh-CN" altLang="en-US" sz="2800" dirty="0">
              <a:solidFill>
                <a:srgbClr val="0CB69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67056" y="4289126"/>
            <a:ext cx="2155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</a:t>
            </a:r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PowerPoint 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56658" y="2046514"/>
            <a:ext cx="827314" cy="827314"/>
            <a:chOff x="1556658" y="2046514"/>
            <a:chExt cx="827314" cy="827314"/>
          </a:xfrm>
        </p:grpSpPr>
        <p:sp>
          <p:nvSpPr>
            <p:cNvPr id="4" name="椭圆 3"/>
            <p:cNvSpPr/>
            <p:nvPr/>
          </p:nvSpPr>
          <p:spPr>
            <a:xfrm>
              <a:off x="1556658" y="2046514"/>
              <a:ext cx="827314" cy="827314"/>
            </a:xfrm>
            <a:prstGeom prst="ellipse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190" y="2132774"/>
              <a:ext cx="650250" cy="650250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3722915" y="5486399"/>
            <a:ext cx="827314" cy="827314"/>
            <a:chOff x="3722915" y="5486399"/>
            <a:chExt cx="827314" cy="827314"/>
          </a:xfrm>
        </p:grpSpPr>
        <p:sp>
          <p:nvSpPr>
            <p:cNvPr id="7" name="椭圆 6"/>
            <p:cNvSpPr/>
            <p:nvPr/>
          </p:nvSpPr>
          <p:spPr>
            <a:xfrm>
              <a:off x="3722915" y="5486399"/>
              <a:ext cx="827314" cy="827314"/>
            </a:xfrm>
            <a:prstGeom prst="ellipse">
              <a:avLst/>
            </a:prstGeom>
            <a:solidFill>
              <a:srgbClr val="516D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000" y="5558997"/>
              <a:ext cx="651600" cy="651600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5856515" y="2046514"/>
            <a:ext cx="827314" cy="827314"/>
            <a:chOff x="5856515" y="2046514"/>
            <a:chExt cx="827314" cy="827314"/>
          </a:xfrm>
        </p:grpSpPr>
        <p:sp>
          <p:nvSpPr>
            <p:cNvPr id="5" name="椭圆 4"/>
            <p:cNvSpPr/>
            <p:nvPr/>
          </p:nvSpPr>
          <p:spPr>
            <a:xfrm>
              <a:off x="5856515" y="2046514"/>
              <a:ext cx="827314" cy="827314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371" y="2124443"/>
              <a:ext cx="651600" cy="65160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011886" y="5486399"/>
            <a:ext cx="827314" cy="827314"/>
            <a:chOff x="8011886" y="5486399"/>
            <a:chExt cx="827314" cy="827314"/>
          </a:xfrm>
        </p:grpSpPr>
        <p:sp>
          <p:nvSpPr>
            <p:cNvPr id="9" name="椭圆 8"/>
            <p:cNvSpPr/>
            <p:nvPr/>
          </p:nvSpPr>
          <p:spPr>
            <a:xfrm>
              <a:off x="8011886" y="5486399"/>
              <a:ext cx="827314" cy="827314"/>
            </a:xfrm>
            <a:prstGeom prst="ellipse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CB692"/>
                </a:solidFill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743" y="5558997"/>
              <a:ext cx="651600" cy="65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0"/>
                            </p:stCondLst>
                            <p:childTnLst>
                              <p:par>
                                <p:cTn id="1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1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1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10"/>
                            </p:stCondLst>
                            <p:childTnLst>
                              <p:par>
                                <p:cTn id="3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10"/>
                            </p:stCondLst>
                            <p:childTnLst>
                              <p:par>
                                <p:cTn id="4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10"/>
                            </p:stCondLst>
                            <p:childTnLst>
                              <p:par>
                                <p:cTn id="4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10"/>
                            </p:stCondLst>
                            <p:childTnLst>
                              <p:par>
                                <p:cTn id="5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1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31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48749" y="2011270"/>
            <a:ext cx="2875457" cy="2875457"/>
          </a:xfrm>
          <a:prstGeom prst="ellipse">
            <a:avLst/>
          </a:prstGeom>
          <a:noFill/>
          <a:ln>
            <a:solidFill>
              <a:srgbClr val="516D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764645" y="2952142"/>
            <a:ext cx="2991880" cy="1273348"/>
            <a:chOff x="6002381" y="2782669"/>
            <a:chExt cx="2991880" cy="1273348"/>
          </a:xfrm>
        </p:grpSpPr>
        <p:sp>
          <p:nvSpPr>
            <p:cNvPr id="9" name="文本框 8"/>
            <p:cNvSpPr txBox="1"/>
            <p:nvPr/>
          </p:nvSpPr>
          <p:spPr>
            <a:xfrm>
              <a:off x="6002381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13345" y="1663122"/>
            <a:ext cx="4146263" cy="3906527"/>
            <a:chOff x="1146119" y="1533240"/>
            <a:chExt cx="4146263" cy="39065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888560" y="1533240"/>
              <a:ext cx="1254034" cy="1254034"/>
              <a:chOff x="1888560" y="1533240"/>
              <a:chExt cx="1254034" cy="1254034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888560" y="1533240"/>
                <a:ext cx="1254034" cy="1254034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rgbClr val="516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8" name="图片 1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0431" y="1839049"/>
                <a:ext cx="650250" cy="650250"/>
              </a:xfrm>
              <a:prstGeom prst="rect">
                <a:avLst/>
              </a:prstGeom>
            </p:spPr>
          </p:pic>
        </p:grpSp>
        <p:grpSp>
          <p:nvGrpSpPr>
            <p:cNvPr id="16" name="组合 15"/>
            <p:cNvGrpSpPr/>
            <p:nvPr/>
          </p:nvGrpSpPr>
          <p:grpSpPr>
            <a:xfrm>
              <a:off x="3371266" y="1533240"/>
              <a:ext cx="1254034" cy="1254034"/>
              <a:chOff x="3371266" y="1533240"/>
              <a:chExt cx="1254034" cy="125403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371266" y="1533240"/>
                <a:ext cx="1254034" cy="1254034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rgbClr val="516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9" name="图片 1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7694" y="1834457"/>
                <a:ext cx="651600" cy="651600"/>
              </a:xfrm>
              <a:prstGeom prst="rect">
                <a:avLst/>
              </a:prstGeom>
            </p:spPr>
          </p:pic>
        </p:grpSp>
        <p:grpSp>
          <p:nvGrpSpPr>
            <p:cNvPr id="2" name="组合 1"/>
            <p:cNvGrpSpPr/>
            <p:nvPr/>
          </p:nvGrpSpPr>
          <p:grpSpPr>
            <a:xfrm>
              <a:off x="1887010" y="4185733"/>
              <a:ext cx="1254034" cy="1254034"/>
              <a:chOff x="1887010" y="4185733"/>
              <a:chExt cx="1254034" cy="12540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887010" y="4185733"/>
                <a:ext cx="1254034" cy="1254034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rgbClr val="516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2" name="图片 1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00199" y="4270323"/>
                <a:ext cx="1017055" cy="1017055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1146119" y="2841574"/>
              <a:ext cx="1254034" cy="1254034"/>
              <a:chOff x="1146119" y="2841574"/>
              <a:chExt cx="1254034" cy="1254034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146119" y="2841574"/>
                <a:ext cx="1254034" cy="1254034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rgbClr val="516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3" name="图片 142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prstClr val="black"/>
                  <a:srgbClr val="516D82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945" y="2914400"/>
                <a:ext cx="1108382" cy="1108382"/>
              </a:xfrm>
              <a:prstGeom prst="rect">
                <a:avLst/>
              </a:prstGeom>
            </p:spPr>
          </p:pic>
        </p:grpSp>
        <p:grpSp>
          <p:nvGrpSpPr>
            <p:cNvPr id="144" name="组合 143"/>
            <p:cNvGrpSpPr/>
            <p:nvPr/>
          </p:nvGrpSpPr>
          <p:grpSpPr>
            <a:xfrm>
              <a:off x="4038348" y="2861170"/>
              <a:ext cx="1254034" cy="1254034"/>
              <a:chOff x="4030516" y="2861170"/>
              <a:chExt cx="1254034" cy="1254034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4030516" y="2861170"/>
                <a:ext cx="1254034" cy="1254034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rgbClr val="516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6" name="图片 1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1733" y="3162387"/>
                <a:ext cx="651600" cy="651600"/>
              </a:xfrm>
              <a:prstGeom prst="rect">
                <a:avLst/>
              </a:prstGeom>
            </p:spPr>
          </p:pic>
        </p:grpSp>
        <p:grpSp>
          <p:nvGrpSpPr>
            <p:cNvPr id="147" name="组合 146"/>
            <p:cNvGrpSpPr/>
            <p:nvPr/>
          </p:nvGrpSpPr>
          <p:grpSpPr>
            <a:xfrm>
              <a:off x="3371266" y="4185733"/>
              <a:ext cx="1254034" cy="1254034"/>
              <a:chOff x="3322190" y="4200099"/>
              <a:chExt cx="1254034" cy="1254034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3322190" y="4200099"/>
                <a:ext cx="1254034" cy="1254034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rgbClr val="516D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9" name="图片 14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7415" y="4535215"/>
                <a:ext cx="651600" cy="651600"/>
              </a:xfrm>
              <a:prstGeom prst="rect">
                <a:avLst/>
              </a:prstGeom>
            </p:spPr>
          </p:pic>
        </p:grpSp>
      </p:grpSp>
      <p:grpSp>
        <p:nvGrpSpPr>
          <p:cNvPr id="38" name="组合 37"/>
          <p:cNvGrpSpPr/>
          <p:nvPr/>
        </p:nvGrpSpPr>
        <p:grpSpPr>
          <a:xfrm>
            <a:off x="5764645" y="2956942"/>
            <a:ext cx="2991880" cy="1273348"/>
            <a:chOff x="6002381" y="2782669"/>
            <a:chExt cx="2991880" cy="1273348"/>
          </a:xfrm>
        </p:grpSpPr>
        <p:sp>
          <p:nvSpPr>
            <p:cNvPr id="39" name="文本框 38"/>
            <p:cNvSpPr txBox="1"/>
            <p:nvPr/>
          </p:nvSpPr>
          <p:spPr>
            <a:xfrm>
              <a:off x="6002381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64645" y="2955294"/>
            <a:ext cx="2991880" cy="1273348"/>
            <a:chOff x="6002381" y="2782669"/>
            <a:chExt cx="2991880" cy="1273348"/>
          </a:xfrm>
        </p:grpSpPr>
        <p:sp>
          <p:nvSpPr>
            <p:cNvPr id="42" name="文本框 41"/>
            <p:cNvSpPr txBox="1"/>
            <p:nvPr/>
          </p:nvSpPr>
          <p:spPr>
            <a:xfrm>
              <a:off x="6002381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764645" y="2956942"/>
            <a:ext cx="2991880" cy="1273348"/>
            <a:chOff x="6002381" y="2782669"/>
            <a:chExt cx="2991880" cy="1273348"/>
          </a:xfrm>
        </p:grpSpPr>
        <p:sp>
          <p:nvSpPr>
            <p:cNvPr id="45" name="文本框 44"/>
            <p:cNvSpPr txBox="1"/>
            <p:nvPr/>
          </p:nvSpPr>
          <p:spPr>
            <a:xfrm>
              <a:off x="6002381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764645" y="2950667"/>
            <a:ext cx="2991880" cy="1273348"/>
            <a:chOff x="6002381" y="2782669"/>
            <a:chExt cx="2991880" cy="1273348"/>
          </a:xfrm>
        </p:grpSpPr>
        <p:sp>
          <p:nvSpPr>
            <p:cNvPr id="58" name="文本框 57"/>
            <p:cNvSpPr txBox="1"/>
            <p:nvPr/>
          </p:nvSpPr>
          <p:spPr>
            <a:xfrm>
              <a:off x="6002381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764645" y="2952142"/>
            <a:ext cx="2991880" cy="1273348"/>
            <a:chOff x="6002381" y="2782669"/>
            <a:chExt cx="2991880" cy="1273348"/>
          </a:xfrm>
        </p:grpSpPr>
        <p:sp>
          <p:nvSpPr>
            <p:cNvPr id="61" name="文本框 60"/>
            <p:cNvSpPr txBox="1"/>
            <p:nvPr/>
          </p:nvSpPr>
          <p:spPr>
            <a:xfrm>
              <a:off x="6002381" y="2782669"/>
              <a:ext cx="1096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Cloud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002381" y="3225020"/>
              <a:ext cx="29918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4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5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05173" y="4013579"/>
            <a:ext cx="967854" cy="967854"/>
            <a:chOff x="1955800" y="3276600"/>
            <a:chExt cx="304800" cy="304800"/>
          </a:xfrm>
        </p:grpSpPr>
        <p:sp>
          <p:nvSpPr>
            <p:cNvPr id="6" name="椭圆 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57288" y="2733438"/>
            <a:ext cx="613012" cy="613012"/>
            <a:chOff x="1955800" y="3276600"/>
            <a:chExt cx="304800" cy="304800"/>
          </a:xfrm>
        </p:grpSpPr>
        <p:sp>
          <p:nvSpPr>
            <p:cNvPr id="11" name="椭圆 10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97778" y="3755989"/>
            <a:ext cx="958779" cy="958779"/>
            <a:chOff x="1955800" y="3276600"/>
            <a:chExt cx="304800" cy="304800"/>
          </a:xfrm>
        </p:grpSpPr>
        <p:sp>
          <p:nvSpPr>
            <p:cNvPr id="14" name="椭圆 13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45105" y="2289530"/>
            <a:ext cx="584390" cy="584390"/>
            <a:chOff x="1955800" y="3276600"/>
            <a:chExt cx="304800" cy="304800"/>
          </a:xfrm>
        </p:grpSpPr>
        <p:sp>
          <p:nvSpPr>
            <p:cNvPr id="17" name="椭圆 16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032180" y="3346450"/>
              <a:ext cx="165100" cy="165100"/>
            </a:xfrm>
            <a:prstGeom prst="ellips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28908" y="4409968"/>
            <a:ext cx="304800" cy="304800"/>
            <a:chOff x="1955800" y="3276600"/>
            <a:chExt cx="304800" cy="304800"/>
          </a:xfrm>
        </p:grpSpPr>
        <p:sp>
          <p:nvSpPr>
            <p:cNvPr id="20" name="椭圆 1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550211" y="4409968"/>
            <a:ext cx="1438168" cy="1438168"/>
            <a:chOff x="1955800" y="3276600"/>
            <a:chExt cx="304800" cy="304800"/>
          </a:xfrm>
        </p:grpSpPr>
        <p:sp>
          <p:nvSpPr>
            <p:cNvPr id="23" name="椭圆 22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05191" y="2856413"/>
            <a:ext cx="699109" cy="699109"/>
            <a:chOff x="1955800" y="3276600"/>
            <a:chExt cx="304800" cy="304800"/>
          </a:xfrm>
        </p:grpSpPr>
        <p:sp>
          <p:nvSpPr>
            <p:cNvPr id="26" name="椭圆 2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>
            <a:stCxn id="6" idx="7"/>
            <a:endCxn id="11" idx="3"/>
          </p:cNvCxnSpPr>
          <p:nvPr/>
        </p:nvCxnSpPr>
        <p:spPr>
          <a:xfrm flipV="1">
            <a:off x="2031288" y="3256676"/>
            <a:ext cx="1115774" cy="898642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1" idx="6"/>
            <a:endCxn id="14" idx="1"/>
          </p:cNvCxnSpPr>
          <p:nvPr/>
        </p:nvCxnSpPr>
        <p:spPr>
          <a:xfrm>
            <a:off x="3670300" y="3039944"/>
            <a:ext cx="1067888" cy="856455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7"/>
            <a:endCxn id="17" idx="3"/>
          </p:cNvCxnSpPr>
          <p:nvPr/>
        </p:nvCxnSpPr>
        <p:spPr>
          <a:xfrm flipV="1">
            <a:off x="5416147" y="2788338"/>
            <a:ext cx="714540" cy="1108061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7" idx="6"/>
            <a:endCxn id="26" idx="2"/>
          </p:cNvCxnSpPr>
          <p:nvPr/>
        </p:nvCxnSpPr>
        <p:spPr>
          <a:xfrm>
            <a:off x="6629495" y="2581725"/>
            <a:ext cx="1675696" cy="624243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3"/>
            <a:endCxn id="20" idx="7"/>
          </p:cNvCxnSpPr>
          <p:nvPr/>
        </p:nvCxnSpPr>
        <p:spPr>
          <a:xfrm flipH="1">
            <a:off x="8089071" y="3453140"/>
            <a:ext cx="318502" cy="1001465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" idx="6"/>
            <a:endCxn id="23" idx="1"/>
          </p:cNvCxnSpPr>
          <p:nvPr/>
        </p:nvCxnSpPr>
        <p:spPr>
          <a:xfrm>
            <a:off x="8133708" y="4562368"/>
            <a:ext cx="1627118" cy="58215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054912" y="917109"/>
            <a:ext cx="1888490" cy="1754327"/>
            <a:chOff x="3054912" y="917109"/>
            <a:chExt cx="1888490" cy="1754327"/>
          </a:xfrm>
        </p:grpSpPr>
        <p:sp>
          <p:nvSpPr>
            <p:cNvPr id="36" name="文本框 35"/>
            <p:cNvSpPr txBox="1"/>
            <p:nvPr/>
          </p:nvSpPr>
          <p:spPr>
            <a:xfrm>
              <a:off x="3065647" y="2302104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054912" y="917109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06285" y="574553"/>
            <a:ext cx="1888490" cy="1754327"/>
            <a:chOff x="6006285" y="574553"/>
            <a:chExt cx="1888490" cy="1754327"/>
          </a:xfrm>
        </p:grpSpPr>
        <p:sp>
          <p:nvSpPr>
            <p:cNvPr id="38" name="文本框 37"/>
            <p:cNvSpPr txBox="1"/>
            <p:nvPr/>
          </p:nvSpPr>
          <p:spPr>
            <a:xfrm>
              <a:off x="6017020" y="195954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006285" y="574553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597778" y="4794289"/>
            <a:ext cx="1888490" cy="1754826"/>
            <a:chOff x="4597778" y="4794289"/>
            <a:chExt cx="1888490" cy="1754826"/>
          </a:xfrm>
        </p:grpSpPr>
        <p:sp>
          <p:nvSpPr>
            <p:cNvPr id="40" name="文本框 39"/>
            <p:cNvSpPr txBox="1"/>
            <p:nvPr/>
          </p:nvSpPr>
          <p:spPr>
            <a:xfrm>
              <a:off x="4611463" y="4794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97778" y="51641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212962" y="2504588"/>
            <a:ext cx="1898385" cy="1754327"/>
            <a:chOff x="9212962" y="2504588"/>
            <a:chExt cx="1898385" cy="1754327"/>
          </a:xfrm>
        </p:grpSpPr>
        <p:sp>
          <p:nvSpPr>
            <p:cNvPr id="42" name="文本框 41"/>
            <p:cNvSpPr txBox="1"/>
            <p:nvPr/>
          </p:nvSpPr>
          <p:spPr>
            <a:xfrm>
              <a:off x="9212962" y="250458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22857" y="28739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01509" y="4794289"/>
            <a:ext cx="1888490" cy="1754826"/>
            <a:chOff x="901509" y="4794289"/>
            <a:chExt cx="1888490" cy="1754826"/>
          </a:xfrm>
        </p:grpSpPr>
        <p:sp>
          <p:nvSpPr>
            <p:cNvPr id="45" name="文本框 44"/>
            <p:cNvSpPr txBox="1"/>
            <p:nvPr/>
          </p:nvSpPr>
          <p:spPr>
            <a:xfrm>
              <a:off x="915194" y="4794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01509" y="51641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626799" y="4794289"/>
            <a:ext cx="1888490" cy="1754826"/>
            <a:chOff x="7626799" y="4794289"/>
            <a:chExt cx="1888490" cy="1754826"/>
          </a:xfrm>
        </p:grpSpPr>
        <p:sp>
          <p:nvSpPr>
            <p:cNvPr id="43" name="文本框 42"/>
            <p:cNvSpPr txBox="1"/>
            <p:nvPr/>
          </p:nvSpPr>
          <p:spPr>
            <a:xfrm>
              <a:off x="7626799" y="5164120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43669" y="479428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528484" y="600564"/>
            <a:ext cx="316545" cy="316545"/>
          </a:xfrm>
          <a:prstGeom prst="ellipse">
            <a:avLst/>
          </a:prstGeom>
          <a:solidFill>
            <a:srgbClr val="516D82"/>
          </a:solidFill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32852" y="1108650"/>
            <a:ext cx="316800" cy="316800"/>
          </a:xfrm>
          <a:prstGeom prst="ellipse">
            <a:avLst/>
          </a:prstGeom>
          <a:solidFill>
            <a:srgbClr val="EED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15194" y="607931"/>
            <a:ext cx="188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A example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15194" y="1141068"/>
            <a:ext cx="188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B example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1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1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1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1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10"/>
                            </p:stCondLst>
                            <p:childTnLst>
                              <p:par>
                                <p:cTn id="4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10"/>
                            </p:stCondLst>
                            <p:childTnLst>
                              <p:par>
                                <p:cTn id="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1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1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10"/>
                            </p:stCondLst>
                            <p:childTnLst>
                              <p:par>
                                <p:cTn id="6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10"/>
                            </p:stCondLst>
                            <p:childTnLst>
                              <p:par>
                                <p:cTn id="6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10"/>
                            </p:stCondLst>
                            <p:childTnLst>
                              <p:par>
                                <p:cTn id="6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11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210"/>
                            </p:stCondLst>
                            <p:childTnLst>
                              <p:par>
                                <p:cTn id="8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310"/>
                            </p:stCondLst>
                            <p:childTnLst>
                              <p:par>
                                <p:cTn id="8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410"/>
                            </p:stCondLst>
                            <p:childTnLst>
                              <p:par>
                                <p:cTn id="8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91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110"/>
                            </p:stCondLst>
                            <p:childTnLst>
                              <p:par>
                                <p:cTn id="9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210"/>
                            </p:stCondLst>
                            <p:childTnLst>
                              <p:par>
                                <p:cTn id="10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310"/>
                            </p:stCondLst>
                            <p:childTnLst>
                              <p:par>
                                <p:cTn id="10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81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10"/>
                            </p:stCondLst>
                            <p:childTnLst>
                              <p:par>
                                <p:cTn id="1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110"/>
                            </p:stCondLst>
                            <p:childTnLst>
                              <p:par>
                                <p:cTn id="1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1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63722" y="3019202"/>
            <a:ext cx="3838395" cy="3838798"/>
            <a:chOff x="763722" y="3019202"/>
            <a:chExt cx="3838395" cy="3838798"/>
          </a:xfrm>
        </p:grpSpPr>
        <p:sp>
          <p:nvSpPr>
            <p:cNvPr id="5" name="椭圆 4"/>
            <p:cNvSpPr/>
            <p:nvPr/>
          </p:nvSpPr>
          <p:spPr>
            <a:xfrm>
              <a:off x="763722" y="3019202"/>
              <a:ext cx="3838395" cy="3838798"/>
            </a:xfrm>
            <a:prstGeom prst="ellipse">
              <a:avLst/>
            </a:prstGeom>
            <a:solidFill>
              <a:srgbClr val="7F7F7F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58" tIns="27428" rIns="54858" bIns="27428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430381" y="4571529"/>
              <a:ext cx="2991880" cy="1273348"/>
              <a:chOff x="6002381" y="2782669"/>
              <a:chExt cx="2991880" cy="127334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6002381" y="2782669"/>
                <a:ext cx="1096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CB692"/>
                    </a:solidFill>
                    <a:latin typeface="Century Gothic" panose="020B0502020202020204" pitchFamily="34" charset="0"/>
                    <a:ea typeface="汉仪特细等线简" panose="02010604000101010101" pitchFamily="2" charset="-122"/>
                  </a:rPr>
                  <a:t>Cloud</a:t>
                </a:r>
                <a:endParaRPr lang="zh-CN" altLang="en-US" sz="2400" dirty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02381" y="3225020"/>
                <a:ext cx="2991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516D82"/>
                    </a:solidFill>
                    <a:latin typeface="Century Gothic" panose="020B0502020202020204" pitchFamily="34" charset="0"/>
                  </a:rPr>
                  <a:t>Get it now! A PowerPoint Presentation Template, clean, creative, simple, unique, scalable and multipurpose PowerPoint Template. </a:t>
                </a:r>
                <a:endParaRPr lang="zh-CN" altLang="en-US" sz="1200" dirty="0">
                  <a:solidFill>
                    <a:srgbClr val="516D8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2166948" y="427878"/>
            <a:ext cx="4111013" cy="4087036"/>
            <a:chOff x="2166948" y="118728"/>
            <a:chExt cx="4111013" cy="4087036"/>
          </a:xfrm>
        </p:grpSpPr>
        <p:sp>
          <p:nvSpPr>
            <p:cNvPr id="6" name="椭圆 5"/>
            <p:cNvSpPr/>
            <p:nvPr/>
          </p:nvSpPr>
          <p:spPr>
            <a:xfrm>
              <a:off x="2166948" y="118728"/>
              <a:ext cx="4052985" cy="4087036"/>
            </a:xfrm>
            <a:prstGeom prst="ellipse">
              <a:avLst/>
            </a:prstGeom>
            <a:solidFill>
              <a:srgbClr val="29B6A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58" tIns="27428" rIns="54858" bIns="27428" rtlCol="0" anchor="ctr"/>
            <a:lstStyle/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86081" y="1654791"/>
              <a:ext cx="2991880" cy="1273348"/>
              <a:chOff x="6002381" y="2782669"/>
              <a:chExt cx="2991880" cy="12733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002381" y="2782669"/>
                <a:ext cx="1096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CB692"/>
                    </a:solidFill>
                    <a:latin typeface="Century Gothic" panose="020B0502020202020204" pitchFamily="34" charset="0"/>
                    <a:ea typeface="汉仪特细等线简" panose="02010604000101010101" pitchFamily="2" charset="-122"/>
                  </a:rPr>
                  <a:t>Cloud</a:t>
                </a:r>
                <a:endParaRPr lang="zh-CN" altLang="en-US" sz="2400" dirty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002381" y="3225020"/>
                <a:ext cx="2991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516D82"/>
                    </a:solidFill>
                    <a:latin typeface="Century Gothic" panose="020B0502020202020204" pitchFamily="34" charset="0"/>
                  </a:rPr>
                  <a:t>Get it now! A PowerPoint Presentation Template, clean, creative, simple, unique, scalable and multipurpose PowerPoint Template. </a:t>
                </a:r>
                <a:endParaRPr lang="zh-CN" altLang="en-US" sz="1200" dirty="0">
                  <a:solidFill>
                    <a:srgbClr val="516D8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4830712" y="2722114"/>
            <a:ext cx="4069337" cy="4069764"/>
            <a:chOff x="4921498" y="1977250"/>
            <a:chExt cx="4069337" cy="4069764"/>
          </a:xfrm>
        </p:grpSpPr>
        <p:sp>
          <p:nvSpPr>
            <p:cNvPr id="4" name="椭圆 3"/>
            <p:cNvSpPr/>
            <p:nvPr/>
          </p:nvSpPr>
          <p:spPr>
            <a:xfrm>
              <a:off x="4921498" y="1977250"/>
              <a:ext cx="4069337" cy="4069764"/>
            </a:xfrm>
            <a:prstGeom prst="ellipse">
              <a:avLst/>
            </a:prstGeom>
            <a:solidFill>
              <a:srgbClr val="39A6C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58" tIns="27428" rIns="54858" bIns="27428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566946" y="3295536"/>
              <a:ext cx="2991880" cy="1273348"/>
              <a:chOff x="6002381" y="2782669"/>
              <a:chExt cx="2991880" cy="1273348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6002381" y="2782669"/>
                <a:ext cx="1096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CB692"/>
                    </a:solidFill>
                    <a:latin typeface="Century Gothic" panose="020B0502020202020204" pitchFamily="34" charset="0"/>
                    <a:ea typeface="汉仪特细等线简" panose="02010604000101010101" pitchFamily="2" charset="-122"/>
                  </a:rPr>
                  <a:t>Cloud</a:t>
                </a:r>
                <a:endParaRPr lang="zh-CN" altLang="en-US" sz="2400" dirty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002381" y="3225020"/>
                <a:ext cx="2991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516D82"/>
                    </a:solidFill>
                    <a:latin typeface="Century Gothic" panose="020B0502020202020204" pitchFamily="34" charset="0"/>
                  </a:rPr>
                  <a:t>Get it now! A PowerPoint Presentation Template, clean, creative, simple, unique, scalable and multipurpose PowerPoint Template. </a:t>
                </a:r>
                <a:endParaRPr lang="zh-CN" altLang="en-US" sz="1200" dirty="0">
                  <a:solidFill>
                    <a:srgbClr val="516D8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865381" y="668745"/>
            <a:ext cx="3484274" cy="3484640"/>
            <a:chOff x="8129723" y="2928139"/>
            <a:chExt cx="3484274" cy="3484640"/>
          </a:xfrm>
        </p:grpSpPr>
        <p:sp>
          <p:nvSpPr>
            <p:cNvPr id="7" name="椭圆 6"/>
            <p:cNvSpPr/>
            <p:nvPr/>
          </p:nvSpPr>
          <p:spPr>
            <a:xfrm>
              <a:off x="8129723" y="2928139"/>
              <a:ext cx="3484274" cy="3484640"/>
            </a:xfrm>
            <a:prstGeom prst="ellipse">
              <a:avLst/>
            </a:prstGeom>
            <a:solidFill>
              <a:srgbClr val="EED66F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58" tIns="27428" rIns="54858" bIns="27428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622117" y="3932210"/>
              <a:ext cx="2991880" cy="1273348"/>
              <a:chOff x="6002381" y="2782669"/>
              <a:chExt cx="2991880" cy="1273348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002381" y="2782669"/>
                <a:ext cx="10967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CB692"/>
                    </a:solidFill>
                    <a:latin typeface="Century Gothic" panose="020B0502020202020204" pitchFamily="34" charset="0"/>
                    <a:ea typeface="汉仪特细等线简" panose="02010604000101010101" pitchFamily="2" charset="-122"/>
                  </a:rPr>
                  <a:t>Cloud</a:t>
                </a:r>
                <a:endParaRPr lang="zh-CN" altLang="en-US" sz="2400" dirty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002381" y="3225020"/>
                <a:ext cx="29918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516D82"/>
                    </a:solidFill>
                    <a:latin typeface="Century Gothic" panose="020B0502020202020204" pitchFamily="34" charset="0"/>
                  </a:rPr>
                  <a:t>Get it now! A PowerPoint Presentation Template, clean, creative, simple, unique, scalable and multipurpose PowerPoint Template. </a:t>
                </a:r>
                <a:endParaRPr lang="zh-CN" altLang="en-US" sz="1200" dirty="0">
                  <a:solidFill>
                    <a:srgbClr val="516D8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09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4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C 0.02226 2.59259E-6 0.04101 0.0074 0.05078 0.02037 L 0.07396 0.04722 C 0.07916 0.0537 0.08711 0.05625 0.09648 0.05625 C 0.11093 0.05625 0.12226 0.04861 0.12396 0.03703 C 0.12226 0.02685 0.11093 0.01782 0.09648 0.01782 C 0.08711 0.01782 0.07916 0.02153 0.07396 0.02685 L 0.05078 0.0537 C 0.04101 0.06643 0.02226 0.07407 2.91667E-6 0.07569 C -0.02305 0.07407 -0.0418 0.06643 -0.05209 0.0537 L -0.075 0.02685 C -0.08021 0.02153 -0.08815 0.01782 -0.0974 0.01782 C -0.11185 0.01782 -0.12331 0.02685 -0.12396 0.03703 C -0.12331 0.04861 -0.11185 0.05625 -0.0974 0.05625 C -0.08815 0.05625 -0.08021 0.0537 -0.075 0.04722 L -0.05209 0.02037 C -0.0418 0.0074 -0.02305 2.59259E-6 2.91667E-6 2.59259E-6 Z " pathEditMode="relative" rAng="0" ptsTypes="AAAAAAAAAAAAAAAAA">
                                      <p:cBhvr>
                                        <p:cTn id="8" dur="2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4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C 0.0224 1.11111E-6 0.04115 0.00741 0.05117 0.02037 L 0.07435 0.04722 C 0.0793 0.0537 0.08737 0.05625 0.09674 0.05625 C 0.11107 0.05625 0.12253 0.04838 0.12409 0.03704 C 0.12253 0.02685 0.11107 0.01782 0.09674 0.01782 C 0.08737 0.01782 0.0793 0.02153 0.07435 0.02685 L 0.05117 0.0537 C 0.04115 0.06643 0.0224 0.07407 4.16667E-7 0.07569 C -0.02305 0.07407 -0.0418 0.06643 -0.05195 0.0537 L -0.075 0.02685 C -0.08008 0.02153 -0.08802 0.01782 -0.0974 0.01782 C -0.11185 0.01782 -0.12331 0.02685 -0.12396 0.03704 C -0.12331 0.04838 -0.11185 0.05625 -0.0974 0.05625 C -0.08802 0.05625 -0.08008 0.0537 -0.075 0.04722 L -0.05195 0.02037 C -0.0418 0.00741 -0.02305 1.11111E-6 4.16667E-7 1.11111E-6 Z " pathEditMode="relative" rAng="0" ptsTypes="AAAAAAAAAAAAAAAAA">
                                      <p:cBhvr>
                                        <p:cTn id="12" dur="2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4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C 0.02227 1.48148E-6 0.04102 0.0169 0.05091 0.04676 L 0.07396 0.10856 C 0.07917 0.12338 0.08711 0.12917 0.09649 0.12917 C 0.11094 0.12917 0.12214 0.11157 0.12396 0.08495 C 0.12214 0.06157 0.11094 0.04097 0.09649 0.04097 C 0.08711 0.04097 0.07917 0.0493 0.07396 0.06157 L 0.05091 0.12338 C 0.04102 0.15278 0.02227 0.17014 -8.33333E-7 0.17407 C -0.02305 0.17014 -0.0418 0.15278 -0.05195 0.12338 L -0.075 0.06157 C -0.08008 0.0493 -0.08802 0.04097 -0.09739 0.04097 C -0.11185 0.04097 -0.12331 0.06157 -0.12396 0.08495 C -0.12331 0.11157 -0.11185 0.12917 -0.09739 0.12917 C -0.08802 0.12917 -0.08008 0.12338 -0.075 0.10856 L -0.05195 0.04676 C -0.0418 0.0169 -0.02305 1.48148E-6 -8.33333E-7 1.48148E-6 Z " pathEditMode="relative" rAng="0" ptsTypes="AAAAAAAAAAAAAAAAA">
                                      <p:cBhvr>
                                        <p:cTn id="16" dur="2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4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C 0.0224 3.33333E-6 0.04115 -0.0125 0.05118 -0.03449 L 0.07435 -0.07986 C 0.0793 -0.09074 0.08737 -0.09491 0.09675 -0.09491 C 0.11107 -0.09491 0.12253 -0.08172 0.12409 -0.06273 C 0.12253 -0.04537 0.11107 -0.0301 0.09675 -0.0301 C 0.08737 -0.0301 0.0793 -0.03635 0.07435 -0.04537 L 0.05118 -0.09074 C 0.04115 -0.11204 0.0224 -0.12523 -4.16667E-6 -0.12778 C -0.02304 -0.12523 -0.04179 -0.11204 -0.05195 -0.09074 L -0.075 -0.04537 C -0.08007 -0.03635 -0.08802 -0.0301 -0.09739 -0.0301 C -0.11184 -0.0301 -0.1233 -0.04537 -0.12395 -0.06273 C -0.1233 -0.08172 -0.11184 -0.09491 -0.09739 -0.09491 C -0.08802 -0.09491 -0.08007 -0.09074 -0.075 -0.07986 L -0.05195 -0.03449 C -0.04179 -0.0125 -0.02304 3.33333E-6 -4.16667E-6 3.33333E-6 Z " pathEditMode="relative" rAng="0" ptsTypes="AAAAAAAAAAAAAAAAA">
                                      <p:cBhvr>
                                        <p:cTn id="20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10303510" y="5699343"/>
            <a:ext cx="188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C example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303510" y="4688314"/>
            <a:ext cx="188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A example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303510" y="5221451"/>
            <a:ext cx="188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B example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303510" y="6232480"/>
            <a:ext cx="188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516D82"/>
                </a:solidFill>
                <a:latin typeface="Century Gothic" panose="020B0502020202020204" pitchFamily="34" charset="0"/>
              </a:rPr>
              <a:t>D example</a:t>
            </a:r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18" name="Freeform 195"/>
          <p:cNvSpPr>
            <a:spLocks/>
          </p:cNvSpPr>
          <p:nvPr/>
        </p:nvSpPr>
        <p:spPr bwMode="auto">
          <a:xfrm flipH="1">
            <a:off x="764606" y="1923506"/>
            <a:ext cx="2505956" cy="40063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286022" y="2159698"/>
            <a:ext cx="2407180" cy="1591671"/>
            <a:chOff x="3286022" y="2159698"/>
            <a:chExt cx="2407180" cy="1591671"/>
          </a:xfrm>
        </p:grpSpPr>
        <p:grpSp>
          <p:nvGrpSpPr>
            <p:cNvPr id="57" name="组合 56"/>
            <p:cNvGrpSpPr/>
            <p:nvPr/>
          </p:nvGrpSpPr>
          <p:grpSpPr>
            <a:xfrm>
              <a:off x="3472842" y="2159698"/>
              <a:ext cx="2220360" cy="1591671"/>
              <a:chOff x="3472842" y="2159698"/>
              <a:chExt cx="2220360" cy="1591671"/>
            </a:xfrm>
          </p:grpSpPr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3472842" y="2159698"/>
                <a:ext cx="2220360" cy="1591671"/>
              </a:xfrm>
              <a:custGeom>
                <a:avLst/>
                <a:gdLst>
                  <a:gd name="T0" fmla="*/ 779 w 779"/>
                  <a:gd name="T1" fmla="*/ 314 h 558"/>
                  <a:gd name="T2" fmla="*/ 700 w 779"/>
                  <a:gd name="T3" fmla="*/ 401 h 558"/>
                  <a:gd name="T4" fmla="*/ 528 w 779"/>
                  <a:gd name="T5" fmla="*/ 513 h 558"/>
                  <a:gd name="T6" fmla="*/ 299 w 779"/>
                  <a:gd name="T7" fmla="*/ 548 h 558"/>
                  <a:gd name="T8" fmla="*/ 97 w 779"/>
                  <a:gd name="T9" fmla="*/ 449 h 558"/>
                  <a:gd name="T10" fmla="*/ 89 w 779"/>
                  <a:gd name="T11" fmla="*/ 441 h 558"/>
                  <a:gd name="T12" fmla="*/ 18 w 779"/>
                  <a:gd name="T13" fmla="*/ 313 h 558"/>
                  <a:gd name="T14" fmla="*/ 4 w 779"/>
                  <a:gd name="T15" fmla="*/ 176 h 558"/>
                  <a:gd name="T16" fmla="*/ 36 w 779"/>
                  <a:gd name="T17" fmla="*/ 67 h 558"/>
                  <a:gd name="T18" fmla="*/ 95 w 779"/>
                  <a:gd name="T19" fmla="*/ 10 h 558"/>
                  <a:gd name="T20" fmla="*/ 163 w 779"/>
                  <a:gd name="T21" fmla="*/ 5 h 558"/>
                  <a:gd name="T22" fmla="*/ 227 w 779"/>
                  <a:gd name="T23" fmla="*/ 31 h 558"/>
                  <a:gd name="T24" fmla="*/ 287 w 779"/>
                  <a:gd name="T25" fmla="*/ 72 h 558"/>
                  <a:gd name="T26" fmla="*/ 341 w 779"/>
                  <a:gd name="T27" fmla="*/ 121 h 558"/>
                  <a:gd name="T28" fmla="*/ 344 w 779"/>
                  <a:gd name="T29" fmla="*/ 126 h 558"/>
                  <a:gd name="T30" fmla="*/ 431 w 779"/>
                  <a:gd name="T31" fmla="*/ 219 h 558"/>
                  <a:gd name="T32" fmla="*/ 551 w 779"/>
                  <a:gd name="T33" fmla="*/ 296 h 558"/>
                  <a:gd name="T34" fmla="*/ 687 w 779"/>
                  <a:gd name="T35" fmla="*/ 323 h 558"/>
                  <a:gd name="T36" fmla="*/ 779 w 779"/>
                  <a:gd name="T37" fmla="*/ 314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79" h="558">
                    <a:moveTo>
                      <a:pt x="779" y="314"/>
                    </a:moveTo>
                    <a:cubicBezTo>
                      <a:pt x="768" y="328"/>
                      <a:pt x="742" y="362"/>
                      <a:pt x="700" y="401"/>
                    </a:cubicBezTo>
                    <a:cubicBezTo>
                      <a:pt x="658" y="440"/>
                      <a:pt x="599" y="484"/>
                      <a:pt x="528" y="513"/>
                    </a:cubicBezTo>
                    <a:cubicBezTo>
                      <a:pt x="458" y="543"/>
                      <a:pt x="376" y="558"/>
                      <a:pt x="299" y="548"/>
                    </a:cubicBezTo>
                    <a:cubicBezTo>
                      <a:pt x="221" y="538"/>
                      <a:pt x="148" y="502"/>
                      <a:pt x="97" y="449"/>
                    </a:cubicBezTo>
                    <a:cubicBezTo>
                      <a:pt x="94" y="446"/>
                      <a:pt x="91" y="444"/>
                      <a:pt x="89" y="441"/>
                    </a:cubicBezTo>
                    <a:cubicBezTo>
                      <a:pt x="56" y="404"/>
                      <a:pt x="32" y="359"/>
                      <a:pt x="18" y="313"/>
                    </a:cubicBezTo>
                    <a:cubicBezTo>
                      <a:pt x="4" y="266"/>
                      <a:pt x="0" y="218"/>
                      <a:pt x="4" y="176"/>
                    </a:cubicBezTo>
                    <a:cubicBezTo>
                      <a:pt x="8" y="133"/>
                      <a:pt x="20" y="95"/>
                      <a:pt x="36" y="67"/>
                    </a:cubicBezTo>
                    <a:cubicBezTo>
                      <a:pt x="52" y="39"/>
                      <a:pt x="72" y="20"/>
                      <a:pt x="95" y="10"/>
                    </a:cubicBezTo>
                    <a:cubicBezTo>
                      <a:pt x="118" y="0"/>
                      <a:pt x="141" y="0"/>
                      <a:pt x="163" y="5"/>
                    </a:cubicBezTo>
                    <a:cubicBezTo>
                      <a:pt x="185" y="10"/>
                      <a:pt x="207" y="20"/>
                      <a:pt x="227" y="31"/>
                    </a:cubicBezTo>
                    <a:cubicBezTo>
                      <a:pt x="248" y="43"/>
                      <a:pt x="268" y="57"/>
                      <a:pt x="287" y="72"/>
                    </a:cubicBezTo>
                    <a:cubicBezTo>
                      <a:pt x="306" y="86"/>
                      <a:pt x="324" y="103"/>
                      <a:pt x="341" y="121"/>
                    </a:cubicBezTo>
                    <a:cubicBezTo>
                      <a:pt x="342" y="123"/>
                      <a:pt x="343" y="124"/>
                      <a:pt x="344" y="126"/>
                    </a:cubicBezTo>
                    <a:cubicBezTo>
                      <a:pt x="370" y="153"/>
                      <a:pt x="397" y="188"/>
                      <a:pt x="431" y="219"/>
                    </a:cubicBezTo>
                    <a:cubicBezTo>
                      <a:pt x="464" y="250"/>
                      <a:pt x="505" y="278"/>
                      <a:pt x="551" y="296"/>
                    </a:cubicBezTo>
                    <a:cubicBezTo>
                      <a:pt x="596" y="315"/>
                      <a:pt x="645" y="323"/>
                      <a:pt x="687" y="323"/>
                    </a:cubicBezTo>
                    <a:cubicBezTo>
                      <a:pt x="730" y="324"/>
                      <a:pt x="765" y="316"/>
                      <a:pt x="779" y="314"/>
                    </a:cubicBezTo>
                    <a:close/>
                  </a:path>
                </a:pathLst>
              </a:custGeom>
              <a:solidFill>
                <a:srgbClr val="516D82">
                  <a:alpha val="7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Freeform 26"/>
              <p:cNvSpPr>
                <a:spLocks noEditPoints="1"/>
              </p:cNvSpPr>
              <p:nvPr/>
            </p:nvSpPr>
            <p:spPr bwMode="auto">
              <a:xfrm>
                <a:off x="4085024" y="2495366"/>
                <a:ext cx="103177" cy="111431"/>
              </a:xfrm>
              <a:custGeom>
                <a:avLst/>
                <a:gdLst>
                  <a:gd name="T0" fmla="*/ 25 w 36"/>
                  <a:gd name="T1" fmla="*/ 0 h 39"/>
                  <a:gd name="T2" fmla="*/ 11 w 36"/>
                  <a:gd name="T3" fmla="*/ 0 h 39"/>
                  <a:gd name="T4" fmla="*/ 0 w 36"/>
                  <a:gd name="T5" fmla="*/ 11 h 39"/>
                  <a:gd name="T6" fmla="*/ 0 w 36"/>
                  <a:gd name="T7" fmla="*/ 28 h 39"/>
                  <a:gd name="T8" fmla="*/ 11 w 36"/>
                  <a:gd name="T9" fmla="*/ 39 h 39"/>
                  <a:gd name="T10" fmla="*/ 25 w 36"/>
                  <a:gd name="T11" fmla="*/ 39 h 39"/>
                  <a:gd name="T12" fmla="*/ 36 w 36"/>
                  <a:gd name="T13" fmla="*/ 28 h 39"/>
                  <a:gd name="T14" fmla="*/ 36 w 36"/>
                  <a:gd name="T15" fmla="*/ 11 h 39"/>
                  <a:gd name="T16" fmla="*/ 25 w 36"/>
                  <a:gd name="T17" fmla="*/ 0 h 39"/>
                  <a:gd name="T18" fmla="*/ 35 w 36"/>
                  <a:gd name="T19" fmla="*/ 27 h 39"/>
                  <a:gd name="T20" fmla="*/ 24 w 36"/>
                  <a:gd name="T21" fmla="*/ 37 h 39"/>
                  <a:gd name="T22" fmla="*/ 12 w 36"/>
                  <a:gd name="T23" fmla="*/ 37 h 39"/>
                  <a:gd name="T24" fmla="*/ 2 w 36"/>
                  <a:gd name="T25" fmla="*/ 27 h 39"/>
                  <a:gd name="T26" fmla="*/ 2 w 36"/>
                  <a:gd name="T27" fmla="*/ 12 h 39"/>
                  <a:gd name="T28" fmla="*/ 12 w 36"/>
                  <a:gd name="T29" fmla="*/ 2 h 39"/>
                  <a:gd name="T30" fmla="*/ 24 w 36"/>
                  <a:gd name="T31" fmla="*/ 2 h 39"/>
                  <a:gd name="T32" fmla="*/ 35 w 36"/>
                  <a:gd name="T33" fmla="*/ 12 h 39"/>
                  <a:gd name="T34" fmla="*/ 35 w 36"/>
                  <a:gd name="T35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" h="39">
                    <a:moveTo>
                      <a:pt x="25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4"/>
                      <a:pt x="5" y="39"/>
                      <a:pt x="11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31" y="39"/>
                      <a:pt x="36" y="34"/>
                      <a:pt x="36" y="28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5"/>
                      <a:pt x="31" y="0"/>
                      <a:pt x="25" y="0"/>
                    </a:cubicBezTo>
                    <a:close/>
                    <a:moveTo>
                      <a:pt x="35" y="27"/>
                    </a:moveTo>
                    <a:cubicBezTo>
                      <a:pt x="35" y="33"/>
                      <a:pt x="30" y="37"/>
                      <a:pt x="24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6" y="37"/>
                      <a:pt x="2" y="33"/>
                      <a:pt x="2" y="27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6"/>
                      <a:pt x="6" y="2"/>
                      <a:pt x="12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30" y="2"/>
                      <a:pt x="35" y="6"/>
                      <a:pt x="35" y="12"/>
                    </a:cubicBezTo>
                    <a:lnTo>
                      <a:pt x="35" y="2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Freeform 27"/>
              <p:cNvSpPr>
                <a:spLocks noEditPoints="1"/>
              </p:cNvSpPr>
              <p:nvPr/>
            </p:nvSpPr>
            <p:spPr bwMode="auto">
              <a:xfrm>
                <a:off x="3743853" y="2532510"/>
                <a:ext cx="470485" cy="310905"/>
              </a:xfrm>
              <a:custGeom>
                <a:avLst/>
                <a:gdLst>
                  <a:gd name="T0" fmla="*/ 154 w 165"/>
                  <a:gd name="T1" fmla="*/ 0 h 109"/>
                  <a:gd name="T2" fmla="*/ 11 w 165"/>
                  <a:gd name="T3" fmla="*/ 0 h 109"/>
                  <a:gd name="T4" fmla="*/ 0 w 165"/>
                  <a:gd name="T5" fmla="*/ 11 h 109"/>
                  <a:gd name="T6" fmla="*/ 0 w 165"/>
                  <a:gd name="T7" fmla="*/ 97 h 109"/>
                  <a:gd name="T8" fmla="*/ 11 w 165"/>
                  <a:gd name="T9" fmla="*/ 109 h 109"/>
                  <a:gd name="T10" fmla="*/ 154 w 165"/>
                  <a:gd name="T11" fmla="*/ 109 h 109"/>
                  <a:gd name="T12" fmla="*/ 165 w 165"/>
                  <a:gd name="T13" fmla="*/ 97 h 109"/>
                  <a:gd name="T14" fmla="*/ 165 w 165"/>
                  <a:gd name="T15" fmla="*/ 11 h 109"/>
                  <a:gd name="T16" fmla="*/ 154 w 165"/>
                  <a:gd name="T17" fmla="*/ 0 h 109"/>
                  <a:gd name="T18" fmla="*/ 50 w 165"/>
                  <a:gd name="T19" fmla="*/ 93 h 109"/>
                  <a:gd name="T20" fmla="*/ 10 w 165"/>
                  <a:gd name="T21" fmla="*/ 53 h 109"/>
                  <a:gd name="T22" fmla="*/ 50 w 165"/>
                  <a:gd name="T23" fmla="*/ 12 h 109"/>
                  <a:gd name="T24" fmla="*/ 90 w 165"/>
                  <a:gd name="T25" fmla="*/ 53 h 109"/>
                  <a:gd name="T26" fmla="*/ 50 w 165"/>
                  <a:gd name="T27" fmla="*/ 93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5" h="109">
                    <a:moveTo>
                      <a:pt x="154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4"/>
                      <a:pt x="5" y="109"/>
                      <a:pt x="11" y="109"/>
                    </a:cubicBezTo>
                    <a:cubicBezTo>
                      <a:pt x="154" y="109"/>
                      <a:pt x="154" y="109"/>
                      <a:pt x="154" y="109"/>
                    </a:cubicBezTo>
                    <a:cubicBezTo>
                      <a:pt x="160" y="109"/>
                      <a:pt x="165" y="104"/>
                      <a:pt x="165" y="97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5"/>
                      <a:pt x="160" y="0"/>
                      <a:pt x="154" y="0"/>
                    </a:cubicBezTo>
                    <a:close/>
                    <a:moveTo>
                      <a:pt x="50" y="93"/>
                    </a:moveTo>
                    <a:cubicBezTo>
                      <a:pt x="28" y="93"/>
                      <a:pt x="10" y="75"/>
                      <a:pt x="10" y="53"/>
                    </a:cubicBezTo>
                    <a:cubicBezTo>
                      <a:pt x="10" y="30"/>
                      <a:pt x="28" y="12"/>
                      <a:pt x="50" y="12"/>
                    </a:cubicBezTo>
                    <a:cubicBezTo>
                      <a:pt x="73" y="12"/>
                      <a:pt x="90" y="30"/>
                      <a:pt x="90" y="53"/>
                    </a:cubicBezTo>
                    <a:cubicBezTo>
                      <a:pt x="90" y="75"/>
                      <a:pt x="73" y="93"/>
                      <a:pt x="5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" name="Oval 196"/>
            <p:cNvSpPr>
              <a:spLocks noChangeArrowheads="1"/>
            </p:cNvSpPr>
            <p:nvPr/>
          </p:nvSpPr>
          <p:spPr bwMode="auto">
            <a:xfrm rot="17758666" flipH="1">
              <a:off x="3296644" y="2202189"/>
              <a:ext cx="288700" cy="309943"/>
            </a:xfrm>
            <a:prstGeom prst="triangle">
              <a:avLst/>
            </a:prstGeom>
            <a:solidFill>
              <a:srgbClr val="8094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10391" y="1465312"/>
            <a:ext cx="149111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Your text</a:t>
            </a:r>
            <a:endParaRPr lang="zh-CN" altLang="en-US" sz="24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06466" y="1914299"/>
            <a:ext cx="188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0" name="Freeform 195"/>
          <p:cNvSpPr>
            <a:spLocks/>
          </p:cNvSpPr>
          <p:nvPr/>
        </p:nvSpPr>
        <p:spPr bwMode="auto">
          <a:xfrm flipH="1">
            <a:off x="434253" y="3903113"/>
            <a:ext cx="2505956" cy="40063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2908687" y="3733485"/>
            <a:ext cx="2938592" cy="1965858"/>
            <a:chOff x="2908687" y="3733485"/>
            <a:chExt cx="2938592" cy="1965858"/>
          </a:xfrm>
        </p:grpSpPr>
        <p:grpSp>
          <p:nvGrpSpPr>
            <p:cNvPr id="60" name="组合 59"/>
            <p:cNvGrpSpPr/>
            <p:nvPr/>
          </p:nvGrpSpPr>
          <p:grpSpPr>
            <a:xfrm>
              <a:off x="3106909" y="3733485"/>
              <a:ext cx="2740370" cy="1965858"/>
              <a:chOff x="3106909" y="3733485"/>
              <a:chExt cx="2740370" cy="1965858"/>
            </a:xfrm>
          </p:grpSpPr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3106909" y="3733485"/>
                <a:ext cx="2740370" cy="1965858"/>
              </a:xfrm>
              <a:custGeom>
                <a:avLst/>
                <a:gdLst>
                  <a:gd name="T0" fmla="*/ 961 w 961"/>
                  <a:gd name="T1" fmla="*/ 388 h 689"/>
                  <a:gd name="T2" fmla="*/ 863 w 961"/>
                  <a:gd name="T3" fmla="*/ 495 h 689"/>
                  <a:gd name="T4" fmla="*/ 652 w 961"/>
                  <a:gd name="T5" fmla="*/ 633 h 689"/>
                  <a:gd name="T6" fmla="*/ 368 w 961"/>
                  <a:gd name="T7" fmla="*/ 676 h 689"/>
                  <a:gd name="T8" fmla="*/ 119 w 961"/>
                  <a:gd name="T9" fmla="*/ 554 h 689"/>
                  <a:gd name="T10" fmla="*/ 109 w 961"/>
                  <a:gd name="T11" fmla="*/ 544 h 689"/>
                  <a:gd name="T12" fmla="*/ 22 w 961"/>
                  <a:gd name="T13" fmla="*/ 386 h 689"/>
                  <a:gd name="T14" fmla="*/ 5 w 961"/>
                  <a:gd name="T15" fmla="*/ 217 h 689"/>
                  <a:gd name="T16" fmla="*/ 44 w 961"/>
                  <a:gd name="T17" fmla="*/ 83 h 689"/>
                  <a:gd name="T18" fmla="*/ 117 w 961"/>
                  <a:gd name="T19" fmla="*/ 12 h 689"/>
                  <a:gd name="T20" fmla="*/ 201 w 961"/>
                  <a:gd name="T21" fmla="*/ 6 h 689"/>
                  <a:gd name="T22" fmla="*/ 280 w 961"/>
                  <a:gd name="T23" fmla="*/ 39 h 689"/>
                  <a:gd name="T24" fmla="*/ 354 w 961"/>
                  <a:gd name="T25" fmla="*/ 89 h 689"/>
                  <a:gd name="T26" fmla="*/ 420 w 961"/>
                  <a:gd name="T27" fmla="*/ 150 h 689"/>
                  <a:gd name="T28" fmla="*/ 425 w 961"/>
                  <a:gd name="T29" fmla="*/ 155 h 689"/>
                  <a:gd name="T30" fmla="*/ 531 w 961"/>
                  <a:gd name="T31" fmla="*/ 270 h 689"/>
                  <a:gd name="T32" fmla="*/ 679 w 961"/>
                  <a:gd name="T33" fmla="*/ 366 h 689"/>
                  <a:gd name="T34" fmla="*/ 848 w 961"/>
                  <a:gd name="T35" fmla="*/ 399 h 689"/>
                  <a:gd name="T36" fmla="*/ 961 w 961"/>
                  <a:gd name="T37" fmla="*/ 388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1" h="689">
                    <a:moveTo>
                      <a:pt x="961" y="388"/>
                    </a:moveTo>
                    <a:cubicBezTo>
                      <a:pt x="947" y="405"/>
                      <a:pt x="915" y="447"/>
                      <a:pt x="863" y="495"/>
                    </a:cubicBezTo>
                    <a:cubicBezTo>
                      <a:pt x="811" y="543"/>
                      <a:pt x="739" y="597"/>
                      <a:pt x="652" y="633"/>
                    </a:cubicBezTo>
                    <a:cubicBezTo>
                      <a:pt x="565" y="670"/>
                      <a:pt x="464" y="689"/>
                      <a:pt x="368" y="676"/>
                    </a:cubicBezTo>
                    <a:cubicBezTo>
                      <a:pt x="273" y="664"/>
                      <a:pt x="182" y="620"/>
                      <a:pt x="119" y="554"/>
                    </a:cubicBezTo>
                    <a:cubicBezTo>
                      <a:pt x="116" y="551"/>
                      <a:pt x="113" y="547"/>
                      <a:pt x="109" y="544"/>
                    </a:cubicBezTo>
                    <a:cubicBezTo>
                      <a:pt x="68" y="499"/>
                      <a:pt x="39" y="443"/>
                      <a:pt x="22" y="386"/>
                    </a:cubicBezTo>
                    <a:cubicBezTo>
                      <a:pt x="5" y="328"/>
                      <a:pt x="0" y="269"/>
                      <a:pt x="5" y="217"/>
                    </a:cubicBezTo>
                    <a:cubicBezTo>
                      <a:pt x="10" y="164"/>
                      <a:pt x="24" y="118"/>
                      <a:pt x="44" y="83"/>
                    </a:cubicBezTo>
                    <a:cubicBezTo>
                      <a:pt x="64" y="48"/>
                      <a:pt x="89" y="25"/>
                      <a:pt x="117" y="12"/>
                    </a:cubicBezTo>
                    <a:cubicBezTo>
                      <a:pt x="145" y="0"/>
                      <a:pt x="173" y="0"/>
                      <a:pt x="201" y="6"/>
                    </a:cubicBezTo>
                    <a:cubicBezTo>
                      <a:pt x="228" y="12"/>
                      <a:pt x="255" y="24"/>
                      <a:pt x="280" y="39"/>
                    </a:cubicBezTo>
                    <a:cubicBezTo>
                      <a:pt x="306" y="53"/>
                      <a:pt x="331" y="70"/>
                      <a:pt x="354" y="89"/>
                    </a:cubicBezTo>
                    <a:cubicBezTo>
                      <a:pt x="377" y="107"/>
                      <a:pt x="399" y="127"/>
                      <a:pt x="420" y="150"/>
                    </a:cubicBezTo>
                    <a:cubicBezTo>
                      <a:pt x="422" y="152"/>
                      <a:pt x="423" y="154"/>
                      <a:pt x="425" y="155"/>
                    </a:cubicBezTo>
                    <a:cubicBezTo>
                      <a:pt x="457" y="189"/>
                      <a:pt x="489" y="232"/>
                      <a:pt x="531" y="270"/>
                    </a:cubicBezTo>
                    <a:cubicBezTo>
                      <a:pt x="572" y="309"/>
                      <a:pt x="623" y="343"/>
                      <a:pt x="679" y="366"/>
                    </a:cubicBezTo>
                    <a:cubicBezTo>
                      <a:pt x="735" y="388"/>
                      <a:pt x="796" y="399"/>
                      <a:pt x="848" y="399"/>
                    </a:cubicBezTo>
                    <a:cubicBezTo>
                      <a:pt x="900" y="400"/>
                      <a:pt x="943" y="390"/>
                      <a:pt x="961" y="388"/>
                    </a:cubicBezTo>
                    <a:close/>
                  </a:path>
                </a:pathLst>
              </a:custGeom>
              <a:solidFill>
                <a:srgbClr val="0CB692">
                  <a:alpha val="7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3504484" y="4099418"/>
                <a:ext cx="463607" cy="338419"/>
              </a:xfrm>
              <a:custGeom>
                <a:avLst/>
                <a:gdLst>
                  <a:gd name="T0" fmla="*/ 140 w 163"/>
                  <a:gd name="T1" fmla="*/ 37 h 119"/>
                  <a:gd name="T2" fmla="*/ 150 w 163"/>
                  <a:gd name="T3" fmla="*/ 20 h 119"/>
                  <a:gd name="T4" fmla="*/ 130 w 163"/>
                  <a:gd name="T5" fmla="*/ 0 h 119"/>
                  <a:gd name="T6" fmla="*/ 110 w 163"/>
                  <a:gd name="T7" fmla="*/ 20 h 119"/>
                  <a:gd name="T8" fmla="*/ 120 w 163"/>
                  <a:gd name="T9" fmla="*/ 37 h 119"/>
                  <a:gd name="T10" fmla="*/ 109 w 163"/>
                  <a:gd name="T11" fmla="*/ 52 h 119"/>
                  <a:gd name="T12" fmla="*/ 97 w 163"/>
                  <a:gd name="T13" fmla="*/ 30 h 119"/>
                  <a:gd name="T14" fmla="*/ 82 w 163"/>
                  <a:gd name="T15" fmla="*/ 37 h 119"/>
                  <a:gd name="T16" fmla="*/ 97 w 163"/>
                  <a:gd name="T17" fmla="*/ 67 h 119"/>
                  <a:gd name="T18" fmla="*/ 82 w 163"/>
                  <a:gd name="T19" fmla="*/ 82 h 119"/>
                  <a:gd name="T20" fmla="*/ 67 w 163"/>
                  <a:gd name="T21" fmla="*/ 67 h 119"/>
                  <a:gd name="T22" fmla="*/ 82 w 163"/>
                  <a:gd name="T23" fmla="*/ 37 h 119"/>
                  <a:gd name="T24" fmla="*/ 68 w 163"/>
                  <a:gd name="T25" fmla="*/ 30 h 119"/>
                  <a:gd name="T26" fmla="*/ 55 w 163"/>
                  <a:gd name="T27" fmla="*/ 53 h 119"/>
                  <a:gd name="T28" fmla="*/ 43 w 163"/>
                  <a:gd name="T29" fmla="*/ 37 h 119"/>
                  <a:gd name="T30" fmla="*/ 53 w 163"/>
                  <a:gd name="T31" fmla="*/ 20 h 119"/>
                  <a:gd name="T32" fmla="*/ 33 w 163"/>
                  <a:gd name="T33" fmla="*/ 0 h 119"/>
                  <a:gd name="T34" fmla="*/ 13 w 163"/>
                  <a:gd name="T35" fmla="*/ 20 h 119"/>
                  <a:gd name="T36" fmla="*/ 23 w 163"/>
                  <a:gd name="T37" fmla="*/ 37 h 119"/>
                  <a:gd name="T38" fmla="*/ 0 w 163"/>
                  <a:gd name="T39" fmla="*/ 119 h 119"/>
                  <a:gd name="T40" fmla="*/ 45 w 163"/>
                  <a:gd name="T41" fmla="*/ 119 h 119"/>
                  <a:gd name="T42" fmla="*/ 66 w 163"/>
                  <a:gd name="T43" fmla="*/ 119 h 119"/>
                  <a:gd name="T44" fmla="*/ 97 w 163"/>
                  <a:gd name="T45" fmla="*/ 119 h 119"/>
                  <a:gd name="T46" fmla="*/ 120 w 163"/>
                  <a:gd name="T47" fmla="*/ 119 h 119"/>
                  <a:gd name="T48" fmla="*/ 163 w 163"/>
                  <a:gd name="T49" fmla="*/ 119 h 119"/>
                  <a:gd name="T50" fmla="*/ 140 w 163"/>
                  <a:gd name="T51" fmla="*/ 3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3" h="119">
                    <a:moveTo>
                      <a:pt x="140" y="37"/>
                    </a:moveTo>
                    <a:cubicBezTo>
                      <a:pt x="146" y="33"/>
                      <a:pt x="150" y="27"/>
                      <a:pt x="150" y="20"/>
                    </a:cubicBezTo>
                    <a:cubicBezTo>
                      <a:pt x="150" y="9"/>
                      <a:pt x="141" y="0"/>
                      <a:pt x="130" y="0"/>
                    </a:cubicBezTo>
                    <a:cubicBezTo>
                      <a:pt x="119" y="0"/>
                      <a:pt x="110" y="9"/>
                      <a:pt x="110" y="20"/>
                    </a:cubicBezTo>
                    <a:cubicBezTo>
                      <a:pt x="110" y="27"/>
                      <a:pt x="114" y="33"/>
                      <a:pt x="120" y="37"/>
                    </a:cubicBezTo>
                    <a:cubicBezTo>
                      <a:pt x="116" y="40"/>
                      <a:pt x="113" y="46"/>
                      <a:pt x="109" y="52"/>
                    </a:cubicBezTo>
                    <a:cubicBezTo>
                      <a:pt x="106" y="43"/>
                      <a:pt x="102" y="35"/>
                      <a:pt x="97" y="30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82" y="37"/>
                      <a:pt x="82" y="37"/>
                      <a:pt x="82" y="37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3" y="35"/>
                      <a:pt x="58" y="43"/>
                      <a:pt x="55" y="53"/>
                    </a:cubicBezTo>
                    <a:cubicBezTo>
                      <a:pt x="51" y="46"/>
                      <a:pt x="48" y="40"/>
                      <a:pt x="43" y="37"/>
                    </a:cubicBezTo>
                    <a:cubicBezTo>
                      <a:pt x="49" y="33"/>
                      <a:pt x="53" y="27"/>
                      <a:pt x="53" y="20"/>
                    </a:cubicBezTo>
                    <a:cubicBezTo>
                      <a:pt x="53" y="9"/>
                      <a:pt x="44" y="0"/>
                      <a:pt x="33" y="0"/>
                    </a:cubicBezTo>
                    <a:cubicBezTo>
                      <a:pt x="22" y="0"/>
                      <a:pt x="13" y="9"/>
                      <a:pt x="13" y="20"/>
                    </a:cubicBezTo>
                    <a:cubicBezTo>
                      <a:pt x="13" y="27"/>
                      <a:pt x="17" y="33"/>
                      <a:pt x="23" y="37"/>
                    </a:cubicBezTo>
                    <a:cubicBezTo>
                      <a:pt x="10" y="48"/>
                      <a:pt x="0" y="81"/>
                      <a:pt x="0" y="119"/>
                    </a:cubicBezTo>
                    <a:cubicBezTo>
                      <a:pt x="45" y="119"/>
                      <a:pt x="45" y="119"/>
                      <a:pt x="45" y="119"/>
                    </a:cubicBezTo>
                    <a:cubicBezTo>
                      <a:pt x="66" y="119"/>
                      <a:pt x="66" y="119"/>
                      <a:pt x="66" y="119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120" y="119"/>
                      <a:pt x="120" y="119"/>
                      <a:pt x="120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3" y="81"/>
                      <a:pt x="154" y="48"/>
                      <a:pt x="140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3675069" y="4055396"/>
                <a:ext cx="127939" cy="129314"/>
              </a:xfrm>
              <a:custGeom>
                <a:avLst/>
                <a:gdLst>
                  <a:gd name="T0" fmla="*/ 11 w 45"/>
                  <a:gd name="T1" fmla="*/ 42 h 45"/>
                  <a:gd name="T2" fmla="*/ 8 w 45"/>
                  <a:gd name="T3" fmla="*/ 45 h 45"/>
                  <a:gd name="T4" fmla="*/ 37 w 45"/>
                  <a:gd name="T5" fmla="*/ 45 h 45"/>
                  <a:gd name="T6" fmla="*/ 33 w 45"/>
                  <a:gd name="T7" fmla="*/ 42 h 45"/>
                  <a:gd name="T8" fmla="*/ 45 w 45"/>
                  <a:gd name="T9" fmla="*/ 22 h 45"/>
                  <a:gd name="T10" fmla="*/ 22 w 45"/>
                  <a:gd name="T11" fmla="*/ 0 h 45"/>
                  <a:gd name="T12" fmla="*/ 0 w 45"/>
                  <a:gd name="T13" fmla="*/ 22 h 45"/>
                  <a:gd name="T14" fmla="*/ 11 w 45"/>
                  <a:gd name="T15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5">
                    <a:moveTo>
                      <a:pt x="11" y="42"/>
                    </a:moveTo>
                    <a:cubicBezTo>
                      <a:pt x="10" y="42"/>
                      <a:pt x="9" y="43"/>
                      <a:pt x="8" y="4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43"/>
                      <a:pt x="34" y="42"/>
                      <a:pt x="33" y="42"/>
                    </a:cubicBezTo>
                    <a:cubicBezTo>
                      <a:pt x="40" y="38"/>
                      <a:pt x="45" y="30"/>
                      <a:pt x="45" y="22"/>
                    </a:cubicBezTo>
                    <a:cubicBezTo>
                      <a:pt x="45" y="10"/>
                      <a:pt x="35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0"/>
                      <a:pt x="4" y="38"/>
                      <a:pt x="11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Oval 196"/>
            <p:cNvSpPr>
              <a:spLocks noChangeArrowheads="1"/>
            </p:cNvSpPr>
            <p:nvPr/>
          </p:nvSpPr>
          <p:spPr bwMode="auto">
            <a:xfrm rot="16850328" flipH="1">
              <a:off x="2917361" y="4197731"/>
              <a:ext cx="235766" cy="253114"/>
            </a:xfrm>
            <a:prstGeom prst="triangle">
              <a:avLst/>
            </a:prstGeom>
            <a:solidFill>
              <a:srgbClr val="4FC7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657849" y="3471532"/>
            <a:ext cx="149752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Your text</a:t>
            </a:r>
            <a:endParaRPr lang="zh-CN" altLang="en-US" sz="2400" dirty="0">
              <a:solidFill>
                <a:srgbClr val="0CB69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3358" y="3988449"/>
            <a:ext cx="188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2" name="Freeform 195"/>
          <p:cNvSpPr>
            <a:spLocks/>
          </p:cNvSpPr>
          <p:nvPr/>
        </p:nvSpPr>
        <p:spPr bwMode="auto">
          <a:xfrm flipV="1">
            <a:off x="6981112" y="3471532"/>
            <a:ext cx="2623296" cy="30467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EED66F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4361536" y="2946591"/>
            <a:ext cx="2620827" cy="1705853"/>
            <a:chOff x="4361536" y="2946591"/>
            <a:chExt cx="2620827" cy="1705853"/>
          </a:xfrm>
        </p:grpSpPr>
        <p:grpSp>
          <p:nvGrpSpPr>
            <p:cNvPr id="59" name="组合 58"/>
            <p:cNvGrpSpPr/>
            <p:nvPr/>
          </p:nvGrpSpPr>
          <p:grpSpPr>
            <a:xfrm>
              <a:off x="4361536" y="2946591"/>
              <a:ext cx="2378565" cy="1705853"/>
              <a:chOff x="4361536" y="2946591"/>
              <a:chExt cx="2378565" cy="1705853"/>
            </a:xfrm>
          </p:grpSpPr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4361536" y="2946591"/>
                <a:ext cx="2378565" cy="1705853"/>
              </a:xfrm>
              <a:custGeom>
                <a:avLst/>
                <a:gdLst>
                  <a:gd name="T0" fmla="*/ 0 w 834"/>
                  <a:gd name="T1" fmla="*/ 336 h 598"/>
                  <a:gd name="T2" fmla="*/ 85 w 834"/>
                  <a:gd name="T3" fmla="*/ 430 h 598"/>
                  <a:gd name="T4" fmla="*/ 269 w 834"/>
                  <a:gd name="T5" fmla="*/ 550 h 598"/>
                  <a:gd name="T6" fmla="*/ 514 w 834"/>
                  <a:gd name="T7" fmla="*/ 587 h 598"/>
                  <a:gd name="T8" fmla="*/ 731 w 834"/>
                  <a:gd name="T9" fmla="*/ 481 h 598"/>
                  <a:gd name="T10" fmla="*/ 739 w 834"/>
                  <a:gd name="T11" fmla="*/ 472 h 598"/>
                  <a:gd name="T12" fmla="*/ 815 w 834"/>
                  <a:gd name="T13" fmla="*/ 335 h 598"/>
                  <a:gd name="T14" fmla="*/ 829 w 834"/>
                  <a:gd name="T15" fmla="*/ 188 h 598"/>
                  <a:gd name="T16" fmla="*/ 796 w 834"/>
                  <a:gd name="T17" fmla="*/ 72 h 598"/>
                  <a:gd name="T18" fmla="*/ 732 w 834"/>
                  <a:gd name="T19" fmla="*/ 11 h 598"/>
                  <a:gd name="T20" fmla="*/ 660 w 834"/>
                  <a:gd name="T21" fmla="*/ 6 h 598"/>
                  <a:gd name="T22" fmla="*/ 590 w 834"/>
                  <a:gd name="T23" fmla="*/ 34 h 598"/>
                  <a:gd name="T24" fmla="*/ 527 w 834"/>
                  <a:gd name="T25" fmla="*/ 77 h 598"/>
                  <a:gd name="T26" fmla="*/ 469 w 834"/>
                  <a:gd name="T27" fmla="*/ 130 h 598"/>
                  <a:gd name="T28" fmla="*/ 465 w 834"/>
                  <a:gd name="T29" fmla="*/ 135 h 598"/>
                  <a:gd name="T30" fmla="*/ 373 w 834"/>
                  <a:gd name="T31" fmla="*/ 235 h 598"/>
                  <a:gd name="T32" fmla="*/ 244 w 834"/>
                  <a:gd name="T33" fmla="*/ 317 h 598"/>
                  <a:gd name="T34" fmla="*/ 98 w 834"/>
                  <a:gd name="T35" fmla="*/ 346 h 598"/>
                  <a:gd name="T36" fmla="*/ 0 w 834"/>
                  <a:gd name="T37" fmla="*/ 336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4" h="598">
                    <a:moveTo>
                      <a:pt x="0" y="336"/>
                    </a:moveTo>
                    <a:cubicBezTo>
                      <a:pt x="12" y="352"/>
                      <a:pt x="40" y="388"/>
                      <a:pt x="85" y="430"/>
                    </a:cubicBezTo>
                    <a:cubicBezTo>
                      <a:pt x="130" y="471"/>
                      <a:pt x="193" y="518"/>
                      <a:pt x="269" y="550"/>
                    </a:cubicBezTo>
                    <a:cubicBezTo>
                      <a:pt x="343" y="581"/>
                      <a:pt x="431" y="598"/>
                      <a:pt x="514" y="587"/>
                    </a:cubicBezTo>
                    <a:cubicBezTo>
                      <a:pt x="597" y="576"/>
                      <a:pt x="675" y="538"/>
                      <a:pt x="731" y="481"/>
                    </a:cubicBezTo>
                    <a:cubicBezTo>
                      <a:pt x="733" y="478"/>
                      <a:pt x="736" y="475"/>
                      <a:pt x="739" y="472"/>
                    </a:cubicBezTo>
                    <a:cubicBezTo>
                      <a:pt x="774" y="433"/>
                      <a:pt x="800" y="385"/>
                      <a:pt x="815" y="335"/>
                    </a:cubicBezTo>
                    <a:cubicBezTo>
                      <a:pt x="829" y="285"/>
                      <a:pt x="834" y="234"/>
                      <a:pt x="829" y="188"/>
                    </a:cubicBezTo>
                    <a:cubicBezTo>
                      <a:pt x="825" y="143"/>
                      <a:pt x="813" y="103"/>
                      <a:pt x="796" y="72"/>
                    </a:cubicBezTo>
                    <a:cubicBezTo>
                      <a:pt x="778" y="42"/>
                      <a:pt x="756" y="22"/>
                      <a:pt x="732" y="11"/>
                    </a:cubicBezTo>
                    <a:cubicBezTo>
                      <a:pt x="708" y="0"/>
                      <a:pt x="683" y="1"/>
                      <a:pt x="660" y="6"/>
                    </a:cubicBezTo>
                    <a:cubicBezTo>
                      <a:pt x="636" y="11"/>
                      <a:pt x="613" y="22"/>
                      <a:pt x="590" y="34"/>
                    </a:cubicBezTo>
                    <a:cubicBezTo>
                      <a:pt x="568" y="47"/>
                      <a:pt x="547" y="61"/>
                      <a:pt x="527" y="77"/>
                    </a:cubicBezTo>
                    <a:cubicBezTo>
                      <a:pt x="507" y="93"/>
                      <a:pt x="487" y="110"/>
                      <a:pt x="469" y="130"/>
                    </a:cubicBezTo>
                    <a:cubicBezTo>
                      <a:pt x="468" y="132"/>
                      <a:pt x="467" y="134"/>
                      <a:pt x="465" y="135"/>
                    </a:cubicBezTo>
                    <a:cubicBezTo>
                      <a:pt x="438" y="165"/>
                      <a:pt x="410" y="201"/>
                      <a:pt x="373" y="235"/>
                    </a:cubicBezTo>
                    <a:cubicBezTo>
                      <a:pt x="337" y="268"/>
                      <a:pt x="293" y="298"/>
                      <a:pt x="244" y="317"/>
                    </a:cubicBezTo>
                    <a:cubicBezTo>
                      <a:pt x="196" y="337"/>
                      <a:pt x="144" y="346"/>
                      <a:pt x="98" y="346"/>
                    </a:cubicBezTo>
                    <a:cubicBezTo>
                      <a:pt x="53" y="347"/>
                      <a:pt x="16" y="338"/>
                      <a:pt x="0" y="336"/>
                    </a:cubicBezTo>
                    <a:close/>
                  </a:path>
                </a:pathLst>
              </a:custGeom>
              <a:solidFill>
                <a:srgbClr val="EED66F">
                  <a:alpha val="7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6070141" y="3234111"/>
                <a:ext cx="339796" cy="397575"/>
              </a:xfrm>
              <a:custGeom>
                <a:avLst/>
                <a:gdLst>
                  <a:gd name="T0" fmla="*/ 0 w 247"/>
                  <a:gd name="T1" fmla="*/ 123 h 289"/>
                  <a:gd name="T2" fmla="*/ 0 w 247"/>
                  <a:gd name="T3" fmla="*/ 289 h 289"/>
                  <a:gd name="T4" fmla="*/ 83 w 247"/>
                  <a:gd name="T5" fmla="*/ 289 h 289"/>
                  <a:gd name="T6" fmla="*/ 83 w 247"/>
                  <a:gd name="T7" fmla="*/ 284 h 289"/>
                  <a:gd name="T8" fmla="*/ 83 w 247"/>
                  <a:gd name="T9" fmla="*/ 284 h 289"/>
                  <a:gd name="T10" fmla="*/ 83 w 247"/>
                  <a:gd name="T11" fmla="*/ 164 h 289"/>
                  <a:gd name="T12" fmla="*/ 164 w 247"/>
                  <a:gd name="T13" fmla="*/ 164 h 289"/>
                  <a:gd name="T14" fmla="*/ 164 w 247"/>
                  <a:gd name="T15" fmla="*/ 284 h 289"/>
                  <a:gd name="T16" fmla="*/ 166 w 247"/>
                  <a:gd name="T17" fmla="*/ 284 h 289"/>
                  <a:gd name="T18" fmla="*/ 166 w 247"/>
                  <a:gd name="T19" fmla="*/ 289 h 289"/>
                  <a:gd name="T20" fmla="*/ 247 w 247"/>
                  <a:gd name="T21" fmla="*/ 289 h 289"/>
                  <a:gd name="T22" fmla="*/ 247 w 247"/>
                  <a:gd name="T23" fmla="*/ 123 h 289"/>
                  <a:gd name="T24" fmla="*/ 124 w 247"/>
                  <a:gd name="T25" fmla="*/ 0 h 289"/>
                  <a:gd name="T26" fmla="*/ 0 w 247"/>
                  <a:gd name="T27" fmla="*/ 12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7" h="289">
                    <a:moveTo>
                      <a:pt x="0" y="123"/>
                    </a:moveTo>
                    <a:lnTo>
                      <a:pt x="0" y="289"/>
                    </a:lnTo>
                    <a:lnTo>
                      <a:pt x="83" y="289"/>
                    </a:lnTo>
                    <a:lnTo>
                      <a:pt x="83" y="284"/>
                    </a:lnTo>
                    <a:lnTo>
                      <a:pt x="83" y="284"/>
                    </a:lnTo>
                    <a:lnTo>
                      <a:pt x="83" y="164"/>
                    </a:lnTo>
                    <a:lnTo>
                      <a:pt x="164" y="164"/>
                    </a:lnTo>
                    <a:lnTo>
                      <a:pt x="164" y="284"/>
                    </a:lnTo>
                    <a:lnTo>
                      <a:pt x="166" y="284"/>
                    </a:lnTo>
                    <a:lnTo>
                      <a:pt x="166" y="289"/>
                    </a:lnTo>
                    <a:lnTo>
                      <a:pt x="247" y="289"/>
                    </a:lnTo>
                    <a:lnTo>
                      <a:pt x="247" y="123"/>
                    </a:lnTo>
                    <a:lnTo>
                      <a:pt x="124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5984848" y="3154321"/>
                <a:ext cx="510381" cy="280641"/>
              </a:xfrm>
              <a:custGeom>
                <a:avLst/>
                <a:gdLst>
                  <a:gd name="T0" fmla="*/ 176 w 179"/>
                  <a:gd name="T1" fmla="*/ 83 h 98"/>
                  <a:gd name="T2" fmla="*/ 96 w 179"/>
                  <a:gd name="T3" fmla="*/ 3 h 98"/>
                  <a:gd name="T4" fmla="*/ 83 w 179"/>
                  <a:gd name="T5" fmla="*/ 3 h 98"/>
                  <a:gd name="T6" fmla="*/ 4 w 179"/>
                  <a:gd name="T7" fmla="*/ 83 h 98"/>
                  <a:gd name="T8" fmla="*/ 4 w 179"/>
                  <a:gd name="T9" fmla="*/ 95 h 98"/>
                  <a:gd name="T10" fmla="*/ 16 w 179"/>
                  <a:gd name="T11" fmla="*/ 95 h 98"/>
                  <a:gd name="T12" fmla="*/ 19 w 179"/>
                  <a:gd name="T13" fmla="*/ 94 h 98"/>
                  <a:gd name="T14" fmla="*/ 90 w 179"/>
                  <a:gd name="T15" fmla="*/ 22 h 98"/>
                  <a:gd name="T16" fmla="*/ 161 w 179"/>
                  <a:gd name="T17" fmla="*/ 94 h 98"/>
                  <a:gd name="T18" fmla="*/ 164 w 179"/>
                  <a:gd name="T19" fmla="*/ 95 h 98"/>
                  <a:gd name="T20" fmla="*/ 169 w 179"/>
                  <a:gd name="T21" fmla="*/ 98 h 98"/>
                  <a:gd name="T22" fmla="*/ 176 w 179"/>
                  <a:gd name="T23" fmla="*/ 95 h 98"/>
                  <a:gd name="T24" fmla="*/ 176 w 179"/>
                  <a:gd name="T25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9" h="98">
                    <a:moveTo>
                      <a:pt x="176" y="83"/>
                    </a:moveTo>
                    <a:cubicBezTo>
                      <a:pt x="96" y="3"/>
                      <a:pt x="96" y="3"/>
                      <a:pt x="96" y="3"/>
                    </a:cubicBezTo>
                    <a:cubicBezTo>
                      <a:pt x="93" y="0"/>
                      <a:pt x="87" y="0"/>
                      <a:pt x="83" y="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0" y="86"/>
                      <a:pt x="0" y="92"/>
                      <a:pt x="4" y="95"/>
                    </a:cubicBezTo>
                    <a:cubicBezTo>
                      <a:pt x="7" y="98"/>
                      <a:pt x="12" y="98"/>
                      <a:pt x="16" y="95"/>
                    </a:cubicBezTo>
                    <a:cubicBezTo>
                      <a:pt x="17" y="95"/>
                      <a:pt x="18" y="94"/>
                      <a:pt x="19" y="9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161" y="94"/>
                      <a:pt x="161" y="94"/>
                      <a:pt x="161" y="94"/>
                    </a:cubicBezTo>
                    <a:cubicBezTo>
                      <a:pt x="162" y="94"/>
                      <a:pt x="163" y="95"/>
                      <a:pt x="164" y="95"/>
                    </a:cubicBezTo>
                    <a:cubicBezTo>
                      <a:pt x="165" y="97"/>
                      <a:pt x="167" y="98"/>
                      <a:pt x="169" y="98"/>
                    </a:cubicBezTo>
                    <a:cubicBezTo>
                      <a:pt x="172" y="98"/>
                      <a:pt x="174" y="97"/>
                      <a:pt x="176" y="95"/>
                    </a:cubicBezTo>
                    <a:cubicBezTo>
                      <a:pt x="179" y="92"/>
                      <a:pt x="179" y="86"/>
                      <a:pt x="176" y="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" name="Oval 196"/>
            <p:cNvSpPr>
              <a:spLocks noChangeArrowheads="1"/>
            </p:cNvSpPr>
            <p:nvPr/>
          </p:nvSpPr>
          <p:spPr bwMode="auto">
            <a:xfrm rot="5080281">
              <a:off x="6664999" y="3312850"/>
              <a:ext cx="317364" cy="317364"/>
            </a:xfrm>
            <a:prstGeom prst="triangle">
              <a:avLst/>
            </a:prstGeom>
            <a:solidFill>
              <a:srgbClr val="EEDD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349142" y="3252058"/>
            <a:ext cx="149752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EED66F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Your text</a:t>
            </a:r>
            <a:endParaRPr lang="zh-CN" altLang="en-US" sz="2400" dirty="0">
              <a:solidFill>
                <a:srgbClr val="EED66F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349142" y="3845666"/>
            <a:ext cx="188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4" name="Freeform 195"/>
          <p:cNvSpPr>
            <a:spLocks/>
          </p:cNvSpPr>
          <p:nvPr/>
        </p:nvSpPr>
        <p:spPr bwMode="auto">
          <a:xfrm>
            <a:off x="6583448" y="1375948"/>
            <a:ext cx="2690338" cy="40063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547254" y="1580534"/>
            <a:ext cx="2051358" cy="1331666"/>
            <a:chOff x="4547254" y="1580534"/>
            <a:chExt cx="2051358" cy="1331666"/>
          </a:xfrm>
        </p:grpSpPr>
        <p:grpSp>
          <p:nvGrpSpPr>
            <p:cNvPr id="58" name="组合 57"/>
            <p:cNvGrpSpPr/>
            <p:nvPr/>
          </p:nvGrpSpPr>
          <p:grpSpPr>
            <a:xfrm>
              <a:off x="4547254" y="1580534"/>
              <a:ext cx="1857179" cy="1331666"/>
              <a:chOff x="4547254" y="1580534"/>
              <a:chExt cx="1857179" cy="1331666"/>
            </a:xfrm>
          </p:grpSpPr>
          <p:sp>
            <p:nvSpPr>
              <p:cNvPr id="32" name="Freeform 19"/>
              <p:cNvSpPr>
                <a:spLocks/>
              </p:cNvSpPr>
              <p:nvPr/>
            </p:nvSpPr>
            <p:spPr bwMode="auto">
              <a:xfrm>
                <a:off x="4547254" y="1580534"/>
                <a:ext cx="1857179" cy="1331666"/>
              </a:xfrm>
              <a:custGeom>
                <a:avLst/>
                <a:gdLst>
                  <a:gd name="T0" fmla="*/ 0 w 651"/>
                  <a:gd name="T1" fmla="*/ 263 h 467"/>
                  <a:gd name="T2" fmla="*/ 66 w 651"/>
                  <a:gd name="T3" fmla="*/ 336 h 467"/>
                  <a:gd name="T4" fmla="*/ 209 w 651"/>
                  <a:gd name="T5" fmla="*/ 430 h 467"/>
                  <a:gd name="T6" fmla="*/ 401 w 651"/>
                  <a:gd name="T7" fmla="*/ 459 h 467"/>
                  <a:gd name="T8" fmla="*/ 570 w 651"/>
                  <a:gd name="T9" fmla="*/ 376 h 467"/>
                  <a:gd name="T10" fmla="*/ 577 w 651"/>
                  <a:gd name="T11" fmla="*/ 369 h 467"/>
                  <a:gd name="T12" fmla="*/ 636 w 651"/>
                  <a:gd name="T13" fmla="*/ 262 h 467"/>
                  <a:gd name="T14" fmla="*/ 648 w 651"/>
                  <a:gd name="T15" fmla="*/ 147 h 467"/>
                  <a:gd name="T16" fmla="*/ 621 w 651"/>
                  <a:gd name="T17" fmla="*/ 57 h 467"/>
                  <a:gd name="T18" fmla="*/ 572 w 651"/>
                  <a:gd name="T19" fmla="*/ 9 h 467"/>
                  <a:gd name="T20" fmla="*/ 515 w 651"/>
                  <a:gd name="T21" fmla="*/ 5 h 467"/>
                  <a:gd name="T22" fmla="*/ 461 w 651"/>
                  <a:gd name="T23" fmla="*/ 27 h 467"/>
                  <a:gd name="T24" fmla="*/ 411 w 651"/>
                  <a:gd name="T25" fmla="*/ 60 h 467"/>
                  <a:gd name="T26" fmla="*/ 366 w 651"/>
                  <a:gd name="T27" fmla="*/ 102 h 467"/>
                  <a:gd name="T28" fmla="*/ 363 w 651"/>
                  <a:gd name="T29" fmla="*/ 106 h 467"/>
                  <a:gd name="T30" fmla="*/ 291 w 651"/>
                  <a:gd name="T31" fmla="*/ 183 h 467"/>
                  <a:gd name="T32" fmla="*/ 191 w 651"/>
                  <a:gd name="T33" fmla="*/ 248 h 467"/>
                  <a:gd name="T34" fmla="*/ 76 w 651"/>
                  <a:gd name="T35" fmla="*/ 271 h 467"/>
                  <a:gd name="T36" fmla="*/ 0 w 651"/>
                  <a:gd name="T37" fmla="*/ 263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1" h="467">
                    <a:moveTo>
                      <a:pt x="0" y="263"/>
                    </a:moveTo>
                    <a:cubicBezTo>
                      <a:pt x="9" y="275"/>
                      <a:pt x="31" y="303"/>
                      <a:pt x="66" y="336"/>
                    </a:cubicBezTo>
                    <a:cubicBezTo>
                      <a:pt x="101" y="368"/>
                      <a:pt x="150" y="405"/>
                      <a:pt x="209" y="430"/>
                    </a:cubicBezTo>
                    <a:cubicBezTo>
                      <a:pt x="268" y="455"/>
                      <a:pt x="336" y="467"/>
                      <a:pt x="401" y="459"/>
                    </a:cubicBezTo>
                    <a:cubicBezTo>
                      <a:pt x="466" y="450"/>
                      <a:pt x="527" y="421"/>
                      <a:pt x="570" y="376"/>
                    </a:cubicBezTo>
                    <a:cubicBezTo>
                      <a:pt x="573" y="374"/>
                      <a:pt x="575" y="371"/>
                      <a:pt x="577" y="369"/>
                    </a:cubicBezTo>
                    <a:cubicBezTo>
                      <a:pt x="605" y="339"/>
                      <a:pt x="625" y="301"/>
                      <a:pt x="636" y="262"/>
                    </a:cubicBezTo>
                    <a:cubicBezTo>
                      <a:pt x="648" y="223"/>
                      <a:pt x="651" y="183"/>
                      <a:pt x="648" y="147"/>
                    </a:cubicBezTo>
                    <a:cubicBezTo>
                      <a:pt x="644" y="112"/>
                      <a:pt x="635" y="80"/>
                      <a:pt x="621" y="57"/>
                    </a:cubicBezTo>
                    <a:cubicBezTo>
                      <a:pt x="608" y="33"/>
                      <a:pt x="591" y="17"/>
                      <a:pt x="572" y="9"/>
                    </a:cubicBezTo>
                    <a:cubicBezTo>
                      <a:pt x="553" y="0"/>
                      <a:pt x="534" y="0"/>
                      <a:pt x="515" y="5"/>
                    </a:cubicBezTo>
                    <a:cubicBezTo>
                      <a:pt x="496" y="9"/>
                      <a:pt x="478" y="17"/>
                      <a:pt x="461" y="27"/>
                    </a:cubicBezTo>
                    <a:cubicBezTo>
                      <a:pt x="444" y="36"/>
                      <a:pt x="427" y="48"/>
                      <a:pt x="411" y="60"/>
                    </a:cubicBezTo>
                    <a:cubicBezTo>
                      <a:pt x="395" y="73"/>
                      <a:pt x="380" y="86"/>
                      <a:pt x="366" y="102"/>
                    </a:cubicBezTo>
                    <a:cubicBezTo>
                      <a:pt x="365" y="103"/>
                      <a:pt x="364" y="104"/>
                      <a:pt x="363" y="106"/>
                    </a:cubicBezTo>
                    <a:cubicBezTo>
                      <a:pt x="342" y="129"/>
                      <a:pt x="320" y="157"/>
                      <a:pt x="291" y="183"/>
                    </a:cubicBezTo>
                    <a:cubicBezTo>
                      <a:pt x="263" y="210"/>
                      <a:pt x="228" y="233"/>
                      <a:pt x="191" y="248"/>
                    </a:cubicBezTo>
                    <a:cubicBezTo>
                      <a:pt x="153" y="264"/>
                      <a:pt x="112" y="271"/>
                      <a:pt x="76" y="271"/>
                    </a:cubicBezTo>
                    <a:cubicBezTo>
                      <a:pt x="41" y="271"/>
                      <a:pt x="12" y="265"/>
                      <a:pt x="0" y="263"/>
                    </a:cubicBezTo>
                    <a:close/>
                  </a:path>
                </a:pathLst>
              </a:custGeom>
              <a:solidFill>
                <a:srgbClr val="0CB692">
                  <a:alpha val="7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Freeform 28"/>
              <p:cNvSpPr>
                <a:spLocks noEditPoints="1"/>
              </p:cNvSpPr>
              <p:nvPr/>
            </p:nvSpPr>
            <p:spPr bwMode="auto">
              <a:xfrm>
                <a:off x="5836274" y="1785511"/>
                <a:ext cx="345298" cy="430590"/>
              </a:xfrm>
              <a:custGeom>
                <a:avLst/>
                <a:gdLst>
                  <a:gd name="T0" fmla="*/ 121 w 121"/>
                  <a:gd name="T1" fmla="*/ 26 h 151"/>
                  <a:gd name="T2" fmla="*/ 121 w 121"/>
                  <a:gd name="T3" fmla="*/ 23 h 151"/>
                  <a:gd name="T4" fmla="*/ 120 w 121"/>
                  <a:gd name="T5" fmla="*/ 22 h 151"/>
                  <a:gd name="T6" fmla="*/ 120 w 121"/>
                  <a:gd name="T7" fmla="*/ 22 h 151"/>
                  <a:gd name="T8" fmla="*/ 120 w 121"/>
                  <a:gd name="T9" fmla="*/ 11 h 151"/>
                  <a:gd name="T10" fmla="*/ 109 w 121"/>
                  <a:gd name="T11" fmla="*/ 0 h 151"/>
                  <a:gd name="T12" fmla="*/ 108 w 121"/>
                  <a:gd name="T13" fmla="*/ 0 h 151"/>
                  <a:gd name="T14" fmla="*/ 107 w 121"/>
                  <a:gd name="T15" fmla="*/ 0 h 151"/>
                  <a:gd name="T16" fmla="*/ 102 w 121"/>
                  <a:gd name="T17" fmla="*/ 0 h 151"/>
                  <a:gd name="T18" fmla="*/ 101 w 121"/>
                  <a:gd name="T19" fmla="*/ 0 h 151"/>
                  <a:gd name="T20" fmla="*/ 11 w 121"/>
                  <a:gd name="T21" fmla="*/ 1 h 151"/>
                  <a:gd name="T22" fmla="*/ 0 w 121"/>
                  <a:gd name="T23" fmla="*/ 12 h 151"/>
                  <a:gd name="T24" fmla="*/ 1 w 121"/>
                  <a:gd name="T25" fmla="*/ 141 h 151"/>
                  <a:gd name="T26" fmla="*/ 11 w 121"/>
                  <a:gd name="T27" fmla="*/ 151 h 151"/>
                  <a:gd name="T28" fmla="*/ 110 w 121"/>
                  <a:gd name="T29" fmla="*/ 151 h 151"/>
                  <a:gd name="T30" fmla="*/ 121 w 121"/>
                  <a:gd name="T31" fmla="*/ 140 h 151"/>
                  <a:gd name="T32" fmla="*/ 120 w 121"/>
                  <a:gd name="T33" fmla="*/ 39 h 151"/>
                  <a:gd name="T34" fmla="*/ 121 w 121"/>
                  <a:gd name="T35" fmla="*/ 38 h 151"/>
                  <a:gd name="T36" fmla="*/ 121 w 121"/>
                  <a:gd name="T37" fmla="*/ 31 h 151"/>
                  <a:gd name="T38" fmla="*/ 120 w 121"/>
                  <a:gd name="T39" fmla="*/ 30 h 151"/>
                  <a:gd name="T40" fmla="*/ 120 w 121"/>
                  <a:gd name="T41" fmla="*/ 27 h 151"/>
                  <a:gd name="T42" fmla="*/ 120 w 121"/>
                  <a:gd name="T43" fmla="*/ 27 h 151"/>
                  <a:gd name="T44" fmla="*/ 121 w 121"/>
                  <a:gd name="T45" fmla="*/ 26 h 151"/>
                  <a:gd name="T46" fmla="*/ 51 w 121"/>
                  <a:gd name="T47" fmla="*/ 148 h 151"/>
                  <a:gd name="T48" fmla="*/ 48 w 121"/>
                  <a:gd name="T49" fmla="*/ 144 h 151"/>
                  <a:gd name="T50" fmla="*/ 51 w 121"/>
                  <a:gd name="T51" fmla="*/ 140 h 151"/>
                  <a:gd name="T52" fmla="*/ 55 w 121"/>
                  <a:gd name="T53" fmla="*/ 144 h 151"/>
                  <a:gd name="T54" fmla="*/ 51 w 121"/>
                  <a:gd name="T55" fmla="*/ 148 h 151"/>
                  <a:gd name="T56" fmla="*/ 60 w 121"/>
                  <a:gd name="T57" fmla="*/ 148 h 151"/>
                  <a:gd name="T58" fmla="*/ 57 w 121"/>
                  <a:gd name="T59" fmla="*/ 144 h 151"/>
                  <a:gd name="T60" fmla="*/ 60 w 121"/>
                  <a:gd name="T61" fmla="*/ 140 h 151"/>
                  <a:gd name="T62" fmla="*/ 64 w 121"/>
                  <a:gd name="T63" fmla="*/ 144 h 151"/>
                  <a:gd name="T64" fmla="*/ 60 w 121"/>
                  <a:gd name="T65" fmla="*/ 148 h 151"/>
                  <a:gd name="T66" fmla="*/ 69 w 121"/>
                  <a:gd name="T67" fmla="*/ 148 h 151"/>
                  <a:gd name="T68" fmla="*/ 66 w 121"/>
                  <a:gd name="T69" fmla="*/ 144 h 151"/>
                  <a:gd name="T70" fmla="*/ 69 w 121"/>
                  <a:gd name="T71" fmla="*/ 140 h 151"/>
                  <a:gd name="T72" fmla="*/ 73 w 121"/>
                  <a:gd name="T73" fmla="*/ 144 h 151"/>
                  <a:gd name="T74" fmla="*/ 69 w 121"/>
                  <a:gd name="T75" fmla="*/ 148 h 151"/>
                  <a:gd name="T76" fmla="*/ 16 w 121"/>
                  <a:gd name="T77" fmla="*/ 139 h 151"/>
                  <a:gd name="T78" fmla="*/ 16 w 121"/>
                  <a:gd name="T79" fmla="*/ 19 h 151"/>
                  <a:gd name="T80" fmla="*/ 105 w 121"/>
                  <a:gd name="T81" fmla="*/ 19 h 151"/>
                  <a:gd name="T82" fmla="*/ 106 w 121"/>
                  <a:gd name="T83" fmla="*/ 138 h 151"/>
                  <a:gd name="T84" fmla="*/ 16 w 121"/>
                  <a:gd name="T85" fmla="*/ 13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1" h="151">
                    <a:moveTo>
                      <a:pt x="121" y="26"/>
                    </a:moveTo>
                    <a:cubicBezTo>
                      <a:pt x="121" y="23"/>
                      <a:pt x="121" y="23"/>
                      <a:pt x="121" y="23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5"/>
                      <a:pt x="115" y="0"/>
                      <a:pt x="109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07" y="0"/>
                      <a:pt x="107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1" y="0"/>
                      <a:pt x="10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5" y="1"/>
                      <a:pt x="0" y="6"/>
                      <a:pt x="0" y="12"/>
                    </a:cubicBezTo>
                    <a:cubicBezTo>
                      <a:pt x="1" y="141"/>
                      <a:pt x="1" y="141"/>
                      <a:pt x="1" y="141"/>
                    </a:cubicBezTo>
                    <a:cubicBezTo>
                      <a:pt x="1" y="147"/>
                      <a:pt x="5" y="151"/>
                      <a:pt x="11" y="151"/>
                    </a:cubicBezTo>
                    <a:cubicBezTo>
                      <a:pt x="110" y="151"/>
                      <a:pt x="110" y="151"/>
                      <a:pt x="110" y="151"/>
                    </a:cubicBezTo>
                    <a:cubicBezTo>
                      <a:pt x="116" y="151"/>
                      <a:pt x="121" y="146"/>
                      <a:pt x="121" y="140"/>
                    </a:cubicBezTo>
                    <a:cubicBezTo>
                      <a:pt x="120" y="39"/>
                      <a:pt x="120" y="39"/>
                      <a:pt x="120" y="39"/>
                    </a:cubicBezTo>
                    <a:cubicBezTo>
                      <a:pt x="120" y="39"/>
                      <a:pt x="121" y="38"/>
                      <a:pt x="121" y="38"/>
                    </a:cubicBezTo>
                    <a:cubicBezTo>
                      <a:pt x="121" y="31"/>
                      <a:pt x="121" y="31"/>
                      <a:pt x="121" y="31"/>
                    </a:cubicBezTo>
                    <a:cubicBezTo>
                      <a:pt x="121" y="31"/>
                      <a:pt x="120" y="30"/>
                      <a:pt x="120" y="30"/>
                    </a:cubicBezTo>
                    <a:cubicBezTo>
                      <a:pt x="120" y="27"/>
                      <a:pt x="120" y="27"/>
                      <a:pt x="120" y="27"/>
                    </a:cubicBezTo>
                    <a:cubicBezTo>
                      <a:pt x="120" y="27"/>
                      <a:pt x="120" y="27"/>
                      <a:pt x="120" y="27"/>
                    </a:cubicBezTo>
                    <a:lnTo>
                      <a:pt x="121" y="26"/>
                    </a:lnTo>
                    <a:close/>
                    <a:moveTo>
                      <a:pt x="51" y="148"/>
                    </a:moveTo>
                    <a:cubicBezTo>
                      <a:pt x="49" y="148"/>
                      <a:pt x="48" y="146"/>
                      <a:pt x="48" y="144"/>
                    </a:cubicBezTo>
                    <a:cubicBezTo>
                      <a:pt x="48" y="142"/>
                      <a:pt x="49" y="140"/>
                      <a:pt x="51" y="140"/>
                    </a:cubicBezTo>
                    <a:cubicBezTo>
                      <a:pt x="53" y="140"/>
                      <a:pt x="55" y="142"/>
                      <a:pt x="55" y="144"/>
                    </a:cubicBezTo>
                    <a:cubicBezTo>
                      <a:pt x="55" y="146"/>
                      <a:pt x="53" y="148"/>
                      <a:pt x="51" y="148"/>
                    </a:cubicBezTo>
                    <a:close/>
                    <a:moveTo>
                      <a:pt x="60" y="148"/>
                    </a:moveTo>
                    <a:cubicBezTo>
                      <a:pt x="58" y="148"/>
                      <a:pt x="57" y="146"/>
                      <a:pt x="57" y="144"/>
                    </a:cubicBezTo>
                    <a:cubicBezTo>
                      <a:pt x="57" y="142"/>
                      <a:pt x="58" y="140"/>
                      <a:pt x="60" y="140"/>
                    </a:cubicBezTo>
                    <a:cubicBezTo>
                      <a:pt x="62" y="140"/>
                      <a:pt x="64" y="142"/>
                      <a:pt x="64" y="144"/>
                    </a:cubicBezTo>
                    <a:cubicBezTo>
                      <a:pt x="64" y="146"/>
                      <a:pt x="62" y="148"/>
                      <a:pt x="60" y="148"/>
                    </a:cubicBezTo>
                    <a:close/>
                    <a:moveTo>
                      <a:pt x="69" y="148"/>
                    </a:moveTo>
                    <a:cubicBezTo>
                      <a:pt x="67" y="148"/>
                      <a:pt x="66" y="146"/>
                      <a:pt x="66" y="144"/>
                    </a:cubicBezTo>
                    <a:cubicBezTo>
                      <a:pt x="66" y="142"/>
                      <a:pt x="67" y="140"/>
                      <a:pt x="69" y="140"/>
                    </a:cubicBezTo>
                    <a:cubicBezTo>
                      <a:pt x="71" y="140"/>
                      <a:pt x="73" y="142"/>
                      <a:pt x="73" y="144"/>
                    </a:cubicBezTo>
                    <a:cubicBezTo>
                      <a:pt x="73" y="146"/>
                      <a:pt x="71" y="148"/>
                      <a:pt x="69" y="148"/>
                    </a:cubicBezTo>
                    <a:close/>
                    <a:moveTo>
                      <a:pt x="16" y="13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05" y="19"/>
                      <a:pt x="105" y="19"/>
                      <a:pt x="105" y="19"/>
                    </a:cubicBezTo>
                    <a:cubicBezTo>
                      <a:pt x="106" y="138"/>
                      <a:pt x="106" y="138"/>
                      <a:pt x="106" y="138"/>
                    </a:cubicBezTo>
                    <a:lnTo>
                      <a:pt x="16" y="1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5" name="Oval 196"/>
            <p:cNvSpPr>
              <a:spLocks noChangeArrowheads="1"/>
            </p:cNvSpPr>
            <p:nvPr/>
          </p:nvSpPr>
          <p:spPr bwMode="auto">
            <a:xfrm rot="4258904">
              <a:off x="6315319" y="1679097"/>
              <a:ext cx="283293" cy="283293"/>
            </a:xfrm>
            <a:prstGeom prst="triangle">
              <a:avLst/>
            </a:prstGeom>
            <a:solidFill>
              <a:srgbClr val="4FC7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023675" y="931299"/>
            <a:ext cx="149752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Your text</a:t>
            </a:r>
            <a:endParaRPr lang="zh-CN" altLang="en-US" sz="2400" dirty="0">
              <a:solidFill>
                <a:srgbClr val="0CB69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023675" y="1409980"/>
            <a:ext cx="1888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516D82"/>
                </a:solidFill>
                <a:latin typeface="Century Gothic" panose="020B0502020202020204" pitchFamily="34" charset="0"/>
              </a:rPr>
              <a:t>Get it now! A PowerPoint Presentation Template, clean, creative, simple, unique, scalable and multipurpose PowerPoint Template. </a:t>
            </a:r>
            <a:endParaRPr lang="zh-CN" altLang="en-US" sz="12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1290269" y="4680947"/>
            <a:ext cx="316545" cy="316545"/>
          </a:xfrm>
          <a:prstGeom prst="ellipse">
            <a:avLst/>
          </a:prstGeom>
          <a:solidFill>
            <a:srgbClr val="516D82"/>
          </a:solidFill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294637" y="5189033"/>
            <a:ext cx="316800" cy="316800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1285901" y="5703683"/>
            <a:ext cx="316545" cy="316545"/>
          </a:xfrm>
          <a:prstGeom prst="ellipse">
            <a:avLst/>
          </a:prstGeom>
          <a:solidFill>
            <a:srgbClr val="EED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1290269" y="6211769"/>
            <a:ext cx="316800" cy="316800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235798" y="556306"/>
            <a:ext cx="987617" cy="679623"/>
            <a:chOff x="3968090" y="850238"/>
            <a:chExt cx="987617" cy="679623"/>
          </a:xfrm>
        </p:grpSpPr>
        <p:sp>
          <p:nvSpPr>
            <p:cNvPr id="67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364246" y="172764"/>
            <a:ext cx="625931" cy="430731"/>
            <a:chOff x="3968090" y="850238"/>
            <a:chExt cx="987617" cy="679623"/>
          </a:xfrm>
        </p:grpSpPr>
        <p:sp>
          <p:nvSpPr>
            <p:cNvPr id="73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95332" y="33806"/>
            <a:ext cx="625931" cy="430731"/>
            <a:chOff x="3968090" y="850238"/>
            <a:chExt cx="987617" cy="679623"/>
          </a:xfrm>
        </p:grpSpPr>
        <p:sp>
          <p:nvSpPr>
            <p:cNvPr id="78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4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9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" dur="5000" fill="hold"/>
                                        <p:tgtEl>
                                          <p:spTgt spid="9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0" dur="5000" fill="hold"/>
                                        <p:tgtEl>
                                          <p:spTgt spid="9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5000" fill="hold"/>
                                        <p:tgtEl>
                                          <p:spTgt spid="9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3 -0.00023 L 0.00378 -0.00023 C 0.00364 -0.00023 0.00351 -0.01412 0.00338 -0.01621 C 0.00325 -0.01621 0.00299 -0.00324 0.00286 -0.00324 C 0.00273 -0.00324 0.0026 -0.00718 0.00247 -0.00718 L 0.00234 -0.16227 L 0.00221 0.02477 L 0.00182 -0.00023 L 0.00169 -0.00718 L 0.0013 -0.00116 C 0.00117 -0.00417 0.00091 -0.01713 0.00078 -0.02223 C 0.00065 -0.02315 0.00052 -0.02431 0.00052 -0.02223 C 0.00039 -0.02014 0.00026 -0.00625 0.00026 -0.00533 C 0.00026 -0.00116 0.00013 -0.00533 1.04167E-6 -0.00324 L 1.04167E-6 -0.00023 L 1.04167E-6 2.96296E-6 " pathEditMode="relative" rAng="0" ptsTypes="AAAAAAAAAAAAAAAA">
                                      <p:cBhvr>
                                        <p:cTn id="14" dur="2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6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3.7037E-7 L -0.00052 3.7037E-7 C -0.00065 3.7037E-7 -0.00078 -0.0044 -0.00104 -0.00509 C -0.00117 -0.00509 -0.0013 -0.00093 -0.00144 -0.00093 C -0.00157 -0.00093 -0.0017 -0.00232 -0.00196 -0.00232 L -0.00209 -0.05185 L -0.00222 0.0081 L -0.00248 3.7037E-7 L -0.00261 -0.00232 L -0.00313 -0.00023 C -0.00326 -0.00139 -0.00339 -0.00556 -0.00352 -0.00718 C -0.00378 -0.00741 -0.00391 -0.00764 -0.00391 -0.00718 C -0.00404 -0.00648 -0.00417 -0.00185 -0.00417 -0.00162 C -0.00417 -0.00023 -0.0043 -0.00162 -0.00443 -0.00093 L -0.00443 3.7037E-7 L -0.00443 3.7037E-7 " pathEditMode="relative" rAng="0" ptsTypes="AAAAAAAAAAAAAAAA">
                                      <p:cBhvr>
                                        <p:cTn id="16" dur="2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219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2.59259E-6 L 0.00052 2.59259E-6 C 0.00065 2.59259E-6 0.00079 0.00301 0.00092 0.00301 C 0.00105 0.00301 0.00118 0.00092 0.00131 0.00092 C 0.00144 0.00092 0.00157 0.00185 0.0017 0.00185 L 0.00183 0.02615 L 0.00196 -0.00301 L 0.00222 2.59259E-6 L 0.00235 0.00185 L 0.00274 0.00092 C 0.00287 0.00092 0.003 0.00301 0.00313 0.00393 C 0.00326 0.00393 0.00339 0.00393 0.00339 0.00486 C 0.00352 0.00393 0.00365 0.00092 0.00365 0.00185 C 0.00365 0.00092 0.00378 0.00092 0.00378 0.00185 L 0.00378 2.59259E-6 L 0.00378 0.00092 " pathEditMode="relative" rAng="0" ptsTypes="AAAAAAAAAAAAAAAA">
                                      <p:cBhvr>
                                        <p:cTn id="18" dur="2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2"/>
          <p:cNvSpPr>
            <a:spLocks noEditPoints="1"/>
          </p:cNvSpPr>
          <p:nvPr/>
        </p:nvSpPr>
        <p:spPr bwMode="auto">
          <a:xfrm>
            <a:off x="848035" y="1925107"/>
            <a:ext cx="2809551" cy="5611170"/>
          </a:xfrm>
          <a:custGeom>
            <a:avLst/>
            <a:gdLst>
              <a:gd name="T0" fmla="*/ 298 w 301"/>
              <a:gd name="T1" fmla="*/ 337 h 671"/>
              <a:gd name="T2" fmla="*/ 246 w 301"/>
              <a:gd name="T3" fmla="*/ 175 h 671"/>
              <a:gd name="T4" fmla="*/ 245 w 301"/>
              <a:gd name="T5" fmla="*/ 174 h 671"/>
              <a:gd name="T6" fmla="*/ 244 w 301"/>
              <a:gd name="T7" fmla="*/ 172 h 671"/>
              <a:gd name="T8" fmla="*/ 176 w 301"/>
              <a:gd name="T9" fmla="*/ 135 h 671"/>
              <a:gd name="T10" fmla="*/ 125 w 301"/>
              <a:gd name="T11" fmla="*/ 135 h 671"/>
              <a:gd name="T12" fmla="*/ 57 w 301"/>
              <a:gd name="T13" fmla="*/ 172 h 671"/>
              <a:gd name="T14" fmla="*/ 56 w 301"/>
              <a:gd name="T15" fmla="*/ 174 h 671"/>
              <a:gd name="T16" fmla="*/ 3 w 301"/>
              <a:gd name="T17" fmla="*/ 337 h 671"/>
              <a:gd name="T18" fmla="*/ 15 w 301"/>
              <a:gd name="T19" fmla="*/ 361 h 671"/>
              <a:gd name="T20" fmla="*/ 21 w 301"/>
              <a:gd name="T21" fmla="*/ 362 h 671"/>
              <a:gd name="T22" fmla="*/ 39 w 301"/>
              <a:gd name="T23" fmla="*/ 349 h 671"/>
              <a:gd name="T24" fmla="*/ 91 w 301"/>
              <a:gd name="T25" fmla="*/ 189 h 671"/>
              <a:gd name="T26" fmla="*/ 104 w 301"/>
              <a:gd name="T27" fmla="*/ 177 h 671"/>
              <a:gd name="T28" fmla="*/ 35 w 301"/>
              <a:gd name="T29" fmla="*/ 456 h 671"/>
              <a:gd name="T30" fmla="*/ 92 w 301"/>
              <a:gd name="T31" fmla="*/ 456 h 671"/>
              <a:gd name="T32" fmla="*/ 92 w 301"/>
              <a:gd name="T33" fmla="*/ 647 h 671"/>
              <a:gd name="T34" fmla="*/ 116 w 301"/>
              <a:gd name="T35" fmla="*/ 671 h 671"/>
              <a:gd name="T36" fmla="*/ 139 w 301"/>
              <a:gd name="T37" fmla="*/ 647 h 671"/>
              <a:gd name="T38" fmla="*/ 139 w 301"/>
              <a:gd name="T39" fmla="*/ 456 h 671"/>
              <a:gd name="T40" fmla="*/ 161 w 301"/>
              <a:gd name="T41" fmla="*/ 456 h 671"/>
              <a:gd name="T42" fmla="*/ 161 w 301"/>
              <a:gd name="T43" fmla="*/ 647 h 671"/>
              <a:gd name="T44" fmla="*/ 185 w 301"/>
              <a:gd name="T45" fmla="*/ 671 h 671"/>
              <a:gd name="T46" fmla="*/ 209 w 301"/>
              <a:gd name="T47" fmla="*/ 647 h 671"/>
              <a:gd name="T48" fmla="*/ 209 w 301"/>
              <a:gd name="T49" fmla="*/ 456 h 671"/>
              <a:gd name="T50" fmla="*/ 265 w 301"/>
              <a:gd name="T51" fmla="*/ 456 h 671"/>
              <a:gd name="T52" fmla="*/ 197 w 301"/>
              <a:gd name="T53" fmla="*/ 177 h 671"/>
              <a:gd name="T54" fmla="*/ 210 w 301"/>
              <a:gd name="T55" fmla="*/ 189 h 671"/>
              <a:gd name="T56" fmla="*/ 262 w 301"/>
              <a:gd name="T57" fmla="*/ 349 h 671"/>
              <a:gd name="T58" fmla="*/ 286 w 301"/>
              <a:gd name="T59" fmla="*/ 361 h 671"/>
              <a:gd name="T60" fmla="*/ 298 w 301"/>
              <a:gd name="T61" fmla="*/ 337 h 671"/>
              <a:gd name="T62" fmla="*/ 150 w 301"/>
              <a:gd name="T63" fmla="*/ 108 h 671"/>
              <a:gd name="T64" fmla="*/ 198 w 301"/>
              <a:gd name="T65" fmla="*/ 54 h 671"/>
              <a:gd name="T66" fmla="*/ 150 w 301"/>
              <a:gd name="T67" fmla="*/ 0 h 671"/>
              <a:gd name="T68" fmla="*/ 102 w 301"/>
              <a:gd name="T69" fmla="*/ 54 h 671"/>
              <a:gd name="T70" fmla="*/ 150 w 301"/>
              <a:gd name="T71" fmla="*/ 108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1" h="671">
                <a:moveTo>
                  <a:pt x="298" y="337"/>
                </a:moveTo>
                <a:cubicBezTo>
                  <a:pt x="246" y="175"/>
                  <a:pt x="246" y="175"/>
                  <a:pt x="246" y="175"/>
                </a:cubicBezTo>
                <a:cubicBezTo>
                  <a:pt x="245" y="174"/>
                  <a:pt x="245" y="174"/>
                  <a:pt x="245" y="174"/>
                </a:cubicBezTo>
                <a:cubicBezTo>
                  <a:pt x="244" y="172"/>
                  <a:pt x="244" y="172"/>
                  <a:pt x="244" y="172"/>
                </a:cubicBezTo>
                <a:cubicBezTo>
                  <a:pt x="236" y="157"/>
                  <a:pt x="212" y="132"/>
                  <a:pt x="176" y="135"/>
                </a:cubicBezTo>
                <a:cubicBezTo>
                  <a:pt x="125" y="135"/>
                  <a:pt x="125" y="135"/>
                  <a:pt x="125" y="135"/>
                </a:cubicBezTo>
                <a:cubicBezTo>
                  <a:pt x="89" y="132"/>
                  <a:pt x="65" y="157"/>
                  <a:pt x="57" y="172"/>
                </a:cubicBezTo>
                <a:cubicBezTo>
                  <a:pt x="56" y="174"/>
                  <a:pt x="56" y="174"/>
                  <a:pt x="56" y="174"/>
                </a:cubicBezTo>
                <a:cubicBezTo>
                  <a:pt x="3" y="337"/>
                  <a:pt x="3" y="337"/>
                  <a:pt x="3" y="337"/>
                </a:cubicBezTo>
                <a:cubicBezTo>
                  <a:pt x="0" y="347"/>
                  <a:pt x="5" y="358"/>
                  <a:pt x="15" y="361"/>
                </a:cubicBezTo>
                <a:cubicBezTo>
                  <a:pt x="17" y="362"/>
                  <a:pt x="19" y="362"/>
                  <a:pt x="21" y="362"/>
                </a:cubicBezTo>
                <a:cubicBezTo>
                  <a:pt x="29" y="362"/>
                  <a:pt x="36" y="357"/>
                  <a:pt x="39" y="349"/>
                </a:cubicBezTo>
                <a:cubicBezTo>
                  <a:pt x="91" y="189"/>
                  <a:pt x="91" y="189"/>
                  <a:pt x="91" y="189"/>
                </a:cubicBezTo>
                <a:cubicBezTo>
                  <a:pt x="92" y="187"/>
                  <a:pt x="97" y="181"/>
                  <a:pt x="104" y="177"/>
                </a:cubicBezTo>
                <a:cubicBezTo>
                  <a:pt x="35" y="456"/>
                  <a:pt x="35" y="456"/>
                  <a:pt x="35" y="456"/>
                </a:cubicBezTo>
                <a:cubicBezTo>
                  <a:pt x="92" y="456"/>
                  <a:pt x="92" y="456"/>
                  <a:pt x="92" y="456"/>
                </a:cubicBezTo>
                <a:cubicBezTo>
                  <a:pt x="92" y="647"/>
                  <a:pt x="92" y="647"/>
                  <a:pt x="92" y="647"/>
                </a:cubicBezTo>
                <a:cubicBezTo>
                  <a:pt x="92" y="660"/>
                  <a:pt x="102" y="671"/>
                  <a:pt x="116" y="671"/>
                </a:cubicBezTo>
                <a:cubicBezTo>
                  <a:pt x="129" y="671"/>
                  <a:pt x="139" y="660"/>
                  <a:pt x="139" y="647"/>
                </a:cubicBezTo>
                <a:cubicBezTo>
                  <a:pt x="139" y="456"/>
                  <a:pt x="139" y="456"/>
                  <a:pt x="139" y="456"/>
                </a:cubicBezTo>
                <a:cubicBezTo>
                  <a:pt x="161" y="456"/>
                  <a:pt x="161" y="456"/>
                  <a:pt x="161" y="456"/>
                </a:cubicBezTo>
                <a:cubicBezTo>
                  <a:pt x="161" y="647"/>
                  <a:pt x="161" y="647"/>
                  <a:pt x="161" y="647"/>
                </a:cubicBezTo>
                <a:cubicBezTo>
                  <a:pt x="161" y="660"/>
                  <a:pt x="172" y="671"/>
                  <a:pt x="185" y="671"/>
                </a:cubicBezTo>
                <a:cubicBezTo>
                  <a:pt x="198" y="671"/>
                  <a:pt x="209" y="660"/>
                  <a:pt x="209" y="647"/>
                </a:cubicBezTo>
                <a:cubicBezTo>
                  <a:pt x="209" y="456"/>
                  <a:pt x="209" y="456"/>
                  <a:pt x="209" y="456"/>
                </a:cubicBezTo>
                <a:cubicBezTo>
                  <a:pt x="265" y="456"/>
                  <a:pt x="265" y="456"/>
                  <a:pt x="265" y="456"/>
                </a:cubicBezTo>
                <a:cubicBezTo>
                  <a:pt x="197" y="177"/>
                  <a:pt x="197" y="177"/>
                  <a:pt x="197" y="177"/>
                </a:cubicBezTo>
                <a:cubicBezTo>
                  <a:pt x="204" y="181"/>
                  <a:pt x="208" y="187"/>
                  <a:pt x="210" y="189"/>
                </a:cubicBezTo>
                <a:cubicBezTo>
                  <a:pt x="262" y="349"/>
                  <a:pt x="262" y="349"/>
                  <a:pt x="262" y="349"/>
                </a:cubicBezTo>
                <a:cubicBezTo>
                  <a:pt x="265" y="359"/>
                  <a:pt x="276" y="365"/>
                  <a:pt x="286" y="361"/>
                </a:cubicBezTo>
                <a:cubicBezTo>
                  <a:pt x="296" y="358"/>
                  <a:pt x="301" y="347"/>
                  <a:pt x="298" y="337"/>
                </a:cubicBezTo>
                <a:close/>
                <a:moveTo>
                  <a:pt x="150" y="108"/>
                </a:moveTo>
                <a:cubicBezTo>
                  <a:pt x="177" y="108"/>
                  <a:pt x="198" y="84"/>
                  <a:pt x="198" y="54"/>
                </a:cubicBezTo>
                <a:cubicBezTo>
                  <a:pt x="198" y="24"/>
                  <a:pt x="177" y="0"/>
                  <a:pt x="150" y="0"/>
                </a:cubicBezTo>
                <a:cubicBezTo>
                  <a:pt x="124" y="0"/>
                  <a:pt x="102" y="24"/>
                  <a:pt x="102" y="54"/>
                </a:cubicBezTo>
                <a:cubicBezTo>
                  <a:pt x="102" y="84"/>
                  <a:pt x="124" y="108"/>
                  <a:pt x="150" y="108"/>
                </a:cubicBezTo>
                <a:close/>
              </a:path>
            </a:pathLst>
          </a:custGeom>
          <a:solidFill>
            <a:srgbClr val="0CB6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39"/>
          <p:cNvSpPr>
            <a:spLocks noEditPoints="1"/>
          </p:cNvSpPr>
          <p:nvPr/>
        </p:nvSpPr>
        <p:spPr bwMode="auto">
          <a:xfrm>
            <a:off x="5501804" y="1585689"/>
            <a:ext cx="2146559" cy="5611170"/>
          </a:xfrm>
          <a:custGeom>
            <a:avLst/>
            <a:gdLst>
              <a:gd name="T0" fmla="*/ 206 w 226"/>
              <a:gd name="T1" fmla="*/ 149 h 671"/>
              <a:gd name="T2" fmla="*/ 160 w 226"/>
              <a:gd name="T3" fmla="*/ 131 h 671"/>
              <a:gd name="T4" fmla="*/ 66 w 226"/>
              <a:gd name="T5" fmla="*/ 131 h 671"/>
              <a:gd name="T6" fmla="*/ 21 w 226"/>
              <a:gd name="T7" fmla="*/ 149 h 671"/>
              <a:gd name="T8" fmla="*/ 0 w 226"/>
              <a:gd name="T9" fmla="*/ 204 h 671"/>
              <a:gd name="T10" fmla="*/ 0 w 226"/>
              <a:gd name="T11" fmla="*/ 361 h 671"/>
              <a:gd name="T12" fmla="*/ 19 w 226"/>
              <a:gd name="T13" fmla="*/ 380 h 671"/>
              <a:gd name="T14" fmla="*/ 38 w 226"/>
              <a:gd name="T15" fmla="*/ 361 h 671"/>
              <a:gd name="T16" fmla="*/ 38 w 226"/>
              <a:gd name="T17" fmla="*/ 204 h 671"/>
              <a:gd name="T18" fmla="*/ 47 w 226"/>
              <a:gd name="T19" fmla="*/ 176 h 671"/>
              <a:gd name="T20" fmla="*/ 52 w 226"/>
              <a:gd name="T21" fmla="*/ 172 h 671"/>
              <a:gd name="T22" fmla="*/ 52 w 226"/>
              <a:gd name="T23" fmla="*/ 647 h 671"/>
              <a:gd name="T24" fmla="*/ 76 w 226"/>
              <a:gd name="T25" fmla="*/ 671 h 671"/>
              <a:gd name="T26" fmla="*/ 100 w 226"/>
              <a:gd name="T27" fmla="*/ 647 h 671"/>
              <a:gd name="T28" fmla="*/ 100 w 226"/>
              <a:gd name="T29" fmla="*/ 413 h 671"/>
              <a:gd name="T30" fmla="*/ 127 w 226"/>
              <a:gd name="T31" fmla="*/ 413 h 671"/>
              <a:gd name="T32" fmla="*/ 127 w 226"/>
              <a:gd name="T33" fmla="*/ 647 h 671"/>
              <a:gd name="T34" fmla="*/ 151 w 226"/>
              <a:gd name="T35" fmla="*/ 671 h 671"/>
              <a:gd name="T36" fmla="*/ 174 w 226"/>
              <a:gd name="T37" fmla="*/ 647 h 671"/>
              <a:gd name="T38" fmla="*/ 174 w 226"/>
              <a:gd name="T39" fmla="*/ 172 h 671"/>
              <a:gd name="T40" fmla="*/ 179 w 226"/>
              <a:gd name="T41" fmla="*/ 176 h 671"/>
              <a:gd name="T42" fmla="*/ 188 w 226"/>
              <a:gd name="T43" fmla="*/ 204 h 671"/>
              <a:gd name="T44" fmla="*/ 188 w 226"/>
              <a:gd name="T45" fmla="*/ 361 h 671"/>
              <a:gd name="T46" fmla="*/ 207 w 226"/>
              <a:gd name="T47" fmla="*/ 380 h 671"/>
              <a:gd name="T48" fmla="*/ 226 w 226"/>
              <a:gd name="T49" fmla="*/ 361 h 671"/>
              <a:gd name="T50" fmla="*/ 226 w 226"/>
              <a:gd name="T51" fmla="*/ 204 h 671"/>
              <a:gd name="T52" fmla="*/ 206 w 226"/>
              <a:gd name="T53" fmla="*/ 149 h 671"/>
              <a:gd name="T54" fmla="*/ 113 w 226"/>
              <a:gd name="T55" fmla="*/ 108 h 671"/>
              <a:gd name="T56" fmla="*/ 161 w 226"/>
              <a:gd name="T57" fmla="*/ 54 h 671"/>
              <a:gd name="T58" fmla="*/ 113 w 226"/>
              <a:gd name="T59" fmla="*/ 0 h 671"/>
              <a:gd name="T60" fmla="*/ 65 w 226"/>
              <a:gd name="T61" fmla="*/ 54 h 671"/>
              <a:gd name="T62" fmla="*/ 113 w 226"/>
              <a:gd name="T63" fmla="*/ 108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671">
                <a:moveTo>
                  <a:pt x="206" y="149"/>
                </a:moveTo>
                <a:cubicBezTo>
                  <a:pt x="188" y="131"/>
                  <a:pt x="165" y="130"/>
                  <a:pt x="160" y="131"/>
                </a:cubicBezTo>
                <a:cubicBezTo>
                  <a:pt x="66" y="131"/>
                  <a:pt x="66" y="131"/>
                  <a:pt x="66" y="131"/>
                </a:cubicBezTo>
                <a:cubicBezTo>
                  <a:pt x="62" y="130"/>
                  <a:pt x="39" y="131"/>
                  <a:pt x="21" y="149"/>
                </a:cubicBezTo>
                <a:cubicBezTo>
                  <a:pt x="7" y="162"/>
                  <a:pt x="0" y="181"/>
                  <a:pt x="0" y="204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71"/>
                  <a:pt x="9" y="380"/>
                  <a:pt x="19" y="380"/>
                </a:cubicBezTo>
                <a:cubicBezTo>
                  <a:pt x="30" y="380"/>
                  <a:pt x="38" y="371"/>
                  <a:pt x="38" y="361"/>
                </a:cubicBezTo>
                <a:cubicBezTo>
                  <a:pt x="38" y="204"/>
                  <a:pt x="38" y="204"/>
                  <a:pt x="38" y="204"/>
                </a:cubicBezTo>
                <a:cubicBezTo>
                  <a:pt x="38" y="191"/>
                  <a:pt x="41" y="182"/>
                  <a:pt x="47" y="176"/>
                </a:cubicBezTo>
                <a:cubicBezTo>
                  <a:pt x="49" y="175"/>
                  <a:pt x="50" y="173"/>
                  <a:pt x="52" y="172"/>
                </a:cubicBezTo>
                <a:cubicBezTo>
                  <a:pt x="52" y="647"/>
                  <a:pt x="52" y="647"/>
                  <a:pt x="52" y="647"/>
                </a:cubicBezTo>
                <a:cubicBezTo>
                  <a:pt x="52" y="660"/>
                  <a:pt x="63" y="671"/>
                  <a:pt x="76" y="671"/>
                </a:cubicBezTo>
                <a:cubicBezTo>
                  <a:pt x="89" y="671"/>
                  <a:pt x="100" y="660"/>
                  <a:pt x="100" y="647"/>
                </a:cubicBezTo>
                <a:cubicBezTo>
                  <a:pt x="100" y="413"/>
                  <a:pt x="100" y="413"/>
                  <a:pt x="100" y="413"/>
                </a:cubicBezTo>
                <a:cubicBezTo>
                  <a:pt x="127" y="413"/>
                  <a:pt x="127" y="413"/>
                  <a:pt x="127" y="413"/>
                </a:cubicBezTo>
                <a:cubicBezTo>
                  <a:pt x="127" y="647"/>
                  <a:pt x="127" y="647"/>
                  <a:pt x="127" y="647"/>
                </a:cubicBezTo>
                <a:cubicBezTo>
                  <a:pt x="127" y="660"/>
                  <a:pt x="137" y="671"/>
                  <a:pt x="151" y="671"/>
                </a:cubicBezTo>
                <a:cubicBezTo>
                  <a:pt x="164" y="671"/>
                  <a:pt x="174" y="660"/>
                  <a:pt x="174" y="647"/>
                </a:cubicBezTo>
                <a:cubicBezTo>
                  <a:pt x="174" y="172"/>
                  <a:pt x="174" y="172"/>
                  <a:pt x="174" y="172"/>
                </a:cubicBezTo>
                <a:cubicBezTo>
                  <a:pt x="176" y="173"/>
                  <a:pt x="178" y="174"/>
                  <a:pt x="179" y="176"/>
                </a:cubicBezTo>
                <a:cubicBezTo>
                  <a:pt x="185" y="182"/>
                  <a:pt x="188" y="191"/>
                  <a:pt x="188" y="204"/>
                </a:cubicBezTo>
                <a:cubicBezTo>
                  <a:pt x="188" y="361"/>
                  <a:pt x="188" y="361"/>
                  <a:pt x="188" y="361"/>
                </a:cubicBezTo>
                <a:cubicBezTo>
                  <a:pt x="188" y="371"/>
                  <a:pt x="197" y="380"/>
                  <a:pt x="207" y="380"/>
                </a:cubicBezTo>
                <a:cubicBezTo>
                  <a:pt x="218" y="380"/>
                  <a:pt x="226" y="371"/>
                  <a:pt x="226" y="361"/>
                </a:cubicBezTo>
                <a:cubicBezTo>
                  <a:pt x="226" y="204"/>
                  <a:pt x="226" y="204"/>
                  <a:pt x="226" y="204"/>
                </a:cubicBezTo>
                <a:cubicBezTo>
                  <a:pt x="226" y="181"/>
                  <a:pt x="219" y="162"/>
                  <a:pt x="206" y="149"/>
                </a:cubicBezTo>
                <a:close/>
                <a:moveTo>
                  <a:pt x="113" y="108"/>
                </a:moveTo>
                <a:cubicBezTo>
                  <a:pt x="140" y="108"/>
                  <a:pt x="161" y="84"/>
                  <a:pt x="161" y="54"/>
                </a:cubicBezTo>
                <a:cubicBezTo>
                  <a:pt x="161" y="24"/>
                  <a:pt x="140" y="0"/>
                  <a:pt x="113" y="0"/>
                </a:cubicBezTo>
                <a:cubicBezTo>
                  <a:pt x="87" y="0"/>
                  <a:pt x="65" y="24"/>
                  <a:pt x="65" y="54"/>
                </a:cubicBezTo>
                <a:cubicBezTo>
                  <a:pt x="65" y="84"/>
                  <a:pt x="87" y="108"/>
                  <a:pt x="113" y="108"/>
                </a:cubicBezTo>
                <a:close/>
              </a:path>
            </a:pathLst>
          </a:custGeom>
          <a:solidFill>
            <a:srgbClr val="0CB69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53627" y="2179484"/>
            <a:ext cx="158750" cy="158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87410" y="2179484"/>
            <a:ext cx="158750" cy="158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/>
        </p:nvSpPr>
        <p:spPr>
          <a:xfrm rot="10800000">
            <a:off x="2106613" y="2516599"/>
            <a:ext cx="292393" cy="152024"/>
          </a:xfrm>
          <a:prstGeom prst="arc">
            <a:avLst>
              <a:gd name="adj1" fmla="val 10819576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67848" y="1840067"/>
            <a:ext cx="158750" cy="158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601631" y="1840067"/>
            <a:ext cx="158750" cy="158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 rot="10800000">
            <a:off x="6420834" y="2177182"/>
            <a:ext cx="292393" cy="152024"/>
          </a:xfrm>
          <a:prstGeom prst="arc">
            <a:avLst>
              <a:gd name="adj1" fmla="val 10819576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060183" y="2262034"/>
            <a:ext cx="152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7" idx="6"/>
          </p:cNvCxnSpPr>
          <p:nvPr/>
        </p:nvCxnSpPr>
        <p:spPr>
          <a:xfrm flipV="1">
            <a:off x="2287410" y="2258859"/>
            <a:ext cx="158750" cy="31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116847" y="1279667"/>
            <a:ext cx="2473249" cy="1628384"/>
            <a:chOff x="2893759" y="547983"/>
            <a:chExt cx="2473249" cy="1628384"/>
          </a:xfrm>
        </p:grpSpPr>
        <p:sp>
          <p:nvSpPr>
            <p:cNvPr id="20" name="椭圆形标注 19"/>
            <p:cNvSpPr/>
            <p:nvPr/>
          </p:nvSpPr>
          <p:spPr>
            <a:xfrm>
              <a:off x="2893759" y="547983"/>
              <a:ext cx="2473249" cy="1628384"/>
            </a:xfrm>
            <a:prstGeom prst="wedgeEllipseCallout">
              <a:avLst>
                <a:gd name="adj1" fmla="val -57419"/>
                <a:gd name="adj2" fmla="val 17846"/>
              </a:avLst>
            </a:prstGeom>
            <a:noFill/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277176" y="73143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5456" y="1100770"/>
              <a:ext cx="1888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A 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PowerPoint Presentation Template, clean, creative, </a:t>
              </a:r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PowerPoint 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3799559"/>
            <a:ext cx="9017391" cy="362243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902338" y="1585689"/>
            <a:ext cx="700941" cy="401309"/>
            <a:chOff x="323007" y="951316"/>
            <a:chExt cx="1123814" cy="643416"/>
          </a:xfrm>
          <a:solidFill>
            <a:srgbClr val="0CB692"/>
          </a:solidFill>
        </p:grpSpPr>
        <p:sp>
          <p:nvSpPr>
            <p:cNvPr id="35" name="等腰三角形 34"/>
            <p:cNvSpPr/>
            <p:nvPr/>
          </p:nvSpPr>
          <p:spPr>
            <a:xfrm rot="16200000">
              <a:off x="848049" y="995959"/>
              <a:ext cx="643126" cy="5544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5400000">
              <a:off x="278654" y="995669"/>
              <a:ext cx="643126" cy="5544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33952" y="1279667"/>
            <a:ext cx="2473249" cy="1628384"/>
            <a:chOff x="2893759" y="547983"/>
            <a:chExt cx="2473249" cy="1628384"/>
          </a:xfrm>
        </p:grpSpPr>
        <p:sp>
          <p:nvSpPr>
            <p:cNvPr id="43" name="椭圆形标注 42"/>
            <p:cNvSpPr/>
            <p:nvPr/>
          </p:nvSpPr>
          <p:spPr>
            <a:xfrm>
              <a:off x="2893759" y="547983"/>
              <a:ext cx="2473249" cy="1628384"/>
            </a:xfrm>
            <a:prstGeom prst="wedgeEllipseCallout">
              <a:avLst>
                <a:gd name="adj1" fmla="val -57419"/>
                <a:gd name="adj2" fmla="val 17846"/>
              </a:avLst>
            </a:prstGeom>
            <a:noFill/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277176" y="731438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Title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275456" y="1100770"/>
              <a:ext cx="18884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A 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PowerPoint Presentation Template, clean, creative, </a:t>
              </a:r>
              <a:r>
                <a:rPr lang="en-US" altLang="zh-CN" sz="1200" dirty="0" smtClean="0">
                  <a:solidFill>
                    <a:srgbClr val="516D82"/>
                  </a:solidFill>
                  <a:latin typeface="Century Gothic" panose="020B0502020202020204" pitchFamily="34" charset="0"/>
                </a:rPr>
                <a:t>PowerPoint </a:t>
              </a:r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645325" y="4179568"/>
            <a:ext cx="2071361" cy="2121669"/>
            <a:chOff x="9434538" y="4177531"/>
            <a:chExt cx="2071361" cy="2121669"/>
          </a:xfrm>
        </p:grpSpPr>
        <p:sp>
          <p:nvSpPr>
            <p:cNvPr id="52" name="矩形 51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331104" y="4176957"/>
            <a:ext cx="2071361" cy="2121669"/>
            <a:chOff x="9434538" y="4177531"/>
            <a:chExt cx="2071361" cy="2121669"/>
          </a:xfrm>
        </p:grpSpPr>
        <p:sp>
          <p:nvSpPr>
            <p:cNvPr id="56" name="矩形 55"/>
            <p:cNvSpPr/>
            <p:nvPr/>
          </p:nvSpPr>
          <p:spPr>
            <a:xfrm>
              <a:off x="9611900" y="4177531"/>
              <a:ext cx="1497526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solidFill>
                    <a:srgbClr val="0CB69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rPr>
                <a:t>Your text</a:t>
              </a:r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17409" y="4730692"/>
              <a:ext cx="18884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516D82"/>
                  </a:solidFill>
                  <a:latin typeface="Century Gothic" panose="020B0502020202020204" pitchFamily="34" charset="0"/>
                </a:rPr>
                <a:t>Get it now! A PowerPoint Presentation Template, clean, creative, simple, unique, scalable and multipurpose PowerPoint Template. </a:t>
              </a:r>
              <a:endParaRPr lang="zh-CN" altLang="en-US" sz="1200" dirty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9434538" y="4308159"/>
              <a:ext cx="58058" cy="1991041"/>
            </a:xfrm>
            <a:prstGeom prst="rect">
              <a:avLst/>
            </a:prstGeom>
            <a:solidFill>
              <a:srgbClr val="0CB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2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27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6" presetClass="exit" presetSubtype="2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6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" fill="hold"/>
                                        <p:tgtEl>
                                          <p:spTgt spid="4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" fill="hold"/>
                                        <p:tgtEl>
                                          <p:spTgt spid="4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"/>
                            </p:stCondLst>
                            <p:childTnLst>
                              <p:par>
                                <p:cTn id="32" presetID="8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580193" y="693183"/>
            <a:ext cx="8538378" cy="5297548"/>
            <a:chOff x="852743" y="711367"/>
            <a:chExt cx="8538378" cy="5297548"/>
          </a:xfrm>
        </p:grpSpPr>
        <p:grpSp>
          <p:nvGrpSpPr>
            <p:cNvPr id="20" name="组合 19"/>
            <p:cNvGrpSpPr/>
            <p:nvPr/>
          </p:nvGrpSpPr>
          <p:grpSpPr>
            <a:xfrm>
              <a:off x="2656113" y="1219199"/>
              <a:ext cx="4789715" cy="4789716"/>
              <a:chOff x="2656113" y="1219199"/>
              <a:chExt cx="4789715" cy="4789716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5523513" y="1468047"/>
                <a:ext cx="1888490" cy="1754826"/>
                <a:chOff x="5523513" y="1468047"/>
                <a:chExt cx="1888490" cy="1754826"/>
              </a:xfrm>
            </p:grpSpPr>
            <p:sp>
              <p:nvSpPr>
                <p:cNvPr id="7" name="文本框 6"/>
                <p:cNvSpPr txBox="1"/>
                <p:nvPr/>
              </p:nvSpPr>
              <p:spPr>
                <a:xfrm>
                  <a:off x="5537198" y="1468047"/>
                  <a:ext cx="604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0CB692"/>
                      </a:solidFill>
                      <a:latin typeface="Century Gothic" panose="020B0502020202020204" pitchFamily="34" charset="0"/>
                    </a:rPr>
                    <a:t>Title</a:t>
                  </a:r>
                  <a:endParaRPr lang="zh-CN" altLang="en-US" dirty="0">
                    <a:solidFill>
                      <a:srgbClr val="0CB692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5523513" y="1837878"/>
                  <a:ext cx="188849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516D82"/>
                      </a:solidFill>
                      <a:latin typeface="Century Gothic" panose="020B0502020202020204" pitchFamily="34" charset="0"/>
                    </a:rPr>
                    <a:t>Get it now! A PowerPoint Presentation Template, clean, creative, simple, unique, scalable and multipurpose PowerPoint Template. </a:t>
                  </a:r>
                  <a:endParaRPr lang="zh-CN" altLang="en-US" sz="1200" dirty="0">
                    <a:solidFill>
                      <a:srgbClr val="516D82"/>
                    </a:solidFill>
                    <a:latin typeface="Century Gothic" panose="020B0502020202020204" pitchFamily="34" charset="0"/>
                    <a:ea typeface="汉仪特细等线简" panose="02010604000101010101" pitchFamily="2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769774" y="4069173"/>
                <a:ext cx="1888490" cy="1939491"/>
                <a:chOff x="2889170" y="4069173"/>
                <a:chExt cx="1888490" cy="1939491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4173007" y="4069173"/>
                  <a:ext cx="604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>
                      <a:solidFill>
                        <a:srgbClr val="0CB692"/>
                      </a:solidFill>
                      <a:latin typeface="Century Gothic" panose="020B0502020202020204" pitchFamily="34" charset="0"/>
                    </a:rPr>
                    <a:t>Title</a:t>
                  </a:r>
                  <a:endParaRPr lang="zh-CN" altLang="en-US" dirty="0">
                    <a:solidFill>
                      <a:srgbClr val="0CB692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2889170" y="4439004"/>
                  <a:ext cx="188849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altLang="zh-CN" sz="1200" dirty="0">
                      <a:solidFill>
                        <a:srgbClr val="516D82"/>
                      </a:solidFill>
                      <a:latin typeface="Century Gothic" panose="020B0502020202020204" pitchFamily="34" charset="0"/>
                    </a:rPr>
                    <a:t>Get it now! A PowerPoint Presentation Template, clean, creative, simple, unique, scalable and multipurpose PowerPoint Template. </a:t>
                  </a:r>
                  <a:endParaRPr lang="zh-CN" altLang="en-US" sz="1200" dirty="0">
                    <a:solidFill>
                      <a:srgbClr val="516D82"/>
                    </a:solidFill>
                    <a:latin typeface="Century Gothic" panose="020B0502020202020204" pitchFamily="34" charset="0"/>
                    <a:ea typeface="汉仪特细等线简" panose="02010604000101010101" pitchFamily="2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2656113" y="1219199"/>
                <a:ext cx="4789715" cy="4789716"/>
                <a:chOff x="2656113" y="1219199"/>
                <a:chExt cx="4789715" cy="4789716"/>
              </a:xfrm>
            </p:grpSpPr>
            <p:sp>
              <p:nvSpPr>
                <p:cNvPr id="4" name="饼形 3"/>
                <p:cNvSpPr/>
                <p:nvPr/>
              </p:nvSpPr>
              <p:spPr>
                <a:xfrm>
                  <a:off x="2656114" y="1219201"/>
                  <a:ext cx="4789714" cy="4789714"/>
                </a:xfrm>
                <a:prstGeom prst="pie">
                  <a:avLst>
                    <a:gd name="adj1" fmla="val 10799999"/>
                    <a:gd name="adj2" fmla="val 16200000"/>
                  </a:avLst>
                </a:prstGeom>
                <a:solidFill>
                  <a:srgbClr val="516D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饼形 4"/>
                <p:cNvSpPr/>
                <p:nvPr/>
              </p:nvSpPr>
              <p:spPr>
                <a:xfrm rot="10800000">
                  <a:off x="2656113" y="1219199"/>
                  <a:ext cx="4789714" cy="4789714"/>
                </a:xfrm>
                <a:prstGeom prst="pie">
                  <a:avLst>
                    <a:gd name="adj1" fmla="val 10799999"/>
                    <a:gd name="adj2" fmla="val 16200000"/>
                  </a:avLst>
                </a:prstGeom>
                <a:solidFill>
                  <a:srgbClr val="516D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564740" y="3127827"/>
                  <a:ext cx="972458" cy="972458"/>
                </a:xfrm>
                <a:prstGeom prst="ellipse">
                  <a:avLst/>
                </a:prstGeom>
                <a:solidFill>
                  <a:srgbClr val="0CB69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 22"/>
                <p:cNvSpPr>
                  <a:spLocks/>
                </p:cNvSpPr>
                <p:nvPr/>
              </p:nvSpPr>
              <p:spPr bwMode="auto">
                <a:xfrm>
                  <a:off x="4819165" y="3444846"/>
                  <a:ext cx="463607" cy="338419"/>
                </a:xfrm>
                <a:custGeom>
                  <a:avLst/>
                  <a:gdLst>
                    <a:gd name="T0" fmla="*/ 140 w 163"/>
                    <a:gd name="T1" fmla="*/ 37 h 119"/>
                    <a:gd name="T2" fmla="*/ 150 w 163"/>
                    <a:gd name="T3" fmla="*/ 20 h 119"/>
                    <a:gd name="T4" fmla="*/ 130 w 163"/>
                    <a:gd name="T5" fmla="*/ 0 h 119"/>
                    <a:gd name="T6" fmla="*/ 110 w 163"/>
                    <a:gd name="T7" fmla="*/ 20 h 119"/>
                    <a:gd name="T8" fmla="*/ 120 w 163"/>
                    <a:gd name="T9" fmla="*/ 37 h 119"/>
                    <a:gd name="T10" fmla="*/ 109 w 163"/>
                    <a:gd name="T11" fmla="*/ 52 h 119"/>
                    <a:gd name="T12" fmla="*/ 97 w 163"/>
                    <a:gd name="T13" fmla="*/ 30 h 119"/>
                    <a:gd name="T14" fmla="*/ 82 w 163"/>
                    <a:gd name="T15" fmla="*/ 37 h 119"/>
                    <a:gd name="T16" fmla="*/ 97 w 163"/>
                    <a:gd name="T17" fmla="*/ 67 h 119"/>
                    <a:gd name="T18" fmla="*/ 82 w 163"/>
                    <a:gd name="T19" fmla="*/ 82 h 119"/>
                    <a:gd name="T20" fmla="*/ 67 w 163"/>
                    <a:gd name="T21" fmla="*/ 67 h 119"/>
                    <a:gd name="T22" fmla="*/ 82 w 163"/>
                    <a:gd name="T23" fmla="*/ 37 h 119"/>
                    <a:gd name="T24" fmla="*/ 68 w 163"/>
                    <a:gd name="T25" fmla="*/ 30 h 119"/>
                    <a:gd name="T26" fmla="*/ 55 w 163"/>
                    <a:gd name="T27" fmla="*/ 53 h 119"/>
                    <a:gd name="T28" fmla="*/ 43 w 163"/>
                    <a:gd name="T29" fmla="*/ 37 h 119"/>
                    <a:gd name="T30" fmla="*/ 53 w 163"/>
                    <a:gd name="T31" fmla="*/ 20 h 119"/>
                    <a:gd name="T32" fmla="*/ 33 w 163"/>
                    <a:gd name="T33" fmla="*/ 0 h 119"/>
                    <a:gd name="T34" fmla="*/ 13 w 163"/>
                    <a:gd name="T35" fmla="*/ 20 h 119"/>
                    <a:gd name="T36" fmla="*/ 23 w 163"/>
                    <a:gd name="T37" fmla="*/ 37 h 119"/>
                    <a:gd name="T38" fmla="*/ 0 w 163"/>
                    <a:gd name="T39" fmla="*/ 119 h 119"/>
                    <a:gd name="T40" fmla="*/ 45 w 163"/>
                    <a:gd name="T41" fmla="*/ 119 h 119"/>
                    <a:gd name="T42" fmla="*/ 66 w 163"/>
                    <a:gd name="T43" fmla="*/ 119 h 119"/>
                    <a:gd name="T44" fmla="*/ 97 w 163"/>
                    <a:gd name="T45" fmla="*/ 119 h 119"/>
                    <a:gd name="T46" fmla="*/ 120 w 163"/>
                    <a:gd name="T47" fmla="*/ 119 h 119"/>
                    <a:gd name="T48" fmla="*/ 163 w 163"/>
                    <a:gd name="T49" fmla="*/ 119 h 119"/>
                    <a:gd name="T50" fmla="*/ 140 w 163"/>
                    <a:gd name="T51" fmla="*/ 3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" h="119">
                      <a:moveTo>
                        <a:pt x="140" y="37"/>
                      </a:moveTo>
                      <a:cubicBezTo>
                        <a:pt x="146" y="33"/>
                        <a:pt x="150" y="27"/>
                        <a:pt x="150" y="20"/>
                      </a:cubicBezTo>
                      <a:cubicBezTo>
                        <a:pt x="150" y="9"/>
                        <a:pt x="141" y="0"/>
                        <a:pt x="130" y="0"/>
                      </a:cubicBezTo>
                      <a:cubicBezTo>
                        <a:pt x="119" y="0"/>
                        <a:pt x="110" y="9"/>
                        <a:pt x="110" y="20"/>
                      </a:cubicBezTo>
                      <a:cubicBezTo>
                        <a:pt x="110" y="27"/>
                        <a:pt x="114" y="33"/>
                        <a:pt x="120" y="37"/>
                      </a:cubicBezTo>
                      <a:cubicBezTo>
                        <a:pt x="116" y="40"/>
                        <a:pt x="113" y="46"/>
                        <a:pt x="109" y="52"/>
                      </a:cubicBezTo>
                      <a:cubicBezTo>
                        <a:pt x="106" y="43"/>
                        <a:pt x="102" y="35"/>
                        <a:pt x="97" y="30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97" y="67"/>
                        <a:pt x="97" y="67"/>
                        <a:pt x="97" y="67"/>
                      </a:cubicBezTo>
                      <a:cubicBezTo>
                        <a:pt x="82" y="82"/>
                        <a:pt x="82" y="82"/>
                        <a:pt x="82" y="82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63" y="35"/>
                        <a:pt x="58" y="43"/>
                        <a:pt x="55" y="53"/>
                      </a:cubicBezTo>
                      <a:cubicBezTo>
                        <a:pt x="51" y="46"/>
                        <a:pt x="48" y="40"/>
                        <a:pt x="43" y="37"/>
                      </a:cubicBezTo>
                      <a:cubicBezTo>
                        <a:pt x="49" y="33"/>
                        <a:pt x="53" y="27"/>
                        <a:pt x="53" y="20"/>
                      </a:cubicBezTo>
                      <a:cubicBezTo>
                        <a:pt x="53" y="9"/>
                        <a:pt x="44" y="0"/>
                        <a:pt x="33" y="0"/>
                      </a:cubicBezTo>
                      <a:cubicBezTo>
                        <a:pt x="22" y="0"/>
                        <a:pt x="13" y="9"/>
                        <a:pt x="13" y="20"/>
                      </a:cubicBezTo>
                      <a:cubicBezTo>
                        <a:pt x="13" y="27"/>
                        <a:pt x="17" y="33"/>
                        <a:pt x="23" y="37"/>
                      </a:cubicBezTo>
                      <a:cubicBezTo>
                        <a:pt x="10" y="48"/>
                        <a:pt x="0" y="81"/>
                        <a:pt x="0" y="119"/>
                      </a:cubicBezTo>
                      <a:cubicBezTo>
                        <a:pt x="45" y="119"/>
                        <a:pt x="45" y="119"/>
                        <a:pt x="45" y="119"/>
                      </a:cubicBezTo>
                      <a:cubicBezTo>
                        <a:pt x="66" y="119"/>
                        <a:pt x="66" y="119"/>
                        <a:pt x="66" y="119"/>
                      </a:cubicBezTo>
                      <a:cubicBezTo>
                        <a:pt x="97" y="119"/>
                        <a:pt x="97" y="119"/>
                        <a:pt x="97" y="119"/>
                      </a:cubicBezTo>
                      <a:cubicBezTo>
                        <a:pt x="120" y="119"/>
                        <a:pt x="120" y="119"/>
                        <a:pt x="120" y="119"/>
                      </a:cubicBezTo>
                      <a:cubicBezTo>
                        <a:pt x="163" y="119"/>
                        <a:pt x="163" y="119"/>
                        <a:pt x="163" y="119"/>
                      </a:cubicBezTo>
                      <a:cubicBezTo>
                        <a:pt x="163" y="81"/>
                        <a:pt x="154" y="48"/>
                        <a:pt x="140" y="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26" name="Freeform 195"/>
            <p:cNvSpPr>
              <a:spLocks/>
            </p:cNvSpPr>
            <p:nvPr/>
          </p:nvSpPr>
          <p:spPr bwMode="auto">
            <a:xfrm flipH="1">
              <a:off x="852743" y="1549977"/>
              <a:ext cx="2505956" cy="400635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352136" y="711367"/>
              <a:ext cx="12170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60</a:t>
              </a:r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%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Freeform 195"/>
            <p:cNvSpPr>
              <a:spLocks/>
            </p:cNvSpPr>
            <p:nvPr/>
          </p:nvSpPr>
          <p:spPr bwMode="auto">
            <a:xfrm flipV="1">
              <a:off x="7065321" y="4891312"/>
              <a:ext cx="2325800" cy="501208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047828" y="4438505"/>
              <a:ext cx="12170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60</a:t>
              </a:r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%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580193" y="540499"/>
            <a:ext cx="8365434" cy="5449981"/>
            <a:chOff x="2824380" y="-106373"/>
            <a:chExt cx="8365434" cy="5449981"/>
          </a:xfrm>
        </p:grpSpPr>
        <p:grpSp>
          <p:nvGrpSpPr>
            <p:cNvPr id="25" name="组合 24"/>
            <p:cNvGrpSpPr/>
            <p:nvPr/>
          </p:nvGrpSpPr>
          <p:grpSpPr>
            <a:xfrm>
              <a:off x="4624867" y="553892"/>
              <a:ext cx="4794478" cy="4789716"/>
              <a:chOff x="7652170" y="2160545"/>
              <a:chExt cx="4794478" cy="478971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652170" y="2160545"/>
                <a:ext cx="4794478" cy="4789716"/>
                <a:chOff x="7652170" y="2160545"/>
                <a:chExt cx="4794478" cy="4789716"/>
              </a:xfrm>
            </p:grpSpPr>
            <p:sp>
              <p:nvSpPr>
                <p:cNvPr id="14" name="饼形 13"/>
                <p:cNvSpPr/>
                <p:nvPr/>
              </p:nvSpPr>
              <p:spPr>
                <a:xfrm rot="16200000">
                  <a:off x="7656934" y="2160547"/>
                  <a:ext cx="4789714" cy="4789714"/>
                </a:xfrm>
                <a:prstGeom prst="pie">
                  <a:avLst>
                    <a:gd name="adj1" fmla="val 10799999"/>
                    <a:gd name="adj2" fmla="val 16200000"/>
                  </a:avLst>
                </a:prstGeom>
                <a:solidFill>
                  <a:srgbClr val="EEDD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饼形 14"/>
                <p:cNvSpPr/>
                <p:nvPr/>
              </p:nvSpPr>
              <p:spPr>
                <a:xfrm rot="5400000">
                  <a:off x="7652170" y="2160545"/>
                  <a:ext cx="4789714" cy="4789714"/>
                </a:xfrm>
                <a:prstGeom prst="pie">
                  <a:avLst>
                    <a:gd name="adj1" fmla="val 10799999"/>
                    <a:gd name="adj2" fmla="val 16200000"/>
                  </a:avLst>
                </a:prstGeom>
                <a:solidFill>
                  <a:srgbClr val="EEDD9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 rot="16200000">
                  <a:off x="9565560" y="4069173"/>
                  <a:ext cx="972458" cy="972458"/>
                </a:xfrm>
                <a:prstGeom prst="ellipse">
                  <a:avLst/>
                </a:prstGeom>
                <a:solidFill>
                  <a:srgbClr val="516D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Freeform 28"/>
                <p:cNvSpPr>
                  <a:spLocks noEditPoints="1"/>
                </p:cNvSpPr>
                <p:nvPr/>
              </p:nvSpPr>
              <p:spPr bwMode="auto">
                <a:xfrm>
                  <a:off x="9893429" y="4340107"/>
                  <a:ext cx="345298" cy="430590"/>
                </a:xfrm>
                <a:custGeom>
                  <a:avLst/>
                  <a:gdLst>
                    <a:gd name="T0" fmla="*/ 121 w 121"/>
                    <a:gd name="T1" fmla="*/ 26 h 151"/>
                    <a:gd name="T2" fmla="*/ 121 w 121"/>
                    <a:gd name="T3" fmla="*/ 23 h 151"/>
                    <a:gd name="T4" fmla="*/ 120 w 121"/>
                    <a:gd name="T5" fmla="*/ 22 h 151"/>
                    <a:gd name="T6" fmla="*/ 120 w 121"/>
                    <a:gd name="T7" fmla="*/ 22 h 151"/>
                    <a:gd name="T8" fmla="*/ 120 w 121"/>
                    <a:gd name="T9" fmla="*/ 11 h 151"/>
                    <a:gd name="T10" fmla="*/ 109 w 121"/>
                    <a:gd name="T11" fmla="*/ 0 h 151"/>
                    <a:gd name="T12" fmla="*/ 108 w 121"/>
                    <a:gd name="T13" fmla="*/ 0 h 151"/>
                    <a:gd name="T14" fmla="*/ 107 w 121"/>
                    <a:gd name="T15" fmla="*/ 0 h 151"/>
                    <a:gd name="T16" fmla="*/ 102 w 121"/>
                    <a:gd name="T17" fmla="*/ 0 h 151"/>
                    <a:gd name="T18" fmla="*/ 101 w 121"/>
                    <a:gd name="T19" fmla="*/ 0 h 151"/>
                    <a:gd name="T20" fmla="*/ 11 w 121"/>
                    <a:gd name="T21" fmla="*/ 1 h 151"/>
                    <a:gd name="T22" fmla="*/ 0 w 121"/>
                    <a:gd name="T23" fmla="*/ 12 h 151"/>
                    <a:gd name="T24" fmla="*/ 1 w 121"/>
                    <a:gd name="T25" fmla="*/ 141 h 151"/>
                    <a:gd name="T26" fmla="*/ 11 w 121"/>
                    <a:gd name="T27" fmla="*/ 151 h 151"/>
                    <a:gd name="T28" fmla="*/ 110 w 121"/>
                    <a:gd name="T29" fmla="*/ 151 h 151"/>
                    <a:gd name="T30" fmla="*/ 121 w 121"/>
                    <a:gd name="T31" fmla="*/ 140 h 151"/>
                    <a:gd name="T32" fmla="*/ 120 w 121"/>
                    <a:gd name="T33" fmla="*/ 39 h 151"/>
                    <a:gd name="T34" fmla="*/ 121 w 121"/>
                    <a:gd name="T35" fmla="*/ 38 h 151"/>
                    <a:gd name="T36" fmla="*/ 121 w 121"/>
                    <a:gd name="T37" fmla="*/ 31 h 151"/>
                    <a:gd name="T38" fmla="*/ 120 w 121"/>
                    <a:gd name="T39" fmla="*/ 30 h 151"/>
                    <a:gd name="T40" fmla="*/ 120 w 121"/>
                    <a:gd name="T41" fmla="*/ 27 h 151"/>
                    <a:gd name="T42" fmla="*/ 120 w 121"/>
                    <a:gd name="T43" fmla="*/ 27 h 151"/>
                    <a:gd name="T44" fmla="*/ 121 w 121"/>
                    <a:gd name="T45" fmla="*/ 26 h 151"/>
                    <a:gd name="T46" fmla="*/ 51 w 121"/>
                    <a:gd name="T47" fmla="*/ 148 h 151"/>
                    <a:gd name="T48" fmla="*/ 48 w 121"/>
                    <a:gd name="T49" fmla="*/ 144 h 151"/>
                    <a:gd name="T50" fmla="*/ 51 w 121"/>
                    <a:gd name="T51" fmla="*/ 140 h 151"/>
                    <a:gd name="T52" fmla="*/ 55 w 121"/>
                    <a:gd name="T53" fmla="*/ 144 h 151"/>
                    <a:gd name="T54" fmla="*/ 51 w 121"/>
                    <a:gd name="T55" fmla="*/ 148 h 151"/>
                    <a:gd name="T56" fmla="*/ 60 w 121"/>
                    <a:gd name="T57" fmla="*/ 148 h 151"/>
                    <a:gd name="T58" fmla="*/ 57 w 121"/>
                    <a:gd name="T59" fmla="*/ 144 h 151"/>
                    <a:gd name="T60" fmla="*/ 60 w 121"/>
                    <a:gd name="T61" fmla="*/ 140 h 151"/>
                    <a:gd name="T62" fmla="*/ 64 w 121"/>
                    <a:gd name="T63" fmla="*/ 144 h 151"/>
                    <a:gd name="T64" fmla="*/ 60 w 121"/>
                    <a:gd name="T65" fmla="*/ 148 h 151"/>
                    <a:gd name="T66" fmla="*/ 69 w 121"/>
                    <a:gd name="T67" fmla="*/ 148 h 151"/>
                    <a:gd name="T68" fmla="*/ 66 w 121"/>
                    <a:gd name="T69" fmla="*/ 144 h 151"/>
                    <a:gd name="T70" fmla="*/ 69 w 121"/>
                    <a:gd name="T71" fmla="*/ 140 h 151"/>
                    <a:gd name="T72" fmla="*/ 73 w 121"/>
                    <a:gd name="T73" fmla="*/ 144 h 151"/>
                    <a:gd name="T74" fmla="*/ 69 w 121"/>
                    <a:gd name="T75" fmla="*/ 148 h 151"/>
                    <a:gd name="T76" fmla="*/ 16 w 121"/>
                    <a:gd name="T77" fmla="*/ 139 h 151"/>
                    <a:gd name="T78" fmla="*/ 16 w 121"/>
                    <a:gd name="T79" fmla="*/ 19 h 151"/>
                    <a:gd name="T80" fmla="*/ 105 w 121"/>
                    <a:gd name="T81" fmla="*/ 19 h 151"/>
                    <a:gd name="T82" fmla="*/ 106 w 121"/>
                    <a:gd name="T83" fmla="*/ 138 h 151"/>
                    <a:gd name="T84" fmla="*/ 16 w 121"/>
                    <a:gd name="T85" fmla="*/ 13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21" h="151">
                      <a:moveTo>
                        <a:pt x="121" y="26"/>
                      </a:moveTo>
                      <a:cubicBezTo>
                        <a:pt x="121" y="23"/>
                        <a:pt x="121" y="23"/>
                        <a:pt x="121" y="23"/>
                      </a:cubicBezTo>
                      <a:cubicBezTo>
                        <a:pt x="120" y="22"/>
                        <a:pt x="120" y="22"/>
                        <a:pt x="120" y="22"/>
                      </a:cubicBezTo>
                      <a:cubicBezTo>
                        <a:pt x="120" y="22"/>
                        <a:pt x="120" y="22"/>
                        <a:pt x="120" y="22"/>
                      </a:cubicBezTo>
                      <a:cubicBezTo>
                        <a:pt x="120" y="11"/>
                        <a:pt x="120" y="11"/>
                        <a:pt x="120" y="11"/>
                      </a:cubicBezTo>
                      <a:cubicBezTo>
                        <a:pt x="120" y="5"/>
                        <a:pt x="115" y="0"/>
                        <a:pt x="109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7" y="0"/>
                        <a:pt x="107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1" y="0"/>
                        <a:pt x="10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5" y="1"/>
                        <a:pt x="0" y="6"/>
                        <a:pt x="0" y="12"/>
                      </a:cubicBezTo>
                      <a:cubicBezTo>
                        <a:pt x="1" y="141"/>
                        <a:pt x="1" y="141"/>
                        <a:pt x="1" y="141"/>
                      </a:cubicBezTo>
                      <a:cubicBezTo>
                        <a:pt x="1" y="147"/>
                        <a:pt x="5" y="151"/>
                        <a:pt x="11" y="151"/>
                      </a:cubicBezTo>
                      <a:cubicBezTo>
                        <a:pt x="110" y="151"/>
                        <a:pt x="110" y="151"/>
                        <a:pt x="110" y="151"/>
                      </a:cubicBezTo>
                      <a:cubicBezTo>
                        <a:pt x="116" y="151"/>
                        <a:pt x="121" y="146"/>
                        <a:pt x="121" y="140"/>
                      </a:cubicBezTo>
                      <a:cubicBezTo>
                        <a:pt x="120" y="39"/>
                        <a:pt x="120" y="39"/>
                        <a:pt x="120" y="39"/>
                      </a:cubicBezTo>
                      <a:cubicBezTo>
                        <a:pt x="120" y="39"/>
                        <a:pt x="121" y="38"/>
                        <a:pt x="121" y="38"/>
                      </a:cubicBezTo>
                      <a:cubicBezTo>
                        <a:pt x="121" y="31"/>
                        <a:pt x="121" y="31"/>
                        <a:pt x="121" y="31"/>
                      </a:cubicBezTo>
                      <a:cubicBezTo>
                        <a:pt x="121" y="31"/>
                        <a:pt x="120" y="30"/>
                        <a:pt x="120" y="30"/>
                      </a:cubicBezTo>
                      <a:cubicBezTo>
                        <a:pt x="120" y="27"/>
                        <a:pt x="120" y="27"/>
                        <a:pt x="120" y="27"/>
                      </a:cubicBezTo>
                      <a:cubicBezTo>
                        <a:pt x="120" y="27"/>
                        <a:pt x="120" y="27"/>
                        <a:pt x="120" y="27"/>
                      </a:cubicBezTo>
                      <a:lnTo>
                        <a:pt x="121" y="26"/>
                      </a:lnTo>
                      <a:close/>
                      <a:moveTo>
                        <a:pt x="51" y="148"/>
                      </a:moveTo>
                      <a:cubicBezTo>
                        <a:pt x="49" y="148"/>
                        <a:pt x="48" y="146"/>
                        <a:pt x="48" y="144"/>
                      </a:cubicBezTo>
                      <a:cubicBezTo>
                        <a:pt x="48" y="142"/>
                        <a:pt x="49" y="140"/>
                        <a:pt x="51" y="140"/>
                      </a:cubicBezTo>
                      <a:cubicBezTo>
                        <a:pt x="53" y="140"/>
                        <a:pt x="55" y="142"/>
                        <a:pt x="55" y="144"/>
                      </a:cubicBezTo>
                      <a:cubicBezTo>
                        <a:pt x="55" y="146"/>
                        <a:pt x="53" y="148"/>
                        <a:pt x="51" y="148"/>
                      </a:cubicBezTo>
                      <a:close/>
                      <a:moveTo>
                        <a:pt x="60" y="148"/>
                      </a:moveTo>
                      <a:cubicBezTo>
                        <a:pt x="58" y="148"/>
                        <a:pt x="57" y="146"/>
                        <a:pt x="57" y="144"/>
                      </a:cubicBezTo>
                      <a:cubicBezTo>
                        <a:pt x="57" y="142"/>
                        <a:pt x="58" y="140"/>
                        <a:pt x="60" y="140"/>
                      </a:cubicBezTo>
                      <a:cubicBezTo>
                        <a:pt x="62" y="140"/>
                        <a:pt x="64" y="142"/>
                        <a:pt x="64" y="144"/>
                      </a:cubicBezTo>
                      <a:cubicBezTo>
                        <a:pt x="64" y="146"/>
                        <a:pt x="62" y="148"/>
                        <a:pt x="60" y="148"/>
                      </a:cubicBezTo>
                      <a:close/>
                      <a:moveTo>
                        <a:pt x="69" y="148"/>
                      </a:moveTo>
                      <a:cubicBezTo>
                        <a:pt x="67" y="148"/>
                        <a:pt x="66" y="146"/>
                        <a:pt x="66" y="144"/>
                      </a:cubicBezTo>
                      <a:cubicBezTo>
                        <a:pt x="66" y="142"/>
                        <a:pt x="67" y="140"/>
                        <a:pt x="69" y="140"/>
                      </a:cubicBezTo>
                      <a:cubicBezTo>
                        <a:pt x="71" y="140"/>
                        <a:pt x="73" y="142"/>
                        <a:pt x="73" y="144"/>
                      </a:cubicBezTo>
                      <a:cubicBezTo>
                        <a:pt x="73" y="146"/>
                        <a:pt x="71" y="148"/>
                        <a:pt x="69" y="148"/>
                      </a:cubicBezTo>
                      <a:close/>
                      <a:moveTo>
                        <a:pt x="16" y="13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05" y="19"/>
                        <a:pt x="105" y="19"/>
                        <a:pt x="105" y="19"/>
                      </a:cubicBezTo>
                      <a:cubicBezTo>
                        <a:pt x="106" y="138"/>
                        <a:pt x="106" y="138"/>
                        <a:pt x="106" y="138"/>
                      </a:cubicBezTo>
                      <a:lnTo>
                        <a:pt x="16" y="1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9069256" y="2499014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CB692"/>
                    </a:solidFill>
                    <a:latin typeface="Century Gothic" panose="020B0502020202020204" pitchFamily="34" charset="0"/>
                  </a:rPr>
                  <a:t>Title</a:t>
                </a:r>
                <a:endParaRPr lang="zh-CN" altLang="en-US" dirty="0">
                  <a:solidFill>
                    <a:srgbClr val="0CB69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785419" y="2868845"/>
                <a:ext cx="18884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516D82"/>
                    </a:solidFill>
                    <a:latin typeface="Century Gothic" panose="020B0502020202020204" pitchFamily="34" charset="0"/>
                  </a:rPr>
                  <a:t>Get it now! A PowerPoint Presentation Template, clean, creative, simple, unique, scalable and multipurpose PowerPoint Template. </a:t>
                </a:r>
                <a:endParaRPr lang="zh-CN" altLang="en-US" sz="1200" dirty="0">
                  <a:solidFill>
                    <a:srgbClr val="516D8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0471932" y="4948610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CB692"/>
                    </a:solidFill>
                    <a:latin typeface="Century Gothic" panose="020B0502020202020204" pitchFamily="34" charset="0"/>
                  </a:rPr>
                  <a:t>Title</a:t>
                </a:r>
                <a:endParaRPr lang="zh-CN" altLang="en-US" dirty="0">
                  <a:solidFill>
                    <a:srgbClr val="0CB69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0458247" y="5318441"/>
                <a:ext cx="188849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516D82"/>
                    </a:solidFill>
                    <a:latin typeface="Century Gothic" panose="020B0502020202020204" pitchFamily="34" charset="0"/>
                  </a:rPr>
                  <a:t>Get it now! A PowerPoint Presentation Template, clean, creative, simple, unique, scalable and multipurpose PowerPoint Template. </a:t>
                </a:r>
                <a:endParaRPr lang="zh-CN" altLang="en-US" sz="1200" dirty="0">
                  <a:solidFill>
                    <a:srgbClr val="516D82"/>
                  </a:solidFill>
                  <a:latin typeface="Century Gothic" panose="020B0502020202020204" pitchFamily="34" charset="0"/>
                  <a:ea typeface="汉仪特细等线简" panose="02010604000101010101" pitchFamily="2" charset="-122"/>
                </a:endParaRPr>
              </a:p>
            </p:txBody>
          </p:sp>
        </p:grpSp>
        <p:sp>
          <p:nvSpPr>
            <p:cNvPr id="44" name="Freeform 195"/>
            <p:cNvSpPr>
              <a:spLocks/>
            </p:cNvSpPr>
            <p:nvPr/>
          </p:nvSpPr>
          <p:spPr bwMode="auto">
            <a:xfrm flipH="1" flipV="1">
              <a:off x="2824380" y="4589791"/>
              <a:ext cx="2505956" cy="547826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6" name="Freeform 195"/>
            <p:cNvSpPr>
              <a:spLocks/>
            </p:cNvSpPr>
            <p:nvPr/>
          </p:nvSpPr>
          <p:spPr bwMode="auto">
            <a:xfrm>
              <a:off x="8864014" y="786186"/>
              <a:ext cx="2325800" cy="564235"/>
            </a:xfrm>
            <a:custGeom>
              <a:avLst/>
              <a:gdLst/>
              <a:ahLst/>
              <a:cxnLst>
                <a:cxn ang="0">
                  <a:pos x="5" y="158"/>
                </a:cxn>
                <a:cxn ang="0">
                  <a:pos x="0" y="153"/>
                </a:cxn>
                <a:cxn ang="0">
                  <a:pos x="151" y="0"/>
                </a:cxn>
                <a:cxn ang="0">
                  <a:pos x="1061" y="0"/>
                </a:cxn>
                <a:cxn ang="0">
                  <a:pos x="1061" y="9"/>
                </a:cxn>
                <a:cxn ang="0">
                  <a:pos x="156" y="9"/>
                </a:cxn>
                <a:cxn ang="0">
                  <a:pos x="5" y="158"/>
                </a:cxn>
              </a:cxnLst>
              <a:rect l="0" t="0" r="r" b="b"/>
              <a:pathLst>
                <a:path w="1061" h="158">
                  <a:moveTo>
                    <a:pt x="5" y="158"/>
                  </a:moveTo>
                  <a:lnTo>
                    <a:pt x="0" y="153"/>
                  </a:lnTo>
                  <a:lnTo>
                    <a:pt x="151" y="0"/>
                  </a:lnTo>
                  <a:lnTo>
                    <a:pt x="1061" y="0"/>
                  </a:lnTo>
                  <a:lnTo>
                    <a:pt x="1061" y="9"/>
                  </a:lnTo>
                  <a:lnTo>
                    <a:pt x="156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578061" y="-106373"/>
              <a:ext cx="12170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60</a:t>
              </a:r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%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331263" y="4133524"/>
              <a:ext cx="12170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60</a:t>
              </a:r>
              <a:r>
                <a:rPr lang="en-US" altLang="zh-CN" dirty="0" smtClean="0">
                  <a:solidFill>
                    <a:srgbClr val="0CB692"/>
                  </a:solidFill>
                  <a:latin typeface="Century Gothic" panose="020B0502020202020204" pitchFamily="34" charset="0"/>
                </a:rPr>
                <a:t>%</a:t>
              </a:r>
              <a:endParaRPr lang="zh-CN" altLang="en-US" dirty="0">
                <a:solidFill>
                  <a:srgbClr val="0CB692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49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1868</Words>
  <Application>Microsoft Office PowerPoint</Application>
  <PresentationFormat>宽屏</PresentationFormat>
  <Paragraphs>209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汉仪特细等线简</vt:lpstr>
      <vt:lpstr>汉仪细等线简</vt:lpstr>
      <vt:lpstr>华文细黑</vt:lpstr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唐君</dc:creator>
  <cp:lastModifiedBy>Abel</cp:lastModifiedBy>
  <cp:revision>119</cp:revision>
  <dcterms:created xsi:type="dcterms:W3CDTF">2014-11-28T06:35:44Z</dcterms:created>
  <dcterms:modified xsi:type="dcterms:W3CDTF">2014-11-29T09:55:17Z</dcterms:modified>
</cp:coreProperties>
</file>