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59" r:id="rId3"/>
    <p:sldId id="269" r:id="rId4"/>
    <p:sldId id="271" r:id="rId5"/>
    <p:sldId id="272" r:id="rId6"/>
    <p:sldId id="273" r:id="rId7"/>
    <p:sldId id="258" r:id="rId8"/>
    <p:sldId id="274" r:id="rId9"/>
    <p:sldId id="275" r:id="rId10"/>
    <p:sldId id="276" r:id="rId11"/>
    <p:sldId id="280" r:id="rId12"/>
    <p:sldId id="281" r:id="rId13"/>
    <p:sldId id="287" r:id="rId14"/>
    <p:sldId id="279" r:id="rId15"/>
    <p:sldId id="282" r:id="rId16"/>
    <p:sldId id="283" r:id="rId17"/>
    <p:sldId id="288" r:id="rId18"/>
    <p:sldId id="289" r:id="rId19"/>
    <p:sldId id="291" r:id="rId20"/>
    <p:sldId id="278" r:id="rId21"/>
    <p:sldId id="290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3A8"/>
    <a:srgbClr val="FE4D66"/>
    <a:srgbClr val="3C6EAA"/>
    <a:srgbClr val="FE82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8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5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78" y="-954668"/>
            <a:ext cx="3559556" cy="3542489"/>
            <a:chOff x="5588764" y="391169"/>
            <a:chExt cx="2614564" cy="2602028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755653" y="2987615"/>
            <a:ext cx="5817870" cy="148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【</a:t>
            </a:r>
            <a:r>
              <a:rPr lang="zh-CN" altLang="en-US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极简主义</a:t>
            </a:r>
            <a:r>
              <a:rPr lang="en-US" altLang="zh-CN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】</a:t>
            </a:r>
          </a:p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简约线条商务汇报通用</a:t>
            </a:r>
            <a:r>
              <a:rPr lang="en-US" altLang="zh-CN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PPT</a:t>
            </a:r>
            <a:r>
              <a:rPr lang="zh-CN" altLang="en-US" sz="32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模板</a:t>
            </a:r>
            <a:endParaRPr lang="zh-CN" altLang="en-US" sz="32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982432" y="4515185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 rot="619297">
            <a:off x="-2209912" y="-1844306"/>
            <a:ext cx="6484691" cy="6452906"/>
            <a:chOff x="6940262" y="3251983"/>
            <a:chExt cx="971550" cy="966788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830" y="3043578"/>
            <a:ext cx="6484691" cy="6452906"/>
            <a:chOff x="6940262" y="3251983"/>
            <a:chExt cx="971550" cy="966788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1970" y="5254440"/>
            <a:ext cx="2490176" cy="2478236"/>
            <a:chOff x="5588764" y="391169"/>
            <a:chExt cx="2614564" cy="2602028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755653" y="4496298"/>
            <a:ext cx="581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更多免费</a:t>
            </a:r>
            <a:r>
              <a:rPr lang="en-US" altLang="zh-CN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PPT</a:t>
            </a:r>
            <a:r>
              <a:rPr lang="zh-CN" altLang="en-US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模板访问</a:t>
            </a:r>
            <a:r>
              <a:rPr lang="en-US" altLang="zh-CN" sz="1600" dirty="0" smtClean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www.tretars.com</a:t>
            </a:r>
            <a:endParaRPr lang="zh-CN" altLang="en-US" sz="16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788956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71" name="泪滴形 70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95081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65" name="泪滴形 64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ahead and replace it with your own text. 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907969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49" name="泪滴形 4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986899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563A8"/>
                </a:solidFill>
              </a:rPr>
              <a:t>TEXT HERE</a:t>
            </a:r>
            <a:endParaRPr lang="zh-CN" altLang="en-US" b="1" dirty="0">
              <a:solidFill>
                <a:srgbClr val="3563A8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248953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4" name="泪滴形 53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08151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563A8"/>
                </a:solidFill>
              </a:rPr>
              <a:t>TEXT HERE</a:t>
            </a:r>
            <a:endParaRPr lang="zh-CN" altLang="en-US" b="1" dirty="0">
              <a:solidFill>
                <a:srgbClr val="3563A8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802014" y="2367444"/>
            <a:ext cx="2395430" cy="239543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9" name="泪滴形 5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017209" y="3352697"/>
            <a:ext cx="18925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TEXT HERE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693279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TEXT HERE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514608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TEXT HERE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40113" y="5427396"/>
            <a:ext cx="191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917470" y="5062910"/>
            <a:ext cx="191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617227" y="4754472"/>
            <a:ext cx="19192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3166130" y="5064011"/>
            <a:ext cx="191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74313" y="4682948"/>
            <a:ext cx="19192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sz="16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08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602752" y="3941010"/>
            <a:ext cx="7056784" cy="0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/>
          <p:cNvSpPr txBox="1"/>
          <p:nvPr/>
        </p:nvSpPr>
        <p:spPr>
          <a:xfrm>
            <a:off x="2602752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3569717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" name="TextBox 9"/>
          <p:cNvSpPr txBox="1"/>
          <p:nvPr/>
        </p:nvSpPr>
        <p:spPr>
          <a:xfrm>
            <a:off x="4536682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5503647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6470612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7437577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9" name="TextBox 13"/>
          <p:cNvSpPr txBox="1"/>
          <p:nvPr/>
        </p:nvSpPr>
        <p:spPr>
          <a:xfrm>
            <a:off x="8404542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" name="TextBox 14"/>
          <p:cNvSpPr txBox="1"/>
          <p:nvPr/>
        </p:nvSpPr>
        <p:spPr>
          <a:xfrm>
            <a:off x="9371504" y="40850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30744" y="2317815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7709" y="2860890"/>
            <a:ext cx="432048" cy="432048"/>
          </a:xfrm>
          <a:prstGeom prst="ellipse">
            <a:avLst/>
          </a:prstGeom>
          <a:noFill/>
          <a:ln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64674" y="2533839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31639" y="3044614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88748" y="2644866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65569" y="2428842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310850" y="2122003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99496" y="2647562"/>
            <a:ext cx="432048" cy="432048"/>
          </a:xfrm>
          <a:prstGeom prst="ellipse">
            <a:avLst/>
          </a:prstGeom>
          <a:noFill/>
          <a:ln w="1270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23"/>
          <p:cNvSpPr txBox="1"/>
          <p:nvPr/>
        </p:nvSpPr>
        <p:spPr>
          <a:xfrm>
            <a:off x="2602752" y="23429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24"/>
          <p:cNvSpPr txBox="1"/>
          <p:nvPr/>
        </p:nvSpPr>
        <p:spPr>
          <a:xfrm>
            <a:off x="3567083" y="29110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TextBox 25"/>
          <p:cNvSpPr txBox="1"/>
          <p:nvPr/>
        </p:nvSpPr>
        <p:spPr>
          <a:xfrm>
            <a:off x="4548689" y="25908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TextBox 26"/>
          <p:cNvSpPr txBox="1"/>
          <p:nvPr/>
        </p:nvSpPr>
        <p:spPr>
          <a:xfrm>
            <a:off x="5493791" y="30665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3" name="TextBox 27"/>
          <p:cNvSpPr txBox="1"/>
          <p:nvPr/>
        </p:nvSpPr>
        <p:spPr>
          <a:xfrm>
            <a:off x="6470612" y="2678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TextBox 28"/>
          <p:cNvSpPr txBox="1"/>
          <p:nvPr/>
        </p:nvSpPr>
        <p:spPr>
          <a:xfrm>
            <a:off x="7437577" y="24628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TextBox 29"/>
          <p:cNvSpPr txBox="1"/>
          <p:nvPr/>
        </p:nvSpPr>
        <p:spPr>
          <a:xfrm>
            <a:off x="8382858" y="21256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6" name="TextBox 30"/>
          <p:cNvSpPr txBox="1"/>
          <p:nvPr/>
        </p:nvSpPr>
        <p:spPr>
          <a:xfrm>
            <a:off x="9371504" y="270293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1" idx="5"/>
            <a:endCxn id="12" idx="2"/>
          </p:cNvCxnSpPr>
          <p:nvPr/>
        </p:nvCxnSpPr>
        <p:spPr>
          <a:xfrm>
            <a:off x="2899520" y="2686591"/>
            <a:ext cx="598189" cy="390323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3" idx="2"/>
          </p:cNvCxnSpPr>
          <p:nvPr/>
        </p:nvCxnSpPr>
        <p:spPr>
          <a:xfrm flipV="1">
            <a:off x="3929757" y="2749863"/>
            <a:ext cx="534917" cy="216024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4" idx="2"/>
          </p:cNvCxnSpPr>
          <p:nvPr/>
        </p:nvCxnSpPr>
        <p:spPr>
          <a:xfrm>
            <a:off x="4896722" y="2749863"/>
            <a:ext cx="534917" cy="510775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6"/>
            <a:endCxn id="15" idx="2"/>
          </p:cNvCxnSpPr>
          <p:nvPr/>
        </p:nvCxnSpPr>
        <p:spPr>
          <a:xfrm flipV="1">
            <a:off x="5863687" y="2860890"/>
            <a:ext cx="525061" cy="399748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7"/>
            <a:endCxn id="16" idx="2"/>
          </p:cNvCxnSpPr>
          <p:nvPr/>
        </p:nvCxnSpPr>
        <p:spPr>
          <a:xfrm flipV="1">
            <a:off x="6757524" y="2644866"/>
            <a:ext cx="608045" cy="63272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7" idx="2"/>
          </p:cNvCxnSpPr>
          <p:nvPr/>
        </p:nvCxnSpPr>
        <p:spPr>
          <a:xfrm flipV="1">
            <a:off x="7797617" y="2338027"/>
            <a:ext cx="513233" cy="216025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6"/>
          </p:cNvCxnSpPr>
          <p:nvPr/>
        </p:nvCxnSpPr>
        <p:spPr>
          <a:xfrm>
            <a:off x="8742898" y="2338027"/>
            <a:ext cx="556598" cy="411836"/>
          </a:xfrm>
          <a:prstGeom prst="line">
            <a:avLst/>
          </a:prstGeom>
          <a:ln w="1270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85475" y="4835526"/>
            <a:ext cx="2647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 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13726" y="5512634"/>
            <a:ext cx="2719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07941" y="4835526"/>
            <a:ext cx="2647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 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30407" y="4835526"/>
            <a:ext cx="2647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 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677514" y="5515559"/>
            <a:ext cx="2719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94517" y="5515336"/>
            <a:ext cx="2719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873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237" y="2981928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2235" y="2981928"/>
            <a:ext cx="2006223" cy="174907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237" y="3641750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2235" y="3641750"/>
            <a:ext cx="3794080" cy="175593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237" y="4301571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235" y="4301571"/>
            <a:ext cx="3111691" cy="176284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2237" y="4961391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235" y="4961390"/>
            <a:ext cx="1787859" cy="176283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237" y="5620609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235" y="5620609"/>
            <a:ext cx="2429303" cy="176283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235" y="2638755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235" y="3950703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235" y="4618907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235" y="5251276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21216" y="288467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29%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21216" y="354488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73%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25278" y="42007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61%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5278" y="48609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22%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1215" y="551691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35%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2235" y="3270437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692729" y="2597318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92729" y="3905220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92729" y="5213122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72"/>
          <p:cNvSpPr>
            <a:spLocks noEditPoints="1"/>
          </p:cNvSpPr>
          <p:nvPr/>
        </p:nvSpPr>
        <p:spPr bwMode="auto">
          <a:xfrm>
            <a:off x="6875927" y="2768235"/>
            <a:ext cx="450324" cy="451136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6" name="Freeform 73"/>
          <p:cNvSpPr>
            <a:spLocks noEditPoints="1"/>
          </p:cNvSpPr>
          <p:nvPr/>
        </p:nvSpPr>
        <p:spPr bwMode="auto">
          <a:xfrm>
            <a:off x="6874818" y="4141182"/>
            <a:ext cx="429609" cy="359612"/>
          </a:xfrm>
          <a:custGeom>
            <a:avLst/>
            <a:gdLst>
              <a:gd name="T0" fmla="*/ 339 w 411"/>
              <a:gd name="T1" fmla="*/ 344 h 344"/>
              <a:gd name="T2" fmla="*/ 334 w 411"/>
              <a:gd name="T3" fmla="*/ 342 h 344"/>
              <a:gd name="T4" fmla="*/ 270 w 411"/>
              <a:gd name="T5" fmla="*/ 277 h 344"/>
              <a:gd name="T6" fmla="*/ 74 w 411"/>
              <a:gd name="T7" fmla="*/ 277 h 344"/>
              <a:gd name="T8" fmla="*/ 0 w 411"/>
              <a:gd name="T9" fmla="*/ 203 h 344"/>
              <a:gd name="T10" fmla="*/ 0 w 411"/>
              <a:gd name="T11" fmla="*/ 74 h 344"/>
              <a:gd name="T12" fmla="*/ 74 w 411"/>
              <a:gd name="T13" fmla="*/ 0 h 344"/>
              <a:gd name="T14" fmla="*/ 338 w 411"/>
              <a:gd name="T15" fmla="*/ 0 h 344"/>
              <a:gd name="T16" fmla="*/ 411 w 411"/>
              <a:gd name="T17" fmla="*/ 74 h 344"/>
              <a:gd name="T18" fmla="*/ 411 w 411"/>
              <a:gd name="T19" fmla="*/ 203 h 344"/>
              <a:gd name="T20" fmla="*/ 347 w 411"/>
              <a:gd name="T21" fmla="*/ 277 h 344"/>
              <a:gd name="T22" fmla="*/ 347 w 411"/>
              <a:gd name="T23" fmla="*/ 337 h 344"/>
              <a:gd name="T24" fmla="*/ 342 w 411"/>
              <a:gd name="T25" fmla="*/ 344 h 344"/>
              <a:gd name="T26" fmla="*/ 339 w 411"/>
              <a:gd name="T27" fmla="*/ 344 h 344"/>
              <a:gd name="T28" fmla="*/ 74 w 411"/>
              <a:gd name="T29" fmla="*/ 15 h 344"/>
              <a:gd name="T30" fmla="*/ 14 w 411"/>
              <a:gd name="T31" fmla="*/ 74 h 344"/>
              <a:gd name="T32" fmla="*/ 14 w 411"/>
              <a:gd name="T33" fmla="*/ 203 h 344"/>
              <a:gd name="T34" fmla="*/ 74 w 411"/>
              <a:gd name="T35" fmla="*/ 262 h 344"/>
              <a:gd name="T36" fmla="*/ 273 w 411"/>
              <a:gd name="T37" fmla="*/ 262 h 344"/>
              <a:gd name="T38" fmla="*/ 278 w 411"/>
              <a:gd name="T39" fmla="*/ 264 h 344"/>
              <a:gd name="T40" fmla="*/ 332 w 411"/>
              <a:gd name="T41" fmla="*/ 319 h 344"/>
              <a:gd name="T42" fmla="*/ 332 w 411"/>
              <a:gd name="T43" fmla="*/ 270 h 344"/>
              <a:gd name="T44" fmla="*/ 339 w 411"/>
              <a:gd name="T45" fmla="*/ 262 h 344"/>
              <a:gd name="T46" fmla="*/ 397 w 411"/>
              <a:gd name="T47" fmla="*/ 203 h 344"/>
              <a:gd name="T48" fmla="*/ 397 w 411"/>
              <a:gd name="T49" fmla="*/ 74 h 344"/>
              <a:gd name="T50" fmla="*/ 338 w 411"/>
              <a:gd name="T51" fmla="*/ 15 h 344"/>
              <a:gd name="T52" fmla="*/ 74 w 411"/>
              <a:gd name="T53" fmla="*/ 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1" h="344">
                <a:moveTo>
                  <a:pt x="339" y="344"/>
                </a:moveTo>
                <a:cubicBezTo>
                  <a:pt x="337" y="344"/>
                  <a:pt x="336" y="343"/>
                  <a:pt x="334" y="342"/>
                </a:cubicBezTo>
                <a:cubicBezTo>
                  <a:pt x="270" y="277"/>
                  <a:pt x="270" y="277"/>
                  <a:pt x="270" y="277"/>
                </a:cubicBezTo>
                <a:cubicBezTo>
                  <a:pt x="74" y="277"/>
                  <a:pt x="74" y="277"/>
                  <a:pt x="74" y="277"/>
                </a:cubicBezTo>
                <a:cubicBezTo>
                  <a:pt x="33" y="277"/>
                  <a:pt x="0" y="244"/>
                  <a:pt x="0" y="20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78" y="0"/>
                  <a:pt x="411" y="33"/>
                  <a:pt x="411" y="74"/>
                </a:cubicBezTo>
                <a:cubicBezTo>
                  <a:pt x="411" y="203"/>
                  <a:pt x="411" y="203"/>
                  <a:pt x="411" y="203"/>
                </a:cubicBezTo>
                <a:cubicBezTo>
                  <a:pt x="411" y="242"/>
                  <a:pt x="384" y="273"/>
                  <a:pt x="347" y="277"/>
                </a:cubicBezTo>
                <a:cubicBezTo>
                  <a:pt x="347" y="337"/>
                  <a:pt x="347" y="337"/>
                  <a:pt x="347" y="337"/>
                </a:cubicBezTo>
                <a:cubicBezTo>
                  <a:pt x="347" y="340"/>
                  <a:pt x="345" y="342"/>
                  <a:pt x="342" y="344"/>
                </a:cubicBezTo>
                <a:cubicBezTo>
                  <a:pt x="341" y="344"/>
                  <a:pt x="340" y="344"/>
                  <a:pt x="339" y="344"/>
                </a:cubicBezTo>
                <a:close/>
                <a:moveTo>
                  <a:pt x="74" y="15"/>
                </a:moveTo>
                <a:cubicBezTo>
                  <a:pt x="41" y="15"/>
                  <a:pt x="14" y="41"/>
                  <a:pt x="14" y="74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4" y="236"/>
                  <a:pt x="41" y="262"/>
                  <a:pt x="74" y="262"/>
                </a:cubicBezTo>
                <a:cubicBezTo>
                  <a:pt x="273" y="262"/>
                  <a:pt x="273" y="262"/>
                  <a:pt x="273" y="262"/>
                </a:cubicBezTo>
                <a:cubicBezTo>
                  <a:pt x="275" y="262"/>
                  <a:pt x="277" y="263"/>
                  <a:pt x="278" y="264"/>
                </a:cubicBezTo>
                <a:cubicBezTo>
                  <a:pt x="332" y="319"/>
                  <a:pt x="332" y="319"/>
                  <a:pt x="332" y="319"/>
                </a:cubicBezTo>
                <a:cubicBezTo>
                  <a:pt x="332" y="270"/>
                  <a:pt x="332" y="270"/>
                  <a:pt x="332" y="270"/>
                </a:cubicBezTo>
                <a:cubicBezTo>
                  <a:pt x="332" y="266"/>
                  <a:pt x="335" y="262"/>
                  <a:pt x="339" y="262"/>
                </a:cubicBezTo>
                <a:cubicBezTo>
                  <a:pt x="371" y="262"/>
                  <a:pt x="397" y="236"/>
                  <a:pt x="397" y="203"/>
                </a:cubicBezTo>
                <a:cubicBezTo>
                  <a:pt x="397" y="74"/>
                  <a:pt x="397" y="74"/>
                  <a:pt x="397" y="74"/>
                </a:cubicBezTo>
                <a:cubicBezTo>
                  <a:pt x="397" y="41"/>
                  <a:pt x="370" y="15"/>
                  <a:pt x="338" y="15"/>
                </a:cubicBezTo>
                <a:lnTo>
                  <a:pt x="74" y="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Freeform 92"/>
          <p:cNvSpPr>
            <a:spLocks noEditPoints="1"/>
          </p:cNvSpPr>
          <p:nvPr/>
        </p:nvSpPr>
        <p:spPr bwMode="auto">
          <a:xfrm>
            <a:off x="6912074" y="5378362"/>
            <a:ext cx="357190" cy="452468"/>
          </a:xfrm>
          <a:custGeom>
            <a:avLst/>
            <a:gdLst>
              <a:gd name="T0" fmla="*/ 340 w 347"/>
              <a:gd name="T1" fmla="*/ 93 h 440"/>
              <a:gd name="T2" fmla="*/ 281 w 347"/>
              <a:gd name="T3" fmla="*/ 93 h 440"/>
              <a:gd name="T4" fmla="*/ 281 w 347"/>
              <a:gd name="T5" fmla="*/ 34 h 440"/>
              <a:gd name="T6" fmla="*/ 273 w 347"/>
              <a:gd name="T7" fmla="*/ 27 h 440"/>
              <a:gd name="T8" fmla="*/ 214 w 347"/>
              <a:gd name="T9" fmla="*/ 27 h 440"/>
              <a:gd name="T10" fmla="*/ 214 w 347"/>
              <a:gd name="T11" fmla="*/ 7 h 440"/>
              <a:gd name="T12" fmla="*/ 207 w 347"/>
              <a:gd name="T13" fmla="*/ 0 h 440"/>
              <a:gd name="T14" fmla="*/ 140 w 347"/>
              <a:gd name="T15" fmla="*/ 0 h 440"/>
              <a:gd name="T16" fmla="*/ 133 w 347"/>
              <a:gd name="T17" fmla="*/ 7 h 440"/>
              <a:gd name="T18" fmla="*/ 133 w 347"/>
              <a:gd name="T19" fmla="*/ 27 h 440"/>
              <a:gd name="T20" fmla="*/ 74 w 347"/>
              <a:gd name="T21" fmla="*/ 27 h 440"/>
              <a:gd name="T22" fmla="*/ 66 w 347"/>
              <a:gd name="T23" fmla="*/ 34 h 440"/>
              <a:gd name="T24" fmla="*/ 66 w 347"/>
              <a:gd name="T25" fmla="*/ 159 h 440"/>
              <a:gd name="T26" fmla="*/ 7 w 347"/>
              <a:gd name="T27" fmla="*/ 159 h 440"/>
              <a:gd name="T28" fmla="*/ 0 w 347"/>
              <a:gd name="T29" fmla="*/ 167 h 440"/>
              <a:gd name="T30" fmla="*/ 0 w 347"/>
              <a:gd name="T31" fmla="*/ 300 h 440"/>
              <a:gd name="T32" fmla="*/ 2 w 347"/>
              <a:gd name="T33" fmla="*/ 305 h 440"/>
              <a:gd name="T34" fmla="*/ 66 w 347"/>
              <a:gd name="T35" fmla="*/ 369 h 440"/>
              <a:gd name="T36" fmla="*/ 66 w 347"/>
              <a:gd name="T37" fmla="*/ 433 h 440"/>
              <a:gd name="T38" fmla="*/ 74 w 347"/>
              <a:gd name="T39" fmla="*/ 440 h 440"/>
              <a:gd name="T40" fmla="*/ 273 w 347"/>
              <a:gd name="T41" fmla="*/ 440 h 440"/>
              <a:gd name="T42" fmla="*/ 281 w 347"/>
              <a:gd name="T43" fmla="*/ 433 h 440"/>
              <a:gd name="T44" fmla="*/ 281 w 347"/>
              <a:gd name="T45" fmla="*/ 364 h 440"/>
              <a:gd name="T46" fmla="*/ 345 w 347"/>
              <a:gd name="T47" fmla="*/ 305 h 440"/>
              <a:gd name="T48" fmla="*/ 347 w 347"/>
              <a:gd name="T49" fmla="*/ 300 h 440"/>
              <a:gd name="T50" fmla="*/ 347 w 347"/>
              <a:gd name="T51" fmla="*/ 100 h 440"/>
              <a:gd name="T52" fmla="*/ 340 w 347"/>
              <a:gd name="T53" fmla="*/ 93 h 440"/>
              <a:gd name="T54" fmla="*/ 332 w 347"/>
              <a:gd name="T55" fmla="*/ 296 h 440"/>
              <a:gd name="T56" fmla="*/ 268 w 347"/>
              <a:gd name="T57" fmla="*/ 355 h 440"/>
              <a:gd name="T58" fmla="*/ 266 w 347"/>
              <a:gd name="T59" fmla="*/ 361 h 440"/>
              <a:gd name="T60" fmla="*/ 266 w 347"/>
              <a:gd name="T61" fmla="*/ 425 h 440"/>
              <a:gd name="T62" fmla="*/ 81 w 347"/>
              <a:gd name="T63" fmla="*/ 425 h 440"/>
              <a:gd name="T64" fmla="*/ 81 w 347"/>
              <a:gd name="T65" fmla="*/ 366 h 440"/>
              <a:gd name="T66" fmla="*/ 79 w 347"/>
              <a:gd name="T67" fmla="*/ 361 h 440"/>
              <a:gd name="T68" fmla="*/ 15 w 347"/>
              <a:gd name="T69" fmla="*/ 297 h 440"/>
              <a:gd name="T70" fmla="*/ 15 w 347"/>
              <a:gd name="T71" fmla="*/ 174 h 440"/>
              <a:gd name="T72" fmla="*/ 66 w 347"/>
              <a:gd name="T73" fmla="*/ 174 h 440"/>
              <a:gd name="T74" fmla="*/ 66 w 347"/>
              <a:gd name="T75" fmla="*/ 233 h 440"/>
              <a:gd name="T76" fmla="*/ 81 w 347"/>
              <a:gd name="T77" fmla="*/ 233 h 440"/>
              <a:gd name="T78" fmla="*/ 81 w 347"/>
              <a:gd name="T79" fmla="*/ 167 h 440"/>
              <a:gd name="T80" fmla="*/ 81 w 347"/>
              <a:gd name="T81" fmla="*/ 41 h 440"/>
              <a:gd name="T82" fmla="*/ 133 w 347"/>
              <a:gd name="T83" fmla="*/ 41 h 440"/>
              <a:gd name="T84" fmla="*/ 133 w 347"/>
              <a:gd name="T85" fmla="*/ 233 h 440"/>
              <a:gd name="T86" fmla="*/ 148 w 347"/>
              <a:gd name="T87" fmla="*/ 233 h 440"/>
              <a:gd name="T88" fmla="*/ 148 w 347"/>
              <a:gd name="T89" fmla="*/ 34 h 440"/>
              <a:gd name="T90" fmla="*/ 148 w 347"/>
              <a:gd name="T91" fmla="*/ 15 h 440"/>
              <a:gd name="T92" fmla="*/ 199 w 347"/>
              <a:gd name="T93" fmla="*/ 15 h 440"/>
              <a:gd name="T94" fmla="*/ 199 w 347"/>
              <a:gd name="T95" fmla="*/ 34 h 440"/>
              <a:gd name="T96" fmla="*/ 199 w 347"/>
              <a:gd name="T97" fmla="*/ 233 h 440"/>
              <a:gd name="T98" fmla="*/ 214 w 347"/>
              <a:gd name="T99" fmla="*/ 233 h 440"/>
              <a:gd name="T100" fmla="*/ 214 w 347"/>
              <a:gd name="T101" fmla="*/ 41 h 440"/>
              <a:gd name="T102" fmla="*/ 266 w 347"/>
              <a:gd name="T103" fmla="*/ 41 h 440"/>
              <a:gd name="T104" fmla="*/ 266 w 347"/>
              <a:gd name="T105" fmla="*/ 100 h 440"/>
              <a:gd name="T106" fmla="*/ 266 w 347"/>
              <a:gd name="T107" fmla="*/ 233 h 440"/>
              <a:gd name="T108" fmla="*/ 281 w 347"/>
              <a:gd name="T109" fmla="*/ 233 h 440"/>
              <a:gd name="T110" fmla="*/ 281 w 347"/>
              <a:gd name="T111" fmla="*/ 108 h 440"/>
              <a:gd name="T112" fmla="*/ 332 w 347"/>
              <a:gd name="T113" fmla="*/ 108 h 440"/>
              <a:gd name="T114" fmla="*/ 332 w 347"/>
              <a:gd name="T115" fmla="*/ 296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7" h="440">
                <a:moveTo>
                  <a:pt x="340" y="93"/>
                </a:moveTo>
                <a:cubicBezTo>
                  <a:pt x="281" y="93"/>
                  <a:pt x="281" y="93"/>
                  <a:pt x="281" y="93"/>
                </a:cubicBezTo>
                <a:cubicBezTo>
                  <a:pt x="281" y="34"/>
                  <a:pt x="281" y="34"/>
                  <a:pt x="281" y="34"/>
                </a:cubicBezTo>
                <a:cubicBezTo>
                  <a:pt x="281" y="30"/>
                  <a:pt x="277" y="27"/>
                  <a:pt x="273" y="27"/>
                </a:cubicBezTo>
                <a:cubicBezTo>
                  <a:pt x="214" y="27"/>
                  <a:pt x="214" y="27"/>
                  <a:pt x="214" y="27"/>
                </a:cubicBezTo>
                <a:cubicBezTo>
                  <a:pt x="214" y="7"/>
                  <a:pt x="214" y="7"/>
                  <a:pt x="214" y="7"/>
                </a:cubicBezTo>
                <a:cubicBezTo>
                  <a:pt x="214" y="3"/>
                  <a:pt x="211" y="0"/>
                  <a:pt x="207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36" y="0"/>
                  <a:pt x="133" y="3"/>
                  <a:pt x="133" y="7"/>
                </a:cubicBezTo>
                <a:cubicBezTo>
                  <a:pt x="133" y="27"/>
                  <a:pt x="133" y="27"/>
                  <a:pt x="133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0" y="27"/>
                  <a:pt x="66" y="30"/>
                  <a:pt x="66" y="34"/>
                </a:cubicBezTo>
                <a:cubicBezTo>
                  <a:pt x="66" y="159"/>
                  <a:pt x="66" y="159"/>
                  <a:pt x="66" y="159"/>
                </a:cubicBezTo>
                <a:cubicBezTo>
                  <a:pt x="7" y="159"/>
                  <a:pt x="7" y="159"/>
                  <a:pt x="7" y="159"/>
                </a:cubicBezTo>
                <a:cubicBezTo>
                  <a:pt x="3" y="159"/>
                  <a:pt x="0" y="163"/>
                  <a:pt x="0" y="167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02"/>
                  <a:pt x="1" y="304"/>
                  <a:pt x="2" y="305"/>
                </a:cubicBezTo>
                <a:cubicBezTo>
                  <a:pt x="66" y="369"/>
                  <a:pt x="66" y="369"/>
                  <a:pt x="66" y="369"/>
                </a:cubicBezTo>
                <a:cubicBezTo>
                  <a:pt x="66" y="433"/>
                  <a:pt x="66" y="433"/>
                  <a:pt x="66" y="433"/>
                </a:cubicBezTo>
                <a:cubicBezTo>
                  <a:pt x="66" y="437"/>
                  <a:pt x="70" y="440"/>
                  <a:pt x="74" y="440"/>
                </a:cubicBezTo>
                <a:cubicBezTo>
                  <a:pt x="273" y="440"/>
                  <a:pt x="273" y="440"/>
                  <a:pt x="273" y="440"/>
                </a:cubicBezTo>
                <a:cubicBezTo>
                  <a:pt x="277" y="440"/>
                  <a:pt x="281" y="437"/>
                  <a:pt x="281" y="433"/>
                </a:cubicBezTo>
                <a:cubicBezTo>
                  <a:pt x="281" y="364"/>
                  <a:pt x="281" y="364"/>
                  <a:pt x="281" y="364"/>
                </a:cubicBezTo>
                <a:cubicBezTo>
                  <a:pt x="345" y="305"/>
                  <a:pt x="345" y="305"/>
                  <a:pt x="345" y="305"/>
                </a:cubicBezTo>
                <a:cubicBezTo>
                  <a:pt x="346" y="304"/>
                  <a:pt x="347" y="302"/>
                  <a:pt x="347" y="300"/>
                </a:cubicBezTo>
                <a:cubicBezTo>
                  <a:pt x="347" y="100"/>
                  <a:pt x="347" y="100"/>
                  <a:pt x="347" y="100"/>
                </a:cubicBezTo>
                <a:cubicBezTo>
                  <a:pt x="347" y="96"/>
                  <a:pt x="344" y="93"/>
                  <a:pt x="340" y="93"/>
                </a:cubicBezTo>
                <a:close/>
                <a:moveTo>
                  <a:pt x="332" y="296"/>
                </a:moveTo>
                <a:cubicBezTo>
                  <a:pt x="268" y="355"/>
                  <a:pt x="268" y="355"/>
                  <a:pt x="268" y="355"/>
                </a:cubicBezTo>
                <a:cubicBezTo>
                  <a:pt x="267" y="357"/>
                  <a:pt x="266" y="359"/>
                  <a:pt x="266" y="361"/>
                </a:cubicBezTo>
                <a:cubicBezTo>
                  <a:pt x="266" y="425"/>
                  <a:pt x="266" y="425"/>
                  <a:pt x="266" y="425"/>
                </a:cubicBezTo>
                <a:cubicBezTo>
                  <a:pt x="81" y="425"/>
                  <a:pt x="81" y="425"/>
                  <a:pt x="81" y="425"/>
                </a:cubicBezTo>
                <a:cubicBezTo>
                  <a:pt x="81" y="366"/>
                  <a:pt x="81" y="366"/>
                  <a:pt x="81" y="366"/>
                </a:cubicBezTo>
                <a:cubicBezTo>
                  <a:pt x="81" y="364"/>
                  <a:pt x="80" y="362"/>
                  <a:pt x="79" y="361"/>
                </a:cubicBezTo>
                <a:cubicBezTo>
                  <a:pt x="15" y="297"/>
                  <a:pt x="15" y="297"/>
                  <a:pt x="15" y="297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233"/>
                  <a:pt x="66" y="233"/>
                  <a:pt x="66" y="233"/>
                </a:cubicBezTo>
                <a:cubicBezTo>
                  <a:pt x="81" y="233"/>
                  <a:pt x="81" y="233"/>
                  <a:pt x="81" y="233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1" y="41"/>
                  <a:pt x="81" y="41"/>
                  <a:pt x="81" y="41"/>
                </a:cubicBezTo>
                <a:cubicBezTo>
                  <a:pt x="133" y="41"/>
                  <a:pt x="133" y="41"/>
                  <a:pt x="133" y="41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48" y="233"/>
                  <a:pt x="148" y="233"/>
                  <a:pt x="148" y="233"/>
                </a:cubicBezTo>
                <a:cubicBezTo>
                  <a:pt x="148" y="34"/>
                  <a:pt x="148" y="34"/>
                  <a:pt x="148" y="34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9" y="34"/>
                  <a:pt x="199" y="34"/>
                  <a:pt x="199" y="34"/>
                </a:cubicBezTo>
                <a:cubicBezTo>
                  <a:pt x="199" y="233"/>
                  <a:pt x="199" y="233"/>
                  <a:pt x="199" y="233"/>
                </a:cubicBezTo>
                <a:cubicBezTo>
                  <a:pt x="214" y="233"/>
                  <a:pt x="214" y="233"/>
                  <a:pt x="214" y="233"/>
                </a:cubicBezTo>
                <a:cubicBezTo>
                  <a:pt x="214" y="41"/>
                  <a:pt x="214" y="41"/>
                  <a:pt x="214" y="41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100"/>
                  <a:pt x="266" y="100"/>
                  <a:pt x="266" y="100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81" y="233"/>
                  <a:pt x="281" y="233"/>
                  <a:pt x="281" y="233"/>
                </a:cubicBezTo>
                <a:cubicBezTo>
                  <a:pt x="281" y="108"/>
                  <a:pt x="281" y="108"/>
                  <a:pt x="281" y="108"/>
                </a:cubicBezTo>
                <a:cubicBezTo>
                  <a:pt x="332" y="108"/>
                  <a:pt x="332" y="108"/>
                  <a:pt x="332" y="108"/>
                </a:cubicBezTo>
                <a:lnTo>
                  <a:pt x="332" y="2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7768855" y="2629822"/>
            <a:ext cx="4120400" cy="7288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68855" y="3916353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68855" y="5173394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7102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arrow"/>
          <p:cNvSpPr/>
          <p:nvPr/>
        </p:nvSpPr>
        <p:spPr bwMode="auto">
          <a:xfrm>
            <a:off x="3155474" y="2204939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3563A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Standards</a:t>
            </a:r>
          </a:p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based</a:t>
            </a:r>
            <a:endParaRPr lang="en-US" sz="2400" kern="0" dirty="0">
              <a:solidFill>
                <a:srgbClr val="3563A8"/>
              </a:solidFill>
            </a:endParaRPr>
          </a:p>
        </p:txBody>
      </p:sp>
      <p:sp>
        <p:nvSpPr>
          <p:cNvPr id="3" name="Oval 20"/>
          <p:cNvSpPr/>
          <p:nvPr/>
        </p:nvSpPr>
        <p:spPr bwMode="auto">
          <a:xfrm>
            <a:off x="1846261" y="1955502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3563A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2234834" y="2311935"/>
            <a:ext cx="777810" cy="882729"/>
          </a:xfrm>
          <a:custGeom>
            <a:avLst/>
            <a:gdLst>
              <a:gd name="T0" fmla="*/ 0 w 14953"/>
              <a:gd name="T1" fmla="*/ 0 h 16970"/>
              <a:gd name="T2" fmla="*/ 1361 w 14953"/>
              <a:gd name="T3" fmla="*/ 15274 h 16970"/>
              <a:gd name="T4" fmla="*/ 7472 w 14953"/>
              <a:gd name="T5" fmla="*/ 16970 h 16970"/>
              <a:gd name="T6" fmla="*/ 13590 w 14953"/>
              <a:gd name="T7" fmla="*/ 15274 h 16970"/>
              <a:gd name="T8" fmla="*/ 14953 w 14953"/>
              <a:gd name="T9" fmla="*/ 0 h 16970"/>
              <a:gd name="T10" fmla="*/ 0 w 14953"/>
              <a:gd name="T11" fmla="*/ 0 h 16970"/>
              <a:gd name="T12" fmla="*/ 12000 w 14953"/>
              <a:gd name="T13" fmla="*/ 4996 h 16970"/>
              <a:gd name="T14" fmla="*/ 11996 w 14953"/>
              <a:gd name="T15" fmla="*/ 4996 h 16970"/>
              <a:gd name="T16" fmla="*/ 4831 w 14953"/>
              <a:gd name="T17" fmla="*/ 4996 h 16970"/>
              <a:gd name="T18" fmla="*/ 5004 w 14953"/>
              <a:gd name="T19" fmla="*/ 6914 h 16970"/>
              <a:gd name="T20" fmla="*/ 11830 w 14953"/>
              <a:gd name="T21" fmla="*/ 6914 h 16970"/>
              <a:gd name="T22" fmla="*/ 11315 w 14953"/>
              <a:gd name="T23" fmla="*/ 12664 h 16970"/>
              <a:gd name="T24" fmla="*/ 7474 w 14953"/>
              <a:gd name="T25" fmla="*/ 13729 h 16970"/>
              <a:gd name="T26" fmla="*/ 3636 w 14953"/>
              <a:gd name="T27" fmla="*/ 12664 h 16970"/>
              <a:gd name="T28" fmla="*/ 3369 w 14953"/>
              <a:gd name="T29" fmla="*/ 9657 h 16970"/>
              <a:gd name="T30" fmla="*/ 5249 w 14953"/>
              <a:gd name="T31" fmla="*/ 9657 h 16970"/>
              <a:gd name="T32" fmla="*/ 5389 w 14953"/>
              <a:gd name="T33" fmla="*/ 11218 h 16970"/>
              <a:gd name="T34" fmla="*/ 7474 w 14953"/>
              <a:gd name="T35" fmla="*/ 11780 h 16970"/>
              <a:gd name="T36" fmla="*/ 9565 w 14953"/>
              <a:gd name="T37" fmla="*/ 11216 h 16970"/>
              <a:gd name="T38" fmla="*/ 9782 w 14953"/>
              <a:gd name="T39" fmla="*/ 8787 h 16970"/>
              <a:gd name="T40" fmla="*/ 3291 w 14953"/>
              <a:gd name="T41" fmla="*/ 8787 h 16970"/>
              <a:gd name="T42" fmla="*/ 2786 w 14953"/>
              <a:gd name="T43" fmla="*/ 3123 h 16970"/>
              <a:gd name="T44" fmla="*/ 12168 w 14953"/>
              <a:gd name="T45" fmla="*/ 3123 h 16970"/>
              <a:gd name="T46" fmla="*/ 12000 w 14953"/>
              <a:gd name="T47" fmla="*/ 4996 h 16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953" h="16970">
                <a:moveTo>
                  <a:pt x="0" y="0"/>
                </a:moveTo>
                <a:lnTo>
                  <a:pt x="1361" y="15274"/>
                </a:lnTo>
                <a:lnTo>
                  <a:pt x="7472" y="16970"/>
                </a:lnTo>
                <a:lnTo>
                  <a:pt x="13590" y="15274"/>
                </a:lnTo>
                <a:lnTo>
                  <a:pt x="14953" y="0"/>
                </a:lnTo>
                <a:lnTo>
                  <a:pt x="0" y="0"/>
                </a:lnTo>
                <a:close/>
                <a:moveTo>
                  <a:pt x="12000" y="4996"/>
                </a:moveTo>
                <a:lnTo>
                  <a:pt x="11996" y="4996"/>
                </a:lnTo>
                <a:lnTo>
                  <a:pt x="4831" y="4996"/>
                </a:lnTo>
                <a:lnTo>
                  <a:pt x="5004" y="6914"/>
                </a:lnTo>
                <a:lnTo>
                  <a:pt x="11830" y="6914"/>
                </a:lnTo>
                <a:lnTo>
                  <a:pt x="11315" y="12664"/>
                </a:lnTo>
                <a:lnTo>
                  <a:pt x="7474" y="13729"/>
                </a:lnTo>
                <a:lnTo>
                  <a:pt x="3636" y="12664"/>
                </a:lnTo>
                <a:lnTo>
                  <a:pt x="3369" y="9657"/>
                </a:lnTo>
                <a:lnTo>
                  <a:pt x="5249" y="9657"/>
                </a:lnTo>
                <a:lnTo>
                  <a:pt x="5389" y="11218"/>
                </a:lnTo>
                <a:lnTo>
                  <a:pt x="7474" y="11780"/>
                </a:lnTo>
                <a:lnTo>
                  <a:pt x="9565" y="11216"/>
                </a:lnTo>
                <a:lnTo>
                  <a:pt x="9782" y="8787"/>
                </a:lnTo>
                <a:lnTo>
                  <a:pt x="3291" y="8787"/>
                </a:lnTo>
                <a:lnTo>
                  <a:pt x="2786" y="3123"/>
                </a:lnTo>
                <a:lnTo>
                  <a:pt x="12168" y="3123"/>
                </a:lnTo>
                <a:lnTo>
                  <a:pt x="12000" y="4996"/>
                </a:lnTo>
                <a:close/>
              </a:path>
            </a:pathLst>
          </a:custGeom>
          <a:solidFill>
            <a:srgbClr val="3563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>
              <a:defRPr/>
            </a:pPr>
            <a:endParaRPr lang="en-US" kern="0" smtClean="0">
              <a:solidFill>
                <a:srgbClr val="000000"/>
              </a:solidFill>
            </a:endParaRPr>
          </a:p>
        </p:txBody>
      </p:sp>
      <p:sp>
        <p:nvSpPr>
          <p:cNvPr id="6" name="3 arrow"/>
          <p:cNvSpPr/>
          <p:nvPr/>
        </p:nvSpPr>
        <p:spPr bwMode="auto">
          <a:xfrm>
            <a:off x="3155474" y="3771347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3563A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Highly</a:t>
            </a:r>
          </a:p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interactive apps</a:t>
            </a:r>
            <a:endParaRPr lang="en-US" sz="2400" kern="0" dirty="0">
              <a:solidFill>
                <a:srgbClr val="3563A8"/>
              </a:solidFill>
            </a:endParaRPr>
          </a:p>
        </p:txBody>
      </p:sp>
      <p:sp>
        <p:nvSpPr>
          <p:cNvPr id="7" name="Oval 24"/>
          <p:cNvSpPr/>
          <p:nvPr/>
        </p:nvSpPr>
        <p:spPr bwMode="auto">
          <a:xfrm>
            <a:off x="1846261" y="3521910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3563A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arrow"/>
          <p:cNvSpPr/>
          <p:nvPr/>
        </p:nvSpPr>
        <p:spPr bwMode="auto">
          <a:xfrm>
            <a:off x="3155474" y="5354099"/>
            <a:ext cx="3132799" cy="1072426"/>
          </a:xfrm>
          <a:prstGeom prst="homePlate">
            <a:avLst/>
          </a:prstGeom>
          <a:noFill/>
          <a:ln w="12700" cap="flat" cmpd="sng" algn="ctr">
            <a:solidFill>
              <a:srgbClr val="3563A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548640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Suited for </a:t>
            </a:r>
          </a:p>
          <a:p>
            <a:pPr defTabSz="913862"/>
            <a:r>
              <a:rPr lang="en-US" sz="2400" kern="0" dirty="0" smtClean="0">
                <a:solidFill>
                  <a:srgbClr val="3563A8"/>
                </a:solidFill>
              </a:rPr>
              <a:t>LOB apps</a:t>
            </a:r>
            <a:endParaRPr lang="en-US" sz="2400" kern="0" dirty="0">
              <a:solidFill>
                <a:srgbClr val="3563A8"/>
              </a:solidFill>
            </a:endParaRPr>
          </a:p>
        </p:txBody>
      </p:sp>
      <p:sp>
        <p:nvSpPr>
          <p:cNvPr id="10" name="Oval 30"/>
          <p:cNvSpPr/>
          <p:nvPr/>
        </p:nvSpPr>
        <p:spPr bwMode="auto">
          <a:xfrm>
            <a:off x="1846261" y="5104662"/>
            <a:ext cx="1554956" cy="15549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3563A8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4"/>
          <p:cNvSpPr/>
          <p:nvPr/>
        </p:nvSpPr>
        <p:spPr bwMode="auto">
          <a:xfrm rot="221567" flipH="1">
            <a:off x="2217095" y="3863581"/>
            <a:ext cx="813287" cy="817107"/>
          </a:xfrm>
          <a:custGeom>
            <a:avLst/>
            <a:gdLst/>
            <a:ahLst/>
            <a:cxnLst/>
            <a:rect l="l" t="t" r="r" b="b"/>
            <a:pathLst>
              <a:path w="2827740" h="2841018">
                <a:moveTo>
                  <a:pt x="2117041" y="2272596"/>
                </a:moveTo>
                <a:cubicBezTo>
                  <a:pt x="2274182" y="2430255"/>
                  <a:pt x="2238127" y="2601798"/>
                  <a:pt x="2223679" y="2692721"/>
                </a:cubicBezTo>
                <a:cubicBezTo>
                  <a:pt x="2087867" y="2792948"/>
                  <a:pt x="1357746" y="2843650"/>
                  <a:pt x="1121506" y="2840913"/>
                </a:cubicBezTo>
                <a:cubicBezTo>
                  <a:pt x="1044789" y="2769727"/>
                  <a:pt x="974832" y="2713830"/>
                  <a:pt x="944068" y="2685198"/>
                </a:cubicBezTo>
                <a:lnTo>
                  <a:pt x="949266" y="2662763"/>
                </a:lnTo>
                <a:cubicBezTo>
                  <a:pt x="1037829" y="2646207"/>
                  <a:pt x="1103471" y="2652034"/>
                  <a:pt x="1192034" y="2635479"/>
                </a:cubicBezTo>
                <a:cubicBezTo>
                  <a:pt x="1195810" y="2689822"/>
                  <a:pt x="1161799" y="2763439"/>
                  <a:pt x="1197770" y="2758909"/>
                </a:cubicBezTo>
                <a:cubicBezTo>
                  <a:pt x="1219321" y="2617009"/>
                  <a:pt x="1247325" y="2486286"/>
                  <a:pt x="1070819" y="2355083"/>
                </a:cubicBezTo>
                <a:close/>
                <a:moveTo>
                  <a:pt x="880843" y="1369000"/>
                </a:moveTo>
                <a:lnTo>
                  <a:pt x="580558" y="1387799"/>
                </a:lnTo>
                <a:lnTo>
                  <a:pt x="592303" y="1748079"/>
                </a:lnTo>
                <a:lnTo>
                  <a:pt x="902911" y="1717220"/>
                </a:lnTo>
                <a:close/>
                <a:moveTo>
                  <a:pt x="1907670" y="1396424"/>
                </a:moveTo>
                <a:lnTo>
                  <a:pt x="1907670" y="1396424"/>
                </a:lnTo>
                <a:lnTo>
                  <a:pt x="1907670" y="1396425"/>
                </a:lnTo>
                <a:close/>
                <a:moveTo>
                  <a:pt x="2509109" y="1363418"/>
                </a:moveTo>
                <a:cubicBezTo>
                  <a:pt x="2527338" y="1363418"/>
                  <a:pt x="2542116" y="1378196"/>
                  <a:pt x="2542116" y="1396425"/>
                </a:cubicBezTo>
                <a:lnTo>
                  <a:pt x="2542115" y="1396425"/>
                </a:lnTo>
                <a:cubicBezTo>
                  <a:pt x="2542115" y="1414654"/>
                  <a:pt x="2527337" y="1429432"/>
                  <a:pt x="2509108" y="1429432"/>
                </a:cubicBezTo>
                <a:lnTo>
                  <a:pt x="1940677" y="1429431"/>
                </a:lnTo>
                <a:cubicBezTo>
                  <a:pt x="1922448" y="1429431"/>
                  <a:pt x="1907670" y="1414653"/>
                  <a:pt x="1907670" y="1396424"/>
                </a:cubicBezTo>
                <a:cubicBezTo>
                  <a:pt x="1907670" y="1378196"/>
                  <a:pt x="1922448" y="1363418"/>
                  <a:pt x="1940677" y="1363418"/>
                </a:cubicBezTo>
                <a:close/>
                <a:moveTo>
                  <a:pt x="1889465" y="1264749"/>
                </a:moveTo>
                <a:lnTo>
                  <a:pt x="1889465" y="1264749"/>
                </a:lnTo>
                <a:lnTo>
                  <a:pt x="1889465" y="1264750"/>
                </a:lnTo>
                <a:close/>
                <a:moveTo>
                  <a:pt x="2490904" y="1231743"/>
                </a:moveTo>
                <a:cubicBezTo>
                  <a:pt x="2509133" y="1231743"/>
                  <a:pt x="2523911" y="1246521"/>
                  <a:pt x="2523911" y="1264750"/>
                </a:cubicBezTo>
                <a:lnTo>
                  <a:pt x="2523910" y="1264750"/>
                </a:lnTo>
                <a:cubicBezTo>
                  <a:pt x="2523910" y="1282979"/>
                  <a:pt x="2509132" y="1297757"/>
                  <a:pt x="2490903" y="1297757"/>
                </a:cubicBezTo>
                <a:lnTo>
                  <a:pt x="1922472" y="1297756"/>
                </a:lnTo>
                <a:cubicBezTo>
                  <a:pt x="1904243" y="1297756"/>
                  <a:pt x="1889465" y="1282978"/>
                  <a:pt x="1889465" y="1264749"/>
                </a:cubicBezTo>
                <a:cubicBezTo>
                  <a:pt x="1889465" y="1246521"/>
                  <a:pt x="1904243" y="1231743"/>
                  <a:pt x="1922472" y="1231743"/>
                </a:cubicBezTo>
                <a:close/>
                <a:moveTo>
                  <a:pt x="1880465" y="1134574"/>
                </a:moveTo>
                <a:lnTo>
                  <a:pt x="1880465" y="1134575"/>
                </a:lnTo>
                <a:lnTo>
                  <a:pt x="1880465" y="1134575"/>
                </a:lnTo>
                <a:close/>
                <a:moveTo>
                  <a:pt x="2481904" y="1101568"/>
                </a:moveTo>
                <a:cubicBezTo>
                  <a:pt x="2500133" y="1101568"/>
                  <a:pt x="2514911" y="1116346"/>
                  <a:pt x="2514911" y="1134575"/>
                </a:cubicBezTo>
                <a:lnTo>
                  <a:pt x="2514910" y="1134575"/>
                </a:lnTo>
                <a:cubicBezTo>
                  <a:pt x="2514910" y="1152804"/>
                  <a:pt x="2500132" y="1167582"/>
                  <a:pt x="2481903" y="1167582"/>
                </a:cubicBezTo>
                <a:lnTo>
                  <a:pt x="1913472" y="1167581"/>
                </a:lnTo>
                <a:cubicBezTo>
                  <a:pt x="1895243" y="1167581"/>
                  <a:pt x="1880465" y="1152803"/>
                  <a:pt x="1880465" y="1134575"/>
                </a:cubicBezTo>
                <a:cubicBezTo>
                  <a:pt x="1880465" y="1116346"/>
                  <a:pt x="1895243" y="1101568"/>
                  <a:pt x="1913472" y="1101568"/>
                </a:cubicBezTo>
                <a:close/>
                <a:moveTo>
                  <a:pt x="1670888" y="1044901"/>
                </a:moveTo>
                <a:cubicBezTo>
                  <a:pt x="1745356" y="1115767"/>
                  <a:pt x="1792537" y="1219845"/>
                  <a:pt x="1794576" y="1336371"/>
                </a:cubicBezTo>
                <a:cubicBezTo>
                  <a:pt x="1796258" y="1432463"/>
                  <a:pt x="1766965" y="1521168"/>
                  <a:pt x="1715392" y="1589971"/>
                </a:cubicBezTo>
                <a:lnTo>
                  <a:pt x="1460652" y="1356165"/>
                </a:lnTo>
                <a:close/>
                <a:moveTo>
                  <a:pt x="850961" y="924919"/>
                </a:moveTo>
                <a:lnTo>
                  <a:pt x="558241" y="925116"/>
                </a:lnTo>
                <a:lnTo>
                  <a:pt x="575096" y="1304815"/>
                </a:lnTo>
                <a:lnTo>
                  <a:pt x="868839" y="1288776"/>
                </a:lnTo>
                <a:close/>
                <a:moveTo>
                  <a:pt x="1379551" y="949114"/>
                </a:moveTo>
                <a:lnTo>
                  <a:pt x="1446658" y="1376884"/>
                </a:lnTo>
                <a:lnTo>
                  <a:pt x="1446659" y="1376882"/>
                </a:lnTo>
                <a:lnTo>
                  <a:pt x="1446455" y="1380053"/>
                </a:lnTo>
                <a:lnTo>
                  <a:pt x="1699552" y="1611887"/>
                </a:lnTo>
                <a:cubicBezTo>
                  <a:pt x="1635404" y="1690619"/>
                  <a:pt x="1542531" y="1740316"/>
                  <a:pt x="1438617" y="1742134"/>
                </a:cubicBezTo>
                <a:cubicBezTo>
                  <a:pt x="1238165" y="1745642"/>
                  <a:pt x="1072537" y="1569664"/>
                  <a:pt x="1068677" y="1349075"/>
                </a:cubicBezTo>
                <a:cubicBezTo>
                  <a:pt x="1065113" y="1145421"/>
                  <a:pt x="1200678" y="974941"/>
                  <a:pt x="1379551" y="949114"/>
                </a:cubicBezTo>
                <a:close/>
                <a:moveTo>
                  <a:pt x="2446737" y="687457"/>
                </a:moveTo>
                <a:lnTo>
                  <a:pt x="903247" y="643293"/>
                </a:lnTo>
                <a:lnTo>
                  <a:pt x="906180" y="700861"/>
                </a:lnTo>
                <a:lnTo>
                  <a:pt x="2449573" y="744909"/>
                </a:lnTo>
                <a:close/>
                <a:moveTo>
                  <a:pt x="2441085" y="573022"/>
                </a:moveTo>
                <a:lnTo>
                  <a:pt x="897418" y="528853"/>
                </a:lnTo>
                <a:lnTo>
                  <a:pt x="900350" y="586422"/>
                </a:lnTo>
                <a:lnTo>
                  <a:pt x="2443923" y="630476"/>
                </a:lnTo>
                <a:close/>
                <a:moveTo>
                  <a:pt x="2496211" y="489777"/>
                </a:moveTo>
                <a:lnTo>
                  <a:pt x="2510220" y="813569"/>
                </a:lnTo>
                <a:lnTo>
                  <a:pt x="909594" y="784077"/>
                </a:lnTo>
                <a:lnTo>
                  <a:pt x="964396" y="1804001"/>
                </a:lnTo>
                <a:lnTo>
                  <a:pt x="524733" y="1842893"/>
                </a:lnTo>
                <a:lnTo>
                  <a:pt x="459271" y="410673"/>
                </a:lnTo>
                <a:close/>
                <a:moveTo>
                  <a:pt x="2629588" y="282400"/>
                </a:moveTo>
                <a:lnTo>
                  <a:pt x="310251" y="153390"/>
                </a:lnTo>
                <a:lnTo>
                  <a:pt x="409854" y="2139731"/>
                </a:lnTo>
                <a:lnTo>
                  <a:pt x="2701663" y="2005119"/>
                </a:lnTo>
                <a:close/>
                <a:moveTo>
                  <a:pt x="28715" y="0"/>
                </a:moveTo>
                <a:lnTo>
                  <a:pt x="2728199" y="174227"/>
                </a:lnTo>
                <a:lnTo>
                  <a:pt x="2827740" y="2181245"/>
                </a:lnTo>
                <a:lnTo>
                  <a:pt x="218271" y="2386985"/>
                </a:lnTo>
                <a:lnTo>
                  <a:pt x="119907" y="2373001"/>
                </a:lnTo>
                <a:lnTo>
                  <a:pt x="13" y="89778"/>
                </a:lnTo>
                <a:cubicBezTo>
                  <a:pt x="-722" y="61732"/>
                  <a:pt x="29450" y="28046"/>
                  <a:pt x="28715" y="0"/>
                </a:cubicBezTo>
                <a:close/>
              </a:path>
            </a:pathLst>
          </a:custGeom>
          <a:solidFill>
            <a:srgbClr val="3563A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7"/>
          <p:cNvGrpSpPr/>
          <p:nvPr/>
        </p:nvGrpSpPr>
        <p:grpSpPr>
          <a:xfrm>
            <a:off x="2279986" y="5391043"/>
            <a:ext cx="757394" cy="877512"/>
            <a:chOff x="5394326" y="4936834"/>
            <a:chExt cx="720725" cy="835025"/>
          </a:xfrm>
          <a:solidFill>
            <a:srgbClr val="3563A8"/>
          </a:solidFill>
        </p:grpSpPr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5394326" y="4936834"/>
              <a:ext cx="460375" cy="835025"/>
            </a:xfrm>
            <a:custGeom>
              <a:avLst/>
              <a:gdLst>
                <a:gd name="T0" fmla="*/ 196 w 440"/>
                <a:gd name="T1" fmla="*/ 576 h 796"/>
                <a:gd name="T2" fmla="*/ 178 w 440"/>
                <a:gd name="T3" fmla="*/ 490 h 796"/>
                <a:gd name="T4" fmla="*/ 206 w 440"/>
                <a:gd name="T5" fmla="*/ 472 h 796"/>
                <a:gd name="T6" fmla="*/ 207 w 440"/>
                <a:gd name="T7" fmla="*/ 423 h 796"/>
                <a:gd name="T8" fmla="*/ 178 w 440"/>
                <a:gd name="T9" fmla="*/ 405 h 796"/>
                <a:gd name="T10" fmla="*/ 196 w 440"/>
                <a:gd name="T11" fmla="*/ 320 h 796"/>
                <a:gd name="T12" fmla="*/ 262 w 440"/>
                <a:gd name="T13" fmla="*/ 337 h 796"/>
                <a:gd name="T14" fmla="*/ 312 w 440"/>
                <a:gd name="T15" fmla="*/ 379 h 796"/>
                <a:gd name="T16" fmla="*/ 330 w 440"/>
                <a:gd name="T17" fmla="*/ 320 h 796"/>
                <a:gd name="T18" fmla="*/ 395 w 440"/>
                <a:gd name="T19" fmla="*/ 337 h 796"/>
                <a:gd name="T20" fmla="*/ 440 w 440"/>
                <a:gd name="T21" fmla="*/ 379 h 796"/>
                <a:gd name="T22" fmla="*/ 422 w 440"/>
                <a:gd name="T23" fmla="*/ 0 h 796"/>
                <a:gd name="T24" fmla="*/ 0 w 440"/>
                <a:gd name="T25" fmla="*/ 18 h 796"/>
                <a:gd name="T26" fmla="*/ 0 w 440"/>
                <a:gd name="T27" fmla="*/ 623 h 796"/>
                <a:gd name="T28" fmla="*/ 0 w 440"/>
                <a:gd name="T29" fmla="*/ 778 h 796"/>
                <a:gd name="T30" fmla="*/ 206 w 440"/>
                <a:gd name="T31" fmla="*/ 796 h 796"/>
                <a:gd name="T32" fmla="*/ 312 w 440"/>
                <a:gd name="T33" fmla="*/ 63 h 796"/>
                <a:gd name="T34" fmla="*/ 378 w 440"/>
                <a:gd name="T35" fmla="*/ 45 h 796"/>
                <a:gd name="T36" fmla="*/ 395 w 440"/>
                <a:gd name="T37" fmla="*/ 130 h 796"/>
                <a:gd name="T38" fmla="*/ 330 w 440"/>
                <a:gd name="T39" fmla="*/ 148 h 796"/>
                <a:gd name="T40" fmla="*/ 312 w 440"/>
                <a:gd name="T41" fmla="*/ 63 h 796"/>
                <a:gd name="T42" fmla="*/ 330 w 440"/>
                <a:gd name="T43" fmla="*/ 180 h 796"/>
                <a:gd name="T44" fmla="*/ 395 w 440"/>
                <a:gd name="T45" fmla="*/ 198 h 796"/>
                <a:gd name="T46" fmla="*/ 378 w 440"/>
                <a:gd name="T47" fmla="*/ 283 h 796"/>
                <a:gd name="T48" fmla="*/ 312 w 440"/>
                <a:gd name="T49" fmla="*/ 266 h 796"/>
                <a:gd name="T50" fmla="*/ 178 w 440"/>
                <a:gd name="T51" fmla="*/ 63 h 796"/>
                <a:gd name="T52" fmla="*/ 244 w 440"/>
                <a:gd name="T53" fmla="*/ 45 h 796"/>
                <a:gd name="T54" fmla="*/ 262 w 440"/>
                <a:gd name="T55" fmla="*/ 130 h 796"/>
                <a:gd name="T56" fmla="*/ 196 w 440"/>
                <a:gd name="T57" fmla="*/ 148 h 796"/>
                <a:gd name="T58" fmla="*/ 178 w 440"/>
                <a:gd name="T59" fmla="*/ 63 h 796"/>
                <a:gd name="T60" fmla="*/ 196 w 440"/>
                <a:gd name="T61" fmla="*/ 180 h 796"/>
                <a:gd name="T62" fmla="*/ 262 w 440"/>
                <a:gd name="T63" fmla="*/ 198 h 796"/>
                <a:gd name="T64" fmla="*/ 244 w 440"/>
                <a:gd name="T65" fmla="*/ 283 h 796"/>
                <a:gd name="T66" fmla="*/ 178 w 440"/>
                <a:gd name="T67" fmla="*/ 266 h 796"/>
                <a:gd name="T68" fmla="*/ 131 w 440"/>
                <a:gd name="T69" fmla="*/ 558 h 796"/>
                <a:gd name="T70" fmla="*/ 65 w 440"/>
                <a:gd name="T71" fmla="*/ 576 h 796"/>
                <a:gd name="T72" fmla="*/ 47 w 440"/>
                <a:gd name="T73" fmla="*/ 490 h 796"/>
                <a:gd name="T74" fmla="*/ 113 w 440"/>
                <a:gd name="T75" fmla="*/ 472 h 796"/>
                <a:gd name="T76" fmla="*/ 131 w 440"/>
                <a:gd name="T77" fmla="*/ 558 h 796"/>
                <a:gd name="T78" fmla="*/ 113 w 440"/>
                <a:gd name="T79" fmla="*/ 423 h 796"/>
                <a:gd name="T80" fmla="*/ 47 w 440"/>
                <a:gd name="T81" fmla="*/ 405 h 796"/>
                <a:gd name="T82" fmla="*/ 65 w 440"/>
                <a:gd name="T83" fmla="*/ 320 h 796"/>
                <a:gd name="T84" fmla="*/ 131 w 440"/>
                <a:gd name="T85" fmla="*/ 337 h 796"/>
                <a:gd name="T86" fmla="*/ 131 w 440"/>
                <a:gd name="T87" fmla="*/ 266 h 796"/>
                <a:gd name="T88" fmla="*/ 65 w 440"/>
                <a:gd name="T89" fmla="*/ 283 h 796"/>
                <a:gd name="T90" fmla="*/ 47 w 440"/>
                <a:gd name="T91" fmla="*/ 198 h 796"/>
                <a:gd name="T92" fmla="*/ 113 w 440"/>
                <a:gd name="T93" fmla="*/ 180 h 796"/>
                <a:gd name="T94" fmla="*/ 131 w 440"/>
                <a:gd name="T95" fmla="*/ 266 h 796"/>
                <a:gd name="T96" fmla="*/ 113 w 440"/>
                <a:gd name="T97" fmla="*/ 148 h 796"/>
                <a:gd name="T98" fmla="*/ 47 w 440"/>
                <a:gd name="T99" fmla="*/ 130 h 796"/>
                <a:gd name="T100" fmla="*/ 65 w 440"/>
                <a:gd name="T101" fmla="*/ 45 h 796"/>
                <a:gd name="T102" fmla="*/ 131 w 440"/>
                <a:gd name="T103" fmla="*/ 6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0" h="796">
                  <a:moveTo>
                    <a:pt x="206" y="576"/>
                  </a:moveTo>
                  <a:cubicBezTo>
                    <a:pt x="196" y="576"/>
                    <a:pt x="196" y="576"/>
                    <a:pt x="196" y="576"/>
                  </a:cubicBezTo>
                  <a:cubicBezTo>
                    <a:pt x="186" y="576"/>
                    <a:pt x="178" y="568"/>
                    <a:pt x="178" y="558"/>
                  </a:cubicBezTo>
                  <a:cubicBezTo>
                    <a:pt x="178" y="490"/>
                    <a:pt x="178" y="490"/>
                    <a:pt x="178" y="490"/>
                  </a:cubicBezTo>
                  <a:cubicBezTo>
                    <a:pt x="178" y="480"/>
                    <a:pt x="186" y="472"/>
                    <a:pt x="196" y="472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06" y="432"/>
                    <a:pt x="206" y="432"/>
                    <a:pt x="206" y="432"/>
                  </a:cubicBezTo>
                  <a:cubicBezTo>
                    <a:pt x="206" y="429"/>
                    <a:pt x="206" y="426"/>
                    <a:pt x="207" y="423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86" y="423"/>
                    <a:pt x="178" y="415"/>
                    <a:pt x="178" y="405"/>
                  </a:cubicBezTo>
                  <a:cubicBezTo>
                    <a:pt x="178" y="337"/>
                    <a:pt x="178" y="337"/>
                    <a:pt x="178" y="337"/>
                  </a:cubicBezTo>
                  <a:cubicBezTo>
                    <a:pt x="178" y="328"/>
                    <a:pt x="186" y="320"/>
                    <a:pt x="196" y="320"/>
                  </a:cubicBezTo>
                  <a:cubicBezTo>
                    <a:pt x="244" y="320"/>
                    <a:pt x="244" y="320"/>
                    <a:pt x="244" y="320"/>
                  </a:cubicBezTo>
                  <a:cubicBezTo>
                    <a:pt x="254" y="320"/>
                    <a:pt x="262" y="328"/>
                    <a:pt x="262" y="337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312" y="379"/>
                    <a:pt x="312" y="379"/>
                    <a:pt x="312" y="379"/>
                  </a:cubicBezTo>
                  <a:cubicBezTo>
                    <a:pt x="312" y="337"/>
                    <a:pt x="312" y="337"/>
                    <a:pt x="312" y="337"/>
                  </a:cubicBezTo>
                  <a:cubicBezTo>
                    <a:pt x="312" y="328"/>
                    <a:pt x="320" y="320"/>
                    <a:pt x="330" y="320"/>
                  </a:cubicBezTo>
                  <a:cubicBezTo>
                    <a:pt x="378" y="320"/>
                    <a:pt x="378" y="320"/>
                    <a:pt x="378" y="320"/>
                  </a:cubicBezTo>
                  <a:cubicBezTo>
                    <a:pt x="387" y="320"/>
                    <a:pt x="395" y="328"/>
                    <a:pt x="395" y="337"/>
                  </a:cubicBezTo>
                  <a:cubicBezTo>
                    <a:pt x="395" y="379"/>
                    <a:pt x="395" y="379"/>
                    <a:pt x="395" y="379"/>
                  </a:cubicBezTo>
                  <a:cubicBezTo>
                    <a:pt x="440" y="379"/>
                    <a:pt x="440" y="379"/>
                    <a:pt x="440" y="379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40" y="8"/>
                    <a:pt x="432" y="0"/>
                    <a:pt x="42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0" y="599"/>
                    <a:pt x="0" y="614"/>
                    <a:pt x="0" y="623"/>
                  </a:cubicBezTo>
                  <a:cubicBezTo>
                    <a:pt x="0" y="631"/>
                    <a:pt x="0" y="646"/>
                    <a:pt x="0" y="656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788"/>
                    <a:pt x="8" y="796"/>
                    <a:pt x="18" y="796"/>
                  </a:cubicBezTo>
                  <a:cubicBezTo>
                    <a:pt x="206" y="796"/>
                    <a:pt x="206" y="796"/>
                    <a:pt x="206" y="796"/>
                  </a:cubicBezTo>
                  <a:lnTo>
                    <a:pt x="206" y="576"/>
                  </a:lnTo>
                  <a:close/>
                  <a:moveTo>
                    <a:pt x="312" y="63"/>
                  </a:moveTo>
                  <a:cubicBezTo>
                    <a:pt x="312" y="53"/>
                    <a:pt x="320" y="45"/>
                    <a:pt x="330" y="45"/>
                  </a:cubicBezTo>
                  <a:cubicBezTo>
                    <a:pt x="378" y="45"/>
                    <a:pt x="378" y="45"/>
                    <a:pt x="378" y="45"/>
                  </a:cubicBezTo>
                  <a:cubicBezTo>
                    <a:pt x="387" y="45"/>
                    <a:pt x="395" y="53"/>
                    <a:pt x="395" y="63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5" y="140"/>
                    <a:pt x="387" y="148"/>
                    <a:pt x="378" y="148"/>
                  </a:cubicBezTo>
                  <a:cubicBezTo>
                    <a:pt x="330" y="148"/>
                    <a:pt x="330" y="148"/>
                    <a:pt x="330" y="148"/>
                  </a:cubicBezTo>
                  <a:cubicBezTo>
                    <a:pt x="320" y="148"/>
                    <a:pt x="312" y="140"/>
                    <a:pt x="312" y="130"/>
                  </a:cubicBezTo>
                  <a:lnTo>
                    <a:pt x="312" y="63"/>
                  </a:lnTo>
                  <a:close/>
                  <a:moveTo>
                    <a:pt x="312" y="198"/>
                  </a:moveTo>
                  <a:cubicBezTo>
                    <a:pt x="312" y="188"/>
                    <a:pt x="320" y="180"/>
                    <a:pt x="330" y="180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87" y="180"/>
                    <a:pt x="395" y="188"/>
                    <a:pt x="395" y="198"/>
                  </a:cubicBezTo>
                  <a:cubicBezTo>
                    <a:pt x="395" y="266"/>
                    <a:pt x="395" y="266"/>
                    <a:pt x="395" y="266"/>
                  </a:cubicBezTo>
                  <a:cubicBezTo>
                    <a:pt x="395" y="275"/>
                    <a:pt x="387" y="283"/>
                    <a:pt x="378" y="283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20" y="283"/>
                    <a:pt x="312" y="275"/>
                    <a:pt x="312" y="266"/>
                  </a:cubicBezTo>
                  <a:lnTo>
                    <a:pt x="312" y="198"/>
                  </a:lnTo>
                  <a:close/>
                  <a:moveTo>
                    <a:pt x="178" y="63"/>
                  </a:moveTo>
                  <a:cubicBezTo>
                    <a:pt x="178" y="53"/>
                    <a:pt x="186" y="45"/>
                    <a:pt x="196" y="45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254" y="45"/>
                    <a:pt x="262" y="53"/>
                    <a:pt x="262" y="63"/>
                  </a:cubicBezTo>
                  <a:cubicBezTo>
                    <a:pt x="262" y="130"/>
                    <a:pt x="262" y="130"/>
                    <a:pt x="262" y="130"/>
                  </a:cubicBezTo>
                  <a:cubicBezTo>
                    <a:pt x="262" y="140"/>
                    <a:pt x="254" y="148"/>
                    <a:pt x="244" y="148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86" y="148"/>
                    <a:pt x="178" y="140"/>
                    <a:pt x="178" y="130"/>
                  </a:cubicBezTo>
                  <a:lnTo>
                    <a:pt x="178" y="63"/>
                  </a:lnTo>
                  <a:close/>
                  <a:moveTo>
                    <a:pt x="178" y="198"/>
                  </a:moveTo>
                  <a:cubicBezTo>
                    <a:pt x="178" y="188"/>
                    <a:pt x="186" y="180"/>
                    <a:pt x="196" y="180"/>
                  </a:cubicBezTo>
                  <a:cubicBezTo>
                    <a:pt x="244" y="180"/>
                    <a:pt x="244" y="180"/>
                    <a:pt x="244" y="180"/>
                  </a:cubicBezTo>
                  <a:cubicBezTo>
                    <a:pt x="254" y="180"/>
                    <a:pt x="262" y="188"/>
                    <a:pt x="262" y="198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2" y="275"/>
                    <a:pt x="254" y="283"/>
                    <a:pt x="244" y="283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186" y="283"/>
                    <a:pt x="178" y="275"/>
                    <a:pt x="178" y="266"/>
                  </a:cubicBezTo>
                  <a:lnTo>
                    <a:pt x="178" y="198"/>
                  </a:lnTo>
                  <a:close/>
                  <a:moveTo>
                    <a:pt x="131" y="558"/>
                  </a:moveTo>
                  <a:cubicBezTo>
                    <a:pt x="131" y="568"/>
                    <a:pt x="123" y="576"/>
                    <a:pt x="113" y="576"/>
                  </a:cubicBezTo>
                  <a:cubicBezTo>
                    <a:pt x="65" y="576"/>
                    <a:pt x="65" y="576"/>
                    <a:pt x="65" y="576"/>
                  </a:cubicBezTo>
                  <a:cubicBezTo>
                    <a:pt x="55" y="576"/>
                    <a:pt x="47" y="568"/>
                    <a:pt x="47" y="558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7" y="480"/>
                    <a:pt x="55" y="472"/>
                    <a:pt x="65" y="472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23" y="472"/>
                    <a:pt x="131" y="480"/>
                    <a:pt x="131" y="490"/>
                  </a:cubicBezTo>
                  <a:lnTo>
                    <a:pt x="131" y="558"/>
                  </a:lnTo>
                  <a:close/>
                  <a:moveTo>
                    <a:pt x="131" y="405"/>
                  </a:moveTo>
                  <a:cubicBezTo>
                    <a:pt x="131" y="415"/>
                    <a:pt x="123" y="423"/>
                    <a:pt x="113" y="423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55" y="423"/>
                    <a:pt x="47" y="415"/>
                    <a:pt x="47" y="405"/>
                  </a:cubicBezTo>
                  <a:cubicBezTo>
                    <a:pt x="47" y="337"/>
                    <a:pt x="47" y="337"/>
                    <a:pt x="47" y="337"/>
                  </a:cubicBezTo>
                  <a:cubicBezTo>
                    <a:pt x="47" y="328"/>
                    <a:pt x="55" y="320"/>
                    <a:pt x="65" y="320"/>
                  </a:cubicBezTo>
                  <a:cubicBezTo>
                    <a:pt x="113" y="320"/>
                    <a:pt x="113" y="320"/>
                    <a:pt x="113" y="320"/>
                  </a:cubicBezTo>
                  <a:cubicBezTo>
                    <a:pt x="123" y="320"/>
                    <a:pt x="131" y="328"/>
                    <a:pt x="131" y="337"/>
                  </a:cubicBezTo>
                  <a:lnTo>
                    <a:pt x="131" y="405"/>
                  </a:lnTo>
                  <a:close/>
                  <a:moveTo>
                    <a:pt x="131" y="266"/>
                  </a:moveTo>
                  <a:cubicBezTo>
                    <a:pt x="131" y="275"/>
                    <a:pt x="123" y="283"/>
                    <a:pt x="113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55" y="283"/>
                    <a:pt x="47" y="275"/>
                    <a:pt x="47" y="266"/>
                  </a:cubicBezTo>
                  <a:cubicBezTo>
                    <a:pt x="47" y="198"/>
                    <a:pt x="47" y="198"/>
                    <a:pt x="47" y="198"/>
                  </a:cubicBezTo>
                  <a:cubicBezTo>
                    <a:pt x="47" y="188"/>
                    <a:pt x="55" y="180"/>
                    <a:pt x="65" y="180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23" y="180"/>
                    <a:pt x="131" y="188"/>
                    <a:pt x="131" y="198"/>
                  </a:cubicBezTo>
                  <a:lnTo>
                    <a:pt x="131" y="266"/>
                  </a:lnTo>
                  <a:close/>
                  <a:moveTo>
                    <a:pt x="131" y="130"/>
                  </a:moveTo>
                  <a:cubicBezTo>
                    <a:pt x="131" y="140"/>
                    <a:pt x="123" y="148"/>
                    <a:pt x="113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55" y="148"/>
                    <a:pt x="47" y="140"/>
                    <a:pt x="47" y="13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3"/>
                    <a:pt x="55" y="45"/>
                    <a:pt x="65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23" y="45"/>
                    <a:pt x="131" y="53"/>
                    <a:pt x="131" y="63"/>
                  </a:cubicBezTo>
                  <a:lnTo>
                    <a:pt x="131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/>
              <a:endParaRPr lang="en-US" sz="1700">
                <a:solidFill>
                  <a:srgbClr val="000000"/>
                </a:solidFill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646738" y="5371809"/>
              <a:ext cx="468313" cy="400050"/>
            </a:xfrm>
            <a:custGeom>
              <a:avLst/>
              <a:gdLst>
                <a:gd name="T0" fmla="*/ 18 w 447"/>
                <a:gd name="T1" fmla="*/ 0 h 382"/>
                <a:gd name="T2" fmla="*/ 0 w 447"/>
                <a:gd name="T3" fmla="*/ 18 h 382"/>
                <a:gd name="T4" fmla="*/ 0 w 447"/>
                <a:gd name="T5" fmla="*/ 364 h 382"/>
                <a:gd name="T6" fmla="*/ 18 w 447"/>
                <a:gd name="T7" fmla="*/ 382 h 382"/>
                <a:gd name="T8" fmla="*/ 429 w 447"/>
                <a:gd name="T9" fmla="*/ 382 h 382"/>
                <a:gd name="T10" fmla="*/ 447 w 447"/>
                <a:gd name="T11" fmla="*/ 364 h 382"/>
                <a:gd name="T12" fmla="*/ 447 w 447"/>
                <a:gd name="T13" fmla="*/ 18 h 382"/>
                <a:gd name="T14" fmla="*/ 429 w 447"/>
                <a:gd name="T15" fmla="*/ 0 h 382"/>
                <a:gd name="T16" fmla="*/ 18 w 447"/>
                <a:gd name="T17" fmla="*/ 0 h 382"/>
                <a:gd name="T18" fmla="*/ 133 w 447"/>
                <a:gd name="T19" fmla="*/ 301 h 382"/>
                <a:gd name="T20" fmla="*/ 115 w 447"/>
                <a:gd name="T21" fmla="*/ 319 h 382"/>
                <a:gd name="T22" fmla="*/ 66 w 447"/>
                <a:gd name="T23" fmla="*/ 319 h 382"/>
                <a:gd name="T24" fmla="*/ 48 w 447"/>
                <a:gd name="T25" fmla="*/ 301 h 382"/>
                <a:gd name="T26" fmla="*/ 48 w 447"/>
                <a:gd name="T27" fmla="*/ 232 h 382"/>
                <a:gd name="T28" fmla="*/ 66 w 447"/>
                <a:gd name="T29" fmla="*/ 214 h 382"/>
                <a:gd name="T30" fmla="*/ 115 w 447"/>
                <a:gd name="T31" fmla="*/ 214 h 382"/>
                <a:gd name="T32" fmla="*/ 133 w 447"/>
                <a:gd name="T33" fmla="*/ 232 h 382"/>
                <a:gd name="T34" fmla="*/ 133 w 447"/>
                <a:gd name="T35" fmla="*/ 301 h 382"/>
                <a:gd name="T36" fmla="*/ 133 w 447"/>
                <a:gd name="T37" fmla="*/ 146 h 382"/>
                <a:gd name="T38" fmla="*/ 115 w 447"/>
                <a:gd name="T39" fmla="*/ 164 h 382"/>
                <a:gd name="T40" fmla="*/ 66 w 447"/>
                <a:gd name="T41" fmla="*/ 164 h 382"/>
                <a:gd name="T42" fmla="*/ 48 w 447"/>
                <a:gd name="T43" fmla="*/ 146 h 382"/>
                <a:gd name="T44" fmla="*/ 48 w 447"/>
                <a:gd name="T45" fmla="*/ 77 h 382"/>
                <a:gd name="T46" fmla="*/ 66 w 447"/>
                <a:gd name="T47" fmla="*/ 59 h 382"/>
                <a:gd name="T48" fmla="*/ 115 w 447"/>
                <a:gd name="T49" fmla="*/ 59 h 382"/>
                <a:gd name="T50" fmla="*/ 133 w 447"/>
                <a:gd name="T51" fmla="*/ 77 h 382"/>
                <a:gd name="T52" fmla="*/ 133 w 447"/>
                <a:gd name="T53" fmla="*/ 146 h 382"/>
                <a:gd name="T54" fmla="*/ 266 w 447"/>
                <a:gd name="T55" fmla="*/ 301 h 382"/>
                <a:gd name="T56" fmla="*/ 248 w 447"/>
                <a:gd name="T57" fmla="*/ 319 h 382"/>
                <a:gd name="T58" fmla="*/ 199 w 447"/>
                <a:gd name="T59" fmla="*/ 319 h 382"/>
                <a:gd name="T60" fmla="*/ 181 w 447"/>
                <a:gd name="T61" fmla="*/ 301 h 382"/>
                <a:gd name="T62" fmla="*/ 181 w 447"/>
                <a:gd name="T63" fmla="*/ 232 h 382"/>
                <a:gd name="T64" fmla="*/ 199 w 447"/>
                <a:gd name="T65" fmla="*/ 214 h 382"/>
                <a:gd name="T66" fmla="*/ 248 w 447"/>
                <a:gd name="T67" fmla="*/ 214 h 382"/>
                <a:gd name="T68" fmla="*/ 266 w 447"/>
                <a:gd name="T69" fmla="*/ 232 h 382"/>
                <a:gd name="T70" fmla="*/ 266 w 447"/>
                <a:gd name="T71" fmla="*/ 301 h 382"/>
                <a:gd name="T72" fmla="*/ 266 w 447"/>
                <a:gd name="T73" fmla="*/ 146 h 382"/>
                <a:gd name="T74" fmla="*/ 248 w 447"/>
                <a:gd name="T75" fmla="*/ 164 h 382"/>
                <a:gd name="T76" fmla="*/ 199 w 447"/>
                <a:gd name="T77" fmla="*/ 164 h 382"/>
                <a:gd name="T78" fmla="*/ 181 w 447"/>
                <a:gd name="T79" fmla="*/ 146 h 382"/>
                <a:gd name="T80" fmla="*/ 181 w 447"/>
                <a:gd name="T81" fmla="*/ 77 h 382"/>
                <a:gd name="T82" fmla="*/ 199 w 447"/>
                <a:gd name="T83" fmla="*/ 59 h 382"/>
                <a:gd name="T84" fmla="*/ 248 w 447"/>
                <a:gd name="T85" fmla="*/ 59 h 382"/>
                <a:gd name="T86" fmla="*/ 266 w 447"/>
                <a:gd name="T87" fmla="*/ 77 h 382"/>
                <a:gd name="T88" fmla="*/ 266 w 447"/>
                <a:gd name="T89" fmla="*/ 146 h 382"/>
                <a:gd name="T90" fmla="*/ 401 w 447"/>
                <a:gd name="T91" fmla="*/ 301 h 382"/>
                <a:gd name="T92" fmla="*/ 383 w 447"/>
                <a:gd name="T93" fmla="*/ 319 h 382"/>
                <a:gd name="T94" fmla="*/ 334 w 447"/>
                <a:gd name="T95" fmla="*/ 319 h 382"/>
                <a:gd name="T96" fmla="*/ 316 w 447"/>
                <a:gd name="T97" fmla="*/ 301 h 382"/>
                <a:gd name="T98" fmla="*/ 316 w 447"/>
                <a:gd name="T99" fmla="*/ 232 h 382"/>
                <a:gd name="T100" fmla="*/ 334 w 447"/>
                <a:gd name="T101" fmla="*/ 214 h 382"/>
                <a:gd name="T102" fmla="*/ 383 w 447"/>
                <a:gd name="T103" fmla="*/ 214 h 382"/>
                <a:gd name="T104" fmla="*/ 401 w 447"/>
                <a:gd name="T105" fmla="*/ 232 h 382"/>
                <a:gd name="T106" fmla="*/ 401 w 447"/>
                <a:gd name="T107" fmla="*/ 301 h 382"/>
                <a:gd name="T108" fmla="*/ 401 w 447"/>
                <a:gd name="T109" fmla="*/ 146 h 382"/>
                <a:gd name="T110" fmla="*/ 383 w 447"/>
                <a:gd name="T111" fmla="*/ 164 h 382"/>
                <a:gd name="T112" fmla="*/ 334 w 447"/>
                <a:gd name="T113" fmla="*/ 164 h 382"/>
                <a:gd name="T114" fmla="*/ 316 w 447"/>
                <a:gd name="T115" fmla="*/ 146 h 382"/>
                <a:gd name="T116" fmla="*/ 316 w 447"/>
                <a:gd name="T117" fmla="*/ 77 h 382"/>
                <a:gd name="T118" fmla="*/ 334 w 447"/>
                <a:gd name="T119" fmla="*/ 59 h 382"/>
                <a:gd name="T120" fmla="*/ 383 w 447"/>
                <a:gd name="T121" fmla="*/ 59 h 382"/>
                <a:gd name="T122" fmla="*/ 401 w 447"/>
                <a:gd name="T123" fmla="*/ 77 h 382"/>
                <a:gd name="T124" fmla="*/ 401 w 447"/>
                <a:gd name="T125" fmla="*/ 1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82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74"/>
                    <a:pt x="8" y="382"/>
                    <a:pt x="18" y="382"/>
                  </a:cubicBezTo>
                  <a:cubicBezTo>
                    <a:pt x="429" y="382"/>
                    <a:pt x="429" y="382"/>
                    <a:pt x="429" y="382"/>
                  </a:cubicBezTo>
                  <a:cubicBezTo>
                    <a:pt x="439" y="382"/>
                    <a:pt x="447" y="374"/>
                    <a:pt x="447" y="364"/>
                  </a:cubicBezTo>
                  <a:cubicBezTo>
                    <a:pt x="447" y="18"/>
                    <a:pt x="447" y="18"/>
                    <a:pt x="447" y="18"/>
                  </a:cubicBezTo>
                  <a:cubicBezTo>
                    <a:pt x="447" y="8"/>
                    <a:pt x="439" y="0"/>
                    <a:pt x="429" y="0"/>
                  </a:cubicBezTo>
                  <a:lnTo>
                    <a:pt x="18" y="0"/>
                  </a:lnTo>
                  <a:close/>
                  <a:moveTo>
                    <a:pt x="133" y="301"/>
                  </a:moveTo>
                  <a:cubicBezTo>
                    <a:pt x="133" y="311"/>
                    <a:pt x="125" y="319"/>
                    <a:pt x="115" y="319"/>
                  </a:cubicBezTo>
                  <a:cubicBezTo>
                    <a:pt x="66" y="319"/>
                    <a:pt x="66" y="319"/>
                    <a:pt x="66" y="319"/>
                  </a:cubicBezTo>
                  <a:cubicBezTo>
                    <a:pt x="56" y="319"/>
                    <a:pt x="48" y="311"/>
                    <a:pt x="48" y="301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48" y="222"/>
                    <a:pt x="56" y="214"/>
                    <a:pt x="66" y="214"/>
                  </a:cubicBezTo>
                  <a:cubicBezTo>
                    <a:pt x="115" y="214"/>
                    <a:pt x="115" y="214"/>
                    <a:pt x="115" y="214"/>
                  </a:cubicBezTo>
                  <a:cubicBezTo>
                    <a:pt x="125" y="214"/>
                    <a:pt x="133" y="222"/>
                    <a:pt x="133" y="232"/>
                  </a:cubicBezTo>
                  <a:lnTo>
                    <a:pt x="133" y="301"/>
                  </a:lnTo>
                  <a:close/>
                  <a:moveTo>
                    <a:pt x="133" y="146"/>
                  </a:moveTo>
                  <a:cubicBezTo>
                    <a:pt x="133" y="156"/>
                    <a:pt x="125" y="164"/>
                    <a:pt x="115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56" y="164"/>
                    <a:pt x="48" y="156"/>
                    <a:pt x="48" y="14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67"/>
                    <a:pt x="56" y="59"/>
                    <a:pt x="66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25" y="59"/>
                    <a:pt x="133" y="67"/>
                    <a:pt x="133" y="77"/>
                  </a:cubicBezTo>
                  <a:lnTo>
                    <a:pt x="133" y="146"/>
                  </a:lnTo>
                  <a:close/>
                  <a:moveTo>
                    <a:pt x="266" y="301"/>
                  </a:moveTo>
                  <a:cubicBezTo>
                    <a:pt x="266" y="311"/>
                    <a:pt x="258" y="319"/>
                    <a:pt x="248" y="319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189" y="319"/>
                    <a:pt x="181" y="311"/>
                    <a:pt x="181" y="301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222"/>
                    <a:pt x="189" y="214"/>
                    <a:pt x="199" y="214"/>
                  </a:cubicBezTo>
                  <a:cubicBezTo>
                    <a:pt x="248" y="214"/>
                    <a:pt x="248" y="214"/>
                    <a:pt x="248" y="214"/>
                  </a:cubicBezTo>
                  <a:cubicBezTo>
                    <a:pt x="258" y="214"/>
                    <a:pt x="266" y="222"/>
                    <a:pt x="266" y="232"/>
                  </a:cubicBezTo>
                  <a:lnTo>
                    <a:pt x="266" y="301"/>
                  </a:lnTo>
                  <a:close/>
                  <a:moveTo>
                    <a:pt x="266" y="146"/>
                  </a:moveTo>
                  <a:cubicBezTo>
                    <a:pt x="266" y="156"/>
                    <a:pt x="258" y="164"/>
                    <a:pt x="248" y="164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89" y="164"/>
                    <a:pt x="181" y="156"/>
                    <a:pt x="181" y="146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81" y="67"/>
                    <a:pt x="189" y="59"/>
                    <a:pt x="199" y="59"/>
                  </a:cubicBezTo>
                  <a:cubicBezTo>
                    <a:pt x="248" y="59"/>
                    <a:pt x="248" y="59"/>
                    <a:pt x="248" y="59"/>
                  </a:cubicBezTo>
                  <a:cubicBezTo>
                    <a:pt x="258" y="59"/>
                    <a:pt x="266" y="67"/>
                    <a:pt x="266" y="77"/>
                  </a:cubicBezTo>
                  <a:lnTo>
                    <a:pt x="266" y="146"/>
                  </a:lnTo>
                  <a:close/>
                  <a:moveTo>
                    <a:pt x="401" y="301"/>
                  </a:moveTo>
                  <a:cubicBezTo>
                    <a:pt x="401" y="311"/>
                    <a:pt x="393" y="319"/>
                    <a:pt x="383" y="319"/>
                  </a:cubicBezTo>
                  <a:cubicBezTo>
                    <a:pt x="334" y="319"/>
                    <a:pt x="334" y="319"/>
                    <a:pt x="334" y="319"/>
                  </a:cubicBezTo>
                  <a:cubicBezTo>
                    <a:pt x="324" y="319"/>
                    <a:pt x="316" y="311"/>
                    <a:pt x="316" y="301"/>
                  </a:cubicBezTo>
                  <a:cubicBezTo>
                    <a:pt x="316" y="232"/>
                    <a:pt x="316" y="232"/>
                    <a:pt x="316" y="232"/>
                  </a:cubicBezTo>
                  <a:cubicBezTo>
                    <a:pt x="316" y="222"/>
                    <a:pt x="324" y="214"/>
                    <a:pt x="334" y="214"/>
                  </a:cubicBezTo>
                  <a:cubicBezTo>
                    <a:pt x="383" y="214"/>
                    <a:pt x="383" y="214"/>
                    <a:pt x="383" y="214"/>
                  </a:cubicBezTo>
                  <a:cubicBezTo>
                    <a:pt x="393" y="214"/>
                    <a:pt x="401" y="222"/>
                    <a:pt x="401" y="232"/>
                  </a:cubicBezTo>
                  <a:lnTo>
                    <a:pt x="401" y="301"/>
                  </a:lnTo>
                  <a:close/>
                  <a:moveTo>
                    <a:pt x="401" y="146"/>
                  </a:moveTo>
                  <a:cubicBezTo>
                    <a:pt x="401" y="156"/>
                    <a:pt x="393" y="164"/>
                    <a:pt x="383" y="164"/>
                  </a:cubicBezTo>
                  <a:cubicBezTo>
                    <a:pt x="334" y="164"/>
                    <a:pt x="334" y="164"/>
                    <a:pt x="334" y="164"/>
                  </a:cubicBezTo>
                  <a:cubicBezTo>
                    <a:pt x="324" y="164"/>
                    <a:pt x="316" y="156"/>
                    <a:pt x="316" y="146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6" y="67"/>
                    <a:pt x="324" y="59"/>
                    <a:pt x="334" y="59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93" y="59"/>
                    <a:pt x="401" y="67"/>
                    <a:pt x="401" y="77"/>
                  </a:cubicBezTo>
                  <a:lnTo>
                    <a:pt x="401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4"/>
              <a:endParaRPr lang="en-US" sz="1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3064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2271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581500" y="2368555"/>
            <a:ext cx="4120400" cy="7288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1500" y="3949708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81500" y="5480119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15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4024" y="2988860"/>
            <a:ext cx="2483893" cy="2483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86919" y="2988859"/>
            <a:ext cx="2483893" cy="2483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309814" y="2988858"/>
            <a:ext cx="2483893" cy="2483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232709" y="2988857"/>
            <a:ext cx="2483893" cy="2483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61653" y="3825038"/>
            <a:ext cx="811530" cy="811530"/>
            <a:chOff x="173624" y="2446020"/>
            <a:chExt cx="811530" cy="811530"/>
          </a:xfrm>
          <a:solidFill>
            <a:srgbClr val="3563A8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r>
                <a:rPr lang="en-US" altLang="zh-CN" sz="3200" dirty="0" smtClean="0">
                  <a:solidFill>
                    <a:srgbClr val="FFFFFF"/>
                  </a:solidFill>
                  <a:latin typeface="Segoe UI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90235" y="3825038"/>
            <a:ext cx="811530" cy="811530"/>
            <a:chOff x="173624" y="2446020"/>
            <a:chExt cx="811530" cy="811530"/>
          </a:xfrm>
          <a:solidFill>
            <a:srgbClr val="3563A8"/>
          </a:solidFill>
        </p:grpSpPr>
        <p:sp>
          <p:nvSpPr>
            <p:cNvPr id="22" name="椭圆 21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r>
                <a:rPr lang="en-US" altLang="zh-CN" sz="3200" dirty="0" smtClean="0">
                  <a:solidFill>
                    <a:srgbClr val="FFFFFF"/>
                  </a:solidFill>
                  <a:latin typeface="Segoe UI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07443" y="3825038"/>
            <a:ext cx="811530" cy="811530"/>
            <a:chOff x="173624" y="2446020"/>
            <a:chExt cx="811530" cy="811530"/>
          </a:xfrm>
          <a:solidFill>
            <a:srgbClr val="3563A8"/>
          </a:solidFill>
        </p:grpSpPr>
        <p:sp>
          <p:nvSpPr>
            <p:cNvPr id="25" name="椭圆 24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r>
                <a:rPr lang="en-US" altLang="zh-CN" sz="3200" dirty="0" smtClean="0">
                  <a:solidFill>
                    <a:srgbClr val="FFFFFF"/>
                  </a:solidFill>
                  <a:latin typeface="Segoe UI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853234" y="4051792"/>
            <a:ext cx="1710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模板请您访问网站：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36728" y="3220795"/>
            <a:ext cx="1710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3563A8"/>
                </a:solidFill>
                <a:cs typeface="+mn-ea"/>
                <a:sym typeface="+mn-lt"/>
              </a:rPr>
              <a:t>31</a:t>
            </a:r>
            <a:r>
              <a:rPr lang="en-US" altLang="zh-CN" sz="1400" dirty="0" smtClean="0">
                <a:solidFill>
                  <a:srgbClr val="3563A8"/>
                </a:solidFill>
                <a:cs typeface="+mn-ea"/>
                <a:sym typeface="+mn-lt"/>
              </a:rPr>
              <a:t>%</a:t>
            </a:r>
            <a:endParaRPr lang="zh-CN" altLang="en-US" sz="1400" dirty="0">
              <a:solidFill>
                <a:srgbClr val="3563A8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6515" y="4051792"/>
            <a:ext cx="1710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您访问网站：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00009" y="3220795"/>
            <a:ext cx="1710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3563A8"/>
                </a:solidFill>
                <a:cs typeface="+mn-ea"/>
                <a:sym typeface="+mn-lt"/>
              </a:rPr>
              <a:t>31</a:t>
            </a:r>
            <a:r>
              <a:rPr lang="en-US" altLang="zh-CN" sz="1400" dirty="0" smtClean="0">
                <a:solidFill>
                  <a:srgbClr val="3563A8"/>
                </a:solidFill>
                <a:cs typeface="+mn-ea"/>
                <a:sym typeface="+mn-lt"/>
              </a:rPr>
              <a:t>%</a:t>
            </a:r>
            <a:endParaRPr lang="zh-CN" altLang="en-US" sz="1400" dirty="0">
              <a:solidFill>
                <a:srgbClr val="3563A8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39410" y="4051792"/>
            <a:ext cx="1710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模板请您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访问网站：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2904" y="3220795"/>
            <a:ext cx="1710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3563A8"/>
                </a:solidFill>
                <a:cs typeface="+mn-ea"/>
                <a:sym typeface="+mn-lt"/>
              </a:rPr>
              <a:t>31</a:t>
            </a:r>
            <a:r>
              <a:rPr lang="en-US" altLang="zh-CN" sz="1400" dirty="0" smtClean="0">
                <a:solidFill>
                  <a:srgbClr val="3563A8"/>
                </a:solidFill>
                <a:cs typeface="+mn-ea"/>
                <a:sym typeface="+mn-lt"/>
              </a:rPr>
              <a:t>%</a:t>
            </a:r>
            <a:endParaRPr lang="zh-CN" altLang="en-US" sz="1400" dirty="0">
              <a:solidFill>
                <a:srgbClr val="3563A8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17813" y="4051792"/>
            <a:ext cx="1710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您访问网站：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01307" y="3220795"/>
            <a:ext cx="1710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3563A8"/>
                </a:solidFill>
                <a:cs typeface="+mn-ea"/>
                <a:sym typeface="+mn-lt"/>
              </a:rPr>
              <a:t>31</a:t>
            </a:r>
            <a:r>
              <a:rPr lang="en-US" altLang="zh-CN" sz="1400" dirty="0" smtClean="0">
                <a:solidFill>
                  <a:srgbClr val="3563A8"/>
                </a:solidFill>
                <a:cs typeface="+mn-ea"/>
                <a:sym typeface="+mn-lt"/>
              </a:rPr>
              <a:t>%</a:t>
            </a:r>
            <a:endParaRPr lang="zh-CN" altLang="en-US" sz="1400" dirty="0">
              <a:solidFill>
                <a:srgbClr val="3563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3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13832" y="2802868"/>
            <a:ext cx="2932562" cy="2932562"/>
          </a:xfrm>
          <a:prstGeom prst="ellipse">
            <a:avLst/>
          </a:prstGeom>
          <a:noFill/>
          <a:ln w="12700">
            <a:solidFill>
              <a:srgbClr val="3563A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9" idx="6"/>
            <a:endCxn id="2" idx="1"/>
          </p:cNvCxnSpPr>
          <p:nvPr/>
        </p:nvCxnSpPr>
        <p:spPr>
          <a:xfrm>
            <a:off x="3764039" y="2704916"/>
            <a:ext cx="1379257" cy="527416"/>
          </a:xfrm>
          <a:prstGeom prst="line">
            <a:avLst/>
          </a:prstGeom>
          <a:ln w="12700">
            <a:solidFill>
              <a:srgbClr val="3563A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2" idx="6"/>
            <a:endCxn id="2" idx="3"/>
          </p:cNvCxnSpPr>
          <p:nvPr/>
        </p:nvCxnSpPr>
        <p:spPr>
          <a:xfrm flipV="1">
            <a:off x="3764039" y="5305966"/>
            <a:ext cx="1379257" cy="641302"/>
          </a:xfrm>
          <a:prstGeom prst="line">
            <a:avLst/>
          </a:prstGeom>
          <a:ln w="12700">
            <a:solidFill>
              <a:srgbClr val="3563A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7"/>
            <a:endCxn id="21" idx="2"/>
          </p:cNvCxnSpPr>
          <p:nvPr/>
        </p:nvCxnSpPr>
        <p:spPr>
          <a:xfrm flipV="1">
            <a:off x="7216930" y="2704916"/>
            <a:ext cx="1379257" cy="527416"/>
          </a:xfrm>
          <a:prstGeom prst="line">
            <a:avLst/>
          </a:prstGeom>
          <a:ln w="12700">
            <a:solidFill>
              <a:srgbClr val="3563A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5"/>
            <a:endCxn id="15" idx="2"/>
          </p:cNvCxnSpPr>
          <p:nvPr/>
        </p:nvCxnSpPr>
        <p:spPr>
          <a:xfrm>
            <a:off x="7216930" y="5305966"/>
            <a:ext cx="1379257" cy="641302"/>
          </a:xfrm>
          <a:prstGeom prst="line">
            <a:avLst/>
          </a:prstGeom>
          <a:ln w="12700">
            <a:solidFill>
              <a:srgbClr val="3563A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952509" y="2299151"/>
            <a:ext cx="811530" cy="811530"/>
            <a:chOff x="173624" y="2446020"/>
            <a:chExt cx="811530" cy="811530"/>
          </a:xfrm>
        </p:grpSpPr>
        <p:sp>
          <p:nvSpPr>
            <p:cNvPr id="9" name="椭圆 8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52509" y="5541503"/>
            <a:ext cx="811530" cy="811530"/>
            <a:chOff x="5558278" y="3474720"/>
            <a:chExt cx="811530" cy="811530"/>
          </a:xfrm>
        </p:grpSpPr>
        <p:sp>
          <p:nvSpPr>
            <p:cNvPr id="12" name="椭圆 11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96187" y="5541503"/>
            <a:ext cx="811530" cy="811530"/>
            <a:chOff x="9410188" y="4572000"/>
            <a:chExt cx="811530" cy="811530"/>
          </a:xfrm>
        </p:grpSpPr>
        <p:sp>
          <p:nvSpPr>
            <p:cNvPr id="15" name="椭圆 14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596187" y="2299151"/>
            <a:ext cx="811530" cy="811530"/>
            <a:chOff x="4194439" y="3343275"/>
            <a:chExt cx="811530" cy="811530"/>
          </a:xfrm>
        </p:grpSpPr>
        <p:sp>
          <p:nvSpPr>
            <p:cNvPr id="21" name="椭圆 20"/>
            <p:cNvSpPr/>
            <p:nvPr/>
          </p:nvSpPr>
          <p:spPr>
            <a:xfrm>
              <a:off x="4194439" y="3343275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black">
            <a:xfrm>
              <a:off x="4418472" y="3514349"/>
              <a:ext cx="400708" cy="488859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423082" y="3270647"/>
            <a:ext cx="33409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3082" y="4432985"/>
            <a:ext cx="32976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14608" y="3276939"/>
            <a:ext cx="33410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14608" y="4432984"/>
            <a:ext cx="33410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20757" y="407573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7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32263" y="4210334"/>
            <a:ext cx="10849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57248" y="2074460"/>
            <a:ext cx="0" cy="4367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033702" y="3289091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rgbClr val="3563A8"/>
                </a:solidFill>
              </a:rPr>
              <a:t>S</a:t>
            </a:r>
            <a:endParaRPr lang="zh-CN" altLang="en-US" sz="4400" dirty="0">
              <a:solidFill>
                <a:srgbClr val="3563A8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33702" y="4364108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rgbClr val="3563A8"/>
                </a:solidFill>
              </a:rPr>
              <a:t>T</a:t>
            </a:r>
            <a:endParaRPr lang="zh-CN" altLang="en-US" sz="4400" dirty="0">
              <a:solidFill>
                <a:srgbClr val="3563A8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88203" y="4364108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3563A8"/>
                </a:solidFill>
              </a:rPr>
              <a:t>O</a:t>
            </a:r>
            <a:endParaRPr lang="zh-CN" altLang="en-US" sz="4400" dirty="0">
              <a:solidFill>
                <a:srgbClr val="3563A8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88203" y="3287841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rgbClr val="3563A8"/>
                </a:solidFill>
              </a:rPr>
              <a:t>W</a:t>
            </a:r>
            <a:endParaRPr lang="zh-CN" altLang="en-US" sz="4400" dirty="0">
              <a:solidFill>
                <a:srgbClr val="3563A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459" y="2110229"/>
            <a:ext cx="36139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8459" y="3175910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02669" y="2110229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3173" y="4222235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3173" y="5287916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2669" y="3175910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02669" y="4222235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02669" y="5287916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46621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05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4"/>
          <p:cNvCxnSpPr/>
          <p:nvPr/>
        </p:nvCxnSpPr>
        <p:spPr>
          <a:xfrm>
            <a:off x="7450832" y="2433106"/>
            <a:ext cx="4787205" cy="10465"/>
          </a:xfrm>
          <a:prstGeom prst="line">
            <a:avLst/>
          </a:prstGeom>
          <a:ln>
            <a:solidFill>
              <a:srgbClr val="3563A8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88"/>
          <p:cNvGrpSpPr/>
          <p:nvPr/>
        </p:nvGrpSpPr>
        <p:grpSpPr>
          <a:xfrm>
            <a:off x="728169" y="3083923"/>
            <a:ext cx="4506581" cy="1227208"/>
            <a:chOff x="727391" y="3616634"/>
            <a:chExt cx="4507220" cy="1227382"/>
          </a:xfrm>
        </p:grpSpPr>
        <p:sp>
          <p:nvSpPr>
            <p:cNvPr id="9" name="TextBox 36"/>
            <p:cNvSpPr txBox="1"/>
            <p:nvPr/>
          </p:nvSpPr>
          <p:spPr>
            <a:xfrm>
              <a:off x="727391" y="3616634"/>
              <a:ext cx="4073267" cy="1227382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lIns="182780" tIns="146225" rIns="182780" bIns="146225" rtlCol="0">
              <a:spAutoFit/>
            </a:bodyPr>
            <a:lstStyle/>
            <a:p>
              <a:pPr defTabSz="1243006">
                <a:lnSpc>
                  <a:spcPct val="90000"/>
                </a:lnSpc>
                <a:spcAft>
                  <a:spcPts val="600"/>
                </a:spcAft>
              </a:pPr>
              <a:r>
                <a:rPr lang="en-US" sz="6597" spc="-150" dirty="0">
                  <a:solidFill>
                    <a:srgbClr val="3563A8"/>
                  </a:solidFill>
                </a:rPr>
                <a:t>$100/</a:t>
              </a:r>
              <a:r>
                <a:rPr lang="en-US" sz="2800" spc="-150" dirty="0">
                  <a:solidFill>
                    <a:srgbClr val="3563A8"/>
                  </a:solidFill>
                </a:rPr>
                <a:t> </a:t>
              </a:r>
              <a:r>
                <a:rPr lang="en-US" sz="2400" spc="-150" dirty="0">
                  <a:solidFill>
                    <a:srgbClr val="3563A8"/>
                  </a:solidFill>
                </a:rPr>
                <a:t>month</a:t>
              </a:r>
              <a:endParaRPr lang="en-US" sz="5397" dirty="0">
                <a:solidFill>
                  <a:srgbClr val="3563A8"/>
                </a:solidFill>
              </a:endParaRPr>
            </a:p>
          </p:txBody>
        </p:sp>
        <p:sp>
          <p:nvSpPr>
            <p:cNvPr id="10" name="Rounded Rectangle 37"/>
            <p:cNvSpPr/>
            <p:nvPr/>
          </p:nvSpPr>
          <p:spPr bwMode="auto">
            <a:xfrm>
              <a:off x="2874947" y="3722410"/>
              <a:ext cx="2359664" cy="618922"/>
            </a:xfrm>
            <a:prstGeom prst="roundRect">
              <a:avLst>
                <a:gd name="adj" fmla="val 0"/>
              </a:avLst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80" tIns="146225" rIns="182780" bIns="14622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cap="all" dirty="0">
                  <a:solidFill>
                    <a:srgbClr val="3563A8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</p:txBody>
        </p:sp>
      </p:grpSp>
      <p:cxnSp>
        <p:nvCxnSpPr>
          <p:cNvPr id="14" name="Straight Connector 105"/>
          <p:cNvCxnSpPr/>
          <p:nvPr/>
        </p:nvCxnSpPr>
        <p:spPr>
          <a:xfrm>
            <a:off x="7450832" y="4487862"/>
            <a:ext cx="4787205" cy="10465"/>
          </a:xfrm>
          <a:prstGeom prst="line">
            <a:avLst/>
          </a:prstGeom>
          <a:ln>
            <a:solidFill>
              <a:srgbClr val="3563A8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2"/>
          <p:cNvGrpSpPr/>
          <p:nvPr/>
        </p:nvGrpSpPr>
        <p:grpSpPr>
          <a:xfrm>
            <a:off x="7268702" y="4705380"/>
            <a:ext cx="4847401" cy="1768198"/>
            <a:chOff x="7439162" y="4932193"/>
            <a:chExt cx="4848088" cy="1768449"/>
          </a:xfrm>
        </p:grpSpPr>
        <p:grpSp>
          <p:nvGrpSpPr>
            <p:cNvPr id="92" name="Group 1"/>
            <p:cNvGrpSpPr/>
            <p:nvPr/>
          </p:nvGrpSpPr>
          <p:grpSpPr>
            <a:xfrm>
              <a:off x="7621319" y="4932193"/>
              <a:ext cx="2837644" cy="1062752"/>
              <a:chOff x="7923603" y="2722726"/>
              <a:chExt cx="3423771" cy="1282267"/>
            </a:xfrm>
          </p:grpSpPr>
          <p:grpSp>
            <p:nvGrpSpPr>
              <p:cNvPr id="95" name="Group 152"/>
              <p:cNvGrpSpPr/>
              <p:nvPr/>
            </p:nvGrpSpPr>
            <p:grpSpPr>
              <a:xfrm>
                <a:off x="10808515" y="3185504"/>
                <a:ext cx="538859" cy="538859"/>
                <a:chOff x="5773271" y="1992850"/>
                <a:chExt cx="539076" cy="539076"/>
              </a:xfrm>
              <a:solidFill>
                <a:srgbClr val="7FBA00"/>
              </a:solidFill>
            </p:grpSpPr>
            <p:sp>
              <p:nvSpPr>
                <p:cNvPr id="103" name="Rectangle 153"/>
                <p:cNvSpPr/>
                <p:nvPr/>
              </p:nvSpPr>
              <p:spPr bwMode="auto">
                <a:xfrm>
                  <a:off x="5991555" y="1992850"/>
                  <a:ext cx="102310" cy="539076"/>
                </a:xfrm>
                <a:prstGeom prst="rect">
                  <a:avLst/>
                </a:prstGeom>
                <a:solidFill>
                  <a:srgbClr val="3563A8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780" tIns="146225" rIns="182780" bIns="14622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92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99" dirty="0">
                    <a:solidFill>
                      <a:srgbClr val="3563A8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4" name="Rectangle 154"/>
                <p:cNvSpPr/>
                <p:nvPr/>
              </p:nvSpPr>
              <p:spPr bwMode="auto">
                <a:xfrm rot="5400000">
                  <a:off x="5991654" y="1992850"/>
                  <a:ext cx="102310" cy="539076"/>
                </a:xfrm>
                <a:prstGeom prst="rect">
                  <a:avLst/>
                </a:prstGeom>
                <a:solidFill>
                  <a:srgbClr val="3563A8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780" tIns="146225" rIns="182780" bIns="14622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92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99" dirty="0">
                    <a:solidFill>
                      <a:srgbClr val="3563A8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6" name="Group 155"/>
              <p:cNvGrpSpPr/>
              <p:nvPr/>
            </p:nvGrpSpPr>
            <p:grpSpPr>
              <a:xfrm>
                <a:off x="7923603" y="2722726"/>
                <a:ext cx="2634471" cy="1282267"/>
                <a:chOff x="7924287" y="998522"/>
                <a:chExt cx="4814754" cy="2343470"/>
              </a:xfrm>
            </p:grpSpPr>
            <p:pic>
              <p:nvPicPr>
                <p:cNvPr id="97" name="Picture 1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4287" y="2212961"/>
                  <a:ext cx="1547702" cy="1129031"/>
                </a:xfrm>
                <a:prstGeom prst="rect">
                  <a:avLst/>
                </a:prstGeom>
              </p:spPr>
            </p:pic>
            <p:pic>
              <p:nvPicPr>
                <p:cNvPr id="98" name="Picture 15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4287" y="998522"/>
                  <a:ext cx="1547702" cy="1129031"/>
                </a:xfrm>
                <a:prstGeom prst="rect">
                  <a:avLst/>
                </a:prstGeom>
              </p:spPr>
            </p:pic>
            <p:pic>
              <p:nvPicPr>
                <p:cNvPr id="99" name="Picture 15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3062" y="2212961"/>
                  <a:ext cx="1547702" cy="1129031"/>
                </a:xfrm>
                <a:prstGeom prst="rect">
                  <a:avLst/>
                </a:prstGeom>
              </p:spPr>
            </p:pic>
            <p:pic>
              <p:nvPicPr>
                <p:cNvPr id="100" name="Picture 16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3062" y="998522"/>
                  <a:ext cx="1547702" cy="1129031"/>
                </a:xfrm>
                <a:prstGeom prst="rect">
                  <a:avLst/>
                </a:prstGeom>
              </p:spPr>
            </p:pic>
            <p:pic>
              <p:nvPicPr>
                <p:cNvPr id="101" name="Picture 16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339" y="2212961"/>
                  <a:ext cx="1547702" cy="1129031"/>
                </a:xfrm>
                <a:prstGeom prst="rect">
                  <a:avLst/>
                </a:prstGeom>
              </p:spPr>
            </p:pic>
            <p:pic>
              <p:nvPicPr>
                <p:cNvPr id="102" name="Picture 16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339" y="998522"/>
                  <a:ext cx="1547702" cy="1129031"/>
                </a:xfrm>
                <a:prstGeom prst="rect">
                  <a:avLst/>
                </a:prstGeom>
              </p:spPr>
            </p:pic>
          </p:grpSp>
        </p:grpSp>
        <p:sp>
          <p:nvSpPr>
            <p:cNvPr id="93" name="TextBox 163"/>
            <p:cNvSpPr txBox="1"/>
            <p:nvPr/>
          </p:nvSpPr>
          <p:spPr>
            <a:xfrm>
              <a:off x="7439162" y="6128295"/>
              <a:ext cx="4848088" cy="572347"/>
            </a:xfrm>
            <a:prstGeom prst="rect">
              <a:avLst/>
            </a:prstGeom>
            <a:noFill/>
          </p:spPr>
          <p:txBody>
            <a:bodyPr wrap="square" lIns="182780" tIns="146225" rIns="182780" bIns="146225" rtlCol="0">
              <a:spAutoFit/>
            </a:bodyPr>
            <a:lstStyle/>
            <a:p>
              <a:pPr defTabSz="1243006"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3563A8"/>
                  </a:solidFill>
                </a:rPr>
                <a:t>更多</a:t>
              </a:r>
              <a:r>
                <a:rPr lang="en-US" altLang="zh-CN" sz="2000" dirty="0">
                  <a:solidFill>
                    <a:srgbClr val="3563A8"/>
                  </a:solidFill>
                </a:rPr>
                <a:t>PPT</a:t>
              </a:r>
              <a:r>
                <a:rPr lang="zh-CN" altLang="en-US" sz="2000" dirty="0">
                  <a:solidFill>
                    <a:srgbClr val="3563A8"/>
                  </a:solidFill>
                </a:rPr>
                <a:t>模板，访问</a:t>
              </a:r>
              <a:r>
                <a:rPr lang="en-US" altLang="zh-CN" sz="2000" dirty="0">
                  <a:solidFill>
                    <a:srgbClr val="3563A8"/>
                  </a:solidFill>
                </a:rPr>
                <a:t>www.tretars.com</a:t>
              </a:r>
              <a:endParaRPr lang="en-US" altLang="zh-CN" sz="2000" dirty="0">
                <a:solidFill>
                  <a:srgbClr val="3563A8"/>
                </a:solidFill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654393" y="1165226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3600" y="1771282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8964428" y="979377"/>
            <a:ext cx="811530" cy="811530"/>
            <a:chOff x="173624" y="2446020"/>
            <a:chExt cx="811530" cy="811530"/>
          </a:xfrm>
        </p:grpSpPr>
        <p:sp>
          <p:nvSpPr>
            <p:cNvPr id="117" name="椭圆 11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783605" y="984039"/>
            <a:ext cx="811530" cy="811530"/>
            <a:chOff x="5558278" y="3474720"/>
            <a:chExt cx="811530" cy="811530"/>
          </a:xfrm>
        </p:grpSpPr>
        <p:sp>
          <p:nvSpPr>
            <p:cNvPr id="120" name="椭圆 119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495448" y="4811552"/>
            <a:ext cx="811530" cy="811530"/>
            <a:chOff x="9410188" y="4572000"/>
            <a:chExt cx="811530" cy="811530"/>
          </a:xfrm>
        </p:grpSpPr>
        <p:sp>
          <p:nvSpPr>
            <p:cNvPr id="123" name="椭圆 122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881890" y="3052958"/>
            <a:ext cx="811530" cy="811530"/>
            <a:chOff x="173624" y="2446020"/>
            <a:chExt cx="811530" cy="811530"/>
          </a:xfrm>
        </p:grpSpPr>
        <p:sp>
          <p:nvSpPr>
            <p:cNvPr id="126" name="椭圆 125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701067" y="3057620"/>
            <a:ext cx="811530" cy="811530"/>
            <a:chOff x="5558278" y="3474720"/>
            <a:chExt cx="811530" cy="811530"/>
          </a:xfrm>
        </p:grpSpPr>
        <p:sp>
          <p:nvSpPr>
            <p:cNvPr id="129" name="椭圆 128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1243536" y="3053946"/>
            <a:ext cx="811530" cy="811530"/>
            <a:chOff x="173624" y="2446020"/>
            <a:chExt cx="811530" cy="811530"/>
          </a:xfrm>
        </p:grpSpPr>
        <p:sp>
          <p:nvSpPr>
            <p:cNvPr id="132" name="椭圆 131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0062713" y="3058608"/>
            <a:ext cx="811530" cy="811530"/>
            <a:chOff x="5558278" y="3474720"/>
            <a:chExt cx="811530" cy="811530"/>
          </a:xfrm>
        </p:grpSpPr>
        <p:sp>
          <p:nvSpPr>
            <p:cNvPr id="135" name="椭圆 134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137" name="TextBox 163"/>
          <p:cNvSpPr txBox="1"/>
          <p:nvPr/>
        </p:nvSpPr>
        <p:spPr>
          <a:xfrm>
            <a:off x="7283752" y="3898090"/>
            <a:ext cx="4847401" cy="572266"/>
          </a:xfrm>
          <a:prstGeom prst="rect">
            <a:avLst/>
          </a:prstGeom>
          <a:noFill/>
        </p:spPr>
        <p:txBody>
          <a:bodyPr wrap="square" lIns="182780" tIns="146225" rIns="182780" bIns="146225" rtlCol="0">
            <a:spAutoFit/>
          </a:bodyPr>
          <a:lstStyle/>
          <a:p>
            <a:pPr defTabSz="1243006"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3563A8"/>
                </a:solidFill>
              </a:rPr>
              <a:t>更多</a:t>
            </a:r>
            <a:r>
              <a:rPr lang="en-US" altLang="zh-CN" sz="2000" dirty="0">
                <a:solidFill>
                  <a:srgbClr val="3563A8"/>
                </a:solidFill>
              </a:rPr>
              <a:t>PPT</a:t>
            </a:r>
            <a:r>
              <a:rPr lang="zh-CN" altLang="en-US" sz="2000" dirty="0">
                <a:solidFill>
                  <a:srgbClr val="3563A8"/>
                </a:solidFill>
              </a:rPr>
              <a:t>模板，访问</a:t>
            </a:r>
            <a:r>
              <a:rPr lang="en-US" altLang="zh-CN" sz="2000" dirty="0">
                <a:solidFill>
                  <a:srgbClr val="3563A8"/>
                </a:solidFill>
              </a:rPr>
              <a:t>www.tretars.com</a:t>
            </a:r>
            <a:endParaRPr lang="en-US" altLang="zh-CN" sz="2000" dirty="0">
              <a:solidFill>
                <a:srgbClr val="3563A8"/>
              </a:solidFill>
            </a:endParaRPr>
          </a:p>
        </p:txBody>
      </p:sp>
      <p:sp>
        <p:nvSpPr>
          <p:cNvPr id="138" name="TextBox 163"/>
          <p:cNvSpPr txBox="1"/>
          <p:nvPr/>
        </p:nvSpPr>
        <p:spPr>
          <a:xfrm>
            <a:off x="7268702" y="1841477"/>
            <a:ext cx="4847401" cy="572266"/>
          </a:xfrm>
          <a:prstGeom prst="rect">
            <a:avLst/>
          </a:prstGeom>
          <a:noFill/>
        </p:spPr>
        <p:txBody>
          <a:bodyPr wrap="square" lIns="182780" tIns="146225" rIns="182780" bIns="146225" rtlCol="0">
            <a:spAutoFit/>
          </a:bodyPr>
          <a:lstStyle/>
          <a:p>
            <a:pPr defTabSz="1243006"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 smtClean="0">
                <a:solidFill>
                  <a:srgbClr val="3563A8"/>
                </a:solidFill>
              </a:rPr>
              <a:t>更多</a:t>
            </a:r>
            <a:r>
              <a:rPr lang="en-US" altLang="zh-CN" sz="2000" dirty="0" smtClean="0">
                <a:solidFill>
                  <a:srgbClr val="3563A8"/>
                </a:solidFill>
              </a:rPr>
              <a:t>PPT</a:t>
            </a:r>
            <a:r>
              <a:rPr lang="zh-CN" altLang="en-US" sz="2000" dirty="0" smtClean="0">
                <a:solidFill>
                  <a:srgbClr val="3563A8"/>
                </a:solidFill>
              </a:rPr>
              <a:t>模板，</a:t>
            </a:r>
            <a:r>
              <a:rPr lang="zh-CN" altLang="en-US" sz="2000" dirty="0" smtClean="0">
                <a:solidFill>
                  <a:srgbClr val="3563A8"/>
                </a:solidFill>
              </a:rPr>
              <a:t>访问</a:t>
            </a:r>
            <a:r>
              <a:rPr lang="en-US" altLang="zh-CN" sz="2000" dirty="0" smtClean="0">
                <a:solidFill>
                  <a:srgbClr val="3563A8"/>
                </a:solidFill>
              </a:rPr>
              <a:t>www.tretars.com</a:t>
            </a:r>
            <a:endParaRPr lang="en-US" sz="2000" dirty="0">
              <a:solidFill>
                <a:srgbClr val="3563A8"/>
              </a:solidFill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873720" y="1300671"/>
            <a:ext cx="2209800" cy="4329752"/>
            <a:chOff x="2095500" y="1328098"/>
            <a:chExt cx="4591050" cy="4329752"/>
          </a:xfrm>
        </p:grpSpPr>
        <p:sp>
          <p:nvSpPr>
            <p:cNvPr id="140" name="任意多边形 139"/>
            <p:cNvSpPr/>
            <p:nvPr/>
          </p:nvSpPr>
          <p:spPr>
            <a:xfrm>
              <a:off x="2095500" y="1328098"/>
              <a:ext cx="4591050" cy="2276475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1" name="任意多边形 140"/>
            <p:cNvSpPr/>
            <p:nvPr/>
          </p:nvSpPr>
          <p:spPr>
            <a:xfrm flipV="1">
              <a:off x="2095500" y="3619500"/>
              <a:ext cx="4591050" cy="2038350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2095500" y="2724150"/>
              <a:ext cx="4533900" cy="899653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3" name="任意多边形 142"/>
            <p:cNvSpPr/>
            <p:nvPr/>
          </p:nvSpPr>
          <p:spPr>
            <a:xfrm flipV="1">
              <a:off x="2095500" y="3590925"/>
              <a:ext cx="4533900" cy="676275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270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278879" y="2659986"/>
            <a:ext cx="1893600" cy="1893600"/>
            <a:chOff x="173624" y="2446020"/>
            <a:chExt cx="811530" cy="811530"/>
          </a:xfrm>
        </p:grpSpPr>
        <p:sp>
          <p:nvSpPr>
            <p:cNvPr id="14" name="椭圆 13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01732" y="2660277"/>
            <a:ext cx="1893309" cy="1893309"/>
            <a:chOff x="5558278" y="3474720"/>
            <a:chExt cx="811530" cy="811530"/>
          </a:xfrm>
        </p:grpSpPr>
        <p:sp>
          <p:nvSpPr>
            <p:cNvPr id="17" name="椭圆 16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56317" y="2659986"/>
            <a:ext cx="1893600" cy="1893600"/>
            <a:chOff x="9410188" y="4572000"/>
            <a:chExt cx="811530" cy="811530"/>
          </a:xfrm>
        </p:grpSpPr>
        <p:sp>
          <p:nvSpPr>
            <p:cNvPr id="23" name="椭圆 22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46621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41429" y="5334226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32057" y="5334226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96160" y="5334226"/>
            <a:ext cx="3613914" cy="102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40361" y="4839604"/>
            <a:ext cx="30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</a:t>
            </a:r>
            <a:r>
              <a:rPr lang="en-US" altLang="zh-CN" sz="2400" b="1" dirty="0" smtClean="0">
                <a:solidFill>
                  <a:srgbClr val="3563A8"/>
                </a:solidFill>
              </a:rPr>
              <a:t>TITLE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30989" y="4839603"/>
            <a:ext cx="30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</a:t>
            </a:r>
            <a:r>
              <a:rPr lang="en-US" altLang="zh-CN" sz="2400" b="1" dirty="0" smtClean="0">
                <a:solidFill>
                  <a:srgbClr val="3563A8"/>
                </a:solidFill>
              </a:rPr>
              <a:t>TITLE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95092" y="4839603"/>
            <a:ext cx="30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</a:t>
            </a:r>
            <a:r>
              <a:rPr lang="en-US" altLang="zh-CN" sz="2400" b="1" dirty="0" smtClean="0">
                <a:solidFill>
                  <a:srgbClr val="3563A8"/>
                </a:solidFill>
              </a:rPr>
              <a:t>TITLE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8613" y="2093804"/>
            <a:ext cx="5441937" cy="4621922"/>
            <a:chOff x="508487" y="248400"/>
            <a:chExt cx="7662957" cy="6508269"/>
          </a:xfrm>
          <a:noFill/>
        </p:grpSpPr>
        <p:sp>
          <p:nvSpPr>
            <p:cNvPr id="3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4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35502"/>
              <a:ext cx="899828" cy="86133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solidFill>
              <a:srgbClr val="3563A8"/>
            </a:solidFill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solidFill>
              <a:srgbClr val="3563A8"/>
            </a:solidFill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853" y="5354660"/>
              <a:ext cx="1195393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3390" y="4852878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solidFill>
              <a:srgbClr val="3563A8"/>
            </a:solidFill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7563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762" y="3160813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1280" y="2797237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881" y="2675078"/>
              <a:ext cx="262724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318" y="4814266"/>
              <a:ext cx="1369449" cy="150456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26833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6368" y="2363391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81969" y="1619663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7468" y="272209"/>
              <a:ext cx="1733976" cy="1641348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8256" y="4313382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12700" cap="flat" cmpd="sng">
              <a:solidFill>
                <a:srgbClr val="3563A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646621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768855" y="2629822"/>
            <a:ext cx="4120400" cy="7288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68855" y="3916353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68855" y="5173394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45" name="河南">
            <a:hlinkClick r:id="" action="ppaction://macro?name=Slide1.河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716744" y="2697772"/>
            <a:ext cx="639023" cy="611690"/>
          </a:xfrm>
          <a:custGeom>
            <a:avLst/>
            <a:gdLst>
              <a:gd name="T0" fmla="*/ 50 w 426"/>
              <a:gd name="T1" fmla="*/ 268 h 385"/>
              <a:gd name="T2" fmla="*/ 111 w 426"/>
              <a:gd name="T3" fmla="*/ 322 h 385"/>
              <a:gd name="T4" fmla="*/ 162 w 426"/>
              <a:gd name="T5" fmla="*/ 333 h 385"/>
              <a:gd name="T6" fmla="*/ 208 w 426"/>
              <a:gd name="T7" fmla="*/ 326 h 385"/>
              <a:gd name="T8" fmla="*/ 222 w 426"/>
              <a:gd name="T9" fmla="*/ 333 h 385"/>
              <a:gd name="T10" fmla="*/ 238 w 426"/>
              <a:gd name="T11" fmla="*/ 323 h 385"/>
              <a:gd name="T12" fmla="*/ 249 w 426"/>
              <a:gd name="T13" fmla="*/ 335 h 385"/>
              <a:gd name="T14" fmla="*/ 256 w 426"/>
              <a:gd name="T15" fmla="*/ 354 h 385"/>
              <a:gd name="T16" fmla="*/ 278 w 426"/>
              <a:gd name="T17" fmla="*/ 366 h 385"/>
              <a:gd name="T18" fmla="*/ 307 w 426"/>
              <a:gd name="T19" fmla="*/ 366 h 385"/>
              <a:gd name="T20" fmla="*/ 329 w 426"/>
              <a:gd name="T21" fmla="*/ 384 h 385"/>
              <a:gd name="T22" fmla="*/ 349 w 426"/>
              <a:gd name="T23" fmla="*/ 375 h 385"/>
              <a:gd name="T24" fmla="*/ 364 w 426"/>
              <a:gd name="T25" fmla="*/ 384 h 385"/>
              <a:gd name="T26" fmla="*/ 377 w 426"/>
              <a:gd name="T27" fmla="*/ 359 h 385"/>
              <a:gd name="T28" fmla="*/ 396 w 426"/>
              <a:gd name="T29" fmla="*/ 350 h 385"/>
              <a:gd name="T30" fmla="*/ 399 w 426"/>
              <a:gd name="T31" fmla="*/ 329 h 385"/>
              <a:gd name="T32" fmla="*/ 393 w 426"/>
              <a:gd name="T33" fmla="*/ 292 h 385"/>
              <a:gd name="T34" fmla="*/ 389 w 426"/>
              <a:gd name="T35" fmla="*/ 288 h 385"/>
              <a:gd name="T36" fmla="*/ 370 w 426"/>
              <a:gd name="T37" fmla="*/ 307 h 385"/>
              <a:gd name="T38" fmla="*/ 342 w 426"/>
              <a:gd name="T39" fmla="*/ 285 h 385"/>
              <a:gd name="T40" fmla="*/ 321 w 426"/>
              <a:gd name="T41" fmla="*/ 259 h 385"/>
              <a:gd name="T42" fmla="*/ 342 w 426"/>
              <a:gd name="T43" fmla="*/ 244 h 385"/>
              <a:gd name="T44" fmla="*/ 348 w 426"/>
              <a:gd name="T45" fmla="*/ 219 h 385"/>
              <a:gd name="T46" fmla="*/ 360 w 426"/>
              <a:gd name="T47" fmla="*/ 209 h 385"/>
              <a:gd name="T48" fmla="*/ 358 w 426"/>
              <a:gd name="T49" fmla="*/ 174 h 385"/>
              <a:gd name="T50" fmla="*/ 367 w 426"/>
              <a:gd name="T51" fmla="*/ 168 h 385"/>
              <a:gd name="T52" fmla="*/ 384 w 426"/>
              <a:gd name="T53" fmla="*/ 178 h 385"/>
              <a:gd name="T54" fmla="*/ 396 w 426"/>
              <a:gd name="T55" fmla="*/ 192 h 385"/>
              <a:gd name="T56" fmla="*/ 417 w 426"/>
              <a:gd name="T57" fmla="*/ 178 h 385"/>
              <a:gd name="T58" fmla="*/ 425 w 426"/>
              <a:gd name="T59" fmla="*/ 169 h 385"/>
              <a:gd name="T60" fmla="*/ 421 w 426"/>
              <a:gd name="T61" fmla="*/ 152 h 385"/>
              <a:gd name="T62" fmla="*/ 396 w 426"/>
              <a:gd name="T63" fmla="*/ 137 h 385"/>
              <a:gd name="T64" fmla="*/ 391 w 426"/>
              <a:gd name="T65" fmla="*/ 120 h 385"/>
              <a:gd name="T66" fmla="*/ 344 w 426"/>
              <a:gd name="T67" fmla="*/ 126 h 385"/>
              <a:gd name="T68" fmla="*/ 315 w 426"/>
              <a:gd name="T69" fmla="*/ 101 h 385"/>
              <a:gd name="T70" fmla="*/ 302 w 426"/>
              <a:gd name="T71" fmla="*/ 96 h 385"/>
              <a:gd name="T72" fmla="*/ 302 w 426"/>
              <a:gd name="T73" fmla="*/ 80 h 385"/>
              <a:gd name="T74" fmla="*/ 366 w 426"/>
              <a:gd name="T75" fmla="*/ 7 h 385"/>
              <a:gd name="T76" fmla="*/ 342 w 426"/>
              <a:gd name="T77" fmla="*/ 13 h 385"/>
              <a:gd name="T78" fmla="*/ 328 w 426"/>
              <a:gd name="T79" fmla="*/ 24 h 385"/>
              <a:gd name="T80" fmla="*/ 321 w 426"/>
              <a:gd name="T81" fmla="*/ 15 h 385"/>
              <a:gd name="T82" fmla="*/ 321 w 426"/>
              <a:gd name="T83" fmla="*/ 4 h 385"/>
              <a:gd name="T84" fmla="*/ 310 w 426"/>
              <a:gd name="T85" fmla="*/ 0 h 385"/>
              <a:gd name="T86" fmla="*/ 281 w 426"/>
              <a:gd name="T87" fmla="*/ 12 h 385"/>
              <a:gd name="T88" fmla="*/ 208 w 426"/>
              <a:gd name="T89" fmla="*/ 2 h 385"/>
              <a:gd name="T90" fmla="*/ 203 w 426"/>
              <a:gd name="T91" fmla="*/ 63 h 385"/>
              <a:gd name="T92" fmla="*/ 168 w 426"/>
              <a:gd name="T93" fmla="*/ 91 h 385"/>
              <a:gd name="T94" fmla="*/ 120 w 426"/>
              <a:gd name="T95" fmla="*/ 101 h 385"/>
              <a:gd name="T96" fmla="*/ 54 w 426"/>
              <a:gd name="T97" fmla="*/ 147 h 385"/>
              <a:gd name="T98" fmla="*/ 0 w 426"/>
              <a:gd name="T99" fmla="*/ 161 h 385"/>
              <a:gd name="T100" fmla="*/ 0 w 426"/>
              <a:gd name="T101" fmla="*/ 171 h 385"/>
              <a:gd name="T102" fmla="*/ 50 w 426"/>
              <a:gd name="T103" fmla="*/ 246 h 385"/>
              <a:gd name="T104" fmla="*/ 50 w 426"/>
              <a:gd name="T105" fmla="*/ 268 h 385"/>
              <a:gd name="T106" fmla="*/ 50 w 426"/>
              <a:gd name="T107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6" h="385">
                <a:moveTo>
                  <a:pt x="50" y="268"/>
                </a:moveTo>
                <a:lnTo>
                  <a:pt x="111" y="322"/>
                </a:lnTo>
                <a:lnTo>
                  <a:pt x="162" y="333"/>
                </a:lnTo>
                <a:lnTo>
                  <a:pt x="208" y="326"/>
                </a:lnTo>
                <a:lnTo>
                  <a:pt x="222" y="333"/>
                </a:lnTo>
                <a:lnTo>
                  <a:pt x="238" y="323"/>
                </a:lnTo>
                <a:lnTo>
                  <a:pt x="249" y="335"/>
                </a:lnTo>
                <a:lnTo>
                  <a:pt x="256" y="354"/>
                </a:lnTo>
                <a:lnTo>
                  <a:pt x="278" y="366"/>
                </a:lnTo>
                <a:lnTo>
                  <a:pt x="307" y="366"/>
                </a:lnTo>
                <a:lnTo>
                  <a:pt x="329" y="384"/>
                </a:lnTo>
                <a:lnTo>
                  <a:pt x="349" y="375"/>
                </a:lnTo>
                <a:lnTo>
                  <a:pt x="364" y="384"/>
                </a:lnTo>
                <a:lnTo>
                  <a:pt x="377" y="359"/>
                </a:lnTo>
                <a:lnTo>
                  <a:pt x="396" y="350"/>
                </a:lnTo>
                <a:lnTo>
                  <a:pt x="399" y="329"/>
                </a:lnTo>
                <a:lnTo>
                  <a:pt x="393" y="292"/>
                </a:lnTo>
                <a:lnTo>
                  <a:pt x="389" y="288"/>
                </a:lnTo>
                <a:lnTo>
                  <a:pt x="370" y="307"/>
                </a:lnTo>
                <a:lnTo>
                  <a:pt x="342" y="285"/>
                </a:lnTo>
                <a:lnTo>
                  <a:pt x="321" y="259"/>
                </a:lnTo>
                <a:lnTo>
                  <a:pt x="342" y="244"/>
                </a:lnTo>
                <a:lnTo>
                  <a:pt x="348" y="219"/>
                </a:lnTo>
                <a:lnTo>
                  <a:pt x="360" y="209"/>
                </a:lnTo>
                <a:lnTo>
                  <a:pt x="358" y="174"/>
                </a:lnTo>
                <a:lnTo>
                  <a:pt x="367" y="168"/>
                </a:lnTo>
                <a:lnTo>
                  <a:pt x="384" y="178"/>
                </a:lnTo>
                <a:lnTo>
                  <a:pt x="396" y="192"/>
                </a:lnTo>
                <a:lnTo>
                  <a:pt x="417" y="178"/>
                </a:lnTo>
                <a:lnTo>
                  <a:pt x="425" y="169"/>
                </a:lnTo>
                <a:lnTo>
                  <a:pt x="421" y="152"/>
                </a:lnTo>
                <a:lnTo>
                  <a:pt x="396" y="137"/>
                </a:lnTo>
                <a:lnTo>
                  <a:pt x="391" y="120"/>
                </a:lnTo>
                <a:lnTo>
                  <a:pt x="344" y="126"/>
                </a:lnTo>
                <a:lnTo>
                  <a:pt x="315" y="101"/>
                </a:lnTo>
                <a:lnTo>
                  <a:pt x="302" y="96"/>
                </a:lnTo>
                <a:lnTo>
                  <a:pt x="302" y="80"/>
                </a:lnTo>
                <a:lnTo>
                  <a:pt x="366" y="7"/>
                </a:lnTo>
                <a:lnTo>
                  <a:pt x="342" y="13"/>
                </a:lnTo>
                <a:lnTo>
                  <a:pt x="328" y="24"/>
                </a:lnTo>
                <a:lnTo>
                  <a:pt x="321" y="15"/>
                </a:lnTo>
                <a:lnTo>
                  <a:pt x="321" y="4"/>
                </a:lnTo>
                <a:lnTo>
                  <a:pt x="310" y="0"/>
                </a:lnTo>
                <a:lnTo>
                  <a:pt x="281" y="12"/>
                </a:lnTo>
                <a:lnTo>
                  <a:pt x="208" y="2"/>
                </a:lnTo>
                <a:lnTo>
                  <a:pt x="203" y="63"/>
                </a:lnTo>
                <a:lnTo>
                  <a:pt x="168" y="91"/>
                </a:lnTo>
                <a:lnTo>
                  <a:pt x="120" y="101"/>
                </a:lnTo>
                <a:lnTo>
                  <a:pt x="54" y="147"/>
                </a:lnTo>
                <a:lnTo>
                  <a:pt x="0" y="161"/>
                </a:lnTo>
                <a:lnTo>
                  <a:pt x="0" y="171"/>
                </a:lnTo>
                <a:lnTo>
                  <a:pt x="50" y="246"/>
                </a:lnTo>
                <a:lnTo>
                  <a:pt x="50" y="268"/>
                </a:lnTo>
                <a:lnTo>
                  <a:pt x="50" y="268"/>
                </a:lnTo>
              </a:path>
            </a:pathLst>
          </a:custGeom>
          <a:solidFill>
            <a:srgbClr val="3563A8"/>
          </a:solidFill>
          <a:ln w="3175" cap="flat" cmpd="sng">
            <a:solidFill>
              <a:srgbClr val="3563A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6" name="浙江">
            <a:hlinkClick r:id="" action="ppaction://macro?name=Slide1.浙江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733331" y="3984531"/>
            <a:ext cx="618432" cy="764160"/>
          </a:xfrm>
          <a:custGeom>
            <a:avLst/>
            <a:gdLst>
              <a:gd name="T0" fmla="*/ 197 w 274"/>
              <a:gd name="T1" fmla="*/ 303 h 320"/>
              <a:gd name="T2" fmla="*/ 156 w 274"/>
              <a:gd name="T3" fmla="*/ 319 h 320"/>
              <a:gd name="T4" fmla="*/ 133 w 274"/>
              <a:gd name="T5" fmla="*/ 295 h 320"/>
              <a:gd name="T6" fmla="*/ 115 w 274"/>
              <a:gd name="T7" fmla="*/ 316 h 320"/>
              <a:gd name="T8" fmla="*/ 90 w 274"/>
              <a:gd name="T9" fmla="*/ 316 h 320"/>
              <a:gd name="T10" fmla="*/ 79 w 274"/>
              <a:gd name="T11" fmla="*/ 292 h 320"/>
              <a:gd name="T12" fmla="*/ 66 w 274"/>
              <a:gd name="T13" fmla="*/ 260 h 320"/>
              <a:gd name="T14" fmla="*/ 42 w 274"/>
              <a:gd name="T15" fmla="*/ 255 h 320"/>
              <a:gd name="T16" fmla="*/ 16 w 274"/>
              <a:gd name="T17" fmla="*/ 207 h 320"/>
              <a:gd name="T18" fmla="*/ 0 w 274"/>
              <a:gd name="T19" fmla="*/ 183 h 320"/>
              <a:gd name="T20" fmla="*/ 10 w 274"/>
              <a:gd name="T21" fmla="*/ 171 h 320"/>
              <a:gd name="T22" fmla="*/ 16 w 274"/>
              <a:gd name="T23" fmla="*/ 166 h 320"/>
              <a:gd name="T24" fmla="*/ 43 w 274"/>
              <a:gd name="T25" fmla="*/ 128 h 320"/>
              <a:gd name="T26" fmla="*/ 42 w 274"/>
              <a:gd name="T27" fmla="*/ 96 h 320"/>
              <a:gd name="T28" fmla="*/ 51 w 274"/>
              <a:gd name="T29" fmla="*/ 83 h 320"/>
              <a:gd name="T30" fmla="*/ 72 w 274"/>
              <a:gd name="T31" fmla="*/ 79 h 320"/>
              <a:gd name="T32" fmla="*/ 79 w 274"/>
              <a:gd name="T33" fmla="*/ 70 h 320"/>
              <a:gd name="T34" fmla="*/ 71 w 274"/>
              <a:gd name="T35" fmla="*/ 55 h 320"/>
              <a:gd name="T36" fmla="*/ 82 w 274"/>
              <a:gd name="T37" fmla="*/ 41 h 320"/>
              <a:gd name="T38" fmla="*/ 82 w 274"/>
              <a:gd name="T39" fmla="*/ 11 h 320"/>
              <a:gd name="T40" fmla="*/ 97 w 274"/>
              <a:gd name="T41" fmla="*/ 4 h 320"/>
              <a:gd name="T42" fmla="*/ 123 w 274"/>
              <a:gd name="T43" fmla="*/ 20 h 320"/>
              <a:gd name="T44" fmla="*/ 155 w 274"/>
              <a:gd name="T45" fmla="*/ 25 h 320"/>
              <a:gd name="T46" fmla="*/ 176 w 274"/>
              <a:gd name="T47" fmla="*/ 0 h 320"/>
              <a:gd name="T48" fmla="*/ 201 w 274"/>
              <a:gd name="T49" fmla="*/ 22 h 320"/>
              <a:gd name="T50" fmla="*/ 190 w 274"/>
              <a:gd name="T51" fmla="*/ 30 h 320"/>
              <a:gd name="T52" fmla="*/ 177 w 274"/>
              <a:gd name="T53" fmla="*/ 50 h 320"/>
              <a:gd name="T54" fmla="*/ 156 w 274"/>
              <a:gd name="T55" fmla="*/ 55 h 320"/>
              <a:gd name="T56" fmla="*/ 149 w 274"/>
              <a:gd name="T57" fmla="*/ 61 h 320"/>
              <a:gd name="T58" fmla="*/ 168 w 274"/>
              <a:gd name="T59" fmla="*/ 73 h 320"/>
              <a:gd name="T60" fmla="*/ 206 w 274"/>
              <a:gd name="T61" fmla="*/ 55 h 320"/>
              <a:gd name="T62" fmla="*/ 267 w 274"/>
              <a:gd name="T63" fmla="*/ 81 h 320"/>
              <a:gd name="T64" fmla="*/ 273 w 274"/>
              <a:gd name="T65" fmla="*/ 133 h 320"/>
              <a:gd name="T66" fmla="*/ 249 w 274"/>
              <a:gd name="T67" fmla="*/ 133 h 320"/>
              <a:gd name="T68" fmla="*/ 247 w 274"/>
              <a:gd name="T69" fmla="*/ 148 h 320"/>
              <a:gd name="T70" fmla="*/ 260 w 274"/>
              <a:gd name="T71" fmla="*/ 170 h 320"/>
              <a:gd name="T72" fmla="*/ 249 w 274"/>
              <a:gd name="T73" fmla="*/ 183 h 320"/>
              <a:gd name="T74" fmla="*/ 261 w 274"/>
              <a:gd name="T75" fmla="*/ 204 h 320"/>
              <a:gd name="T76" fmla="*/ 241 w 274"/>
              <a:gd name="T77" fmla="*/ 228 h 320"/>
              <a:gd name="T78" fmla="*/ 232 w 274"/>
              <a:gd name="T79" fmla="*/ 215 h 320"/>
              <a:gd name="T80" fmla="*/ 202 w 274"/>
              <a:gd name="T81" fmla="*/ 292 h 320"/>
              <a:gd name="T82" fmla="*/ 197 w 274"/>
              <a:gd name="T83" fmla="*/ 303 h 320"/>
              <a:gd name="T84" fmla="*/ 197 w 274"/>
              <a:gd name="T85" fmla="*/ 30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4" h="320">
                <a:moveTo>
                  <a:pt x="197" y="303"/>
                </a:moveTo>
                <a:lnTo>
                  <a:pt x="156" y="319"/>
                </a:lnTo>
                <a:lnTo>
                  <a:pt x="133" y="295"/>
                </a:lnTo>
                <a:lnTo>
                  <a:pt x="115" y="316"/>
                </a:lnTo>
                <a:lnTo>
                  <a:pt x="90" y="316"/>
                </a:lnTo>
                <a:lnTo>
                  <a:pt x="79" y="292"/>
                </a:lnTo>
                <a:lnTo>
                  <a:pt x="66" y="260"/>
                </a:lnTo>
                <a:lnTo>
                  <a:pt x="42" y="255"/>
                </a:lnTo>
                <a:lnTo>
                  <a:pt x="16" y="207"/>
                </a:lnTo>
                <a:lnTo>
                  <a:pt x="0" y="183"/>
                </a:lnTo>
                <a:lnTo>
                  <a:pt x="10" y="171"/>
                </a:lnTo>
                <a:lnTo>
                  <a:pt x="16" y="166"/>
                </a:lnTo>
                <a:lnTo>
                  <a:pt x="43" y="128"/>
                </a:lnTo>
                <a:lnTo>
                  <a:pt x="42" y="96"/>
                </a:lnTo>
                <a:lnTo>
                  <a:pt x="51" y="83"/>
                </a:lnTo>
                <a:lnTo>
                  <a:pt x="72" y="79"/>
                </a:lnTo>
                <a:lnTo>
                  <a:pt x="79" y="70"/>
                </a:lnTo>
                <a:lnTo>
                  <a:pt x="71" y="55"/>
                </a:lnTo>
                <a:lnTo>
                  <a:pt x="82" y="41"/>
                </a:lnTo>
                <a:lnTo>
                  <a:pt x="82" y="11"/>
                </a:lnTo>
                <a:lnTo>
                  <a:pt x="97" y="4"/>
                </a:lnTo>
                <a:lnTo>
                  <a:pt x="123" y="20"/>
                </a:lnTo>
                <a:lnTo>
                  <a:pt x="155" y="25"/>
                </a:lnTo>
                <a:lnTo>
                  <a:pt x="176" y="0"/>
                </a:lnTo>
                <a:lnTo>
                  <a:pt x="201" y="22"/>
                </a:lnTo>
                <a:lnTo>
                  <a:pt x="190" y="30"/>
                </a:lnTo>
                <a:lnTo>
                  <a:pt x="177" y="50"/>
                </a:lnTo>
                <a:lnTo>
                  <a:pt x="156" y="55"/>
                </a:lnTo>
                <a:lnTo>
                  <a:pt x="149" y="61"/>
                </a:lnTo>
                <a:lnTo>
                  <a:pt x="168" y="73"/>
                </a:lnTo>
                <a:lnTo>
                  <a:pt x="206" y="55"/>
                </a:lnTo>
                <a:lnTo>
                  <a:pt x="267" y="81"/>
                </a:lnTo>
                <a:lnTo>
                  <a:pt x="273" y="133"/>
                </a:lnTo>
                <a:lnTo>
                  <a:pt x="249" y="133"/>
                </a:lnTo>
                <a:lnTo>
                  <a:pt x="247" y="148"/>
                </a:lnTo>
                <a:lnTo>
                  <a:pt x="260" y="170"/>
                </a:lnTo>
                <a:lnTo>
                  <a:pt x="249" y="183"/>
                </a:lnTo>
                <a:lnTo>
                  <a:pt x="261" y="204"/>
                </a:lnTo>
                <a:lnTo>
                  <a:pt x="241" y="228"/>
                </a:lnTo>
                <a:lnTo>
                  <a:pt x="232" y="215"/>
                </a:lnTo>
                <a:lnTo>
                  <a:pt x="202" y="292"/>
                </a:lnTo>
                <a:lnTo>
                  <a:pt x="197" y="303"/>
                </a:lnTo>
                <a:lnTo>
                  <a:pt x="197" y="303"/>
                </a:lnTo>
              </a:path>
            </a:pathLst>
          </a:custGeom>
          <a:solidFill>
            <a:srgbClr val="3563A8"/>
          </a:solidFill>
          <a:ln w="3175" cap="flat" cmpd="sng">
            <a:solidFill>
              <a:srgbClr val="3563A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7" name="广东">
            <a:hlinkClick r:id="" action="ppaction://macro?name=Slide1.广东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651642" y="5428360"/>
            <a:ext cx="825600" cy="721952"/>
          </a:xfrm>
          <a:custGeom>
            <a:avLst/>
            <a:gdLst>
              <a:gd name="T0" fmla="*/ 161 w 548"/>
              <a:gd name="T1" fmla="*/ 65 h 455"/>
              <a:gd name="T2" fmla="*/ 168 w 548"/>
              <a:gd name="T3" fmla="*/ 36 h 455"/>
              <a:gd name="T4" fmla="*/ 219 w 548"/>
              <a:gd name="T5" fmla="*/ 52 h 455"/>
              <a:gd name="T6" fmla="*/ 216 w 548"/>
              <a:gd name="T7" fmla="*/ 28 h 455"/>
              <a:gd name="T8" fmla="*/ 238 w 548"/>
              <a:gd name="T9" fmla="*/ 2 h 455"/>
              <a:gd name="T10" fmla="*/ 294 w 548"/>
              <a:gd name="T11" fmla="*/ 0 h 455"/>
              <a:gd name="T12" fmla="*/ 344 w 548"/>
              <a:gd name="T13" fmla="*/ 4 h 455"/>
              <a:gd name="T14" fmla="*/ 340 w 548"/>
              <a:gd name="T15" fmla="*/ 32 h 455"/>
              <a:gd name="T16" fmla="*/ 322 w 548"/>
              <a:gd name="T17" fmla="*/ 67 h 455"/>
              <a:gd name="T18" fmla="*/ 406 w 548"/>
              <a:gd name="T19" fmla="*/ 45 h 455"/>
              <a:gd name="T20" fmla="*/ 440 w 548"/>
              <a:gd name="T21" fmla="*/ 52 h 455"/>
              <a:gd name="T22" fmla="*/ 435 w 548"/>
              <a:gd name="T23" fmla="*/ 26 h 455"/>
              <a:gd name="T24" fmla="*/ 492 w 548"/>
              <a:gd name="T25" fmla="*/ 43 h 455"/>
              <a:gd name="T26" fmla="*/ 525 w 548"/>
              <a:gd name="T27" fmla="*/ 67 h 455"/>
              <a:gd name="T28" fmla="*/ 532 w 548"/>
              <a:gd name="T29" fmla="*/ 127 h 455"/>
              <a:gd name="T30" fmla="*/ 507 w 548"/>
              <a:gd name="T31" fmla="*/ 154 h 455"/>
              <a:gd name="T32" fmla="*/ 460 w 548"/>
              <a:gd name="T33" fmla="*/ 195 h 455"/>
              <a:gd name="T34" fmla="*/ 436 w 548"/>
              <a:gd name="T35" fmla="*/ 203 h 455"/>
              <a:gd name="T36" fmla="*/ 426 w 548"/>
              <a:gd name="T37" fmla="*/ 207 h 455"/>
              <a:gd name="T38" fmla="*/ 386 w 548"/>
              <a:gd name="T39" fmla="*/ 221 h 455"/>
              <a:gd name="T40" fmla="*/ 358 w 548"/>
              <a:gd name="T41" fmla="*/ 224 h 455"/>
              <a:gd name="T42" fmla="*/ 283 w 548"/>
              <a:gd name="T43" fmla="*/ 214 h 455"/>
              <a:gd name="T44" fmla="*/ 293 w 548"/>
              <a:gd name="T45" fmla="*/ 267 h 455"/>
              <a:gd name="T46" fmla="*/ 246 w 548"/>
              <a:gd name="T47" fmla="*/ 302 h 455"/>
              <a:gd name="T48" fmla="*/ 198 w 548"/>
              <a:gd name="T49" fmla="*/ 316 h 455"/>
              <a:gd name="T50" fmla="*/ 142 w 548"/>
              <a:gd name="T51" fmla="*/ 338 h 455"/>
              <a:gd name="T52" fmla="*/ 54 w 548"/>
              <a:gd name="T53" fmla="*/ 380 h 455"/>
              <a:gd name="T54" fmla="*/ 67 w 548"/>
              <a:gd name="T55" fmla="*/ 438 h 455"/>
              <a:gd name="T56" fmla="*/ 26 w 548"/>
              <a:gd name="T57" fmla="*/ 453 h 455"/>
              <a:gd name="T58" fmla="*/ 5 w 548"/>
              <a:gd name="T59" fmla="*/ 372 h 455"/>
              <a:gd name="T60" fmla="*/ 24 w 548"/>
              <a:gd name="T61" fmla="*/ 325 h 455"/>
              <a:gd name="T62" fmla="*/ 46 w 548"/>
              <a:gd name="T63" fmla="*/ 303 h 455"/>
              <a:gd name="T64" fmla="*/ 74 w 548"/>
              <a:gd name="T65" fmla="*/ 265 h 455"/>
              <a:gd name="T66" fmla="*/ 115 w 548"/>
              <a:gd name="T67" fmla="*/ 187 h 455"/>
              <a:gd name="T68" fmla="*/ 146 w 548"/>
              <a:gd name="T69" fmla="*/ 128 h 455"/>
              <a:gd name="T70" fmla="*/ 146 w 548"/>
              <a:gd name="T71" fmla="*/ 7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8" h="455">
                <a:moveTo>
                  <a:pt x="146" y="77"/>
                </a:moveTo>
                <a:lnTo>
                  <a:pt x="161" y="65"/>
                </a:lnTo>
                <a:lnTo>
                  <a:pt x="161" y="43"/>
                </a:lnTo>
                <a:lnTo>
                  <a:pt x="168" y="36"/>
                </a:lnTo>
                <a:lnTo>
                  <a:pt x="187" y="38"/>
                </a:lnTo>
                <a:lnTo>
                  <a:pt x="219" y="52"/>
                </a:lnTo>
                <a:lnTo>
                  <a:pt x="224" y="41"/>
                </a:lnTo>
                <a:lnTo>
                  <a:pt x="216" y="28"/>
                </a:lnTo>
                <a:lnTo>
                  <a:pt x="219" y="19"/>
                </a:lnTo>
                <a:lnTo>
                  <a:pt x="238" y="2"/>
                </a:lnTo>
                <a:lnTo>
                  <a:pt x="274" y="12"/>
                </a:lnTo>
                <a:lnTo>
                  <a:pt x="294" y="0"/>
                </a:lnTo>
                <a:lnTo>
                  <a:pt x="309" y="14"/>
                </a:lnTo>
                <a:lnTo>
                  <a:pt x="344" y="4"/>
                </a:lnTo>
                <a:lnTo>
                  <a:pt x="350" y="18"/>
                </a:lnTo>
                <a:lnTo>
                  <a:pt x="340" y="32"/>
                </a:lnTo>
                <a:lnTo>
                  <a:pt x="322" y="60"/>
                </a:lnTo>
                <a:lnTo>
                  <a:pt x="322" y="67"/>
                </a:lnTo>
                <a:lnTo>
                  <a:pt x="332" y="74"/>
                </a:lnTo>
                <a:lnTo>
                  <a:pt x="406" y="45"/>
                </a:lnTo>
                <a:lnTo>
                  <a:pt x="433" y="60"/>
                </a:lnTo>
                <a:lnTo>
                  <a:pt x="440" y="52"/>
                </a:lnTo>
                <a:lnTo>
                  <a:pt x="433" y="36"/>
                </a:lnTo>
                <a:lnTo>
                  <a:pt x="435" y="26"/>
                </a:lnTo>
                <a:lnTo>
                  <a:pt x="483" y="36"/>
                </a:lnTo>
                <a:lnTo>
                  <a:pt x="492" y="43"/>
                </a:lnTo>
                <a:lnTo>
                  <a:pt x="506" y="41"/>
                </a:lnTo>
                <a:lnTo>
                  <a:pt x="525" y="67"/>
                </a:lnTo>
                <a:lnTo>
                  <a:pt x="547" y="115"/>
                </a:lnTo>
                <a:lnTo>
                  <a:pt x="532" y="127"/>
                </a:lnTo>
                <a:lnTo>
                  <a:pt x="520" y="150"/>
                </a:lnTo>
                <a:lnTo>
                  <a:pt x="507" y="154"/>
                </a:lnTo>
                <a:lnTo>
                  <a:pt x="497" y="177"/>
                </a:lnTo>
                <a:lnTo>
                  <a:pt x="460" y="195"/>
                </a:lnTo>
                <a:lnTo>
                  <a:pt x="446" y="187"/>
                </a:lnTo>
                <a:lnTo>
                  <a:pt x="436" y="203"/>
                </a:lnTo>
                <a:lnTo>
                  <a:pt x="436" y="207"/>
                </a:lnTo>
                <a:lnTo>
                  <a:pt x="426" y="207"/>
                </a:lnTo>
                <a:lnTo>
                  <a:pt x="405" y="207"/>
                </a:lnTo>
                <a:lnTo>
                  <a:pt x="386" y="221"/>
                </a:lnTo>
                <a:lnTo>
                  <a:pt x="373" y="213"/>
                </a:lnTo>
                <a:lnTo>
                  <a:pt x="358" y="224"/>
                </a:lnTo>
                <a:lnTo>
                  <a:pt x="317" y="241"/>
                </a:lnTo>
                <a:lnTo>
                  <a:pt x="283" y="214"/>
                </a:lnTo>
                <a:lnTo>
                  <a:pt x="280" y="236"/>
                </a:lnTo>
                <a:lnTo>
                  <a:pt x="293" y="267"/>
                </a:lnTo>
                <a:lnTo>
                  <a:pt x="262" y="279"/>
                </a:lnTo>
                <a:lnTo>
                  <a:pt x="246" y="302"/>
                </a:lnTo>
                <a:lnTo>
                  <a:pt x="214" y="309"/>
                </a:lnTo>
                <a:lnTo>
                  <a:pt x="198" y="316"/>
                </a:lnTo>
                <a:lnTo>
                  <a:pt x="165" y="316"/>
                </a:lnTo>
                <a:lnTo>
                  <a:pt x="142" y="338"/>
                </a:lnTo>
                <a:lnTo>
                  <a:pt x="83" y="359"/>
                </a:lnTo>
                <a:lnTo>
                  <a:pt x="54" y="380"/>
                </a:lnTo>
                <a:lnTo>
                  <a:pt x="40" y="394"/>
                </a:lnTo>
                <a:lnTo>
                  <a:pt x="67" y="438"/>
                </a:lnTo>
                <a:lnTo>
                  <a:pt x="48" y="454"/>
                </a:lnTo>
                <a:lnTo>
                  <a:pt x="26" y="453"/>
                </a:lnTo>
                <a:lnTo>
                  <a:pt x="0" y="406"/>
                </a:lnTo>
                <a:lnTo>
                  <a:pt x="5" y="372"/>
                </a:lnTo>
                <a:lnTo>
                  <a:pt x="5" y="356"/>
                </a:lnTo>
                <a:lnTo>
                  <a:pt x="24" y="325"/>
                </a:lnTo>
                <a:lnTo>
                  <a:pt x="48" y="319"/>
                </a:lnTo>
                <a:lnTo>
                  <a:pt x="46" y="303"/>
                </a:lnTo>
                <a:lnTo>
                  <a:pt x="71" y="293"/>
                </a:lnTo>
                <a:lnTo>
                  <a:pt x="74" y="265"/>
                </a:lnTo>
                <a:lnTo>
                  <a:pt x="117" y="231"/>
                </a:lnTo>
                <a:lnTo>
                  <a:pt x="115" y="187"/>
                </a:lnTo>
                <a:lnTo>
                  <a:pt x="147" y="144"/>
                </a:lnTo>
                <a:lnTo>
                  <a:pt x="146" y="128"/>
                </a:lnTo>
                <a:lnTo>
                  <a:pt x="157" y="112"/>
                </a:lnTo>
                <a:lnTo>
                  <a:pt x="146" y="77"/>
                </a:lnTo>
                <a:lnTo>
                  <a:pt x="146" y="77"/>
                </a:lnTo>
              </a:path>
            </a:pathLst>
          </a:custGeom>
          <a:solidFill>
            <a:srgbClr val="3563A8"/>
          </a:solidFill>
          <a:ln w="3175" cap="flat" cmpd="sng">
            <a:solidFill>
              <a:srgbClr val="3563A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28601" y="1388901"/>
            <a:ext cx="773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816436" y="2573521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816436" y="388142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816436" y="5189325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72"/>
          <p:cNvSpPr>
            <a:spLocks noEditPoints="1"/>
          </p:cNvSpPr>
          <p:nvPr/>
        </p:nvSpPr>
        <p:spPr bwMode="auto">
          <a:xfrm>
            <a:off x="6999634" y="2744438"/>
            <a:ext cx="450324" cy="451136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Freeform 73"/>
          <p:cNvSpPr>
            <a:spLocks noEditPoints="1"/>
          </p:cNvSpPr>
          <p:nvPr/>
        </p:nvSpPr>
        <p:spPr bwMode="auto">
          <a:xfrm>
            <a:off x="6998525" y="4117385"/>
            <a:ext cx="429609" cy="359612"/>
          </a:xfrm>
          <a:custGeom>
            <a:avLst/>
            <a:gdLst>
              <a:gd name="T0" fmla="*/ 339 w 411"/>
              <a:gd name="T1" fmla="*/ 344 h 344"/>
              <a:gd name="T2" fmla="*/ 334 w 411"/>
              <a:gd name="T3" fmla="*/ 342 h 344"/>
              <a:gd name="T4" fmla="*/ 270 w 411"/>
              <a:gd name="T5" fmla="*/ 277 h 344"/>
              <a:gd name="T6" fmla="*/ 74 w 411"/>
              <a:gd name="T7" fmla="*/ 277 h 344"/>
              <a:gd name="T8" fmla="*/ 0 w 411"/>
              <a:gd name="T9" fmla="*/ 203 h 344"/>
              <a:gd name="T10" fmla="*/ 0 w 411"/>
              <a:gd name="T11" fmla="*/ 74 h 344"/>
              <a:gd name="T12" fmla="*/ 74 w 411"/>
              <a:gd name="T13" fmla="*/ 0 h 344"/>
              <a:gd name="T14" fmla="*/ 338 w 411"/>
              <a:gd name="T15" fmla="*/ 0 h 344"/>
              <a:gd name="T16" fmla="*/ 411 w 411"/>
              <a:gd name="T17" fmla="*/ 74 h 344"/>
              <a:gd name="T18" fmla="*/ 411 w 411"/>
              <a:gd name="T19" fmla="*/ 203 h 344"/>
              <a:gd name="T20" fmla="*/ 347 w 411"/>
              <a:gd name="T21" fmla="*/ 277 h 344"/>
              <a:gd name="T22" fmla="*/ 347 w 411"/>
              <a:gd name="T23" fmla="*/ 337 h 344"/>
              <a:gd name="T24" fmla="*/ 342 w 411"/>
              <a:gd name="T25" fmla="*/ 344 h 344"/>
              <a:gd name="T26" fmla="*/ 339 w 411"/>
              <a:gd name="T27" fmla="*/ 344 h 344"/>
              <a:gd name="T28" fmla="*/ 74 w 411"/>
              <a:gd name="T29" fmla="*/ 15 h 344"/>
              <a:gd name="T30" fmla="*/ 14 w 411"/>
              <a:gd name="T31" fmla="*/ 74 h 344"/>
              <a:gd name="T32" fmla="*/ 14 w 411"/>
              <a:gd name="T33" fmla="*/ 203 h 344"/>
              <a:gd name="T34" fmla="*/ 74 w 411"/>
              <a:gd name="T35" fmla="*/ 262 h 344"/>
              <a:gd name="T36" fmla="*/ 273 w 411"/>
              <a:gd name="T37" fmla="*/ 262 h 344"/>
              <a:gd name="T38" fmla="*/ 278 w 411"/>
              <a:gd name="T39" fmla="*/ 264 h 344"/>
              <a:gd name="T40" fmla="*/ 332 w 411"/>
              <a:gd name="T41" fmla="*/ 319 h 344"/>
              <a:gd name="T42" fmla="*/ 332 w 411"/>
              <a:gd name="T43" fmla="*/ 270 h 344"/>
              <a:gd name="T44" fmla="*/ 339 w 411"/>
              <a:gd name="T45" fmla="*/ 262 h 344"/>
              <a:gd name="T46" fmla="*/ 397 w 411"/>
              <a:gd name="T47" fmla="*/ 203 h 344"/>
              <a:gd name="T48" fmla="*/ 397 w 411"/>
              <a:gd name="T49" fmla="*/ 74 h 344"/>
              <a:gd name="T50" fmla="*/ 338 w 411"/>
              <a:gd name="T51" fmla="*/ 15 h 344"/>
              <a:gd name="T52" fmla="*/ 74 w 411"/>
              <a:gd name="T53" fmla="*/ 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1" h="344">
                <a:moveTo>
                  <a:pt x="339" y="344"/>
                </a:moveTo>
                <a:cubicBezTo>
                  <a:pt x="337" y="344"/>
                  <a:pt x="336" y="343"/>
                  <a:pt x="334" y="342"/>
                </a:cubicBezTo>
                <a:cubicBezTo>
                  <a:pt x="270" y="277"/>
                  <a:pt x="270" y="277"/>
                  <a:pt x="270" y="277"/>
                </a:cubicBezTo>
                <a:cubicBezTo>
                  <a:pt x="74" y="277"/>
                  <a:pt x="74" y="277"/>
                  <a:pt x="74" y="277"/>
                </a:cubicBezTo>
                <a:cubicBezTo>
                  <a:pt x="33" y="277"/>
                  <a:pt x="0" y="244"/>
                  <a:pt x="0" y="20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78" y="0"/>
                  <a:pt x="411" y="33"/>
                  <a:pt x="411" y="74"/>
                </a:cubicBezTo>
                <a:cubicBezTo>
                  <a:pt x="411" y="203"/>
                  <a:pt x="411" y="203"/>
                  <a:pt x="411" y="203"/>
                </a:cubicBezTo>
                <a:cubicBezTo>
                  <a:pt x="411" y="242"/>
                  <a:pt x="384" y="273"/>
                  <a:pt x="347" y="277"/>
                </a:cubicBezTo>
                <a:cubicBezTo>
                  <a:pt x="347" y="337"/>
                  <a:pt x="347" y="337"/>
                  <a:pt x="347" y="337"/>
                </a:cubicBezTo>
                <a:cubicBezTo>
                  <a:pt x="347" y="340"/>
                  <a:pt x="345" y="342"/>
                  <a:pt x="342" y="344"/>
                </a:cubicBezTo>
                <a:cubicBezTo>
                  <a:pt x="341" y="344"/>
                  <a:pt x="340" y="344"/>
                  <a:pt x="339" y="344"/>
                </a:cubicBezTo>
                <a:close/>
                <a:moveTo>
                  <a:pt x="74" y="15"/>
                </a:moveTo>
                <a:cubicBezTo>
                  <a:pt x="41" y="15"/>
                  <a:pt x="14" y="41"/>
                  <a:pt x="14" y="74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4" y="236"/>
                  <a:pt x="41" y="262"/>
                  <a:pt x="74" y="262"/>
                </a:cubicBezTo>
                <a:cubicBezTo>
                  <a:pt x="273" y="262"/>
                  <a:pt x="273" y="262"/>
                  <a:pt x="273" y="262"/>
                </a:cubicBezTo>
                <a:cubicBezTo>
                  <a:pt x="275" y="262"/>
                  <a:pt x="277" y="263"/>
                  <a:pt x="278" y="264"/>
                </a:cubicBezTo>
                <a:cubicBezTo>
                  <a:pt x="332" y="319"/>
                  <a:pt x="332" y="319"/>
                  <a:pt x="332" y="319"/>
                </a:cubicBezTo>
                <a:cubicBezTo>
                  <a:pt x="332" y="270"/>
                  <a:pt x="332" y="270"/>
                  <a:pt x="332" y="270"/>
                </a:cubicBezTo>
                <a:cubicBezTo>
                  <a:pt x="332" y="266"/>
                  <a:pt x="335" y="262"/>
                  <a:pt x="339" y="262"/>
                </a:cubicBezTo>
                <a:cubicBezTo>
                  <a:pt x="371" y="262"/>
                  <a:pt x="397" y="236"/>
                  <a:pt x="397" y="203"/>
                </a:cubicBezTo>
                <a:cubicBezTo>
                  <a:pt x="397" y="74"/>
                  <a:pt x="397" y="74"/>
                  <a:pt x="397" y="74"/>
                </a:cubicBezTo>
                <a:cubicBezTo>
                  <a:pt x="397" y="41"/>
                  <a:pt x="370" y="15"/>
                  <a:pt x="338" y="15"/>
                </a:cubicBezTo>
                <a:lnTo>
                  <a:pt x="74" y="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5" name="Freeform 92"/>
          <p:cNvSpPr>
            <a:spLocks noEditPoints="1"/>
          </p:cNvSpPr>
          <p:nvPr/>
        </p:nvSpPr>
        <p:spPr bwMode="auto">
          <a:xfrm>
            <a:off x="7035781" y="5354565"/>
            <a:ext cx="357190" cy="452468"/>
          </a:xfrm>
          <a:custGeom>
            <a:avLst/>
            <a:gdLst>
              <a:gd name="T0" fmla="*/ 340 w 347"/>
              <a:gd name="T1" fmla="*/ 93 h 440"/>
              <a:gd name="T2" fmla="*/ 281 w 347"/>
              <a:gd name="T3" fmla="*/ 93 h 440"/>
              <a:gd name="T4" fmla="*/ 281 w 347"/>
              <a:gd name="T5" fmla="*/ 34 h 440"/>
              <a:gd name="T6" fmla="*/ 273 w 347"/>
              <a:gd name="T7" fmla="*/ 27 h 440"/>
              <a:gd name="T8" fmla="*/ 214 w 347"/>
              <a:gd name="T9" fmla="*/ 27 h 440"/>
              <a:gd name="T10" fmla="*/ 214 w 347"/>
              <a:gd name="T11" fmla="*/ 7 h 440"/>
              <a:gd name="T12" fmla="*/ 207 w 347"/>
              <a:gd name="T13" fmla="*/ 0 h 440"/>
              <a:gd name="T14" fmla="*/ 140 w 347"/>
              <a:gd name="T15" fmla="*/ 0 h 440"/>
              <a:gd name="T16" fmla="*/ 133 w 347"/>
              <a:gd name="T17" fmla="*/ 7 h 440"/>
              <a:gd name="T18" fmla="*/ 133 w 347"/>
              <a:gd name="T19" fmla="*/ 27 h 440"/>
              <a:gd name="T20" fmla="*/ 74 w 347"/>
              <a:gd name="T21" fmla="*/ 27 h 440"/>
              <a:gd name="T22" fmla="*/ 66 w 347"/>
              <a:gd name="T23" fmla="*/ 34 h 440"/>
              <a:gd name="T24" fmla="*/ 66 w 347"/>
              <a:gd name="T25" fmla="*/ 159 h 440"/>
              <a:gd name="T26" fmla="*/ 7 w 347"/>
              <a:gd name="T27" fmla="*/ 159 h 440"/>
              <a:gd name="T28" fmla="*/ 0 w 347"/>
              <a:gd name="T29" fmla="*/ 167 h 440"/>
              <a:gd name="T30" fmla="*/ 0 w 347"/>
              <a:gd name="T31" fmla="*/ 300 h 440"/>
              <a:gd name="T32" fmla="*/ 2 w 347"/>
              <a:gd name="T33" fmla="*/ 305 h 440"/>
              <a:gd name="T34" fmla="*/ 66 w 347"/>
              <a:gd name="T35" fmla="*/ 369 h 440"/>
              <a:gd name="T36" fmla="*/ 66 w 347"/>
              <a:gd name="T37" fmla="*/ 433 h 440"/>
              <a:gd name="T38" fmla="*/ 74 w 347"/>
              <a:gd name="T39" fmla="*/ 440 h 440"/>
              <a:gd name="T40" fmla="*/ 273 w 347"/>
              <a:gd name="T41" fmla="*/ 440 h 440"/>
              <a:gd name="T42" fmla="*/ 281 w 347"/>
              <a:gd name="T43" fmla="*/ 433 h 440"/>
              <a:gd name="T44" fmla="*/ 281 w 347"/>
              <a:gd name="T45" fmla="*/ 364 h 440"/>
              <a:gd name="T46" fmla="*/ 345 w 347"/>
              <a:gd name="T47" fmla="*/ 305 h 440"/>
              <a:gd name="T48" fmla="*/ 347 w 347"/>
              <a:gd name="T49" fmla="*/ 300 h 440"/>
              <a:gd name="T50" fmla="*/ 347 w 347"/>
              <a:gd name="T51" fmla="*/ 100 h 440"/>
              <a:gd name="T52" fmla="*/ 340 w 347"/>
              <a:gd name="T53" fmla="*/ 93 h 440"/>
              <a:gd name="T54" fmla="*/ 332 w 347"/>
              <a:gd name="T55" fmla="*/ 296 h 440"/>
              <a:gd name="T56" fmla="*/ 268 w 347"/>
              <a:gd name="T57" fmla="*/ 355 h 440"/>
              <a:gd name="T58" fmla="*/ 266 w 347"/>
              <a:gd name="T59" fmla="*/ 361 h 440"/>
              <a:gd name="T60" fmla="*/ 266 w 347"/>
              <a:gd name="T61" fmla="*/ 425 h 440"/>
              <a:gd name="T62" fmla="*/ 81 w 347"/>
              <a:gd name="T63" fmla="*/ 425 h 440"/>
              <a:gd name="T64" fmla="*/ 81 w 347"/>
              <a:gd name="T65" fmla="*/ 366 h 440"/>
              <a:gd name="T66" fmla="*/ 79 w 347"/>
              <a:gd name="T67" fmla="*/ 361 h 440"/>
              <a:gd name="T68" fmla="*/ 15 w 347"/>
              <a:gd name="T69" fmla="*/ 297 h 440"/>
              <a:gd name="T70" fmla="*/ 15 w 347"/>
              <a:gd name="T71" fmla="*/ 174 h 440"/>
              <a:gd name="T72" fmla="*/ 66 w 347"/>
              <a:gd name="T73" fmla="*/ 174 h 440"/>
              <a:gd name="T74" fmla="*/ 66 w 347"/>
              <a:gd name="T75" fmla="*/ 233 h 440"/>
              <a:gd name="T76" fmla="*/ 81 w 347"/>
              <a:gd name="T77" fmla="*/ 233 h 440"/>
              <a:gd name="T78" fmla="*/ 81 w 347"/>
              <a:gd name="T79" fmla="*/ 167 h 440"/>
              <a:gd name="T80" fmla="*/ 81 w 347"/>
              <a:gd name="T81" fmla="*/ 41 h 440"/>
              <a:gd name="T82" fmla="*/ 133 w 347"/>
              <a:gd name="T83" fmla="*/ 41 h 440"/>
              <a:gd name="T84" fmla="*/ 133 w 347"/>
              <a:gd name="T85" fmla="*/ 233 h 440"/>
              <a:gd name="T86" fmla="*/ 148 w 347"/>
              <a:gd name="T87" fmla="*/ 233 h 440"/>
              <a:gd name="T88" fmla="*/ 148 w 347"/>
              <a:gd name="T89" fmla="*/ 34 h 440"/>
              <a:gd name="T90" fmla="*/ 148 w 347"/>
              <a:gd name="T91" fmla="*/ 15 h 440"/>
              <a:gd name="T92" fmla="*/ 199 w 347"/>
              <a:gd name="T93" fmla="*/ 15 h 440"/>
              <a:gd name="T94" fmla="*/ 199 w 347"/>
              <a:gd name="T95" fmla="*/ 34 h 440"/>
              <a:gd name="T96" fmla="*/ 199 w 347"/>
              <a:gd name="T97" fmla="*/ 233 h 440"/>
              <a:gd name="T98" fmla="*/ 214 w 347"/>
              <a:gd name="T99" fmla="*/ 233 h 440"/>
              <a:gd name="T100" fmla="*/ 214 w 347"/>
              <a:gd name="T101" fmla="*/ 41 h 440"/>
              <a:gd name="T102" fmla="*/ 266 w 347"/>
              <a:gd name="T103" fmla="*/ 41 h 440"/>
              <a:gd name="T104" fmla="*/ 266 w 347"/>
              <a:gd name="T105" fmla="*/ 100 h 440"/>
              <a:gd name="T106" fmla="*/ 266 w 347"/>
              <a:gd name="T107" fmla="*/ 233 h 440"/>
              <a:gd name="T108" fmla="*/ 281 w 347"/>
              <a:gd name="T109" fmla="*/ 233 h 440"/>
              <a:gd name="T110" fmla="*/ 281 w 347"/>
              <a:gd name="T111" fmla="*/ 108 h 440"/>
              <a:gd name="T112" fmla="*/ 332 w 347"/>
              <a:gd name="T113" fmla="*/ 108 h 440"/>
              <a:gd name="T114" fmla="*/ 332 w 347"/>
              <a:gd name="T115" fmla="*/ 296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7" h="440">
                <a:moveTo>
                  <a:pt x="340" y="93"/>
                </a:moveTo>
                <a:cubicBezTo>
                  <a:pt x="281" y="93"/>
                  <a:pt x="281" y="93"/>
                  <a:pt x="281" y="93"/>
                </a:cubicBezTo>
                <a:cubicBezTo>
                  <a:pt x="281" y="34"/>
                  <a:pt x="281" y="34"/>
                  <a:pt x="281" y="34"/>
                </a:cubicBezTo>
                <a:cubicBezTo>
                  <a:pt x="281" y="30"/>
                  <a:pt x="277" y="27"/>
                  <a:pt x="273" y="27"/>
                </a:cubicBezTo>
                <a:cubicBezTo>
                  <a:pt x="214" y="27"/>
                  <a:pt x="214" y="27"/>
                  <a:pt x="214" y="27"/>
                </a:cubicBezTo>
                <a:cubicBezTo>
                  <a:pt x="214" y="7"/>
                  <a:pt x="214" y="7"/>
                  <a:pt x="214" y="7"/>
                </a:cubicBezTo>
                <a:cubicBezTo>
                  <a:pt x="214" y="3"/>
                  <a:pt x="211" y="0"/>
                  <a:pt x="207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36" y="0"/>
                  <a:pt x="133" y="3"/>
                  <a:pt x="133" y="7"/>
                </a:cubicBezTo>
                <a:cubicBezTo>
                  <a:pt x="133" y="27"/>
                  <a:pt x="133" y="27"/>
                  <a:pt x="133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0" y="27"/>
                  <a:pt x="66" y="30"/>
                  <a:pt x="66" y="34"/>
                </a:cubicBezTo>
                <a:cubicBezTo>
                  <a:pt x="66" y="159"/>
                  <a:pt x="66" y="159"/>
                  <a:pt x="66" y="159"/>
                </a:cubicBezTo>
                <a:cubicBezTo>
                  <a:pt x="7" y="159"/>
                  <a:pt x="7" y="159"/>
                  <a:pt x="7" y="159"/>
                </a:cubicBezTo>
                <a:cubicBezTo>
                  <a:pt x="3" y="159"/>
                  <a:pt x="0" y="163"/>
                  <a:pt x="0" y="167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02"/>
                  <a:pt x="1" y="304"/>
                  <a:pt x="2" y="305"/>
                </a:cubicBezTo>
                <a:cubicBezTo>
                  <a:pt x="66" y="369"/>
                  <a:pt x="66" y="369"/>
                  <a:pt x="66" y="369"/>
                </a:cubicBezTo>
                <a:cubicBezTo>
                  <a:pt x="66" y="433"/>
                  <a:pt x="66" y="433"/>
                  <a:pt x="66" y="433"/>
                </a:cubicBezTo>
                <a:cubicBezTo>
                  <a:pt x="66" y="437"/>
                  <a:pt x="70" y="440"/>
                  <a:pt x="74" y="440"/>
                </a:cubicBezTo>
                <a:cubicBezTo>
                  <a:pt x="273" y="440"/>
                  <a:pt x="273" y="440"/>
                  <a:pt x="273" y="440"/>
                </a:cubicBezTo>
                <a:cubicBezTo>
                  <a:pt x="277" y="440"/>
                  <a:pt x="281" y="437"/>
                  <a:pt x="281" y="433"/>
                </a:cubicBezTo>
                <a:cubicBezTo>
                  <a:pt x="281" y="364"/>
                  <a:pt x="281" y="364"/>
                  <a:pt x="281" y="364"/>
                </a:cubicBezTo>
                <a:cubicBezTo>
                  <a:pt x="345" y="305"/>
                  <a:pt x="345" y="305"/>
                  <a:pt x="345" y="305"/>
                </a:cubicBezTo>
                <a:cubicBezTo>
                  <a:pt x="346" y="304"/>
                  <a:pt x="347" y="302"/>
                  <a:pt x="347" y="300"/>
                </a:cubicBezTo>
                <a:cubicBezTo>
                  <a:pt x="347" y="100"/>
                  <a:pt x="347" y="100"/>
                  <a:pt x="347" y="100"/>
                </a:cubicBezTo>
                <a:cubicBezTo>
                  <a:pt x="347" y="96"/>
                  <a:pt x="344" y="93"/>
                  <a:pt x="340" y="93"/>
                </a:cubicBezTo>
                <a:close/>
                <a:moveTo>
                  <a:pt x="332" y="296"/>
                </a:moveTo>
                <a:cubicBezTo>
                  <a:pt x="268" y="355"/>
                  <a:pt x="268" y="355"/>
                  <a:pt x="268" y="355"/>
                </a:cubicBezTo>
                <a:cubicBezTo>
                  <a:pt x="267" y="357"/>
                  <a:pt x="266" y="359"/>
                  <a:pt x="266" y="361"/>
                </a:cubicBezTo>
                <a:cubicBezTo>
                  <a:pt x="266" y="425"/>
                  <a:pt x="266" y="425"/>
                  <a:pt x="266" y="425"/>
                </a:cubicBezTo>
                <a:cubicBezTo>
                  <a:pt x="81" y="425"/>
                  <a:pt x="81" y="425"/>
                  <a:pt x="81" y="425"/>
                </a:cubicBezTo>
                <a:cubicBezTo>
                  <a:pt x="81" y="366"/>
                  <a:pt x="81" y="366"/>
                  <a:pt x="81" y="366"/>
                </a:cubicBezTo>
                <a:cubicBezTo>
                  <a:pt x="81" y="364"/>
                  <a:pt x="80" y="362"/>
                  <a:pt x="79" y="361"/>
                </a:cubicBezTo>
                <a:cubicBezTo>
                  <a:pt x="15" y="297"/>
                  <a:pt x="15" y="297"/>
                  <a:pt x="15" y="297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233"/>
                  <a:pt x="66" y="233"/>
                  <a:pt x="66" y="233"/>
                </a:cubicBezTo>
                <a:cubicBezTo>
                  <a:pt x="81" y="233"/>
                  <a:pt x="81" y="233"/>
                  <a:pt x="81" y="233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1" y="41"/>
                  <a:pt x="81" y="41"/>
                  <a:pt x="81" y="41"/>
                </a:cubicBezTo>
                <a:cubicBezTo>
                  <a:pt x="133" y="41"/>
                  <a:pt x="133" y="41"/>
                  <a:pt x="133" y="41"/>
                </a:cubicBezTo>
                <a:cubicBezTo>
                  <a:pt x="133" y="233"/>
                  <a:pt x="133" y="233"/>
                  <a:pt x="133" y="233"/>
                </a:cubicBezTo>
                <a:cubicBezTo>
                  <a:pt x="148" y="233"/>
                  <a:pt x="148" y="233"/>
                  <a:pt x="148" y="233"/>
                </a:cubicBezTo>
                <a:cubicBezTo>
                  <a:pt x="148" y="34"/>
                  <a:pt x="148" y="34"/>
                  <a:pt x="148" y="34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9" y="34"/>
                  <a:pt x="199" y="34"/>
                  <a:pt x="199" y="34"/>
                </a:cubicBezTo>
                <a:cubicBezTo>
                  <a:pt x="199" y="233"/>
                  <a:pt x="199" y="233"/>
                  <a:pt x="199" y="233"/>
                </a:cubicBezTo>
                <a:cubicBezTo>
                  <a:pt x="214" y="233"/>
                  <a:pt x="214" y="233"/>
                  <a:pt x="214" y="233"/>
                </a:cubicBezTo>
                <a:cubicBezTo>
                  <a:pt x="214" y="41"/>
                  <a:pt x="214" y="41"/>
                  <a:pt x="214" y="41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100"/>
                  <a:pt x="266" y="100"/>
                  <a:pt x="266" y="100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81" y="233"/>
                  <a:pt x="281" y="233"/>
                  <a:pt x="281" y="233"/>
                </a:cubicBezTo>
                <a:cubicBezTo>
                  <a:pt x="281" y="108"/>
                  <a:pt x="281" y="108"/>
                  <a:pt x="281" y="108"/>
                </a:cubicBezTo>
                <a:cubicBezTo>
                  <a:pt x="332" y="108"/>
                  <a:pt x="332" y="108"/>
                  <a:pt x="332" y="108"/>
                </a:cubicBezTo>
                <a:lnTo>
                  <a:pt x="332" y="2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8855" y="2629822"/>
            <a:ext cx="4120400" cy="7288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68855" y="3916353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768855" y="5173394"/>
            <a:ext cx="4120400" cy="69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更多免费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模板访问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www.tretars.com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，或关注微博“逼格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”。李益达一个开心的逗比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8278" y="2587641"/>
            <a:ext cx="5400866" cy="321773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1094741" y="3296804"/>
            <a:ext cx="3923904" cy="56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FOR THE BEST PPT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669821" y="4207054"/>
            <a:ext cx="1156514" cy="25984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GET MORE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7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3563A8"/>
                </a:solidFill>
              </a:rPr>
              <a:t>THANKS</a:t>
            </a:r>
            <a:r>
              <a:rPr lang="zh-CN" altLang="en-US" sz="3200" dirty="0" smtClean="0">
                <a:solidFill>
                  <a:srgbClr val="3563A8"/>
                </a:solidFill>
              </a:rPr>
              <a:t>！</a:t>
            </a:r>
            <a:endParaRPr lang="zh-CN" altLang="en-US" sz="3200" dirty="0">
              <a:solidFill>
                <a:srgbClr val="3563A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01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74" y="1333002"/>
            <a:ext cx="4181252" cy="32389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514" y="5308979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http://www.pptstore.net/author/PPTer%20NO.1/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49504" y="49396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更多作者作品，请访问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0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35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3563A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3563A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97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8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3563A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</a:t>
            </a:r>
            <a:r>
              <a:rPr lang="zh-CN" altLang="en-US" sz="2400" b="1" dirty="0" smtClean="0">
                <a:solidFill>
                  <a:srgbClr val="3563A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想说：各种求包养，求留言，求分享，求告诉你的朋友</a:t>
            </a:r>
            <a:endParaRPr lang="zh-CN" altLang="en-US" sz="2400" b="1" dirty="0">
              <a:solidFill>
                <a:srgbClr val="3563A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98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OUR PROCESS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2929" y="1977390"/>
            <a:ext cx="811530" cy="811530"/>
            <a:chOff x="173624" y="244602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94439" y="3343275"/>
            <a:ext cx="811530" cy="811530"/>
            <a:chOff x="5558278" y="3474720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05948" y="4709160"/>
            <a:ext cx="811530" cy="811530"/>
            <a:chOff x="9410188" y="457200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05889" y="2387523"/>
            <a:ext cx="3234691" cy="955751"/>
            <a:chOff x="3677392" y="2605986"/>
            <a:chExt cx="6289568" cy="924356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005969" y="3749040"/>
            <a:ext cx="3234691" cy="955751"/>
            <a:chOff x="3677392" y="2605986"/>
            <a:chExt cx="6289568" cy="924356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8617478" y="5114925"/>
            <a:ext cx="3075411" cy="1743075"/>
            <a:chOff x="3677392" y="2605986"/>
            <a:chExt cx="6289568" cy="924356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377943" y="19394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01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818963" y="2000985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417320" y="2426349"/>
            <a:ext cx="2991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11090" y="32838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02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52110" y="3345393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50466" y="3770757"/>
            <a:ext cx="2916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620776" y="46280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03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061796" y="4689560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660152" y="5114924"/>
            <a:ext cx="3032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68628" y="5337681"/>
            <a:ext cx="4583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39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OUR PROCESS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636017" y="20856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04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077037" y="2147180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75393" y="2572544"/>
            <a:ext cx="2775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237155" y="347349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05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678175" y="3535045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54012" y="3887813"/>
            <a:ext cx="2715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869432" y="48565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63A8"/>
                </a:solidFill>
              </a:rPr>
              <a:t>06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10452" y="4918092"/>
            <a:ext cx="29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908808" y="5343456"/>
            <a:ext cx="2726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2328" y="5214121"/>
            <a:ext cx="4583431" cy="144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1496" y="3460950"/>
            <a:ext cx="811530" cy="811530"/>
            <a:chOff x="4194439" y="3343275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4194439" y="3343275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black">
            <a:xfrm>
              <a:off x="4418472" y="3514349"/>
              <a:ext cx="400708" cy="488859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2111" y="4856537"/>
            <a:ext cx="811530" cy="811530"/>
            <a:chOff x="582929" y="197739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582929" y="197739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45"/>
            <p:cNvSpPr>
              <a:spLocks noEditPoints="1"/>
            </p:cNvSpPr>
            <p:nvPr/>
          </p:nvSpPr>
          <p:spPr bwMode="black">
            <a:xfrm>
              <a:off x="776647" y="2172664"/>
              <a:ext cx="398438" cy="42971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68568" tIns="34285" rIns="68568" bIns="34285" numCol="1" anchor="t" anchorCtr="0" compatLnSpc="1">
              <a:prstTxWarp prst="textNoShape">
                <a:avLst/>
              </a:prstTxWarp>
            </a:bodyPr>
            <a:lstStyle/>
            <a:p>
              <a:pPr defTabSz="685664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881" y="2099653"/>
            <a:ext cx="811530" cy="811530"/>
            <a:chOff x="7805948" y="470916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7805948" y="470916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Picture 33" descr="C:\Users\HOWARDY.REDMOND\AppData\Local\Microsoft\Windows\Temporary Internet Files\Content.IE5\G469HTVF\MC900442094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284" y="4926598"/>
              <a:ext cx="642464" cy="3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8602411" y="-69358"/>
            <a:ext cx="3090478" cy="2616648"/>
            <a:chOff x="8382938" y="-69358"/>
            <a:chExt cx="3309951" cy="243906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213403" y="2930044"/>
            <a:ext cx="3042937" cy="957769"/>
            <a:chOff x="8382938" y="-69358"/>
            <a:chExt cx="3309951" cy="2439063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1843642" y="4269980"/>
            <a:ext cx="2992242" cy="986734"/>
            <a:chOff x="8382938" y="-69358"/>
            <a:chExt cx="3309951" cy="2439063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1692889" y="-69358"/>
              <a:ext cx="0" cy="24390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8382938" y="2369705"/>
              <a:ext cx="330995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69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12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361244" y="3442230"/>
            <a:ext cx="1989348" cy="2812447"/>
            <a:chOff x="3836179" y="1605097"/>
            <a:chExt cx="2427515" cy="3431907"/>
          </a:xfrm>
          <a:noFill/>
        </p:grpSpPr>
        <p:sp>
          <p:nvSpPr>
            <p:cNvPr id="58" name="圆角矩形 57"/>
            <p:cNvSpPr/>
            <p:nvPr/>
          </p:nvSpPr>
          <p:spPr>
            <a:xfrm>
              <a:off x="3836179" y="1605097"/>
              <a:ext cx="2427515" cy="3431907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977694" y="1899011"/>
              <a:ext cx="2144486" cy="28613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017373" y="1735722"/>
              <a:ext cx="65315" cy="65315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971745" y="4822650"/>
              <a:ext cx="180000" cy="180000"/>
              <a:chOff x="8084634" y="869795"/>
              <a:chExt cx="1089631" cy="1089631"/>
            </a:xfrm>
            <a:grpFill/>
          </p:grpSpPr>
          <p:sp>
            <p:nvSpPr>
              <p:cNvPr id="72" name="椭圆 71"/>
              <p:cNvSpPr/>
              <p:nvPr/>
            </p:nvSpPr>
            <p:spPr>
              <a:xfrm>
                <a:off x="8084634" y="869795"/>
                <a:ext cx="1089631" cy="1089631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8389413" y="1174574"/>
                <a:ext cx="480072" cy="480072"/>
              </a:xfrm>
              <a:prstGeom prst="round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36295" y="3863339"/>
            <a:ext cx="1279384" cy="2428371"/>
            <a:chOff x="775024" y="1382485"/>
            <a:chExt cx="2414489" cy="4723639"/>
          </a:xfrm>
          <a:noFill/>
        </p:grpSpPr>
        <p:sp>
          <p:nvSpPr>
            <p:cNvPr id="47" name="圆角矩形 46"/>
            <p:cNvSpPr/>
            <p:nvPr/>
          </p:nvSpPr>
          <p:spPr>
            <a:xfrm>
              <a:off x="775024" y="1382485"/>
              <a:ext cx="2414489" cy="4723639"/>
            </a:xfrm>
            <a:prstGeom prst="roundRect">
              <a:avLst>
                <a:gd name="adj" fmla="val 710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894655" y="1862863"/>
              <a:ext cx="2175227" cy="3556686"/>
            </a:xfrm>
            <a:prstGeom prst="roundRect">
              <a:avLst>
                <a:gd name="adj" fmla="val 0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607864" y="1613806"/>
              <a:ext cx="748808" cy="69963"/>
              <a:chOff x="2125288" y="1443618"/>
              <a:chExt cx="822628" cy="76860"/>
            </a:xfrm>
            <a:grpFill/>
          </p:grpSpPr>
          <p:sp>
            <p:nvSpPr>
              <p:cNvPr id="55" name="圆角矩形 54"/>
              <p:cNvSpPr/>
              <p:nvPr/>
            </p:nvSpPr>
            <p:spPr>
              <a:xfrm>
                <a:off x="2265528" y="1443618"/>
                <a:ext cx="682388" cy="76860"/>
              </a:xfrm>
              <a:prstGeom prst="roundRect">
                <a:avLst>
                  <a:gd name="adj" fmla="val 33220"/>
                </a:avLst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125288" y="1448478"/>
                <a:ext cx="72000" cy="72000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783499" y="5598643"/>
              <a:ext cx="397539" cy="397539"/>
              <a:chOff x="2388357" y="5843685"/>
              <a:chExt cx="436730" cy="436730"/>
            </a:xfrm>
            <a:grpFill/>
          </p:grpSpPr>
          <p:sp>
            <p:nvSpPr>
              <p:cNvPr id="52" name="椭圆 51"/>
              <p:cNvSpPr/>
              <p:nvPr/>
            </p:nvSpPr>
            <p:spPr>
              <a:xfrm>
                <a:off x="2388357" y="5843685"/>
                <a:ext cx="436730" cy="436730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495834" y="5951162"/>
                <a:ext cx="221776" cy="221776"/>
              </a:xfrm>
              <a:prstGeom prst="round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100139" y="2732398"/>
            <a:ext cx="4240530" cy="3498202"/>
            <a:chOff x="4694499" y="2732398"/>
            <a:chExt cx="4240530" cy="3498202"/>
          </a:xfrm>
        </p:grpSpPr>
        <p:sp>
          <p:nvSpPr>
            <p:cNvPr id="11" name="圆角矩形 10"/>
            <p:cNvSpPr/>
            <p:nvPr/>
          </p:nvSpPr>
          <p:spPr>
            <a:xfrm>
              <a:off x="4694499" y="2732398"/>
              <a:ext cx="4240530" cy="3028950"/>
            </a:xfrm>
            <a:prstGeom prst="roundRect">
              <a:avLst>
                <a:gd name="adj" fmla="val 3666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25944" y="2858128"/>
              <a:ext cx="3977640" cy="2468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694499" y="5464168"/>
              <a:ext cx="4240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703322" y="5495601"/>
              <a:ext cx="222885" cy="22288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6311915" y="5769154"/>
              <a:ext cx="1005697" cy="461446"/>
            </a:xfrm>
            <a:custGeom>
              <a:avLst/>
              <a:gdLst>
                <a:gd name="connsiteX0" fmla="*/ 683904 w 2268013"/>
                <a:gd name="connsiteY0" fmla="*/ 0 h 1483535"/>
                <a:gd name="connsiteX1" fmla="*/ 1609722 w 2268013"/>
                <a:gd name="connsiteY1" fmla="*/ 0 h 1483535"/>
                <a:gd name="connsiteX2" fmla="*/ 1595336 w 2268013"/>
                <a:gd name="connsiteY2" fmla="*/ 123571 h 1483535"/>
                <a:gd name="connsiteX3" fmla="*/ 1738663 w 2268013"/>
                <a:gd name="connsiteY3" fmla="*/ 824615 h 1483535"/>
                <a:gd name="connsiteX4" fmla="*/ 2246733 w 2268013"/>
                <a:gd name="connsiteY4" fmla="*/ 1469625 h 1483535"/>
                <a:gd name="connsiteX5" fmla="*/ 2268013 w 2268013"/>
                <a:gd name="connsiteY5" fmla="*/ 1483535 h 1483535"/>
                <a:gd name="connsiteX6" fmla="*/ 0 w 2268013"/>
                <a:gd name="connsiteY6" fmla="*/ 1483535 h 1483535"/>
                <a:gd name="connsiteX7" fmla="*/ 2060 w 2268013"/>
                <a:gd name="connsiteY7" fmla="*/ 1475297 h 1483535"/>
                <a:gd name="connsiteX8" fmla="*/ 44336 w 2268013"/>
                <a:gd name="connsiteY8" fmla="*/ 1447662 h 1483535"/>
                <a:gd name="connsiteX9" fmla="*/ 552406 w 2268013"/>
                <a:gd name="connsiteY9" fmla="*/ 802652 h 1483535"/>
                <a:gd name="connsiteX10" fmla="*/ 695733 w 2268013"/>
                <a:gd name="connsiteY10" fmla="*/ 101608 h 1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8013" h="1483535">
                  <a:moveTo>
                    <a:pt x="683904" y="0"/>
                  </a:moveTo>
                  <a:lnTo>
                    <a:pt x="1609722" y="0"/>
                  </a:lnTo>
                  <a:lnTo>
                    <a:pt x="1595336" y="123571"/>
                  </a:lnTo>
                  <a:cubicBezTo>
                    <a:pt x="1588028" y="345011"/>
                    <a:pt x="1633930" y="587768"/>
                    <a:pt x="1738663" y="824615"/>
                  </a:cubicBezTo>
                  <a:cubicBezTo>
                    <a:pt x="1860851" y="1100937"/>
                    <a:pt x="2042870" y="1323437"/>
                    <a:pt x="2246733" y="1469625"/>
                  </a:cubicBezTo>
                  <a:lnTo>
                    <a:pt x="2268013" y="1483535"/>
                  </a:lnTo>
                  <a:lnTo>
                    <a:pt x="0" y="1483535"/>
                  </a:lnTo>
                  <a:lnTo>
                    <a:pt x="2060" y="1475297"/>
                  </a:lnTo>
                  <a:lnTo>
                    <a:pt x="44336" y="1447662"/>
                  </a:lnTo>
                  <a:cubicBezTo>
                    <a:pt x="248199" y="1301474"/>
                    <a:pt x="430218" y="1078974"/>
                    <a:pt x="552406" y="802652"/>
                  </a:cubicBezTo>
                  <a:cubicBezTo>
                    <a:pt x="657139" y="565805"/>
                    <a:pt x="703041" y="323048"/>
                    <a:pt x="695733" y="101608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28048" y="4248129"/>
            <a:ext cx="3546640" cy="2043581"/>
            <a:chOff x="6192365" y="2739619"/>
            <a:chExt cx="4825988" cy="2780744"/>
          </a:xfrm>
          <a:noFill/>
        </p:grpSpPr>
        <p:sp>
          <p:nvSpPr>
            <p:cNvPr id="75" name="圆角矩形 74"/>
            <p:cNvSpPr/>
            <p:nvPr/>
          </p:nvSpPr>
          <p:spPr>
            <a:xfrm>
              <a:off x="6560954" y="2739619"/>
              <a:ext cx="4099004" cy="2599770"/>
            </a:xfrm>
            <a:prstGeom prst="roundRect">
              <a:avLst>
                <a:gd name="adj" fmla="val 546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754100" y="2932765"/>
              <a:ext cx="3734172" cy="21889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192365" y="5325456"/>
              <a:ext cx="4825988" cy="14451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梯形 78"/>
            <p:cNvSpPr/>
            <p:nvPr/>
          </p:nvSpPr>
          <p:spPr>
            <a:xfrm rot="10800000">
              <a:off x="6212063" y="5452763"/>
              <a:ext cx="4806289" cy="67600"/>
            </a:xfrm>
            <a:prstGeom prst="trapezoid">
              <a:avLst>
                <a:gd name="adj" fmla="val 157728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单圆角矩形 79"/>
            <p:cNvSpPr/>
            <p:nvPr/>
          </p:nvSpPr>
          <p:spPr>
            <a:xfrm>
              <a:off x="8100226" y="5330383"/>
              <a:ext cx="1044067" cy="67600"/>
            </a:xfrm>
            <a:prstGeom prst="round1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138251" y="4403901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563A8"/>
                </a:solidFill>
              </a:rPr>
              <a:t>$546</a:t>
            </a:r>
            <a:r>
              <a:rPr lang="en-US" altLang="zh-CN" sz="2800" dirty="0">
                <a:solidFill>
                  <a:srgbClr val="3563A8"/>
                </a:solidFill>
              </a:rPr>
              <a:t>,</a:t>
            </a:r>
            <a:r>
              <a:rPr lang="en-US" altLang="zh-CN" sz="2800" dirty="0" smtClean="0">
                <a:solidFill>
                  <a:srgbClr val="3563A8"/>
                </a:solidFill>
              </a:rPr>
              <a:t>568,000</a:t>
            </a:r>
            <a:endParaRPr lang="zh-CN" altLang="en-US" sz="2800" dirty="0">
              <a:solidFill>
                <a:srgbClr val="3563A8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0794" y="3426089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844684" y="4403303"/>
            <a:ext cx="960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47233" y="4697209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62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230144" y="4711549"/>
            <a:ext cx="938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59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0216" y="5502754"/>
            <a:ext cx="25039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ahead and replace it with your own text. </a:t>
            </a:r>
            <a:endParaRPr lang="zh-CN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2580574" y="5423254"/>
            <a:ext cx="15652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Go </a:t>
            </a: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ahead and replace it with your own text. 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959309" y="5474772"/>
            <a:ext cx="122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62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806798" y="2215753"/>
            <a:ext cx="2990422" cy="4227719"/>
            <a:chOff x="3836179" y="1605097"/>
            <a:chExt cx="2427515" cy="3431907"/>
          </a:xfrm>
          <a:noFill/>
        </p:grpSpPr>
        <p:sp>
          <p:nvSpPr>
            <p:cNvPr id="100" name="圆角矩形 99"/>
            <p:cNvSpPr/>
            <p:nvPr/>
          </p:nvSpPr>
          <p:spPr>
            <a:xfrm>
              <a:off x="3836179" y="1605097"/>
              <a:ext cx="2427515" cy="3431907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977694" y="1899011"/>
              <a:ext cx="2144486" cy="28613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017373" y="1735722"/>
              <a:ext cx="65315" cy="65315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4971745" y="4822650"/>
              <a:ext cx="180000" cy="180000"/>
              <a:chOff x="8084634" y="869795"/>
              <a:chExt cx="1089631" cy="1089631"/>
            </a:xfrm>
            <a:grpFill/>
          </p:grpSpPr>
          <p:sp>
            <p:nvSpPr>
              <p:cNvPr id="105" name="椭圆 104"/>
              <p:cNvSpPr/>
              <p:nvPr/>
            </p:nvSpPr>
            <p:spPr>
              <a:xfrm>
                <a:off x="8084634" y="869795"/>
                <a:ext cx="1089631" cy="1089631"/>
              </a:xfrm>
              <a:prstGeom prst="ellips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8389413" y="1174574"/>
                <a:ext cx="480072" cy="480072"/>
              </a:xfrm>
              <a:prstGeom prst="round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62" name="Freeform 12"/>
          <p:cNvSpPr>
            <a:spLocks noEditPoints="1"/>
          </p:cNvSpPr>
          <p:nvPr/>
        </p:nvSpPr>
        <p:spPr bwMode="auto">
          <a:xfrm>
            <a:off x="1583508" y="4113350"/>
            <a:ext cx="424880" cy="422435"/>
          </a:xfrm>
          <a:custGeom>
            <a:avLst/>
            <a:gdLst>
              <a:gd name="T0" fmla="*/ 153 w 368"/>
              <a:gd name="T1" fmla="*/ 0 h 366"/>
              <a:gd name="T2" fmla="*/ 0 w 368"/>
              <a:gd name="T3" fmla="*/ 182 h 366"/>
              <a:gd name="T4" fmla="*/ 43 w 368"/>
              <a:gd name="T5" fmla="*/ 300 h 366"/>
              <a:gd name="T6" fmla="*/ 153 w 368"/>
              <a:gd name="T7" fmla="*/ 117 h 366"/>
              <a:gd name="T8" fmla="*/ 153 w 368"/>
              <a:gd name="T9" fmla="*/ 0 h 366"/>
              <a:gd name="T10" fmla="*/ 184 w 368"/>
              <a:gd name="T11" fmla="*/ 228 h 366"/>
              <a:gd name="T12" fmla="*/ 95 w 368"/>
              <a:gd name="T13" fmla="*/ 343 h 366"/>
              <a:gd name="T14" fmla="*/ 184 w 368"/>
              <a:gd name="T15" fmla="*/ 366 h 366"/>
              <a:gd name="T16" fmla="*/ 272 w 368"/>
              <a:gd name="T17" fmla="*/ 343 h 366"/>
              <a:gd name="T18" fmla="*/ 184 w 368"/>
              <a:gd name="T19" fmla="*/ 228 h 366"/>
              <a:gd name="T20" fmla="*/ 214 w 368"/>
              <a:gd name="T21" fmla="*/ 116 h 366"/>
              <a:gd name="T22" fmla="*/ 324 w 368"/>
              <a:gd name="T23" fmla="*/ 300 h 366"/>
              <a:gd name="T24" fmla="*/ 368 w 368"/>
              <a:gd name="T25" fmla="*/ 182 h 366"/>
              <a:gd name="T26" fmla="*/ 214 w 368"/>
              <a:gd name="T27" fmla="*/ 0 h 366"/>
              <a:gd name="T28" fmla="*/ 214 w 368"/>
              <a:gd name="T29" fmla="*/ 11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8" h="366">
                <a:moveTo>
                  <a:pt x="153" y="0"/>
                </a:moveTo>
                <a:cubicBezTo>
                  <a:pt x="66" y="15"/>
                  <a:pt x="0" y="90"/>
                  <a:pt x="0" y="182"/>
                </a:cubicBezTo>
                <a:cubicBezTo>
                  <a:pt x="0" y="227"/>
                  <a:pt x="16" y="268"/>
                  <a:pt x="43" y="300"/>
                </a:cubicBezTo>
                <a:cubicBezTo>
                  <a:pt x="108" y="269"/>
                  <a:pt x="153" y="199"/>
                  <a:pt x="153" y="117"/>
                </a:cubicBezTo>
                <a:lnTo>
                  <a:pt x="153" y="0"/>
                </a:lnTo>
                <a:close/>
                <a:moveTo>
                  <a:pt x="184" y="228"/>
                </a:moveTo>
                <a:cubicBezTo>
                  <a:pt x="172" y="276"/>
                  <a:pt x="138" y="316"/>
                  <a:pt x="95" y="343"/>
                </a:cubicBezTo>
                <a:cubicBezTo>
                  <a:pt x="122" y="357"/>
                  <a:pt x="152" y="366"/>
                  <a:pt x="184" y="366"/>
                </a:cubicBezTo>
                <a:cubicBezTo>
                  <a:pt x="216" y="366"/>
                  <a:pt x="246" y="357"/>
                  <a:pt x="272" y="343"/>
                </a:cubicBezTo>
                <a:cubicBezTo>
                  <a:pt x="229" y="316"/>
                  <a:pt x="195" y="276"/>
                  <a:pt x="184" y="228"/>
                </a:cubicBezTo>
                <a:close/>
                <a:moveTo>
                  <a:pt x="214" y="116"/>
                </a:moveTo>
                <a:cubicBezTo>
                  <a:pt x="214" y="198"/>
                  <a:pt x="260" y="269"/>
                  <a:pt x="324" y="300"/>
                </a:cubicBezTo>
                <a:cubicBezTo>
                  <a:pt x="351" y="268"/>
                  <a:pt x="368" y="227"/>
                  <a:pt x="368" y="182"/>
                </a:cubicBezTo>
                <a:cubicBezTo>
                  <a:pt x="368" y="90"/>
                  <a:pt x="301" y="15"/>
                  <a:pt x="214" y="0"/>
                </a:cubicBezTo>
                <a:lnTo>
                  <a:pt x="214" y="1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Freeform 18"/>
          <p:cNvSpPr>
            <a:spLocks noEditPoints="1"/>
          </p:cNvSpPr>
          <p:nvPr/>
        </p:nvSpPr>
        <p:spPr bwMode="auto">
          <a:xfrm rot="20226534">
            <a:off x="1148815" y="5509106"/>
            <a:ext cx="373645" cy="389535"/>
          </a:xfrm>
          <a:custGeom>
            <a:avLst/>
            <a:gdLst>
              <a:gd name="T0" fmla="*/ 357 w 368"/>
              <a:gd name="T1" fmla="*/ 233 h 384"/>
              <a:gd name="T2" fmla="*/ 361 w 368"/>
              <a:gd name="T3" fmla="*/ 194 h 384"/>
              <a:gd name="T4" fmla="*/ 186 w 368"/>
              <a:gd name="T5" fmla="*/ 13 h 384"/>
              <a:gd name="T6" fmla="*/ 156 w 368"/>
              <a:gd name="T7" fmla="*/ 16 h 384"/>
              <a:gd name="T8" fmla="*/ 102 w 368"/>
              <a:gd name="T9" fmla="*/ 0 h 384"/>
              <a:gd name="T10" fmla="*/ 0 w 368"/>
              <a:gd name="T11" fmla="*/ 105 h 384"/>
              <a:gd name="T12" fmla="*/ 14 w 368"/>
              <a:gd name="T13" fmla="*/ 158 h 384"/>
              <a:gd name="T14" fmla="*/ 10 w 368"/>
              <a:gd name="T15" fmla="*/ 194 h 384"/>
              <a:gd name="T16" fmla="*/ 186 w 368"/>
              <a:gd name="T17" fmla="*/ 375 h 384"/>
              <a:gd name="T18" fmla="*/ 218 w 368"/>
              <a:gd name="T19" fmla="*/ 371 h 384"/>
              <a:gd name="T20" fmla="*/ 266 w 368"/>
              <a:gd name="T21" fmla="*/ 384 h 384"/>
              <a:gd name="T22" fmla="*/ 368 w 368"/>
              <a:gd name="T23" fmla="*/ 279 h 384"/>
              <a:gd name="T24" fmla="*/ 357 w 368"/>
              <a:gd name="T25" fmla="*/ 233 h 384"/>
              <a:gd name="T26" fmla="*/ 276 w 368"/>
              <a:gd name="T27" fmla="*/ 280 h 384"/>
              <a:gd name="T28" fmla="*/ 240 w 368"/>
              <a:gd name="T29" fmla="*/ 308 h 384"/>
              <a:gd name="T30" fmla="*/ 185 w 368"/>
              <a:gd name="T31" fmla="*/ 318 h 384"/>
              <a:gd name="T32" fmla="*/ 122 w 368"/>
              <a:gd name="T33" fmla="*/ 304 h 384"/>
              <a:gd name="T34" fmla="*/ 93 w 368"/>
              <a:gd name="T35" fmla="*/ 278 h 384"/>
              <a:gd name="T36" fmla="*/ 82 w 368"/>
              <a:gd name="T37" fmla="*/ 245 h 384"/>
              <a:gd name="T38" fmla="*/ 90 w 368"/>
              <a:gd name="T39" fmla="*/ 228 h 384"/>
              <a:gd name="T40" fmla="*/ 108 w 368"/>
              <a:gd name="T41" fmla="*/ 221 h 384"/>
              <a:gd name="T42" fmla="*/ 123 w 368"/>
              <a:gd name="T43" fmla="*/ 227 h 384"/>
              <a:gd name="T44" fmla="*/ 134 w 368"/>
              <a:gd name="T45" fmla="*/ 242 h 384"/>
              <a:gd name="T46" fmla="*/ 144 w 368"/>
              <a:gd name="T47" fmla="*/ 261 h 384"/>
              <a:gd name="T48" fmla="*/ 158 w 368"/>
              <a:gd name="T49" fmla="*/ 272 h 384"/>
              <a:gd name="T50" fmla="*/ 184 w 368"/>
              <a:gd name="T51" fmla="*/ 277 h 384"/>
              <a:gd name="T52" fmla="*/ 219 w 368"/>
              <a:gd name="T53" fmla="*/ 268 h 384"/>
              <a:gd name="T54" fmla="*/ 232 w 368"/>
              <a:gd name="T55" fmla="*/ 245 h 384"/>
              <a:gd name="T56" fmla="*/ 225 w 368"/>
              <a:gd name="T57" fmla="*/ 228 h 384"/>
              <a:gd name="T58" fmla="*/ 207 w 368"/>
              <a:gd name="T59" fmla="*/ 217 h 384"/>
              <a:gd name="T60" fmla="*/ 175 w 368"/>
              <a:gd name="T61" fmla="*/ 209 h 384"/>
              <a:gd name="T62" fmla="*/ 129 w 368"/>
              <a:gd name="T63" fmla="*/ 195 h 384"/>
              <a:gd name="T64" fmla="*/ 98 w 368"/>
              <a:gd name="T65" fmla="*/ 172 h 384"/>
              <a:gd name="T66" fmla="*/ 87 w 368"/>
              <a:gd name="T67" fmla="*/ 136 h 384"/>
              <a:gd name="T68" fmla="*/ 99 w 368"/>
              <a:gd name="T69" fmla="*/ 100 h 384"/>
              <a:gd name="T70" fmla="*/ 133 w 368"/>
              <a:gd name="T71" fmla="*/ 75 h 384"/>
              <a:gd name="T72" fmla="*/ 185 w 368"/>
              <a:gd name="T73" fmla="*/ 67 h 384"/>
              <a:gd name="T74" fmla="*/ 226 w 368"/>
              <a:gd name="T75" fmla="*/ 72 h 384"/>
              <a:gd name="T76" fmla="*/ 254 w 368"/>
              <a:gd name="T77" fmla="*/ 87 h 384"/>
              <a:gd name="T78" fmla="*/ 272 w 368"/>
              <a:gd name="T79" fmla="*/ 107 h 384"/>
              <a:gd name="T80" fmla="*/ 277 w 368"/>
              <a:gd name="T81" fmla="*/ 128 h 384"/>
              <a:gd name="T82" fmla="*/ 270 w 368"/>
              <a:gd name="T83" fmla="*/ 145 h 384"/>
              <a:gd name="T84" fmla="*/ 252 w 368"/>
              <a:gd name="T85" fmla="*/ 153 h 384"/>
              <a:gd name="T86" fmla="*/ 237 w 368"/>
              <a:gd name="T87" fmla="*/ 148 h 384"/>
              <a:gd name="T88" fmla="*/ 226 w 368"/>
              <a:gd name="T89" fmla="*/ 134 h 384"/>
              <a:gd name="T90" fmla="*/ 210 w 368"/>
              <a:gd name="T91" fmla="*/ 114 h 384"/>
              <a:gd name="T92" fmla="*/ 181 w 368"/>
              <a:gd name="T93" fmla="*/ 107 h 384"/>
              <a:gd name="T94" fmla="*/ 151 w 368"/>
              <a:gd name="T95" fmla="*/ 114 h 384"/>
              <a:gd name="T96" fmla="*/ 140 w 368"/>
              <a:gd name="T97" fmla="*/ 132 h 384"/>
              <a:gd name="T98" fmla="*/ 143 w 368"/>
              <a:gd name="T99" fmla="*/ 142 h 384"/>
              <a:gd name="T100" fmla="*/ 154 w 368"/>
              <a:gd name="T101" fmla="*/ 150 h 384"/>
              <a:gd name="T102" fmla="*/ 168 w 368"/>
              <a:gd name="T103" fmla="*/ 156 h 384"/>
              <a:gd name="T104" fmla="*/ 192 w 368"/>
              <a:gd name="T105" fmla="*/ 162 h 384"/>
              <a:gd name="T106" fmla="*/ 231 w 368"/>
              <a:gd name="T107" fmla="*/ 173 h 384"/>
              <a:gd name="T108" fmla="*/ 261 w 368"/>
              <a:gd name="T109" fmla="*/ 187 h 384"/>
              <a:gd name="T110" fmla="*/ 281 w 368"/>
              <a:gd name="T111" fmla="*/ 208 h 384"/>
              <a:gd name="T112" fmla="*/ 288 w 368"/>
              <a:gd name="T113" fmla="*/ 240 h 384"/>
              <a:gd name="T114" fmla="*/ 276 w 368"/>
              <a:gd name="T115" fmla="*/ 28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8" h="384">
                <a:moveTo>
                  <a:pt x="357" y="233"/>
                </a:moveTo>
                <a:cubicBezTo>
                  <a:pt x="360" y="220"/>
                  <a:pt x="361" y="207"/>
                  <a:pt x="361" y="194"/>
                </a:cubicBezTo>
                <a:cubicBezTo>
                  <a:pt x="361" y="94"/>
                  <a:pt x="283" y="13"/>
                  <a:pt x="186" y="13"/>
                </a:cubicBezTo>
                <a:cubicBezTo>
                  <a:pt x="175" y="13"/>
                  <a:pt x="165" y="14"/>
                  <a:pt x="156" y="16"/>
                </a:cubicBezTo>
                <a:cubicBezTo>
                  <a:pt x="140" y="6"/>
                  <a:pt x="121" y="0"/>
                  <a:pt x="102" y="0"/>
                </a:cubicBezTo>
                <a:cubicBezTo>
                  <a:pt x="45" y="0"/>
                  <a:pt x="0" y="47"/>
                  <a:pt x="0" y="105"/>
                </a:cubicBezTo>
                <a:cubicBezTo>
                  <a:pt x="0" y="124"/>
                  <a:pt x="5" y="142"/>
                  <a:pt x="14" y="158"/>
                </a:cubicBezTo>
                <a:cubicBezTo>
                  <a:pt x="11" y="169"/>
                  <a:pt x="10" y="181"/>
                  <a:pt x="10" y="194"/>
                </a:cubicBezTo>
                <a:cubicBezTo>
                  <a:pt x="10" y="294"/>
                  <a:pt x="89" y="375"/>
                  <a:pt x="186" y="375"/>
                </a:cubicBezTo>
                <a:cubicBezTo>
                  <a:pt x="197" y="375"/>
                  <a:pt x="207" y="373"/>
                  <a:pt x="218" y="371"/>
                </a:cubicBezTo>
                <a:cubicBezTo>
                  <a:pt x="232" y="379"/>
                  <a:pt x="249" y="384"/>
                  <a:pt x="266" y="384"/>
                </a:cubicBezTo>
                <a:cubicBezTo>
                  <a:pt x="322" y="384"/>
                  <a:pt x="368" y="337"/>
                  <a:pt x="368" y="279"/>
                </a:cubicBezTo>
                <a:cubicBezTo>
                  <a:pt x="368" y="262"/>
                  <a:pt x="364" y="247"/>
                  <a:pt x="357" y="233"/>
                </a:cubicBezTo>
                <a:close/>
                <a:moveTo>
                  <a:pt x="276" y="280"/>
                </a:moveTo>
                <a:cubicBezTo>
                  <a:pt x="268" y="292"/>
                  <a:pt x="256" y="301"/>
                  <a:pt x="240" y="308"/>
                </a:cubicBezTo>
                <a:cubicBezTo>
                  <a:pt x="225" y="315"/>
                  <a:pt x="206" y="318"/>
                  <a:pt x="185" y="318"/>
                </a:cubicBezTo>
                <a:cubicBezTo>
                  <a:pt x="160" y="318"/>
                  <a:pt x="139" y="313"/>
                  <a:pt x="122" y="304"/>
                </a:cubicBezTo>
                <a:cubicBezTo>
                  <a:pt x="111" y="298"/>
                  <a:pt x="101" y="289"/>
                  <a:pt x="93" y="278"/>
                </a:cubicBezTo>
                <a:cubicBezTo>
                  <a:pt x="86" y="267"/>
                  <a:pt x="82" y="256"/>
                  <a:pt x="82" y="245"/>
                </a:cubicBezTo>
                <a:cubicBezTo>
                  <a:pt x="82" y="239"/>
                  <a:pt x="85" y="233"/>
                  <a:pt x="90" y="228"/>
                </a:cubicBezTo>
                <a:cubicBezTo>
                  <a:pt x="94" y="224"/>
                  <a:pt x="101" y="221"/>
                  <a:pt x="108" y="221"/>
                </a:cubicBezTo>
                <a:cubicBezTo>
                  <a:pt x="114" y="221"/>
                  <a:pt x="119" y="223"/>
                  <a:pt x="123" y="227"/>
                </a:cubicBezTo>
                <a:cubicBezTo>
                  <a:pt x="127" y="230"/>
                  <a:pt x="131" y="236"/>
                  <a:pt x="134" y="242"/>
                </a:cubicBezTo>
                <a:cubicBezTo>
                  <a:pt x="137" y="250"/>
                  <a:pt x="140" y="256"/>
                  <a:pt x="144" y="261"/>
                </a:cubicBezTo>
                <a:cubicBezTo>
                  <a:pt x="147" y="265"/>
                  <a:pt x="152" y="269"/>
                  <a:pt x="158" y="272"/>
                </a:cubicBezTo>
                <a:cubicBezTo>
                  <a:pt x="165" y="276"/>
                  <a:pt x="173" y="277"/>
                  <a:pt x="184" y="277"/>
                </a:cubicBezTo>
                <a:cubicBezTo>
                  <a:pt x="198" y="277"/>
                  <a:pt x="210" y="274"/>
                  <a:pt x="219" y="268"/>
                </a:cubicBezTo>
                <a:cubicBezTo>
                  <a:pt x="228" y="261"/>
                  <a:pt x="232" y="254"/>
                  <a:pt x="232" y="245"/>
                </a:cubicBezTo>
                <a:cubicBezTo>
                  <a:pt x="232" y="238"/>
                  <a:pt x="230" y="232"/>
                  <a:pt x="225" y="228"/>
                </a:cubicBezTo>
                <a:cubicBezTo>
                  <a:pt x="221" y="223"/>
                  <a:pt x="214" y="220"/>
                  <a:pt x="207" y="217"/>
                </a:cubicBezTo>
                <a:cubicBezTo>
                  <a:pt x="199" y="215"/>
                  <a:pt x="188" y="212"/>
                  <a:pt x="175" y="209"/>
                </a:cubicBezTo>
                <a:cubicBezTo>
                  <a:pt x="156" y="205"/>
                  <a:pt x="141" y="200"/>
                  <a:pt x="129" y="195"/>
                </a:cubicBezTo>
                <a:cubicBezTo>
                  <a:pt x="116" y="189"/>
                  <a:pt x="106" y="182"/>
                  <a:pt x="98" y="172"/>
                </a:cubicBezTo>
                <a:cubicBezTo>
                  <a:pt x="91" y="163"/>
                  <a:pt x="87" y="150"/>
                  <a:pt x="87" y="136"/>
                </a:cubicBezTo>
                <a:cubicBezTo>
                  <a:pt x="87" y="122"/>
                  <a:pt x="91" y="110"/>
                  <a:pt x="99" y="100"/>
                </a:cubicBezTo>
                <a:cubicBezTo>
                  <a:pt x="107" y="89"/>
                  <a:pt x="118" y="81"/>
                  <a:pt x="133" y="75"/>
                </a:cubicBezTo>
                <a:cubicBezTo>
                  <a:pt x="148" y="70"/>
                  <a:pt x="165" y="67"/>
                  <a:pt x="185" y="67"/>
                </a:cubicBezTo>
                <a:cubicBezTo>
                  <a:pt x="200" y="67"/>
                  <a:pt x="214" y="69"/>
                  <a:pt x="226" y="72"/>
                </a:cubicBezTo>
                <a:cubicBezTo>
                  <a:pt x="237" y="76"/>
                  <a:pt x="247" y="81"/>
                  <a:pt x="254" y="87"/>
                </a:cubicBezTo>
                <a:cubicBezTo>
                  <a:pt x="262" y="93"/>
                  <a:pt x="268" y="100"/>
                  <a:pt x="272" y="107"/>
                </a:cubicBezTo>
                <a:cubicBezTo>
                  <a:pt x="275" y="114"/>
                  <a:pt x="277" y="121"/>
                  <a:pt x="277" y="128"/>
                </a:cubicBezTo>
                <a:cubicBezTo>
                  <a:pt x="277" y="134"/>
                  <a:pt x="275" y="140"/>
                  <a:pt x="270" y="145"/>
                </a:cubicBezTo>
                <a:cubicBezTo>
                  <a:pt x="265" y="150"/>
                  <a:pt x="259" y="153"/>
                  <a:pt x="252" y="153"/>
                </a:cubicBezTo>
                <a:cubicBezTo>
                  <a:pt x="245" y="153"/>
                  <a:pt x="240" y="151"/>
                  <a:pt x="237" y="148"/>
                </a:cubicBezTo>
                <a:cubicBezTo>
                  <a:pt x="233" y="145"/>
                  <a:pt x="230" y="140"/>
                  <a:pt x="226" y="134"/>
                </a:cubicBezTo>
                <a:cubicBezTo>
                  <a:pt x="222" y="125"/>
                  <a:pt x="217" y="118"/>
                  <a:pt x="210" y="114"/>
                </a:cubicBezTo>
                <a:cubicBezTo>
                  <a:pt x="205" y="109"/>
                  <a:pt x="195" y="107"/>
                  <a:pt x="181" y="107"/>
                </a:cubicBezTo>
                <a:cubicBezTo>
                  <a:pt x="169" y="107"/>
                  <a:pt x="158" y="109"/>
                  <a:pt x="151" y="114"/>
                </a:cubicBezTo>
                <a:cubicBezTo>
                  <a:pt x="143" y="119"/>
                  <a:pt x="140" y="125"/>
                  <a:pt x="140" y="132"/>
                </a:cubicBezTo>
                <a:cubicBezTo>
                  <a:pt x="140" y="136"/>
                  <a:pt x="141" y="139"/>
                  <a:pt x="143" y="142"/>
                </a:cubicBezTo>
                <a:cubicBezTo>
                  <a:pt x="146" y="145"/>
                  <a:pt x="149" y="148"/>
                  <a:pt x="154" y="150"/>
                </a:cubicBezTo>
                <a:cubicBezTo>
                  <a:pt x="158" y="153"/>
                  <a:pt x="163" y="155"/>
                  <a:pt x="168" y="156"/>
                </a:cubicBezTo>
                <a:cubicBezTo>
                  <a:pt x="173" y="157"/>
                  <a:pt x="181" y="159"/>
                  <a:pt x="192" y="162"/>
                </a:cubicBezTo>
                <a:cubicBezTo>
                  <a:pt x="206" y="165"/>
                  <a:pt x="220" y="169"/>
                  <a:pt x="231" y="173"/>
                </a:cubicBezTo>
                <a:cubicBezTo>
                  <a:pt x="243" y="176"/>
                  <a:pt x="253" y="181"/>
                  <a:pt x="261" y="187"/>
                </a:cubicBezTo>
                <a:cubicBezTo>
                  <a:pt x="269" y="192"/>
                  <a:pt x="276" y="199"/>
                  <a:pt x="281" y="208"/>
                </a:cubicBezTo>
                <a:cubicBezTo>
                  <a:pt x="286" y="217"/>
                  <a:pt x="288" y="227"/>
                  <a:pt x="288" y="240"/>
                </a:cubicBezTo>
                <a:cubicBezTo>
                  <a:pt x="288" y="255"/>
                  <a:pt x="284" y="268"/>
                  <a:pt x="276" y="28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Freeform 27"/>
          <p:cNvSpPr>
            <a:spLocks/>
          </p:cNvSpPr>
          <p:nvPr/>
        </p:nvSpPr>
        <p:spPr bwMode="auto">
          <a:xfrm rot="20593447">
            <a:off x="3178857" y="2685606"/>
            <a:ext cx="629776" cy="511648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9" name="Freeform 11"/>
          <p:cNvSpPr>
            <a:spLocks noEditPoints="1"/>
          </p:cNvSpPr>
          <p:nvPr/>
        </p:nvSpPr>
        <p:spPr bwMode="auto">
          <a:xfrm>
            <a:off x="1716507" y="3439927"/>
            <a:ext cx="545387" cy="534479"/>
          </a:xfrm>
          <a:custGeom>
            <a:avLst/>
            <a:gdLst>
              <a:gd name="T0" fmla="*/ 349 w 402"/>
              <a:gd name="T1" fmla="*/ 245 h 394"/>
              <a:gd name="T2" fmla="*/ 303 w 402"/>
              <a:gd name="T3" fmla="*/ 251 h 394"/>
              <a:gd name="T4" fmla="*/ 88 w 402"/>
              <a:gd name="T5" fmla="*/ 323 h 394"/>
              <a:gd name="T6" fmla="*/ 103 w 402"/>
              <a:gd name="T7" fmla="*/ 335 h 394"/>
              <a:gd name="T8" fmla="*/ 360 w 402"/>
              <a:gd name="T9" fmla="*/ 291 h 394"/>
              <a:gd name="T10" fmla="*/ 349 w 402"/>
              <a:gd name="T11" fmla="*/ 245 h 394"/>
              <a:gd name="T12" fmla="*/ 105 w 402"/>
              <a:gd name="T13" fmla="*/ 233 h 394"/>
              <a:gd name="T14" fmla="*/ 150 w 402"/>
              <a:gd name="T15" fmla="*/ 10 h 394"/>
              <a:gd name="T16" fmla="*/ 132 w 402"/>
              <a:gd name="T17" fmla="*/ 18 h 394"/>
              <a:gd name="T18" fmla="*/ 42 w 402"/>
              <a:gd name="T19" fmla="*/ 262 h 394"/>
              <a:gd name="T20" fmla="*/ 87 w 402"/>
              <a:gd name="T21" fmla="*/ 276 h 394"/>
              <a:gd name="T22" fmla="*/ 105 w 402"/>
              <a:gd name="T23" fmla="*/ 233 h 394"/>
              <a:gd name="T24" fmla="*/ 226 w 402"/>
              <a:gd name="T25" fmla="*/ 1 h 394"/>
              <a:gd name="T26" fmla="*/ 192 w 402"/>
              <a:gd name="T27" fmla="*/ 33 h 394"/>
              <a:gd name="T28" fmla="*/ 220 w 402"/>
              <a:gd name="T29" fmla="*/ 70 h 394"/>
              <a:gd name="T30" fmla="*/ 390 w 402"/>
              <a:gd name="T31" fmla="*/ 220 h 394"/>
              <a:gd name="T32" fmla="*/ 392 w 402"/>
              <a:gd name="T33" fmla="*/ 201 h 394"/>
              <a:gd name="T34" fmla="*/ 226 w 402"/>
              <a:gd name="T35" fmla="*/ 1 h 394"/>
              <a:gd name="T36" fmla="*/ 147 w 402"/>
              <a:gd name="T37" fmla="*/ 195 h 394"/>
              <a:gd name="T38" fmla="*/ 145 w 402"/>
              <a:gd name="T39" fmla="*/ 222 h 394"/>
              <a:gd name="T40" fmla="*/ 157 w 402"/>
              <a:gd name="T41" fmla="*/ 214 h 394"/>
              <a:gd name="T42" fmla="*/ 169 w 402"/>
              <a:gd name="T43" fmla="*/ 232 h 394"/>
              <a:gd name="T44" fmla="*/ 158 w 402"/>
              <a:gd name="T45" fmla="*/ 242 h 394"/>
              <a:gd name="T46" fmla="*/ 183 w 402"/>
              <a:gd name="T47" fmla="*/ 255 h 394"/>
              <a:gd name="T48" fmla="*/ 208 w 402"/>
              <a:gd name="T49" fmla="*/ 244 h 394"/>
              <a:gd name="T50" fmla="*/ 211 w 402"/>
              <a:gd name="T51" fmla="*/ 244 h 394"/>
              <a:gd name="T52" fmla="*/ 235 w 402"/>
              <a:gd name="T53" fmla="*/ 255 h 394"/>
              <a:gd name="T54" fmla="*/ 260 w 402"/>
              <a:gd name="T55" fmla="*/ 242 h 394"/>
              <a:gd name="T56" fmla="*/ 250 w 402"/>
              <a:gd name="T57" fmla="*/ 232 h 394"/>
              <a:gd name="T58" fmla="*/ 261 w 402"/>
              <a:gd name="T59" fmla="*/ 214 h 394"/>
              <a:gd name="T60" fmla="*/ 273 w 402"/>
              <a:gd name="T61" fmla="*/ 222 h 394"/>
              <a:gd name="T62" fmla="*/ 271 w 402"/>
              <a:gd name="T63" fmla="*/ 195 h 394"/>
              <a:gd name="T64" fmla="*/ 257 w 402"/>
              <a:gd name="T65" fmla="*/ 177 h 394"/>
              <a:gd name="T66" fmla="*/ 257 w 402"/>
              <a:gd name="T67" fmla="*/ 175 h 394"/>
              <a:gd name="T68" fmla="*/ 255 w 402"/>
              <a:gd name="T69" fmla="*/ 165 h 394"/>
              <a:gd name="T70" fmla="*/ 255 w 402"/>
              <a:gd name="T71" fmla="*/ 164 h 394"/>
              <a:gd name="T72" fmla="*/ 253 w 402"/>
              <a:gd name="T73" fmla="*/ 160 h 394"/>
              <a:gd name="T74" fmla="*/ 209 w 402"/>
              <a:gd name="T75" fmla="*/ 114 h 394"/>
              <a:gd name="T76" fmla="*/ 165 w 402"/>
              <a:gd name="T77" fmla="*/ 160 h 394"/>
              <a:gd name="T78" fmla="*/ 164 w 402"/>
              <a:gd name="T79" fmla="*/ 164 h 394"/>
              <a:gd name="T80" fmla="*/ 164 w 402"/>
              <a:gd name="T81" fmla="*/ 165 h 394"/>
              <a:gd name="T82" fmla="*/ 161 w 402"/>
              <a:gd name="T83" fmla="*/ 175 h 394"/>
              <a:gd name="T84" fmla="*/ 161 w 402"/>
              <a:gd name="T85" fmla="*/ 177 h 394"/>
              <a:gd name="T86" fmla="*/ 147 w 402"/>
              <a:gd name="T87" fmla="*/ 195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2" h="394">
                <a:moveTo>
                  <a:pt x="349" y="245"/>
                </a:moveTo>
                <a:cubicBezTo>
                  <a:pt x="334" y="234"/>
                  <a:pt x="314" y="235"/>
                  <a:pt x="303" y="251"/>
                </a:cubicBezTo>
                <a:cubicBezTo>
                  <a:pt x="292" y="266"/>
                  <a:pt x="215" y="363"/>
                  <a:pt x="88" y="323"/>
                </a:cubicBezTo>
                <a:cubicBezTo>
                  <a:pt x="93" y="327"/>
                  <a:pt x="98" y="331"/>
                  <a:pt x="103" y="335"/>
                </a:cubicBezTo>
                <a:cubicBezTo>
                  <a:pt x="186" y="394"/>
                  <a:pt x="301" y="374"/>
                  <a:pt x="360" y="291"/>
                </a:cubicBezTo>
                <a:cubicBezTo>
                  <a:pt x="371" y="275"/>
                  <a:pt x="365" y="256"/>
                  <a:pt x="349" y="245"/>
                </a:cubicBezTo>
                <a:close/>
                <a:moveTo>
                  <a:pt x="105" y="233"/>
                </a:moveTo>
                <a:cubicBezTo>
                  <a:pt x="97" y="215"/>
                  <a:pt x="52" y="100"/>
                  <a:pt x="150" y="10"/>
                </a:cubicBezTo>
                <a:cubicBezTo>
                  <a:pt x="144" y="13"/>
                  <a:pt x="138" y="15"/>
                  <a:pt x="132" y="18"/>
                </a:cubicBezTo>
                <a:cubicBezTo>
                  <a:pt x="40" y="60"/>
                  <a:pt x="0" y="170"/>
                  <a:pt x="42" y="262"/>
                </a:cubicBezTo>
                <a:cubicBezTo>
                  <a:pt x="50" y="279"/>
                  <a:pt x="69" y="284"/>
                  <a:pt x="87" y="276"/>
                </a:cubicBezTo>
                <a:cubicBezTo>
                  <a:pt x="104" y="268"/>
                  <a:pt x="113" y="250"/>
                  <a:pt x="105" y="233"/>
                </a:cubicBezTo>
                <a:close/>
                <a:moveTo>
                  <a:pt x="226" y="1"/>
                </a:moveTo>
                <a:cubicBezTo>
                  <a:pt x="207" y="0"/>
                  <a:pt x="193" y="14"/>
                  <a:pt x="192" y="33"/>
                </a:cubicBezTo>
                <a:cubicBezTo>
                  <a:pt x="190" y="52"/>
                  <a:pt x="200" y="68"/>
                  <a:pt x="220" y="70"/>
                </a:cubicBezTo>
                <a:cubicBezTo>
                  <a:pt x="239" y="72"/>
                  <a:pt x="361" y="90"/>
                  <a:pt x="390" y="220"/>
                </a:cubicBezTo>
                <a:cubicBezTo>
                  <a:pt x="391" y="214"/>
                  <a:pt x="392" y="208"/>
                  <a:pt x="392" y="201"/>
                </a:cubicBezTo>
                <a:cubicBezTo>
                  <a:pt x="402" y="100"/>
                  <a:pt x="327" y="10"/>
                  <a:pt x="226" y="1"/>
                </a:cubicBezTo>
                <a:close/>
                <a:moveTo>
                  <a:pt x="147" y="195"/>
                </a:moveTo>
                <a:cubicBezTo>
                  <a:pt x="142" y="208"/>
                  <a:pt x="141" y="220"/>
                  <a:pt x="145" y="222"/>
                </a:cubicBezTo>
                <a:cubicBezTo>
                  <a:pt x="148" y="223"/>
                  <a:pt x="153" y="220"/>
                  <a:pt x="157" y="214"/>
                </a:cubicBezTo>
                <a:cubicBezTo>
                  <a:pt x="159" y="221"/>
                  <a:pt x="163" y="227"/>
                  <a:pt x="169" y="232"/>
                </a:cubicBezTo>
                <a:cubicBezTo>
                  <a:pt x="163" y="234"/>
                  <a:pt x="158" y="238"/>
                  <a:pt x="158" y="242"/>
                </a:cubicBezTo>
                <a:cubicBezTo>
                  <a:pt x="158" y="249"/>
                  <a:pt x="170" y="255"/>
                  <a:pt x="183" y="255"/>
                </a:cubicBezTo>
                <a:cubicBezTo>
                  <a:pt x="196" y="255"/>
                  <a:pt x="206" y="250"/>
                  <a:pt x="208" y="244"/>
                </a:cubicBezTo>
                <a:cubicBezTo>
                  <a:pt x="208" y="244"/>
                  <a:pt x="210" y="244"/>
                  <a:pt x="211" y="244"/>
                </a:cubicBezTo>
                <a:cubicBezTo>
                  <a:pt x="213" y="250"/>
                  <a:pt x="223" y="255"/>
                  <a:pt x="235" y="255"/>
                </a:cubicBezTo>
                <a:cubicBezTo>
                  <a:pt x="249" y="255"/>
                  <a:pt x="260" y="249"/>
                  <a:pt x="260" y="242"/>
                </a:cubicBezTo>
                <a:cubicBezTo>
                  <a:pt x="260" y="238"/>
                  <a:pt x="256" y="234"/>
                  <a:pt x="250" y="232"/>
                </a:cubicBezTo>
                <a:cubicBezTo>
                  <a:pt x="256" y="227"/>
                  <a:pt x="260" y="221"/>
                  <a:pt x="261" y="214"/>
                </a:cubicBezTo>
                <a:cubicBezTo>
                  <a:pt x="266" y="220"/>
                  <a:pt x="270" y="223"/>
                  <a:pt x="273" y="222"/>
                </a:cubicBezTo>
                <a:cubicBezTo>
                  <a:pt x="277" y="220"/>
                  <a:pt x="277" y="208"/>
                  <a:pt x="271" y="195"/>
                </a:cubicBezTo>
                <a:cubicBezTo>
                  <a:pt x="267" y="186"/>
                  <a:pt x="262" y="179"/>
                  <a:pt x="257" y="177"/>
                </a:cubicBezTo>
                <a:cubicBezTo>
                  <a:pt x="257" y="176"/>
                  <a:pt x="257" y="176"/>
                  <a:pt x="257" y="175"/>
                </a:cubicBezTo>
                <a:cubicBezTo>
                  <a:pt x="257" y="171"/>
                  <a:pt x="256" y="168"/>
                  <a:pt x="255" y="165"/>
                </a:cubicBezTo>
                <a:cubicBezTo>
                  <a:pt x="255" y="165"/>
                  <a:pt x="255" y="165"/>
                  <a:pt x="255" y="164"/>
                </a:cubicBezTo>
                <a:cubicBezTo>
                  <a:pt x="255" y="163"/>
                  <a:pt x="254" y="161"/>
                  <a:pt x="253" y="160"/>
                </a:cubicBezTo>
                <a:cubicBezTo>
                  <a:pt x="252" y="134"/>
                  <a:pt x="236" y="114"/>
                  <a:pt x="209" y="114"/>
                </a:cubicBezTo>
                <a:cubicBezTo>
                  <a:pt x="182" y="114"/>
                  <a:pt x="166" y="134"/>
                  <a:pt x="165" y="160"/>
                </a:cubicBezTo>
                <a:cubicBezTo>
                  <a:pt x="164" y="161"/>
                  <a:pt x="164" y="163"/>
                  <a:pt x="164" y="164"/>
                </a:cubicBezTo>
                <a:cubicBezTo>
                  <a:pt x="164" y="165"/>
                  <a:pt x="164" y="165"/>
                  <a:pt x="164" y="165"/>
                </a:cubicBezTo>
                <a:cubicBezTo>
                  <a:pt x="162" y="168"/>
                  <a:pt x="161" y="171"/>
                  <a:pt x="161" y="175"/>
                </a:cubicBezTo>
                <a:cubicBezTo>
                  <a:pt x="161" y="176"/>
                  <a:pt x="161" y="176"/>
                  <a:pt x="161" y="177"/>
                </a:cubicBezTo>
                <a:cubicBezTo>
                  <a:pt x="157" y="179"/>
                  <a:pt x="151" y="186"/>
                  <a:pt x="147" y="19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Freeform 18"/>
          <p:cNvSpPr>
            <a:spLocks/>
          </p:cNvSpPr>
          <p:nvPr/>
        </p:nvSpPr>
        <p:spPr bwMode="auto">
          <a:xfrm>
            <a:off x="1400255" y="4788726"/>
            <a:ext cx="230364" cy="414850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81" name="组合 15"/>
          <p:cNvGrpSpPr/>
          <p:nvPr/>
        </p:nvGrpSpPr>
        <p:grpSpPr>
          <a:xfrm>
            <a:off x="1804949" y="5060117"/>
            <a:ext cx="294240" cy="354025"/>
            <a:chOff x="4664075" y="2752725"/>
            <a:chExt cx="398463" cy="479425"/>
          </a:xfrm>
          <a:solidFill>
            <a:schemeClr val="bg1">
              <a:lumMod val="65000"/>
            </a:schemeClr>
          </a:solidFill>
        </p:grpSpPr>
        <p:sp>
          <p:nvSpPr>
            <p:cNvPr id="94" name="Freeform 27"/>
            <p:cNvSpPr>
              <a:spLocks noEditPoints="1"/>
            </p:cNvSpPr>
            <p:nvPr/>
          </p:nvSpPr>
          <p:spPr bwMode="auto">
            <a:xfrm>
              <a:off x="4729163" y="2755900"/>
              <a:ext cx="254000" cy="179388"/>
            </a:xfrm>
            <a:custGeom>
              <a:avLst/>
              <a:gdLst>
                <a:gd name="T0" fmla="*/ 25 w 68"/>
                <a:gd name="T1" fmla="*/ 0 h 48"/>
                <a:gd name="T2" fmla="*/ 18 w 68"/>
                <a:gd name="T3" fmla="*/ 0 h 48"/>
                <a:gd name="T4" fmla="*/ 13 w 68"/>
                <a:gd name="T5" fmla="*/ 19 h 48"/>
                <a:gd name="T6" fmla="*/ 8 w 68"/>
                <a:gd name="T7" fmla="*/ 0 h 48"/>
                <a:gd name="T8" fmla="*/ 0 w 68"/>
                <a:gd name="T9" fmla="*/ 0 h 48"/>
                <a:gd name="T10" fmla="*/ 5 w 68"/>
                <a:gd name="T11" fmla="*/ 13 h 48"/>
                <a:gd name="T12" fmla="*/ 9 w 68"/>
                <a:gd name="T13" fmla="*/ 29 h 48"/>
                <a:gd name="T14" fmla="*/ 9 w 68"/>
                <a:gd name="T15" fmla="*/ 48 h 48"/>
                <a:gd name="T16" fmla="*/ 16 w 68"/>
                <a:gd name="T17" fmla="*/ 48 h 48"/>
                <a:gd name="T18" fmla="*/ 16 w 68"/>
                <a:gd name="T19" fmla="*/ 29 h 48"/>
                <a:gd name="T20" fmla="*/ 25 w 68"/>
                <a:gd name="T21" fmla="*/ 0 h 48"/>
                <a:gd name="T22" fmla="*/ 34 w 68"/>
                <a:gd name="T23" fmla="*/ 12 h 48"/>
                <a:gd name="T24" fmla="*/ 27 w 68"/>
                <a:gd name="T25" fmla="*/ 16 h 48"/>
                <a:gd name="T26" fmla="*/ 25 w 68"/>
                <a:gd name="T27" fmla="*/ 24 h 48"/>
                <a:gd name="T28" fmla="*/ 25 w 68"/>
                <a:gd name="T29" fmla="*/ 36 h 48"/>
                <a:gd name="T30" fmla="*/ 27 w 68"/>
                <a:gd name="T31" fmla="*/ 45 h 48"/>
                <a:gd name="T32" fmla="*/ 34 w 68"/>
                <a:gd name="T33" fmla="*/ 48 h 48"/>
                <a:gd name="T34" fmla="*/ 42 w 68"/>
                <a:gd name="T35" fmla="*/ 45 h 48"/>
                <a:gd name="T36" fmla="*/ 44 w 68"/>
                <a:gd name="T37" fmla="*/ 36 h 48"/>
                <a:gd name="T38" fmla="*/ 44 w 68"/>
                <a:gd name="T39" fmla="*/ 24 h 48"/>
                <a:gd name="T40" fmla="*/ 42 w 68"/>
                <a:gd name="T41" fmla="*/ 16 h 48"/>
                <a:gd name="T42" fmla="*/ 34 w 68"/>
                <a:gd name="T43" fmla="*/ 12 h 48"/>
                <a:gd name="T44" fmla="*/ 68 w 68"/>
                <a:gd name="T45" fmla="*/ 12 h 48"/>
                <a:gd name="T46" fmla="*/ 61 w 68"/>
                <a:gd name="T47" fmla="*/ 12 h 48"/>
                <a:gd name="T48" fmla="*/ 61 w 68"/>
                <a:gd name="T49" fmla="*/ 40 h 48"/>
                <a:gd name="T50" fmla="*/ 57 w 68"/>
                <a:gd name="T51" fmla="*/ 43 h 48"/>
                <a:gd name="T52" fmla="*/ 56 w 68"/>
                <a:gd name="T53" fmla="*/ 41 h 48"/>
                <a:gd name="T54" fmla="*/ 56 w 68"/>
                <a:gd name="T55" fmla="*/ 39 h 48"/>
                <a:gd name="T56" fmla="*/ 56 w 68"/>
                <a:gd name="T57" fmla="*/ 12 h 48"/>
                <a:gd name="T58" fmla="*/ 49 w 68"/>
                <a:gd name="T59" fmla="*/ 12 h 48"/>
                <a:gd name="T60" fmla="*/ 49 w 68"/>
                <a:gd name="T61" fmla="*/ 41 h 48"/>
                <a:gd name="T62" fmla="*/ 50 w 68"/>
                <a:gd name="T63" fmla="*/ 46 h 48"/>
                <a:gd name="T64" fmla="*/ 54 w 68"/>
                <a:gd name="T65" fmla="*/ 48 h 48"/>
                <a:gd name="T66" fmla="*/ 61 w 68"/>
                <a:gd name="T67" fmla="*/ 44 h 48"/>
                <a:gd name="T68" fmla="*/ 61 w 68"/>
                <a:gd name="T69" fmla="*/ 48 h 48"/>
                <a:gd name="T70" fmla="*/ 68 w 68"/>
                <a:gd name="T71" fmla="*/ 48 h 48"/>
                <a:gd name="T72" fmla="*/ 68 w 68"/>
                <a:gd name="T73" fmla="*/ 12 h 48"/>
                <a:gd name="T74" fmla="*/ 34 w 68"/>
                <a:gd name="T75" fmla="*/ 43 h 48"/>
                <a:gd name="T76" fmla="*/ 31 w 68"/>
                <a:gd name="T77" fmla="*/ 38 h 48"/>
                <a:gd name="T78" fmla="*/ 31 w 68"/>
                <a:gd name="T79" fmla="*/ 23 h 48"/>
                <a:gd name="T80" fmla="*/ 34 w 68"/>
                <a:gd name="T81" fmla="*/ 18 h 48"/>
                <a:gd name="T82" fmla="*/ 37 w 68"/>
                <a:gd name="T83" fmla="*/ 23 h 48"/>
                <a:gd name="T84" fmla="*/ 37 w 68"/>
                <a:gd name="T85" fmla="*/ 38 h 48"/>
                <a:gd name="T86" fmla="*/ 34 w 68"/>
                <a:gd name="T87" fmla="*/ 43 h 48"/>
                <a:gd name="T88" fmla="*/ 25 w 68"/>
                <a:gd name="T89" fmla="*/ 0 h 48"/>
                <a:gd name="T90" fmla="*/ 25 w 68"/>
                <a:gd name="T9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" h="48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9"/>
                    <a:pt x="5" y="13"/>
                  </a:cubicBezTo>
                  <a:cubicBezTo>
                    <a:pt x="7" y="20"/>
                    <a:pt x="8" y="25"/>
                    <a:pt x="9" y="2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34" y="12"/>
                  </a:moveTo>
                  <a:cubicBezTo>
                    <a:pt x="31" y="12"/>
                    <a:pt x="29" y="13"/>
                    <a:pt x="27" y="16"/>
                  </a:cubicBezTo>
                  <a:cubicBezTo>
                    <a:pt x="25" y="17"/>
                    <a:pt x="25" y="20"/>
                    <a:pt x="25" y="2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40"/>
                    <a:pt x="25" y="43"/>
                    <a:pt x="27" y="45"/>
                  </a:cubicBezTo>
                  <a:cubicBezTo>
                    <a:pt x="29" y="47"/>
                    <a:pt x="31" y="48"/>
                    <a:pt x="34" y="48"/>
                  </a:cubicBezTo>
                  <a:cubicBezTo>
                    <a:pt x="38" y="48"/>
                    <a:pt x="40" y="47"/>
                    <a:pt x="42" y="45"/>
                  </a:cubicBezTo>
                  <a:cubicBezTo>
                    <a:pt x="43" y="43"/>
                    <a:pt x="44" y="40"/>
                    <a:pt x="44" y="3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0"/>
                    <a:pt x="43" y="17"/>
                    <a:pt x="42" y="16"/>
                  </a:cubicBezTo>
                  <a:cubicBezTo>
                    <a:pt x="40" y="13"/>
                    <a:pt x="38" y="12"/>
                    <a:pt x="34" y="12"/>
                  </a:cubicBezTo>
                  <a:moveTo>
                    <a:pt x="68" y="1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0" y="42"/>
                    <a:pt x="59" y="43"/>
                    <a:pt x="57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6" y="41"/>
                    <a:pt x="56" y="40"/>
                    <a:pt x="56" y="3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9" y="45"/>
                    <a:pt x="50" y="46"/>
                  </a:cubicBezTo>
                  <a:cubicBezTo>
                    <a:pt x="50" y="48"/>
                    <a:pt x="52" y="48"/>
                    <a:pt x="54" y="48"/>
                  </a:cubicBezTo>
                  <a:cubicBezTo>
                    <a:pt x="56" y="48"/>
                    <a:pt x="59" y="47"/>
                    <a:pt x="61" y="4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12"/>
                    <a:pt x="68" y="12"/>
                    <a:pt x="68" y="12"/>
                  </a:cubicBezTo>
                  <a:moveTo>
                    <a:pt x="34" y="43"/>
                  </a:moveTo>
                  <a:cubicBezTo>
                    <a:pt x="32" y="43"/>
                    <a:pt x="31" y="41"/>
                    <a:pt x="31" y="3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19"/>
                    <a:pt x="32" y="18"/>
                    <a:pt x="34" y="18"/>
                  </a:cubicBezTo>
                  <a:cubicBezTo>
                    <a:pt x="36" y="18"/>
                    <a:pt x="37" y="19"/>
                    <a:pt x="37" y="23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1"/>
                    <a:pt x="36" y="43"/>
                    <a:pt x="34" y="43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28"/>
            <p:cNvSpPr>
              <a:spLocks noEditPoints="1"/>
            </p:cNvSpPr>
            <p:nvPr/>
          </p:nvSpPr>
          <p:spPr bwMode="auto">
            <a:xfrm>
              <a:off x="4729163" y="2752725"/>
              <a:ext cx="254000" cy="182563"/>
            </a:xfrm>
            <a:custGeom>
              <a:avLst/>
              <a:gdLst>
                <a:gd name="T0" fmla="*/ 25 w 68"/>
                <a:gd name="T1" fmla="*/ 0 h 49"/>
                <a:gd name="T2" fmla="*/ 18 w 68"/>
                <a:gd name="T3" fmla="*/ 0 h 49"/>
                <a:gd name="T4" fmla="*/ 13 w 68"/>
                <a:gd name="T5" fmla="*/ 19 h 49"/>
                <a:gd name="T6" fmla="*/ 8 w 68"/>
                <a:gd name="T7" fmla="*/ 0 h 49"/>
                <a:gd name="T8" fmla="*/ 0 w 68"/>
                <a:gd name="T9" fmla="*/ 0 h 49"/>
                <a:gd name="T10" fmla="*/ 5 w 68"/>
                <a:gd name="T11" fmla="*/ 14 h 49"/>
                <a:gd name="T12" fmla="*/ 9 w 68"/>
                <a:gd name="T13" fmla="*/ 29 h 49"/>
                <a:gd name="T14" fmla="*/ 9 w 68"/>
                <a:gd name="T15" fmla="*/ 48 h 49"/>
                <a:gd name="T16" fmla="*/ 16 w 68"/>
                <a:gd name="T17" fmla="*/ 48 h 49"/>
                <a:gd name="T18" fmla="*/ 16 w 68"/>
                <a:gd name="T19" fmla="*/ 29 h 49"/>
                <a:gd name="T20" fmla="*/ 25 w 68"/>
                <a:gd name="T21" fmla="*/ 0 h 49"/>
                <a:gd name="T22" fmla="*/ 44 w 68"/>
                <a:gd name="T23" fmla="*/ 37 h 49"/>
                <a:gd name="T24" fmla="*/ 44 w 68"/>
                <a:gd name="T25" fmla="*/ 24 h 49"/>
                <a:gd name="T26" fmla="*/ 42 w 68"/>
                <a:gd name="T27" fmla="*/ 16 h 49"/>
                <a:gd name="T28" fmla="*/ 34 w 68"/>
                <a:gd name="T29" fmla="*/ 12 h 49"/>
                <a:gd name="T30" fmla="*/ 27 w 68"/>
                <a:gd name="T31" fmla="*/ 16 h 49"/>
                <a:gd name="T32" fmla="*/ 25 w 68"/>
                <a:gd name="T33" fmla="*/ 24 h 49"/>
                <a:gd name="T34" fmla="*/ 25 w 68"/>
                <a:gd name="T35" fmla="*/ 37 h 49"/>
                <a:gd name="T36" fmla="*/ 27 w 68"/>
                <a:gd name="T37" fmla="*/ 45 h 49"/>
                <a:gd name="T38" fmla="*/ 34 w 68"/>
                <a:gd name="T39" fmla="*/ 49 h 49"/>
                <a:gd name="T40" fmla="*/ 42 w 68"/>
                <a:gd name="T41" fmla="*/ 45 h 49"/>
                <a:gd name="T42" fmla="*/ 44 w 68"/>
                <a:gd name="T43" fmla="*/ 37 h 49"/>
                <a:gd name="T44" fmla="*/ 37 w 68"/>
                <a:gd name="T45" fmla="*/ 38 h 49"/>
                <a:gd name="T46" fmla="*/ 34 w 68"/>
                <a:gd name="T47" fmla="*/ 43 h 49"/>
                <a:gd name="T48" fmla="*/ 31 w 68"/>
                <a:gd name="T49" fmla="*/ 38 h 49"/>
                <a:gd name="T50" fmla="*/ 31 w 68"/>
                <a:gd name="T51" fmla="*/ 23 h 49"/>
                <a:gd name="T52" fmla="*/ 34 w 68"/>
                <a:gd name="T53" fmla="*/ 18 h 49"/>
                <a:gd name="T54" fmla="*/ 37 w 68"/>
                <a:gd name="T55" fmla="*/ 23 h 49"/>
                <a:gd name="T56" fmla="*/ 37 w 68"/>
                <a:gd name="T57" fmla="*/ 38 h 49"/>
                <a:gd name="T58" fmla="*/ 68 w 68"/>
                <a:gd name="T59" fmla="*/ 48 h 49"/>
                <a:gd name="T60" fmla="*/ 68 w 68"/>
                <a:gd name="T61" fmla="*/ 13 h 49"/>
                <a:gd name="T62" fmla="*/ 61 w 68"/>
                <a:gd name="T63" fmla="*/ 13 h 49"/>
                <a:gd name="T64" fmla="*/ 61 w 68"/>
                <a:gd name="T65" fmla="*/ 40 h 49"/>
                <a:gd name="T66" fmla="*/ 57 w 68"/>
                <a:gd name="T67" fmla="*/ 43 h 49"/>
                <a:gd name="T68" fmla="*/ 56 w 68"/>
                <a:gd name="T69" fmla="*/ 41 h 49"/>
                <a:gd name="T70" fmla="*/ 56 w 68"/>
                <a:gd name="T71" fmla="*/ 39 h 49"/>
                <a:gd name="T72" fmla="*/ 56 w 68"/>
                <a:gd name="T73" fmla="*/ 13 h 49"/>
                <a:gd name="T74" fmla="*/ 49 w 68"/>
                <a:gd name="T75" fmla="*/ 13 h 49"/>
                <a:gd name="T76" fmla="*/ 49 w 68"/>
                <a:gd name="T77" fmla="*/ 41 h 49"/>
                <a:gd name="T78" fmla="*/ 50 w 68"/>
                <a:gd name="T79" fmla="*/ 46 h 49"/>
                <a:gd name="T80" fmla="*/ 54 w 68"/>
                <a:gd name="T81" fmla="*/ 49 h 49"/>
                <a:gd name="T82" fmla="*/ 61 w 68"/>
                <a:gd name="T83" fmla="*/ 44 h 49"/>
                <a:gd name="T84" fmla="*/ 61 w 68"/>
                <a:gd name="T85" fmla="*/ 48 h 49"/>
                <a:gd name="T86" fmla="*/ 68 w 68"/>
                <a:gd name="T87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" h="49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9"/>
                    <a:pt x="5" y="14"/>
                  </a:cubicBezTo>
                  <a:cubicBezTo>
                    <a:pt x="7" y="20"/>
                    <a:pt x="8" y="25"/>
                    <a:pt x="9" y="2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29"/>
                    <a:pt x="16" y="29"/>
                    <a:pt x="16" y="29"/>
                  </a:cubicBezTo>
                  <a:lnTo>
                    <a:pt x="25" y="0"/>
                  </a:lnTo>
                  <a:close/>
                  <a:moveTo>
                    <a:pt x="44" y="37"/>
                  </a:moveTo>
                  <a:cubicBezTo>
                    <a:pt x="44" y="24"/>
                    <a:pt x="44" y="24"/>
                    <a:pt x="44" y="24"/>
                  </a:cubicBezTo>
                  <a:cubicBezTo>
                    <a:pt x="44" y="20"/>
                    <a:pt x="43" y="18"/>
                    <a:pt x="42" y="16"/>
                  </a:cubicBezTo>
                  <a:cubicBezTo>
                    <a:pt x="40" y="13"/>
                    <a:pt x="38" y="12"/>
                    <a:pt x="34" y="12"/>
                  </a:cubicBezTo>
                  <a:cubicBezTo>
                    <a:pt x="31" y="12"/>
                    <a:pt x="29" y="13"/>
                    <a:pt x="27" y="16"/>
                  </a:cubicBezTo>
                  <a:cubicBezTo>
                    <a:pt x="26" y="18"/>
                    <a:pt x="25" y="20"/>
                    <a:pt x="25" y="24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40"/>
                    <a:pt x="26" y="43"/>
                    <a:pt x="27" y="45"/>
                  </a:cubicBezTo>
                  <a:cubicBezTo>
                    <a:pt x="29" y="47"/>
                    <a:pt x="31" y="49"/>
                    <a:pt x="34" y="49"/>
                  </a:cubicBezTo>
                  <a:cubicBezTo>
                    <a:pt x="38" y="49"/>
                    <a:pt x="40" y="47"/>
                    <a:pt x="42" y="45"/>
                  </a:cubicBezTo>
                  <a:cubicBezTo>
                    <a:pt x="43" y="43"/>
                    <a:pt x="44" y="40"/>
                    <a:pt x="44" y="37"/>
                  </a:cubicBezTo>
                  <a:close/>
                  <a:moveTo>
                    <a:pt x="37" y="38"/>
                  </a:moveTo>
                  <a:cubicBezTo>
                    <a:pt x="37" y="41"/>
                    <a:pt x="36" y="43"/>
                    <a:pt x="34" y="43"/>
                  </a:cubicBezTo>
                  <a:cubicBezTo>
                    <a:pt x="32" y="43"/>
                    <a:pt x="31" y="41"/>
                    <a:pt x="31" y="3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0"/>
                    <a:pt x="32" y="18"/>
                    <a:pt x="34" y="18"/>
                  </a:cubicBezTo>
                  <a:cubicBezTo>
                    <a:pt x="36" y="18"/>
                    <a:pt x="37" y="20"/>
                    <a:pt x="37" y="23"/>
                  </a:cubicBezTo>
                  <a:lnTo>
                    <a:pt x="37" y="38"/>
                  </a:lnTo>
                  <a:close/>
                  <a:moveTo>
                    <a:pt x="68" y="48"/>
                  </a:moveTo>
                  <a:cubicBezTo>
                    <a:pt x="68" y="13"/>
                    <a:pt x="68" y="13"/>
                    <a:pt x="68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0" y="42"/>
                    <a:pt x="59" y="43"/>
                    <a:pt x="57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6" y="41"/>
                    <a:pt x="56" y="40"/>
                    <a:pt x="56" y="39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9" y="45"/>
                    <a:pt x="50" y="46"/>
                  </a:cubicBezTo>
                  <a:cubicBezTo>
                    <a:pt x="50" y="48"/>
                    <a:pt x="52" y="49"/>
                    <a:pt x="54" y="49"/>
                  </a:cubicBezTo>
                  <a:cubicBezTo>
                    <a:pt x="56" y="49"/>
                    <a:pt x="59" y="47"/>
                    <a:pt x="61" y="44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8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29"/>
            <p:cNvSpPr>
              <a:spLocks noEditPoints="1"/>
            </p:cNvSpPr>
            <p:nvPr/>
          </p:nvSpPr>
          <p:spPr bwMode="auto">
            <a:xfrm>
              <a:off x="4664075" y="2959100"/>
              <a:ext cx="398463" cy="273050"/>
            </a:xfrm>
            <a:custGeom>
              <a:avLst/>
              <a:gdLst>
                <a:gd name="T0" fmla="*/ 93 w 106"/>
                <a:gd name="T1" fmla="*/ 1 h 73"/>
                <a:gd name="T2" fmla="*/ 13 w 106"/>
                <a:gd name="T3" fmla="*/ 1 h 73"/>
                <a:gd name="T4" fmla="*/ 0 w 106"/>
                <a:gd name="T5" fmla="*/ 36 h 73"/>
                <a:gd name="T6" fmla="*/ 13 w 106"/>
                <a:gd name="T7" fmla="*/ 72 h 73"/>
                <a:gd name="T8" fmla="*/ 92 w 106"/>
                <a:gd name="T9" fmla="*/ 72 h 73"/>
                <a:gd name="T10" fmla="*/ 106 w 106"/>
                <a:gd name="T11" fmla="*/ 36 h 73"/>
                <a:gd name="T12" fmla="*/ 30 w 106"/>
                <a:gd name="T13" fmla="*/ 19 h 73"/>
                <a:gd name="T14" fmla="*/ 22 w 106"/>
                <a:gd name="T15" fmla="*/ 59 h 73"/>
                <a:gd name="T16" fmla="*/ 15 w 106"/>
                <a:gd name="T17" fmla="*/ 19 h 73"/>
                <a:gd name="T18" fmla="*/ 8 w 106"/>
                <a:gd name="T19" fmla="*/ 12 h 73"/>
                <a:gd name="T20" fmla="*/ 30 w 106"/>
                <a:gd name="T21" fmla="*/ 19 h 73"/>
                <a:gd name="T22" fmla="*/ 43 w 106"/>
                <a:gd name="T23" fmla="*/ 59 h 73"/>
                <a:gd name="T24" fmla="*/ 36 w 106"/>
                <a:gd name="T25" fmla="*/ 60 h 73"/>
                <a:gd name="T26" fmla="*/ 31 w 106"/>
                <a:gd name="T27" fmla="*/ 52 h 73"/>
                <a:gd name="T28" fmla="*/ 37 w 106"/>
                <a:gd name="T29" fmla="*/ 24 h 73"/>
                <a:gd name="T30" fmla="*/ 38 w 106"/>
                <a:gd name="T31" fmla="*/ 53 h 73"/>
                <a:gd name="T32" fmla="*/ 43 w 106"/>
                <a:gd name="T33" fmla="*/ 51 h 73"/>
                <a:gd name="T34" fmla="*/ 49 w 106"/>
                <a:gd name="T35" fmla="*/ 24 h 73"/>
                <a:gd name="T36" fmla="*/ 74 w 106"/>
                <a:gd name="T37" fmla="*/ 49 h 73"/>
                <a:gd name="T38" fmla="*/ 68 w 106"/>
                <a:gd name="T39" fmla="*/ 60 h 73"/>
                <a:gd name="T40" fmla="*/ 61 w 106"/>
                <a:gd name="T41" fmla="*/ 59 h 73"/>
                <a:gd name="T42" fmla="*/ 55 w 106"/>
                <a:gd name="T43" fmla="*/ 12 h 73"/>
                <a:gd name="T44" fmla="*/ 61 w 106"/>
                <a:gd name="T45" fmla="*/ 27 h 73"/>
                <a:gd name="T46" fmla="*/ 73 w 106"/>
                <a:gd name="T47" fmla="*/ 28 h 73"/>
                <a:gd name="T48" fmla="*/ 74 w 106"/>
                <a:gd name="T49" fmla="*/ 49 h 73"/>
                <a:gd name="T50" fmla="*/ 85 w 106"/>
                <a:gd name="T51" fmla="*/ 43 h 73"/>
                <a:gd name="T52" fmla="*/ 88 w 106"/>
                <a:gd name="T53" fmla="*/ 54 h 73"/>
                <a:gd name="T54" fmla="*/ 91 w 106"/>
                <a:gd name="T55" fmla="*/ 47 h 73"/>
                <a:gd name="T56" fmla="*/ 98 w 106"/>
                <a:gd name="T57" fmla="*/ 48 h 73"/>
                <a:gd name="T58" fmla="*/ 96 w 106"/>
                <a:gd name="T59" fmla="*/ 56 h 73"/>
                <a:gd name="T60" fmla="*/ 81 w 106"/>
                <a:gd name="T61" fmla="*/ 56 h 73"/>
                <a:gd name="T62" fmla="*/ 79 w 106"/>
                <a:gd name="T63" fmla="*/ 36 h 73"/>
                <a:gd name="T64" fmla="*/ 88 w 106"/>
                <a:gd name="T65" fmla="*/ 24 h 73"/>
                <a:gd name="T66" fmla="*/ 98 w 106"/>
                <a:gd name="T67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73">
                  <a:moveTo>
                    <a:pt x="104" y="11"/>
                  </a:moveTo>
                  <a:cubicBezTo>
                    <a:pt x="103" y="6"/>
                    <a:pt x="98" y="2"/>
                    <a:pt x="93" y="1"/>
                  </a:cubicBezTo>
                  <a:cubicBezTo>
                    <a:pt x="79" y="0"/>
                    <a:pt x="66" y="0"/>
                    <a:pt x="53" y="0"/>
                  </a:cubicBezTo>
                  <a:cubicBezTo>
                    <a:pt x="40" y="0"/>
                    <a:pt x="26" y="0"/>
                    <a:pt x="13" y="1"/>
                  </a:cubicBezTo>
                  <a:cubicBezTo>
                    <a:pt x="8" y="2"/>
                    <a:pt x="3" y="6"/>
                    <a:pt x="2" y="11"/>
                  </a:cubicBezTo>
                  <a:cubicBezTo>
                    <a:pt x="0" y="19"/>
                    <a:pt x="0" y="28"/>
                    <a:pt x="0" y="36"/>
                  </a:cubicBezTo>
                  <a:cubicBezTo>
                    <a:pt x="0" y="45"/>
                    <a:pt x="0" y="53"/>
                    <a:pt x="2" y="61"/>
                  </a:cubicBezTo>
                  <a:cubicBezTo>
                    <a:pt x="3" y="67"/>
                    <a:pt x="8" y="71"/>
                    <a:pt x="13" y="72"/>
                  </a:cubicBezTo>
                  <a:cubicBezTo>
                    <a:pt x="26" y="73"/>
                    <a:pt x="40" y="73"/>
                    <a:pt x="53" y="73"/>
                  </a:cubicBezTo>
                  <a:cubicBezTo>
                    <a:pt x="66" y="73"/>
                    <a:pt x="79" y="73"/>
                    <a:pt x="92" y="72"/>
                  </a:cubicBezTo>
                  <a:cubicBezTo>
                    <a:pt x="98" y="71"/>
                    <a:pt x="103" y="67"/>
                    <a:pt x="104" y="61"/>
                  </a:cubicBezTo>
                  <a:cubicBezTo>
                    <a:pt x="106" y="53"/>
                    <a:pt x="106" y="45"/>
                    <a:pt x="106" y="36"/>
                  </a:cubicBezTo>
                  <a:cubicBezTo>
                    <a:pt x="106" y="28"/>
                    <a:pt x="106" y="19"/>
                    <a:pt x="104" y="11"/>
                  </a:cubicBezTo>
                  <a:close/>
                  <a:moveTo>
                    <a:pt x="30" y="1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30" y="12"/>
                    <a:pt x="30" y="12"/>
                    <a:pt x="30" y="12"/>
                  </a:cubicBezTo>
                  <a:lnTo>
                    <a:pt x="30" y="19"/>
                  </a:lnTo>
                  <a:close/>
                  <a:moveTo>
                    <a:pt x="49" y="59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1" y="58"/>
                    <a:pt x="38" y="60"/>
                    <a:pt x="36" y="60"/>
                  </a:cubicBezTo>
                  <a:cubicBezTo>
                    <a:pt x="34" y="60"/>
                    <a:pt x="32" y="59"/>
                    <a:pt x="32" y="57"/>
                  </a:cubicBezTo>
                  <a:cubicBezTo>
                    <a:pt x="31" y="56"/>
                    <a:pt x="31" y="54"/>
                    <a:pt x="31" y="5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2"/>
                    <a:pt x="37" y="52"/>
                    <a:pt x="38" y="53"/>
                  </a:cubicBezTo>
                  <a:cubicBezTo>
                    <a:pt x="38" y="54"/>
                    <a:pt x="38" y="54"/>
                    <a:pt x="39" y="54"/>
                  </a:cubicBezTo>
                  <a:cubicBezTo>
                    <a:pt x="40" y="54"/>
                    <a:pt x="42" y="53"/>
                    <a:pt x="43" y="51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9" y="24"/>
                    <a:pt x="49" y="24"/>
                    <a:pt x="49" y="24"/>
                  </a:cubicBezTo>
                  <a:lnTo>
                    <a:pt x="49" y="59"/>
                  </a:lnTo>
                  <a:close/>
                  <a:moveTo>
                    <a:pt x="74" y="49"/>
                  </a:moveTo>
                  <a:cubicBezTo>
                    <a:pt x="74" y="52"/>
                    <a:pt x="74" y="54"/>
                    <a:pt x="73" y="56"/>
                  </a:cubicBezTo>
                  <a:cubicBezTo>
                    <a:pt x="72" y="59"/>
                    <a:pt x="71" y="60"/>
                    <a:pt x="68" y="60"/>
                  </a:cubicBezTo>
                  <a:cubicBezTo>
                    <a:pt x="66" y="60"/>
                    <a:pt x="64" y="59"/>
                    <a:pt x="61" y="56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3" y="25"/>
                    <a:pt x="66" y="24"/>
                    <a:pt x="68" y="24"/>
                  </a:cubicBezTo>
                  <a:cubicBezTo>
                    <a:pt x="71" y="24"/>
                    <a:pt x="72" y="25"/>
                    <a:pt x="73" y="28"/>
                  </a:cubicBezTo>
                  <a:cubicBezTo>
                    <a:pt x="74" y="29"/>
                    <a:pt x="74" y="31"/>
                    <a:pt x="74" y="35"/>
                  </a:cubicBezTo>
                  <a:lnTo>
                    <a:pt x="74" y="49"/>
                  </a:lnTo>
                  <a:close/>
                  <a:moveTo>
                    <a:pt x="98" y="43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52"/>
                    <a:pt x="86" y="54"/>
                    <a:pt x="88" y="54"/>
                  </a:cubicBezTo>
                  <a:cubicBezTo>
                    <a:pt x="90" y="54"/>
                    <a:pt x="91" y="53"/>
                    <a:pt x="91" y="51"/>
                  </a:cubicBezTo>
                  <a:cubicBezTo>
                    <a:pt x="91" y="51"/>
                    <a:pt x="91" y="50"/>
                    <a:pt x="91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50"/>
                    <a:pt x="98" y="52"/>
                    <a:pt x="98" y="52"/>
                  </a:cubicBezTo>
                  <a:cubicBezTo>
                    <a:pt x="98" y="54"/>
                    <a:pt x="97" y="55"/>
                    <a:pt x="96" y="56"/>
                  </a:cubicBezTo>
                  <a:cubicBezTo>
                    <a:pt x="94" y="59"/>
                    <a:pt x="92" y="60"/>
                    <a:pt x="89" y="60"/>
                  </a:cubicBezTo>
                  <a:cubicBezTo>
                    <a:pt x="85" y="60"/>
                    <a:pt x="83" y="59"/>
                    <a:pt x="81" y="56"/>
                  </a:cubicBezTo>
                  <a:cubicBezTo>
                    <a:pt x="79" y="54"/>
                    <a:pt x="79" y="52"/>
                    <a:pt x="79" y="48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2"/>
                    <a:pt x="79" y="29"/>
                    <a:pt x="81" y="27"/>
                  </a:cubicBezTo>
                  <a:cubicBezTo>
                    <a:pt x="83" y="25"/>
                    <a:pt x="85" y="24"/>
                    <a:pt x="88" y="24"/>
                  </a:cubicBezTo>
                  <a:cubicBezTo>
                    <a:pt x="92" y="24"/>
                    <a:pt x="94" y="25"/>
                    <a:pt x="96" y="27"/>
                  </a:cubicBezTo>
                  <a:cubicBezTo>
                    <a:pt x="97" y="29"/>
                    <a:pt x="98" y="32"/>
                    <a:pt x="98" y="36"/>
                  </a:cubicBezTo>
                  <a:lnTo>
                    <a:pt x="9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4894263" y="3067050"/>
              <a:ext cx="22225" cy="93663"/>
            </a:xfrm>
            <a:custGeom>
              <a:avLst/>
              <a:gdLst>
                <a:gd name="T0" fmla="*/ 4 w 6"/>
                <a:gd name="T1" fmla="*/ 0 h 25"/>
                <a:gd name="T2" fmla="*/ 0 w 6"/>
                <a:gd name="T3" fmla="*/ 2 h 25"/>
                <a:gd name="T4" fmla="*/ 0 w 6"/>
                <a:gd name="T5" fmla="*/ 23 h 25"/>
                <a:gd name="T6" fmla="*/ 4 w 6"/>
                <a:gd name="T7" fmla="*/ 25 h 25"/>
                <a:gd name="T8" fmla="*/ 6 w 6"/>
                <a:gd name="T9" fmla="*/ 20 h 25"/>
                <a:gd name="T10" fmla="*/ 6 w 6"/>
                <a:gd name="T11" fmla="*/ 5 h 25"/>
                <a:gd name="T12" fmla="*/ 4 w 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5"/>
                    <a:pt x="3" y="25"/>
                    <a:pt x="4" y="25"/>
                  </a:cubicBezTo>
                  <a:cubicBezTo>
                    <a:pt x="5" y="25"/>
                    <a:pt x="6" y="23"/>
                    <a:pt x="6" y="2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4983163" y="3067050"/>
              <a:ext cx="22225" cy="33338"/>
            </a:xfrm>
            <a:custGeom>
              <a:avLst/>
              <a:gdLst>
                <a:gd name="T0" fmla="*/ 3 w 6"/>
                <a:gd name="T1" fmla="*/ 0 h 9"/>
                <a:gd name="T2" fmla="*/ 0 w 6"/>
                <a:gd name="T3" fmla="*/ 5 h 9"/>
                <a:gd name="T4" fmla="*/ 0 w 6"/>
                <a:gd name="T5" fmla="*/ 9 h 9"/>
                <a:gd name="T6" fmla="*/ 6 w 6"/>
                <a:gd name="T7" fmla="*/ 9 h 9"/>
                <a:gd name="T8" fmla="*/ 6 w 6"/>
                <a:gd name="T9" fmla="*/ 5 h 9"/>
                <a:gd name="T10" fmla="*/ 3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2" name="Freeform 34"/>
          <p:cNvSpPr>
            <a:spLocks noEditPoints="1"/>
          </p:cNvSpPr>
          <p:nvPr/>
        </p:nvSpPr>
        <p:spPr bwMode="auto">
          <a:xfrm>
            <a:off x="2394346" y="4767397"/>
            <a:ext cx="382739" cy="436179"/>
          </a:xfrm>
          <a:custGeom>
            <a:avLst/>
            <a:gdLst>
              <a:gd name="T0" fmla="*/ 104 w 112"/>
              <a:gd name="T1" fmla="*/ 40 h 128"/>
              <a:gd name="T2" fmla="*/ 96 w 112"/>
              <a:gd name="T3" fmla="*/ 48 h 128"/>
              <a:gd name="T4" fmla="*/ 96 w 112"/>
              <a:gd name="T5" fmla="*/ 80 h 128"/>
              <a:gd name="T6" fmla="*/ 104 w 112"/>
              <a:gd name="T7" fmla="*/ 88 h 128"/>
              <a:gd name="T8" fmla="*/ 112 w 112"/>
              <a:gd name="T9" fmla="*/ 80 h 128"/>
              <a:gd name="T10" fmla="*/ 112 w 112"/>
              <a:gd name="T11" fmla="*/ 48 h 128"/>
              <a:gd name="T12" fmla="*/ 104 w 112"/>
              <a:gd name="T13" fmla="*/ 40 h 128"/>
              <a:gd name="T14" fmla="*/ 8 w 112"/>
              <a:gd name="T15" fmla="*/ 40 h 128"/>
              <a:gd name="T16" fmla="*/ 0 w 112"/>
              <a:gd name="T17" fmla="*/ 48 h 128"/>
              <a:gd name="T18" fmla="*/ 0 w 112"/>
              <a:gd name="T19" fmla="*/ 80 h 128"/>
              <a:gd name="T20" fmla="*/ 8 w 112"/>
              <a:gd name="T21" fmla="*/ 88 h 128"/>
              <a:gd name="T22" fmla="*/ 16 w 112"/>
              <a:gd name="T23" fmla="*/ 80 h 128"/>
              <a:gd name="T24" fmla="*/ 16 w 112"/>
              <a:gd name="T25" fmla="*/ 48 h 128"/>
              <a:gd name="T26" fmla="*/ 8 w 112"/>
              <a:gd name="T27" fmla="*/ 40 h 128"/>
              <a:gd name="T28" fmla="*/ 20 w 112"/>
              <a:gd name="T29" fmla="*/ 92 h 128"/>
              <a:gd name="T30" fmla="*/ 32 w 112"/>
              <a:gd name="T31" fmla="*/ 104 h 128"/>
              <a:gd name="T32" fmla="*/ 36 w 112"/>
              <a:gd name="T33" fmla="*/ 104 h 128"/>
              <a:gd name="T34" fmla="*/ 36 w 112"/>
              <a:gd name="T35" fmla="*/ 120 h 128"/>
              <a:gd name="T36" fmla="*/ 44 w 112"/>
              <a:gd name="T37" fmla="*/ 128 h 128"/>
              <a:gd name="T38" fmla="*/ 52 w 112"/>
              <a:gd name="T39" fmla="*/ 120 h 128"/>
              <a:gd name="T40" fmla="*/ 52 w 112"/>
              <a:gd name="T41" fmla="*/ 104 h 128"/>
              <a:gd name="T42" fmla="*/ 60 w 112"/>
              <a:gd name="T43" fmla="*/ 104 h 128"/>
              <a:gd name="T44" fmla="*/ 60 w 112"/>
              <a:gd name="T45" fmla="*/ 120 h 128"/>
              <a:gd name="T46" fmla="*/ 68 w 112"/>
              <a:gd name="T47" fmla="*/ 128 h 128"/>
              <a:gd name="T48" fmla="*/ 76 w 112"/>
              <a:gd name="T49" fmla="*/ 120 h 128"/>
              <a:gd name="T50" fmla="*/ 76 w 112"/>
              <a:gd name="T51" fmla="*/ 104 h 128"/>
              <a:gd name="T52" fmla="*/ 80 w 112"/>
              <a:gd name="T53" fmla="*/ 104 h 128"/>
              <a:gd name="T54" fmla="*/ 92 w 112"/>
              <a:gd name="T55" fmla="*/ 92 h 128"/>
              <a:gd name="T56" fmla="*/ 92 w 112"/>
              <a:gd name="T57" fmla="*/ 48 h 128"/>
              <a:gd name="T58" fmla="*/ 20 w 112"/>
              <a:gd name="T59" fmla="*/ 48 h 128"/>
              <a:gd name="T60" fmla="*/ 20 w 112"/>
              <a:gd name="T61" fmla="*/ 92 h 128"/>
              <a:gd name="T62" fmla="*/ 71 w 112"/>
              <a:gd name="T63" fmla="*/ 11 h 128"/>
              <a:gd name="T64" fmla="*/ 76 w 112"/>
              <a:gd name="T65" fmla="*/ 1 h 128"/>
              <a:gd name="T66" fmla="*/ 75 w 112"/>
              <a:gd name="T67" fmla="*/ 0 h 128"/>
              <a:gd name="T68" fmla="*/ 74 w 112"/>
              <a:gd name="T69" fmla="*/ 1 h 128"/>
              <a:gd name="T70" fmla="*/ 69 w 112"/>
              <a:gd name="T71" fmla="*/ 10 h 128"/>
              <a:gd name="T72" fmla="*/ 56 w 112"/>
              <a:gd name="T73" fmla="*/ 8 h 128"/>
              <a:gd name="T74" fmla="*/ 43 w 112"/>
              <a:gd name="T75" fmla="*/ 10 h 128"/>
              <a:gd name="T76" fmla="*/ 38 w 112"/>
              <a:gd name="T77" fmla="*/ 1 h 128"/>
              <a:gd name="T78" fmla="*/ 37 w 112"/>
              <a:gd name="T79" fmla="*/ 0 h 128"/>
              <a:gd name="T80" fmla="*/ 36 w 112"/>
              <a:gd name="T81" fmla="*/ 1 h 128"/>
              <a:gd name="T82" fmla="*/ 41 w 112"/>
              <a:gd name="T83" fmla="*/ 11 h 128"/>
              <a:gd name="T84" fmla="*/ 20 w 112"/>
              <a:gd name="T85" fmla="*/ 40 h 128"/>
              <a:gd name="T86" fmla="*/ 92 w 112"/>
              <a:gd name="T87" fmla="*/ 40 h 128"/>
              <a:gd name="T88" fmla="*/ 71 w 112"/>
              <a:gd name="T89" fmla="*/ 11 h 128"/>
              <a:gd name="T90" fmla="*/ 40 w 112"/>
              <a:gd name="T91" fmla="*/ 34 h 128"/>
              <a:gd name="T92" fmla="*/ 34 w 112"/>
              <a:gd name="T93" fmla="*/ 28 h 128"/>
              <a:gd name="T94" fmla="*/ 40 w 112"/>
              <a:gd name="T95" fmla="*/ 22 h 128"/>
              <a:gd name="T96" fmla="*/ 46 w 112"/>
              <a:gd name="T97" fmla="*/ 28 h 128"/>
              <a:gd name="T98" fmla="*/ 40 w 112"/>
              <a:gd name="T99" fmla="*/ 34 h 128"/>
              <a:gd name="T100" fmla="*/ 72 w 112"/>
              <a:gd name="T101" fmla="*/ 34 h 128"/>
              <a:gd name="T102" fmla="*/ 66 w 112"/>
              <a:gd name="T103" fmla="*/ 28 h 128"/>
              <a:gd name="T104" fmla="*/ 72 w 112"/>
              <a:gd name="T105" fmla="*/ 22 h 128"/>
              <a:gd name="T106" fmla="*/ 78 w 112"/>
              <a:gd name="T107" fmla="*/ 28 h 128"/>
              <a:gd name="T108" fmla="*/ 72 w 112"/>
              <a:gd name="T109" fmla="*/ 3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2" h="128">
                <a:moveTo>
                  <a:pt x="104" y="40"/>
                </a:moveTo>
                <a:cubicBezTo>
                  <a:pt x="100" y="40"/>
                  <a:pt x="96" y="44"/>
                  <a:pt x="96" y="48"/>
                </a:cubicBezTo>
                <a:cubicBezTo>
                  <a:pt x="96" y="80"/>
                  <a:pt x="96" y="80"/>
                  <a:pt x="96" y="80"/>
                </a:cubicBezTo>
                <a:cubicBezTo>
                  <a:pt x="96" y="84"/>
                  <a:pt x="100" y="88"/>
                  <a:pt x="104" y="88"/>
                </a:cubicBezTo>
                <a:cubicBezTo>
                  <a:pt x="108" y="88"/>
                  <a:pt x="112" y="84"/>
                  <a:pt x="112" y="80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2" y="44"/>
                  <a:pt x="108" y="40"/>
                  <a:pt x="104" y="40"/>
                </a:cubicBezTo>
                <a:close/>
                <a:moveTo>
                  <a:pt x="8" y="40"/>
                </a:moveTo>
                <a:cubicBezTo>
                  <a:pt x="4" y="40"/>
                  <a:pt x="0" y="44"/>
                  <a:pt x="0" y="4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8"/>
                  <a:pt x="8" y="88"/>
                </a:cubicBezTo>
                <a:cubicBezTo>
                  <a:pt x="12" y="88"/>
                  <a:pt x="16" y="84"/>
                  <a:pt x="16" y="80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4"/>
                  <a:pt x="12" y="40"/>
                  <a:pt x="8" y="40"/>
                </a:cubicBezTo>
                <a:close/>
                <a:moveTo>
                  <a:pt x="20" y="92"/>
                </a:moveTo>
                <a:cubicBezTo>
                  <a:pt x="20" y="99"/>
                  <a:pt x="25" y="104"/>
                  <a:pt x="3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6" y="124"/>
                  <a:pt x="40" y="128"/>
                  <a:pt x="44" y="128"/>
                </a:cubicBezTo>
                <a:cubicBezTo>
                  <a:pt x="48" y="128"/>
                  <a:pt x="52" y="124"/>
                  <a:pt x="52" y="12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4"/>
                  <a:pt x="64" y="128"/>
                  <a:pt x="68" y="128"/>
                </a:cubicBezTo>
                <a:cubicBezTo>
                  <a:pt x="72" y="128"/>
                  <a:pt x="76" y="124"/>
                  <a:pt x="76" y="120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7" y="104"/>
                  <a:pt x="92" y="99"/>
                  <a:pt x="92" y="92"/>
                </a:cubicBezTo>
                <a:cubicBezTo>
                  <a:pt x="92" y="48"/>
                  <a:pt x="92" y="48"/>
                  <a:pt x="92" y="48"/>
                </a:cubicBezTo>
                <a:cubicBezTo>
                  <a:pt x="20" y="48"/>
                  <a:pt x="20" y="48"/>
                  <a:pt x="20" y="48"/>
                </a:cubicBezTo>
                <a:lnTo>
                  <a:pt x="20" y="92"/>
                </a:lnTo>
                <a:close/>
                <a:moveTo>
                  <a:pt x="71" y="11"/>
                </a:moveTo>
                <a:cubicBezTo>
                  <a:pt x="76" y="1"/>
                  <a:pt x="76" y="1"/>
                  <a:pt x="76" y="1"/>
                </a:cubicBezTo>
                <a:cubicBezTo>
                  <a:pt x="76" y="1"/>
                  <a:pt x="76" y="0"/>
                  <a:pt x="75" y="0"/>
                </a:cubicBezTo>
                <a:cubicBezTo>
                  <a:pt x="75" y="0"/>
                  <a:pt x="74" y="0"/>
                  <a:pt x="74" y="1"/>
                </a:cubicBezTo>
                <a:cubicBezTo>
                  <a:pt x="69" y="10"/>
                  <a:pt x="69" y="10"/>
                  <a:pt x="69" y="10"/>
                </a:cubicBezTo>
                <a:cubicBezTo>
                  <a:pt x="65" y="9"/>
                  <a:pt x="61" y="8"/>
                  <a:pt x="56" y="8"/>
                </a:cubicBezTo>
                <a:cubicBezTo>
                  <a:pt x="51" y="8"/>
                  <a:pt x="47" y="9"/>
                  <a:pt x="43" y="1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ubicBezTo>
                  <a:pt x="36" y="0"/>
                  <a:pt x="36" y="1"/>
                  <a:pt x="36" y="1"/>
                </a:cubicBezTo>
                <a:cubicBezTo>
                  <a:pt x="41" y="11"/>
                  <a:pt x="41" y="11"/>
                  <a:pt x="41" y="11"/>
                </a:cubicBezTo>
                <a:cubicBezTo>
                  <a:pt x="30" y="16"/>
                  <a:pt x="22" y="27"/>
                  <a:pt x="20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0" y="27"/>
                  <a:pt x="82" y="16"/>
                  <a:pt x="71" y="11"/>
                </a:cubicBezTo>
                <a:close/>
                <a:moveTo>
                  <a:pt x="40" y="34"/>
                </a:moveTo>
                <a:cubicBezTo>
                  <a:pt x="37" y="34"/>
                  <a:pt x="34" y="31"/>
                  <a:pt x="34" y="28"/>
                </a:cubicBezTo>
                <a:cubicBezTo>
                  <a:pt x="34" y="25"/>
                  <a:pt x="37" y="22"/>
                  <a:pt x="40" y="22"/>
                </a:cubicBezTo>
                <a:cubicBezTo>
                  <a:pt x="43" y="22"/>
                  <a:pt x="46" y="25"/>
                  <a:pt x="46" y="28"/>
                </a:cubicBezTo>
                <a:cubicBezTo>
                  <a:pt x="46" y="31"/>
                  <a:pt x="43" y="34"/>
                  <a:pt x="40" y="34"/>
                </a:cubicBezTo>
                <a:close/>
                <a:moveTo>
                  <a:pt x="72" y="34"/>
                </a:moveTo>
                <a:cubicBezTo>
                  <a:pt x="69" y="34"/>
                  <a:pt x="66" y="31"/>
                  <a:pt x="66" y="28"/>
                </a:cubicBezTo>
                <a:cubicBezTo>
                  <a:pt x="66" y="25"/>
                  <a:pt x="69" y="22"/>
                  <a:pt x="72" y="22"/>
                </a:cubicBezTo>
                <a:cubicBezTo>
                  <a:pt x="75" y="22"/>
                  <a:pt x="78" y="25"/>
                  <a:pt x="78" y="28"/>
                </a:cubicBezTo>
                <a:cubicBezTo>
                  <a:pt x="78" y="31"/>
                  <a:pt x="75" y="34"/>
                  <a:pt x="72" y="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3" name="Freeform 43"/>
          <p:cNvSpPr>
            <a:spLocks noEditPoints="1"/>
          </p:cNvSpPr>
          <p:nvPr/>
        </p:nvSpPr>
        <p:spPr bwMode="auto">
          <a:xfrm rot="1033449">
            <a:off x="2447810" y="3682754"/>
            <a:ext cx="445426" cy="428565"/>
          </a:xfrm>
          <a:custGeom>
            <a:avLst/>
            <a:gdLst>
              <a:gd name="T0" fmla="*/ 103 w 134"/>
              <a:gd name="T1" fmla="*/ 74 h 129"/>
              <a:gd name="T2" fmla="*/ 134 w 134"/>
              <a:gd name="T3" fmla="*/ 74 h 129"/>
              <a:gd name="T4" fmla="*/ 134 w 134"/>
              <a:gd name="T5" fmla="*/ 67 h 129"/>
              <a:gd name="T6" fmla="*/ 126 w 134"/>
              <a:gd name="T7" fmla="*/ 38 h 129"/>
              <a:gd name="T8" fmla="*/ 125 w 134"/>
              <a:gd name="T9" fmla="*/ 6 h 129"/>
              <a:gd name="T10" fmla="*/ 81 w 134"/>
              <a:gd name="T11" fmla="*/ 10 h 129"/>
              <a:gd name="T12" fmla="*/ 76 w 134"/>
              <a:gd name="T13" fmla="*/ 9 h 129"/>
              <a:gd name="T14" fmla="*/ 20 w 134"/>
              <a:gd name="T15" fmla="*/ 53 h 129"/>
              <a:gd name="T16" fmla="*/ 50 w 134"/>
              <a:gd name="T17" fmla="*/ 29 h 129"/>
              <a:gd name="T18" fmla="*/ 41 w 134"/>
              <a:gd name="T19" fmla="*/ 37 h 129"/>
              <a:gd name="T20" fmla="*/ 10 w 134"/>
              <a:gd name="T21" fmla="*/ 120 h 129"/>
              <a:gd name="T22" fmla="*/ 50 w 134"/>
              <a:gd name="T23" fmla="*/ 119 h 129"/>
              <a:gd name="T24" fmla="*/ 76 w 134"/>
              <a:gd name="T25" fmla="*/ 125 h 129"/>
              <a:gd name="T26" fmla="*/ 131 w 134"/>
              <a:gd name="T27" fmla="*/ 86 h 129"/>
              <a:gd name="T28" fmla="*/ 100 w 134"/>
              <a:gd name="T29" fmla="*/ 86 h 129"/>
              <a:gd name="T30" fmla="*/ 77 w 134"/>
              <a:gd name="T31" fmla="*/ 99 h 129"/>
              <a:gd name="T32" fmla="*/ 55 w 134"/>
              <a:gd name="T33" fmla="*/ 86 h 129"/>
              <a:gd name="T34" fmla="*/ 52 w 134"/>
              <a:gd name="T35" fmla="*/ 74 h 129"/>
              <a:gd name="T36" fmla="*/ 52 w 134"/>
              <a:gd name="T37" fmla="*/ 74 h 129"/>
              <a:gd name="T38" fmla="*/ 103 w 134"/>
              <a:gd name="T39" fmla="*/ 74 h 129"/>
              <a:gd name="T40" fmla="*/ 52 w 134"/>
              <a:gd name="T41" fmla="*/ 59 h 129"/>
              <a:gd name="T42" fmla="*/ 76 w 134"/>
              <a:gd name="T43" fmla="*/ 36 h 129"/>
              <a:gd name="T44" fmla="*/ 101 w 134"/>
              <a:gd name="T45" fmla="*/ 59 h 129"/>
              <a:gd name="T46" fmla="*/ 52 w 134"/>
              <a:gd name="T47" fmla="*/ 59 h 129"/>
              <a:gd name="T48" fmla="*/ 124 w 134"/>
              <a:gd name="T49" fmla="*/ 13 h 129"/>
              <a:gd name="T50" fmla="*/ 125 w 134"/>
              <a:gd name="T51" fmla="*/ 36 h 129"/>
              <a:gd name="T52" fmla="*/ 98 w 134"/>
              <a:gd name="T53" fmla="*/ 13 h 129"/>
              <a:gd name="T54" fmla="*/ 124 w 134"/>
              <a:gd name="T55" fmla="*/ 13 h 129"/>
              <a:gd name="T56" fmla="*/ 19 w 134"/>
              <a:gd name="T57" fmla="*/ 118 h 129"/>
              <a:gd name="T58" fmla="*/ 22 w 134"/>
              <a:gd name="T59" fmla="*/ 87 h 129"/>
              <a:gd name="T60" fmla="*/ 46 w 134"/>
              <a:gd name="T61" fmla="*/ 117 h 129"/>
              <a:gd name="T62" fmla="*/ 19 w 134"/>
              <a:gd name="T63" fmla="*/ 11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4" h="129">
                <a:moveTo>
                  <a:pt x="103" y="74"/>
                </a:moveTo>
                <a:cubicBezTo>
                  <a:pt x="134" y="74"/>
                  <a:pt x="134" y="74"/>
                  <a:pt x="134" y="74"/>
                </a:cubicBezTo>
                <a:cubicBezTo>
                  <a:pt x="134" y="72"/>
                  <a:pt x="134" y="69"/>
                  <a:pt x="134" y="67"/>
                </a:cubicBezTo>
                <a:cubicBezTo>
                  <a:pt x="134" y="57"/>
                  <a:pt x="131" y="47"/>
                  <a:pt x="126" y="38"/>
                </a:cubicBezTo>
                <a:cubicBezTo>
                  <a:pt x="132" y="25"/>
                  <a:pt x="131" y="13"/>
                  <a:pt x="125" y="6"/>
                </a:cubicBezTo>
                <a:cubicBezTo>
                  <a:pt x="118" y="0"/>
                  <a:pt x="101" y="1"/>
                  <a:pt x="81" y="10"/>
                </a:cubicBezTo>
                <a:cubicBezTo>
                  <a:pt x="79" y="9"/>
                  <a:pt x="78" y="9"/>
                  <a:pt x="76" y="9"/>
                </a:cubicBezTo>
                <a:cubicBezTo>
                  <a:pt x="49" y="9"/>
                  <a:pt x="26" y="28"/>
                  <a:pt x="20" y="53"/>
                </a:cubicBezTo>
                <a:cubicBezTo>
                  <a:pt x="29" y="42"/>
                  <a:pt x="38" y="34"/>
                  <a:pt x="50" y="29"/>
                </a:cubicBezTo>
                <a:cubicBezTo>
                  <a:pt x="49" y="30"/>
                  <a:pt x="42" y="36"/>
                  <a:pt x="41" y="37"/>
                </a:cubicBezTo>
                <a:cubicBezTo>
                  <a:pt x="10" y="69"/>
                  <a:pt x="0" y="110"/>
                  <a:pt x="10" y="120"/>
                </a:cubicBezTo>
                <a:cubicBezTo>
                  <a:pt x="18" y="129"/>
                  <a:pt x="33" y="127"/>
                  <a:pt x="50" y="119"/>
                </a:cubicBezTo>
                <a:cubicBezTo>
                  <a:pt x="58" y="123"/>
                  <a:pt x="67" y="125"/>
                  <a:pt x="76" y="125"/>
                </a:cubicBezTo>
                <a:cubicBezTo>
                  <a:pt x="102" y="125"/>
                  <a:pt x="123" y="109"/>
                  <a:pt x="131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95" y="94"/>
                  <a:pt x="87" y="99"/>
                  <a:pt x="77" y="99"/>
                </a:cubicBezTo>
                <a:cubicBezTo>
                  <a:pt x="68" y="99"/>
                  <a:pt x="59" y="94"/>
                  <a:pt x="55" y="86"/>
                </a:cubicBezTo>
                <a:cubicBezTo>
                  <a:pt x="53" y="82"/>
                  <a:pt x="52" y="78"/>
                  <a:pt x="52" y="74"/>
                </a:cubicBezTo>
                <a:cubicBezTo>
                  <a:pt x="52" y="74"/>
                  <a:pt x="52" y="74"/>
                  <a:pt x="52" y="74"/>
                </a:cubicBezTo>
                <a:lnTo>
                  <a:pt x="103" y="74"/>
                </a:lnTo>
                <a:close/>
                <a:moveTo>
                  <a:pt x="52" y="59"/>
                </a:moveTo>
                <a:cubicBezTo>
                  <a:pt x="53" y="46"/>
                  <a:pt x="63" y="36"/>
                  <a:pt x="76" y="36"/>
                </a:cubicBezTo>
                <a:cubicBezTo>
                  <a:pt x="89" y="36"/>
                  <a:pt x="100" y="46"/>
                  <a:pt x="101" y="59"/>
                </a:cubicBezTo>
                <a:lnTo>
                  <a:pt x="52" y="59"/>
                </a:lnTo>
                <a:close/>
                <a:moveTo>
                  <a:pt x="124" y="13"/>
                </a:moveTo>
                <a:cubicBezTo>
                  <a:pt x="129" y="17"/>
                  <a:pt x="129" y="25"/>
                  <a:pt x="125" y="36"/>
                </a:cubicBezTo>
                <a:cubicBezTo>
                  <a:pt x="118" y="26"/>
                  <a:pt x="109" y="18"/>
                  <a:pt x="98" y="13"/>
                </a:cubicBezTo>
                <a:cubicBezTo>
                  <a:pt x="110" y="8"/>
                  <a:pt x="119" y="8"/>
                  <a:pt x="124" y="13"/>
                </a:cubicBezTo>
                <a:close/>
                <a:moveTo>
                  <a:pt x="19" y="118"/>
                </a:moveTo>
                <a:cubicBezTo>
                  <a:pt x="13" y="113"/>
                  <a:pt x="15" y="101"/>
                  <a:pt x="22" y="87"/>
                </a:cubicBezTo>
                <a:cubicBezTo>
                  <a:pt x="26" y="99"/>
                  <a:pt x="35" y="110"/>
                  <a:pt x="46" y="117"/>
                </a:cubicBezTo>
                <a:cubicBezTo>
                  <a:pt x="34" y="123"/>
                  <a:pt x="24" y="124"/>
                  <a:pt x="19" y="1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Freeform 33"/>
          <p:cNvSpPr>
            <a:spLocks/>
          </p:cNvSpPr>
          <p:nvPr/>
        </p:nvSpPr>
        <p:spPr bwMode="auto">
          <a:xfrm rot="882712">
            <a:off x="2163474" y="4335967"/>
            <a:ext cx="446572" cy="290154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304 w 400"/>
              <a:gd name="T17" fmla="*/ 260 h 260"/>
              <a:gd name="T18" fmla="*/ 400 w 400"/>
              <a:gd name="T19" fmla="*/ 166 h 260"/>
              <a:gd name="T20" fmla="*/ 304 w 400"/>
              <a:gd name="T21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89" name="组合 28"/>
          <p:cNvGrpSpPr/>
          <p:nvPr/>
        </p:nvGrpSpPr>
        <p:grpSpPr>
          <a:xfrm>
            <a:off x="3108391" y="3528442"/>
            <a:ext cx="380563" cy="292436"/>
            <a:chOff x="6607565" y="4127933"/>
            <a:chExt cx="1086207" cy="834677"/>
          </a:xfrm>
          <a:solidFill>
            <a:schemeClr val="bg1">
              <a:lumMod val="65000"/>
            </a:schemeClr>
          </a:solidFill>
        </p:grpSpPr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6607565" y="4399047"/>
              <a:ext cx="639763" cy="563563"/>
            </a:xfrm>
            <a:custGeom>
              <a:avLst/>
              <a:gdLst>
                <a:gd name="T0" fmla="*/ 84 w 84"/>
                <a:gd name="T1" fmla="*/ 30 h 74"/>
                <a:gd name="T2" fmla="*/ 72 w 84"/>
                <a:gd name="T3" fmla="*/ 53 h 74"/>
                <a:gd name="T4" fmla="*/ 43 w 84"/>
                <a:gd name="T5" fmla="*/ 62 h 74"/>
                <a:gd name="T6" fmla="*/ 27 w 84"/>
                <a:gd name="T7" fmla="*/ 59 h 74"/>
                <a:gd name="T8" fmla="*/ 11 w 84"/>
                <a:gd name="T9" fmla="*/ 74 h 74"/>
                <a:gd name="T10" fmla="*/ 0 w 84"/>
                <a:gd name="T11" fmla="*/ 70 h 74"/>
                <a:gd name="T12" fmla="*/ 9 w 84"/>
                <a:gd name="T13" fmla="*/ 65 h 74"/>
                <a:gd name="T14" fmla="*/ 13 w 84"/>
                <a:gd name="T15" fmla="*/ 54 h 74"/>
                <a:gd name="T16" fmla="*/ 13 w 84"/>
                <a:gd name="T17" fmla="*/ 52 h 74"/>
                <a:gd name="T18" fmla="*/ 2 w 84"/>
                <a:gd name="T19" fmla="*/ 30 h 74"/>
                <a:gd name="T20" fmla="*/ 14 w 84"/>
                <a:gd name="T21" fmla="*/ 9 h 74"/>
                <a:gd name="T22" fmla="*/ 43 w 84"/>
                <a:gd name="T23" fmla="*/ 0 h 74"/>
                <a:gd name="T24" fmla="*/ 72 w 84"/>
                <a:gd name="T25" fmla="*/ 9 h 74"/>
                <a:gd name="T26" fmla="*/ 84 w 84"/>
                <a:gd name="T27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84" y="30"/>
                  </a:moveTo>
                  <a:cubicBezTo>
                    <a:pt x="84" y="39"/>
                    <a:pt x="80" y="47"/>
                    <a:pt x="72" y="53"/>
                  </a:cubicBezTo>
                  <a:cubicBezTo>
                    <a:pt x="64" y="59"/>
                    <a:pt x="54" y="62"/>
                    <a:pt x="43" y="62"/>
                  </a:cubicBezTo>
                  <a:cubicBezTo>
                    <a:pt x="38" y="62"/>
                    <a:pt x="32" y="61"/>
                    <a:pt x="27" y="59"/>
                  </a:cubicBezTo>
                  <a:cubicBezTo>
                    <a:pt x="26" y="69"/>
                    <a:pt x="20" y="74"/>
                    <a:pt x="11" y="74"/>
                  </a:cubicBezTo>
                  <a:cubicBezTo>
                    <a:pt x="8" y="74"/>
                    <a:pt x="4" y="72"/>
                    <a:pt x="0" y="70"/>
                  </a:cubicBezTo>
                  <a:cubicBezTo>
                    <a:pt x="4" y="70"/>
                    <a:pt x="7" y="68"/>
                    <a:pt x="9" y="65"/>
                  </a:cubicBezTo>
                  <a:cubicBezTo>
                    <a:pt x="12" y="62"/>
                    <a:pt x="13" y="58"/>
                    <a:pt x="13" y="54"/>
                  </a:cubicBezTo>
                  <a:cubicBezTo>
                    <a:pt x="13" y="53"/>
                    <a:pt x="13" y="53"/>
                    <a:pt x="13" y="52"/>
                  </a:cubicBezTo>
                  <a:cubicBezTo>
                    <a:pt x="5" y="46"/>
                    <a:pt x="2" y="39"/>
                    <a:pt x="2" y="30"/>
                  </a:cubicBezTo>
                  <a:cubicBezTo>
                    <a:pt x="2" y="22"/>
                    <a:pt x="6" y="15"/>
                    <a:pt x="14" y="9"/>
                  </a:cubicBezTo>
                  <a:cubicBezTo>
                    <a:pt x="22" y="3"/>
                    <a:pt x="31" y="0"/>
                    <a:pt x="43" y="0"/>
                  </a:cubicBezTo>
                  <a:cubicBezTo>
                    <a:pt x="54" y="0"/>
                    <a:pt x="64" y="3"/>
                    <a:pt x="72" y="9"/>
                  </a:cubicBezTo>
                  <a:cubicBezTo>
                    <a:pt x="80" y="15"/>
                    <a:pt x="84" y="22"/>
                    <a:pt x="8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7061946" y="4127933"/>
              <a:ext cx="631826" cy="579438"/>
            </a:xfrm>
            <a:custGeom>
              <a:avLst/>
              <a:gdLst>
                <a:gd name="T0" fmla="*/ 83 w 83"/>
                <a:gd name="T1" fmla="*/ 29 h 76"/>
                <a:gd name="T2" fmla="*/ 68 w 83"/>
                <a:gd name="T3" fmla="*/ 53 h 76"/>
                <a:gd name="T4" fmla="*/ 67 w 83"/>
                <a:gd name="T5" fmla="*/ 58 h 76"/>
                <a:gd name="T6" fmla="*/ 71 w 83"/>
                <a:gd name="T7" fmla="*/ 69 h 76"/>
                <a:gd name="T8" fmla="*/ 79 w 83"/>
                <a:gd name="T9" fmla="*/ 75 h 76"/>
                <a:gd name="T10" fmla="*/ 60 w 83"/>
                <a:gd name="T11" fmla="*/ 71 h 76"/>
                <a:gd name="T12" fmla="*/ 51 w 83"/>
                <a:gd name="T13" fmla="*/ 60 h 76"/>
                <a:gd name="T14" fmla="*/ 41 w 83"/>
                <a:gd name="T15" fmla="*/ 61 h 76"/>
                <a:gd name="T16" fmla="*/ 29 w 83"/>
                <a:gd name="T17" fmla="*/ 59 h 76"/>
                <a:gd name="T18" fmla="*/ 19 w 83"/>
                <a:gd name="T19" fmla="*/ 42 h 76"/>
                <a:gd name="T20" fmla="*/ 1 w 83"/>
                <a:gd name="T21" fmla="*/ 34 h 76"/>
                <a:gd name="T22" fmla="*/ 0 w 83"/>
                <a:gd name="T23" fmla="*/ 29 h 76"/>
                <a:gd name="T24" fmla="*/ 12 w 83"/>
                <a:gd name="T25" fmla="*/ 8 h 76"/>
                <a:gd name="T26" fmla="*/ 41 w 83"/>
                <a:gd name="T27" fmla="*/ 0 h 76"/>
                <a:gd name="T28" fmla="*/ 71 w 83"/>
                <a:gd name="T29" fmla="*/ 8 h 76"/>
                <a:gd name="T30" fmla="*/ 83 w 83"/>
                <a:gd name="T31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76">
                  <a:moveTo>
                    <a:pt x="83" y="29"/>
                  </a:moveTo>
                  <a:cubicBezTo>
                    <a:pt x="83" y="39"/>
                    <a:pt x="78" y="47"/>
                    <a:pt x="68" y="53"/>
                  </a:cubicBezTo>
                  <a:cubicBezTo>
                    <a:pt x="67" y="55"/>
                    <a:pt x="67" y="57"/>
                    <a:pt x="67" y="58"/>
                  </a:cubicBezTo>
                  <a:cubicBezTo>
                    <a:pt x="67" y="62"/>
                    <a:pt x="69" y="66"/>
                    <a:pt x="71" y="69"/>
                  </a:cubicBezTo>
                  <a:cubicBezTo>
                    <a:pt x="71" y="69"/>
                    <a:pt x="74" y="71"/>
                    <a:pt x="79" y="75"/>
                  </a:cubicBezTo>
                  <a:cubicBezTo>
                    <a:pt x="71" y="76"/>
                    <a:pt x="64" y="74"/>
                    <a:pt x="60" y="71"/>
                  </a:cubicBezTo>
                  <a:cubicBezTo>
                    <a:pt x="56" y="69"/>
                    <a:pt x="53" y="65"/>
                    <a:pt x="51" y="60"/>
                  </a:cubicBezTo>
                  <a:cubicBezTo>
                    <a:pt x="48" y="60"/>
                    <a:pt x="45" y="61"/>
                    <a:pt x="41" y="61"/>
                  </a:cubicBezTo>
                  <a:cubicBezTo>
                    <a:pt x="37" y="61"/>
                    <a:pt x="33" y="60"/>
                    <a:pt x="29" y="59"/>
                  </a:cubicBezTo>
                  <a:cubicBezTo>
                    <a:pt x="28" y="53"/>
                    <a:pt x="24" y="47"/>
                    <a:pt x="19" y="42"/>
                  </a:cubicBezTo>
                  <a:cubicBezTo>
                    <a:pt x="13" y="37"/>
                    <a:pt x="7" y="34"/>
                    <a:pt x="1" y="34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1"/>
                    <a:pt x="4" y="14"/>
                    <a:pt x="12" y="8"/>
                  </a:cubicBezTo>
                  <a:cubicBezTo>
                    <a:pt x="20" y="2"/>
                    <a:pt x="30" y="0"/>
                    <a:pt x="41" y="0"/>
                  </a:cubicBezTo>
                  <a:cubicBezTo>
                    <a:pt x="53" y="0"/>
                    <a:pt x="63" y="2"/>
                    <a:pt x="71" y="8"/>
                  </a:cubicBezTo>
                  <a:cubicBezTo>
                    <a:pt x="79" y="14"/>
                    <a:pt x="83" y="21"/>
                    <a:pt x="8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25"/>
          <p:cNvSpPr>
            <a:spLocks noEditPoints="1"/>
          </p:cNvSpPr>
          <p:nvPr/>
        </p:nvSpPr>
        <p:spPr bwMode="auto">
          <a:xfrm rot="1049870">
            <a:off x="2912342" y="4179156"/>
            <a:ext cx="392646" cy="243680"/>
          </a:xfrm>
          <a:custGeom>
            <a:avLst/>
            <a:gdLst>
              <a:gd name="T0" fmla="*/ 19 w 374"/>
              <a:gd name="T1" fmla="*/ 22 h 232"/>
              <a:gd name="T2" fmla="*/ 169 w 374"/>
              <a:gd name="T3" fmla="*/ 102 h 232"/>
              <a:gd name="T4" fmla="*/ 187 w 374"/>
              <a:gd name="T5" fmla="*/ 106 h 232"/>
              <a:gd name="T6" fmla="*/ 205 w 374"/>
              <a:gd name="T7" fmla="*/ 102 h 232"/>
              <a:gd name="T8" fmla="*/ 355 w 374"/>
              <a:gd name="T9" fmla="*/ 22 h 232"/>
              <a:gd name="T10" fmla="*/ 356 w 374"/>
              <a:gd name="T11" fmla="*/ 0 h 232"/>
              <a:gd name="T12" fmla="*/ 18 w 374"/>
              <a:gd name="T13" fmla="*/ 0 h 232"/>
              <a:gd name="T14" fmla="*/ 19 w 374"/>
              <a:gd name="T15" fmla="*/ 22 h 232"/>
              <a:gd name="T16" fmla="*/ 359 w 374"/>
              <a:gd name="T17" fmla="*/ 62 h 232"/>
              <a:gd name="T18" fmla="*/ 205 w 374"/>
              <a:gd name="T19" fmla="*/ 142 h 232"/>
              <a:gd name="T20" fmla="*/ 187 w 374"/>
              <a:gd name="T21" fmla="*/ 146 h 232"/>
              <a:gd name="T22" fmla="*/ 169 w 374"/>
              <a:gd name="T23" fmla="*/ 142 h 232"/>
              <a:gd name="T24" fmla="*/ 15 w 374"/>
              <a:gd name="T25" fmla="*/ 62 h 232"/>
              <a:gd name="T26" fmla="*/ 7 w 374"/>
              <a:gd name="T27" fmla="*/ 66 h 232"/>
              <a:gd name="T28" fmla="*/ 7 w 374"/>
              <a:gd name="T29" fmla="*/ 213 h 232"/>
              <a:gd name="T30" fmla="*/ 27 w 374"/>
              <a:gd name="T31" fmla="*/ 232 h 232"/>
              <a:gd name="T32" fmla="*/ 347 w 374"/>
              <a:gd name="T33" fmla="*/ 232 h 232"/>
              <a:gd name="T34" fmla="*/ 367 w 374"/>
              <a:gd name="T35" fmla="*/ 213 h 232"/>
              <a:gd name="T36" fmla="*/ 367 w 374"/>
              <a:gd name="T37" fmla="*/ 66 h 232"/>
              <a:gd name="T38" fmla="*/ 359 w 374"/>
              <a:gd name="T39" fmla="*/ 6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232">
                <a:moveTo>
                  <a:pt x="19" y="22"/>
                </a:moveTo>
                <a:cubicBezTo>
                  <a:pt x="28" y="27"/>
                  <a:pt x="164" y="99"/>
                  <a:pt x="169" y="102"/>
                </a:cubicBezTo>
                <a:cubicBezTo>
                  <a:pt x="174" y="105"/>
                  <a:pt x="180" y="106"/>
                  <a:pt x="187" y="106"/>
                </a:cubicBezTo>
                <a:cubicBezTo>
                  <a:pt x="193" y="106"/>
                  <a:pt x="200" y="105"/>
                  <a:pt x="205" y="102"/>
                </a:cubicBezTo>
                <a:cubicBezTo>
                  <a:pt x="210" y="99"/>
                  <a:pt x="345" y="27"/>
                  <a:pt x="355" y="22"/>
                </a:cubicBezTo>
                <a:cubicBezTo>
                  <a:pt x="365" y="16"/>
                  <a:pt x="374" y="0"/>
                  <a:pt x="35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6"/>
                  <a:pt x="19" y="22"/>
                </a:cubicBezTo>
                <a:close/>
                <a:moveTo>
                  <a:pt x="359" y="62"/>
                </a:moveTo>
                <a:cubicBezTo>
                  <a:pt x="348" y="67"/>
                  <a:pt x="212" y="139"/>
                  <a:pt x="205" y="142"/>
                </a:cubicBezTo>
                <a:cubicBezTo>
                  <a:pt x="198" y="146"/>
                  <a:pt x="193" y="146"/>
                  <a:pt x="187" y="146"/>
                </a:cubicBezTo>
                <a:cubicBezTo>
                  <a:pt x="180" y="146"/>
                  <a:pt x="175" y="146"/>
                  <a:pt x="169" y="142"/>
                </a:cubicBezTo>
                <a:cubicBezTo>
                  <a:pt x="162" y="139"/>
                  <a:pt x="26" y="67"/>
                  <a:pt x="15" y="62"/>
                </a:cubicBezTo>
                <a:cubicBezTo>
                  <a:pt x="7" y="58"/>
                  <a:pt x="7" y="62"/>
                  <a:pt x="7" y="66"/>
                </a:cubicBezTo>
                <a:cubicBezTo>
                  <a:pt x="7" y="70"/>
                  <a:pt x="7" y="213"/>
                  <a:pt x="7" y="213"/>
                </a:cubicBezTo>
                <a:cubicBezTo>
                  <a:pt x="7" y="221"/>
                  <a:pt x="18" y="232"/>
                  <a:pt x="27" y="232"/>
                </a:cubicBezTo>
                <a:cubicBezTo>
                  <a:pt x="347" y="232"/>
                  <a:pt x="347" y="232"/>
                  <a:pt x="347" y="232"/>
                </a:cubicBezTo>
                <a:cubicBezTo>
                  <a:pt x="356" y="232"/>
                  <a:pt x="367" y="221"/>
                  <a:pt x="367" y="213"/>
                </a:cubicBezTo>
                <a:cubicBezTo>
                  <a:pt x="367" y="213"/>
                  <a:pt x="367" y="70"/>
                  <a:pt x="367" y="66"/>
                </a:cubicBezTo>
                <a:cubicBezTo>
                  <a:pt x="367" y="62"/>
                  <a:pt x="367" y="58"/>
                  <a:pt x="359" y="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Freeform 31"/>
          <p:cNvSpPr>
            <a:spLocks noEditPoints="1"/>
          </p:cNvSpPr>
          <p:nvPr/>
        </p:nvSpPr>
        <p:spPr bwMode="auto">
          <a:xfrm>
            <a:off x="2455314" y="2994594"/>
            <a:ext cx="611764" cy="527899"/>
          </a:xfrm>
          <a:custGeom>
            <a:avLst/>
            <a:gdLst>
              <a:gd name="T0" fmla="*/ 293 w 398"/>
              <a:gd name="T1" fmla="*/ 173 h 344"/>
              <a:gd name="T2" fmla="*/ 286 w 398"/>
              <a:gd name="T3" fmla="*/ 163 h 344"/>
              <a:gd name="T4" fmla="*/ 286 w 398"/>
              <a:gd name="T5" fmla="*/ 124 h 344"/>
              <a:gd name="T6" fmla="*/ 199 w 398"/>
              <a:gd name="T7" fmla="*/ 123 h 344"/>
              <a:gd name="T8" fmla="*/ 190 w 398"/>
              <a:gd name="T9" fmla="*/ 119 h 344"/>
              <a:gd name="T10" fmla="*/ 186 w 398"/>
              <a:gd name="T11" fmla="*/ 72 h 344"/>
              <a:gd name="T12" fmla="*/ 58 w 398"/>
              <a:gd name="T13" fmla="*/ 123 h 344"/>
              <a:gd name="T14" fmla="*/ 0 w 398"/>
              <a:gd name="T15" fmla="*/ 234 h 344"/>
              <a:gd name="T16" fmla="*/ 163 w 398"/>
              <a:gd name="T17" fmla="*/ 344 h 344"/>
              <a:gd name="T18" fmla="*/ 340 w 398"/>
              <a:gd name="T19" fmla="*/ 227 h 344"/>
              <a:gd name="T20" fmla="*/ 293 w 398"/>
              <a:gd name="T21" fmla="*/ 173 h 344"/>
              <a:gd name="T22" fmla="*/ 163 w 398"/>
              <a:gd name="T23" fmla="*/ 314 h 344"/>
              <a:gd name="T24" fmla="*/ 39 w 398"/>
              <a:gd name="T25" fmla="*/ 249 h 344"/>
              <a:gd name="T26" fmla="*/ 148 w 398"/>
              <a:gd name="T27" fmla="*/ 160 h 344"/>
              <a:gd name="T28" fmla="*/ 273 w 398"/>
              <a:gd name="T29" fmla="*/ 226 h 344"/>
              <a:gd name="T30" fmla="*/ 163 w 398"/>
              <a:gd name="T31" fmla="*/ 314 h 344"/>
              <a:gd name="T32" fmla="*/ 398 w 398"/>
              <a:gd name="T33" fmla="*/ 120 h 344"/>
              <a:gd name="T34" fmla="*/ 278 w 398"/>
              <a:gd name="T35" fmla="*/ 0 h 344"/>
              <a:gd name="T36" fmla="*/ 264 w 398"/>
              <a:gd name="T37" fmla="*/ 14 h 344"/>
              <a:gd name="T38" fmla="*/ 278 w 398"/>
              <a:gd name="T39" fmla="*/ 28 h 344"/>
              <a:gd name="T40" fmla="*/ 370 w 398"/>
              <a:gd name="T41" fmla="*/ 120 h 344"/>
              <a:gd name="T42" fmla="*/ 384 w 398"/>
              <a:gd name="T43" fmla="*/ 134 h 344"/>
              <a:gd name="T44" fmla="*/ 398 w 398"/>
              <a:gd name="T45" fmla="*/ 120 h 344"/>
              <a:gd name="T46" fmla="*/ 398 w 398"/>
              <a:gd name="T47" fmla="*/ 120 h 344"/>
              <a:gd name="T48" fmla="*/ 342 w 398"/>
              <a:gd name="T49" fmla="*/ 118 h 344"/>
              <a:gd name="T50" fmla="*/ 280 w 398"/>
              <a:gd name="T51" fmla="*/ 56 h 344"/>
              <a:gd name="T52" fmla="*/ 263 w 398"/>
              <a:gd name="T53" fmla="*/ 66 h 344"/>
              <a:gd name="T54" fmla="*/ 274 w 398"/>
              <a:gd name="T55" fmla="*/ 83 h 344"/>
              <a:gd name="T56" fmla="*/ 315 w 398"/>
              <a:gd name="T57" fmla="*/ 123 h 344"/>
              <a:gd name="T58" fmla="*/ 331 w 398"/>
              <a:gd name="T59" fmla="*/ 134 h 344"/>
              <a:gd name="T60" fmla="*/ 342 w 398"/>
              <a:gd name="T61" fmla="*/ 118 h 344"/>
              <a:gd name="T62" fmla="*/ 130 w 398"/>
              <a:gd name="T63" fmla="*/ 202 h 344"/>
              <a:gd name="T64" fmla="*/ 91 w 398"/>
              <a:gd name="T65" fmla="*/ 251 h 344"/>
              <a:gd name="T66" fmla="*/ 146 w 398"/>
              <a:gd name="T67" fmla="*/ 280 h 344"/>
              <a:gd name="T68" fmla="*/ 185 w 398"/>
              <a:gd name="T69" fmla="*/ 232 h 344"/>
              <a:gd name="T70" fmla="*/ 130 w 398"/>
              <a:gd name="T71" fmla="*/ 20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8" h="344">
                <a:moveTo>
                  <a:pt x="293" y="173"/>
                </a:moveTo>
                <a:cubicBezTo>
                  <a:pt x="287" y="172"/>
                  <a:pt x="283" y="170"/>
                  <a:pt x="286" y="163"/>
                </a:cubicBezTo>
                <a:cubicBezTo>
                  <a:pt x="292" y="147"/>
                  <a:pt x="293" y="133"/>
                  <a:pt x="286" y="124"/>
                </a:cubicBezTo>
                <a:cubicBezTo>
                  <a:pt x="274" y="105"/>
                  <a:pt x="239" y="106"/>
                  <a:pt x="199" y="123"/>
                </a:cubicBezTo>
                <a:cubicBezTo>
                  <a:pt x="199" y="123"/>
                  <a:pt x="187" y="129"/>
                  <a:pt x="190" y="119"/>
                </a:cubicBezTo>
                <a:cubicBezTo>
                  <a:pt x="196" y="99"/>
                  <a:pt x="195" y="82"/>
                  <a:pt x="186" y="72"/>
                </a:cubicBezTo>
                <a:cubicBezTo>
                  <a:pt x="164" y="50"/>
                  <a:pt x="107" y="73"/>
                  <a:pt x="58" y="123"/>
                </a:cubicBezTo>
                <a:cubicBezTo>
                  <a:pt x="21" y="160"/>
                  <a:pt x="0" y="200"/>
                  <a:pt x="0" y="234"/>
                </a:cubicBezTo>
                <a:cubicBezTo>
                  <a:pt x="0" y="300"/>
                  <a:pt x="82" y="344"/>
                  <a:pt x="163" y="344"/>
                </a:cubicBezTo>
                <a:cubicBezTo>
                  <a:pt x="269" y="344"/>
                  <a:pt x="340" y="277"/>
                  <a:pt x="340" y="227"/>
                </a:cubicBezTo>
                <a:cubicBezTo>
                  <a:pt x="340" y="197"/>
                  <a:pt x="315" y="180"/>
                  <a:pt x="293" y="173"/>
                </a:cubicBezTo>
                <a:close/>
                <a:moveTo>
                  <a:pt x="163" y="314"/>
                </a:moveTo>
                <a:cubicBezTo>
                  <a:pt x="99" y="321"/>
                  <a:pt x="43" y="292"/>
                  <a:pt x="39" y="249"/>
                </a:cubicBezTo>
                <a:cubicBezTo>
                  <a:pt x="35" y="206"/>
                  <a:pt x="84" y="167"/>
                  <a:pt x="148" y="160"/>
                </a:cubicBezTo>
                <a:cubicBezTo>
                  <a:pt x="213" y="154"/>
                  <a:pt x="269" y="183"/>
                  <a:pt x="273" y="226"/>
                </a:cubicBezTo>
                <a:cubicBezTo>
                  <a:pt x="277" y="268"/>
                  <a:pt x="228" y="308"/>
                  <a:pt x="163" y="314"/>
                </a:cubicBezTo>
                <a:close/>
                <a:moveTo>
                  <a:pt x="398" y="120"/>
                </a:moveTo>
                <a:cubicBezTo>
                  <a:pt x="398" y="54"/>
                  <a:pt x="344" y="0"/>
                  <a:pt x="278" y="0"/>
                </a:cubicBezTo>
                <a:cubicBezTo>
                  <a:pt x="270" y="0"/>
                  <a:pt x="264" y="6"/>
                  <a:pt x="264" y="14"/>
                </a:cubicBezTo>
                <a:cubicBezTo>
                  <a:pt x="264" y="22"/>
                  <a:pt x="270" y="28"/>
                  <a:pt x="278" y="28"/>
                </a:cubicBezTo>
                <a:cubicBezTo>
                  <a:pt x="329" y="28"/>
                  <a:pt x="370" y="69"/>
                  <a:pt x="370" y="120"/>
                </a:cubicBezTo>
                <a:cubicBezTo>
                  <a:pt x="370" y="128"/>
                  <a:pt x="376" y="134"/>
                  <a:pt x="384" y="134"/>
                </a:cubicBezTo>
                <a:cubicBezTo>
                  <a:pt x="392" y="134"/>
                  <a:pt x="398" y="128"/>
                  <a:pt x="398" y="120"/>
                </a:cubicBezTo>
                <a:cubicBezTo>
                  <a:pt x="398" y="120"/>
                  <a:pt x="398" y="120"/>
                  <a:pt x="398" y="120"/>
                </a:cubicBezTo>
                <a:close/>
                <a:moveTo>
                  <a:pt x="342" y="118"/>
                </a:moveTo>
                <a:cubicBezTo>
                  <a:pt x="336" y="87"/>
                  <a:pt x="311" y="62"/>
                  <a:pt x="280" y="56"/>
                </a:cubicBezTo>
                <a:cubicBezTo>
                  <a:pt x="272" y="54"/>
                  <a:pt x="265" y="59"/>
                  <a:pt x="263" y="66"/>
                </a:cubicBezTo>
                <a:cubicBezTo>
                  <a:pt x="262" y="74"/>
                  <a:pt x="267" y="81"/>
                  <a:pt x="274" y="83"/>
                </a:cubicBezTo>
                <a:cubicBezTo>
                  <a:pt x="295" y="87"/>
                  <a:pt x="311" y="103"/>
                  <a:pt x="315" y="123"/>
                </a:cubicBezTo>
                <a:cubicBezTo>
                  <a:pt x="316" y="131"/>
                  <a:pt x="324" y="136"/>
                  <a:pt x="331" y="134"/>
                </a:cubicBezTo>
                <a:cubicBezTo>
                  <a:pt x="339" y="133"/>
                  <a:pt x="344" y="125"/>
                  <a:pt x="342" y="118"/>
                </a:cubicBezTo>
                <a:close/>
                <a:moveTo>
                  <a:pt x="130" y="202"/>
                </a:moveTo>
                <a:cubicBezTo>
                  <a:pt x="104" y="207"/>
                  <a:pt x="87" y="229"/>
                  <a:pt x="91" y="251"/>
                </a:cubicBezTo>
                <a:cubicBezTo>
                  <a:pt x="96" y="272"/>
                  <a:pt x="120" y="286"/>
                  <a:pt x="146" y="280"/>
                </a:cubicBezTo>
                <a:cubicBezTo>
                  <a:pt x="172" y="275"/>
                  <a:pt x="190" y="253"/>
                  <a:pt x="185" y="232"/>
                </a:cubicBezTo>
                <a:cubicBezTo>
                  <a:pt x="181" y="210"/>
                  <a:pt x="156" y="197"/>
                  <a:pt x="130" y="2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3487" y="2309439"/>
            <a:ext cx="45719" cy="2160000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39206" y="2402185"/>
            <a:ext cx="3064564" cy="310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239206" y="2950744"/>
            <a:ext cx="2573074" cy="310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239206" y="3499979"/>
            <a:ext cx="2173024" cy="310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239206" y="4042652"/>
            <a:ext cx="1612954" cy="310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37911" y="23881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87%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868524" y="2936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65%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457949" y="34859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54%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52160" y="402861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43%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154518" y="4348913"/>
            <a:ext cx="483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225354" y="4928220"/>
            <a:ext cx="4583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比，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比，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11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3802" y="3067742"/>
            <a:ext cx="2560320" cy="256032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9" idx="6"/>
            <a:endCxn id="15" idx="2"/>
          </p:cNvCxnSpPr>
          <p:nvPr/>
        </p:nvCxnSpPr>
        <p:spPr>
          <a:xfrm>
            <a:off x="3324122" y="4347902"/>
            <a:ext cx="3613888" cy="0"/>
          </a:xfrm>
          <a:prstGeom prst="line">
            <a:avLst/>
          </a:prstGeom>
          <a:ln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938010" y="3787832"/>
            <a:ext cx="1120140" cy="112014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0"/>
          </p:cNvCxnSpPr>
          <p:nvPr/>
        </p:nvCxnSpPr>
        <p:spPr>
          <a:xfrm flipV="1">
            <a:off x="7498080" y="2903220"/>
            <a:ext cx="0" cy="884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7894109" y="3304886"/>
            <a:ext cx="667876" cy="6469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5"/>
          </p:cNvCxnSpPr>
          <p:nvPr/>
        </p:nvCxnSpPr>
        <p:spPr>
          <a:xfrm>
            <a:off x="7894109" y="4743931"/>
            <a:ext cx="712681" cy="689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4"/>
            <a:endCxn id="39" idx="0"/>
          </p:cNvCxnSpPr>
          <p:nvPr/>
        </p:nvCxnSpPr>
        <p:spPr>
          <a:xfrm>
            <a:off x="7498080" y="4907972"/>
            <a:ext cx="11388" cy="8427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3"/>
          </p:cNvCxnSpPr>
          <p:nvPr/>
        </p:nvCxnSpPr>
        <p:spPr>
          <a:xfrm flipH="1">
            <a:off x="6407434" y="4743931"/>
            <a:ext cx="694617" cy="689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1"/>
          </p:cNvCxnSpPr>
          <p:nvPr/>
        </p:nvCxnSpPr>
        <p:spPr>
          <a:xfrm flipH="1" flipV="1">
            <a:off x="6443188" y="3293009"/>
            <a:ext cx="658863" cy="6588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48614" y="2726509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156846" y="2234316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455472" y="2714340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501192" y="5333768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68234" y="5750693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35319" y="5286828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8" descr="\\MAGNUM\Projects\Microsoft\Cloud Power FY12\Design\Icons\PNGs\Cross Platform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08467" y="3237636"/>
            <a:ext cx="2070990" cy="2220532"/>
          </a:xfrm>
          <a:prstGeom prst="rect">
            <a:avLst/>
          </a:prstGeom>
          <a:noFill/>
        </p:spPr>
      </p:pic>
      <p:pic>
        <p:nvPicPr>
          <p:cNvPr id="44" name="Picture 3" descr="C:\Users\HOWARDY.REDMOND\AppData\Local\Microsoft\Windows\Temporary Internet Files\Content.IE5\5W4A3OMT\MC900351855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69" y="4026702"/>
            <a:ext cx="550482" cy="67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234269" y="2311875"/>
            <a:ext cx="508307" cy="508175"/>
          </a:xfrm>
          <a:prstGeom prst="rect">
            <a:avLst/>
          </a:prstGeom>
          <a:noFill/>
        </p:spPr>
      </p:pic>
      <p:pic>
        <p:nvPicPr>
          <p:cNvPr id="46" name="Picture 2" descr="\\MAGNUM\Projects\Microsoft\Cloud Power FY12\Design\Icons\PNGs\Electricity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8554056" y="2831144"/>
            <a:ext cx="485298" cy="485172"/>
          </a:xfrm>
          <a:prstGeom prst="rect">
            <a:avLst/>
          </a:prstGeom>
          <a:noFill/>
        </p:spPr>
      </p:pic>
      <p:grpSp>
        <p:nvGrpSpPr>
          <p:cNvPr id="56" name="组合 55"/>
          <p:cNvGrpSpPr/>
          <p:nvPr/>
        </p:nvGrpSpPr>
        <p:grpSpPr>
          <a:xfrm>
            <a:off x="8899682" y="4003842"/>
            <a:ext cx="682468" cy="682468"/>
            <a:chOff x="8385332" y="3412308"/>
            <a:chExt cx="682468" cy="682468"/>
          </a:xfrm>
        </p:grpSpPr>
        <p:sp>
          <p:nvSpPr>
            <p:cNvPr id="37" name="椭圆 36"/>
            <p:cNvSpPr/>
            <p:nvPr/>
          </p:nvSpPr>
          <p:spPr>
            <a:xfrm>
              <a:off x="8385332" y="3412308"/>
              <a:ext cx="682468" cy="682468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ounded Rectangle 29"/>
            <p:cNvSpPr/>
            <p:nvPr/>
          </p:nvSpPr>
          <p:spPr bwMode="black">
            <a:xfrm>
              <a:off x="8620552" y="3517340"/>
              <a:ext cx="212027" cy="472403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9" name="Picture 5" descr="\\MAGNUM\Projects\Microsoft\Cloud Power FY12\Design\Icons\PNGs\Stop_watch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8583930" y="5418668"/>
            <a:ext cx="512799" cy="51266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Freeform 217"/>
          <p:cNvSpPr>
            <a:spLocks noChangeAspect="1" noEditPoints="1"/>
          </p:cNvSpPr>
          <p:nvPr/>
        </p:nvSpPr>
        <p:spPr bwMode="auto">
          <a:xfrm>
            <a:off x="7325994" y="5901100"/>
            <a:ext cx="389891" cy="387897"/>
          </a:xfrm>
          <a:custGeom>
            <a:avLst/>
            <a:gdLst>
              <a:gd name="T0" fmla="*/ 72 w 87"/>
              <a:gd name="T1" fmla="*/ 33 h 87"/>
              <a:gd name="T2" fmla="*/ 59 w 87"/>
              <a:gd name="T3" fmla="*/ 45 h 87"/>
              <a:gd name="T4" fmla="*/ 51 w 87"/>
              <a:gd name="T5" fmla="*/ 37 h 87"/>
              <a:gd name="T6" fmla="*/ 57 w 87"/>
              <a:gd name="T7" fmla="*/ 30 h 87"/>
              <a:gd name="T8" fmla="*/ 57 w 87"/>
              <a:gd name="T9" fmla="*/ 27 h 87"/>
              <a:gd name="T10" fmla="*/ 57 w 87"/>
              <a:gd name="T11" fmla="*/ 27 h 87"/>
              <a:gd name="T12" fmla="*/ 53 w 87"/>
              <a:gd name="T13" fmla="*/ 27 h 87"/>
              <a:gd name="T14" fmla="*/ 47 w 87"/>
              <a:gd name="T15" fmla="*/ 33 h 87"/>
              <a:gd name="T16" fmla="*/ 42 w 87"/>
              <a:gd name="T17" fmla="*/ 28 h 87"/>
              <a:gd name="T18" fmla="*/ 55 w 87"/>
              <a:gd name="T19" fmla="*/ 16 h 87"/>
              <a:gd name="T20" fmla="*/ 72 w 87"/>
              <a:gd name="T21" fmla="*/ 33 h 87"/>
              <a:gd name="T22" fmla="*/ 45 w 87"/>
              <a:gd name="T23" fmla="*/ 60 h 87"/>
              <a:gd name="T24" fmla="*/ 36 w 87"/>
              <a:gd name="T25" fmla="*/ 51 h 87"/>
              <a:gd name="T26" fmla="*/ 21 w 87"/>
              <a:gd name="T27" fmla="*/ 66 h 87"/>
              <a:gd name="T28" fmla="*/ 17 w 87"/>
              <a:gd name="T29" fmla="*/ 66 h 87"/>
              <a:gd name="T30" fmla="*/ 17 w 87"/>
              <a:gd name="T31" fmla="*/ 66 h 87"/>
              <a:gd name="T32" fmla="*/ 17 w 87"/>
              <a:gd name="T33" fmla="*/ 63 h 87"/>
              <a:gd name="T34" fmla="*/ 33 w 87"/>
              <a:gd name="T35" fmla="*/ 47 h 87"/>
              <a:gd name="T36" fmla="*/ 28 w 87"/>
              <a:gd name="T37" fmla="*/ 43 h 87"/>
              <a:gd name="T38" fmla="*/ 9 w 87"/>
              <a:gd name="T39" fmla="*/ 62 h 87"/>
              <a:gd name="T40" fmla="*/ 2 w 87"/>
              <a:gd name="T41" fmla="*/ 86 h 87"/>
              <a:gd name="T42" fmla="*/ 26 w 87"/>
              <a:gd name="T43" fmla="*/ 79 h 87"/>
              <a:gd name="T44" fmla="*/ 45 w 87"/>
              <a:gd name="T45" fmla="*/ 60 h 87"/>
              <a:gd name="T46" fmla="*/ 76 w 87"/>
              <a:gd name="T47" fmla="*/ 29 h 87"/>
              <a:gd name="T48" fmla="*/ 87 w 87"/>
              <a:gd name="T49" fmla="*/ 17 h 87"/>
              <a:gd name="T50" fmla="*/ 70 w 87"/>
              <a:gd name="T51" fmla="*/ 0 h 87"/>
              <a:gd name="T52" fmla="*/ 59 w 87"/>
              <a:gd name="T53" fmla="*/ 12 h 87"/>
              <a:gd name="T54" fmla="*/ 76 w 87"/>
              <a:gd name="T55" fmla="*/ 29 h 87"/>
              <a:gd name="T56" fmla="*/ 66 w 87"/>
              <a:gd name="T57" fmla="*/ 51 h 87"/>
              <a:gd name="T58" fmla="*/ 62 w 87"/>
              <a:gd name="T59" fmla="*/ 51 h 87"/>
              <a:gd name="T60" fmla="*/ 35 w 87"/>
              <a:gd name="T61" fmla="*/ 25 h 87"/>
              <a:gd name="T62" fmla="*/ 36 w 87"/>
              <a:gd name="T63" fmla="*/ 18 h 87"/>
              <a:gd name="T64" fmla="*/ 18 w 87"/>
              <a:gd name="T65" fmla="*/ 0 h 87"/>
              <a:gd name="T66" fmla="*/ 18 w 87"/>
              <a:gd name="T67" fmla="*/ 0 h 87"/>
              <a:gd name="T68" fmla="*/ 19 w 87"/>
              <a:gd name="T69" fmla="*/ 5 h 87"/>
              <a:gd name="T70" fmla="*/ 25 w 87"/>
              <a:gd name="T71" fmla="*/ 15 h 87"/>
              <a:gd name="T72" fmla="*/ 15 w 87"/>
              <a:gd name="T73" fmla="*/ 25 h 87"/>
              <a:gd name="T74" fmla="*/ 4 w 87"/>
              <a:gd name="T75" fmla="*/ 16 h 87"/>
              <a:gd name="T76" fmla="*/ 1 w 87"/>
              <a:gd name="T77" fmla="*/ 13 h 87"/>
              <a:gd name="T78" fmla="*/ 0 w 87"/>
              <a:gd name="T79" fmla="*/ 18 h 87"/>
              <a:gd name="T80" fmla="*/ 18 w 87"/>
              <a:gd name="T81" fmla="*/ 36 h 87"/>
              <a:gd name="T82" fmla="*/ 23 w 87"/>
              <a:gd name="T83" fmla="*/ 36 h 87"/>
              <a:gd name="T84" fmla="*/ 50 w 87"/>
              <a:gd name="T85" fmla="*/ 62 h 87"/>
              <a:gd name="T86" fmla="*/ 49 w 87"/>
              <a:gd name="T87" fmla="*/ 69 h 87"/>
              <a:gd name="T88" fmla="*/ 67 w 87"/>
              <a:gd name="T89" fmla="*/ 87 h 87"/>
              <a:gd name="T90" fmla="*/ 67 w 87"/>
              <a:gd name="T91" fmla="*/ 87 h 87"/>
              <a:gd name="T92" fmla="*/ 66 w 87"/>
              <a:gd name="T93" fmla="*/ 82 h 87"/>
              <a:gd name="T94" fmla="*/ 60 w 87"/>
              <a:gd name="T95" fmla="*/ 73 h 87"/>
              <a:gd name="T96" fmla="*/ 70 w 87"/>
              <a:gd name="T97" fmla="*/ 62 h 87"/>
              <a:gd name="T98" fmla="*/ 80 w 87"/>
              <a:gd name="T99" fmla="*/ 71 h 87"/>
              <a:gd name="T100" fmla="*/ 84 w 87"/>
              <a:gd name="T101" fmla="*/ 74 h 87"/>
              <a:gd name="T102" fmla="*/ 84 w 87"/>
              <a:gd name="T103" fmla="*/ 69 h 87"/>
              <a:gd name="T104" fmla="*/ 66 w 87"/>
              <a:gd name="T105" fmla="*/ 5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7" h="87">
                <a:moveTo>
                  <a:pt x="72" y="33"/>
                </a:moveTo>
                <a:cubicBezTo>
                  <a:pt x="59" y="45"/>
                  <a:pt x="59" y="45"/>
                  <a:pt x="59" y="45"/>
                </a:cubicBezTo>
                <a:cubicBezTo>
                  <a:pt x="51" y="37"/>
                  <a:pt x="51" y="37"/>
                  <a:pt x="51" y="3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29"/>
                  <a:pt x="58" y="28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6" y="26"/>
                  <a:pt x="54" y="26"/>
                  <a:pt x="53" y="27"/>
                </a:cubicBezTo>
                <a:cubicBezTo>
                  <a:pt x="47" y="33"/>
                  <a:pt x="47" y="33"/>
                  <a:pt x="47" y="33"/>
                </a:cubicBezTo>
                <a:cubicBezTo>
                  <a:pt x="42" y="28"/>
                  <a:pt x="42" y="28"/>
                  <a:pt x="42" y="28"/>
                </a:cubicBezTo>
                <a:cubicBezTo>
                  <a:pt x="55" y="16"/>
                  <a:pt x="55" y="16"/>
                  <a:pt x="55" y="16"/>
                </a:cubicBezTo>
                <a:cubicBezTo>
                  <a:pt x="72" y="33"/>
                  <a:pt x="72" y="33"/>
                  <a:pt x="72" y="33"/>
                </a:cubicBezTo>
                <a:close/>
                <a:moveTo>
                  <a:pt x="45" y="60"/>
                </a:moveTo>
                <a:cubicBezTo>
                  <a:pt x="36" y="51"/>
                  <a:pt x="36" y="51"/>
                  <a:pt x="36" y="51"/>
                </a:cubicBezTo>
                <a:cubicBezTo>
                  <a:pt x="21" y="66"/>
                  <a:pt x="21" y="66"/>
                  <a:pt x="21" y="66"/>
                </a:cubicBezTo>
                <a:cubicBezTo>
                  <a:pt x="20" y="67"/>
                  <a:pt x="18" y="67"/>
                  <a:pt x="17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6" y="65"/>
                  <a:pt x="16" y="64"/>
                  <a:pt x="17" y="63"/>
                </a:cubicBezTo>
                <a:cubicBezTo>
                  <a:pt x="33" y="47"/>
                  <a:pt x="33" y="47"/>
                  <a:pt x="33" y="47"/>
                </a:cubicBezTo>
                <a:cubicBezTo>
                  <a:pt x="28" y="43"/>
                  <a:pt x="28" y="43"/>
                  <a:pt x="28" y="43"/>
                </a:cubicBezTo>
                <a:cubicBezTo>
                  <a:pt x="9" y="62"/>
                  <a:pt x="9" y="62"/>
                  <a:pt x="9" y="62"/>
                </a:cubicBezTo>
                <a:cubicBezTo>
                  <a:pt x="2" y="86"/>
                  <a:pt x="2" y="86"/>
                  <a:pt x="2" y="86"/>
                </a:cubicBezTo>
                <a:cubicBezTo>
                  <a:pt x="26" y="79"/>
                  <a:pt x="26" y="79"/>
                  <a:pt x="26" y="79"/>
                </a:cubicBezTo>
                <a:lnTo>
                  <a:pt x="45" y="60"/>
                </a:lnTo>
                <a:close/>
                <a:moveTo>
                  <a:pt x="76" y="29"/>
                </a:moveTo>
                <a:cubicBezTo>
                  <a:pt x="87" y="17"/>
                  <a:pt x="87" y="17"/>
                  <a:pt x="87" y="17"/>
                </a:cubicBezTo>
                <a:cubicBezTo>
                  <a:pt x="70" y="0"/>
                  <a:pt x="70" y="0"/>
                  <a:pt x="70" y="0"/>
                </a:cubicBezTo>
                <a:cubicBezTo>
                  <a:pt x="59" y="12"/>
                  <a:pt x="59" y="12"/>
                  <a:pt x="59" y="12"/>
                </a:cubicBezTo>
                <a:lnTo>
                  <a:pt x="76" y="29"/>
                </a:lnTo>
                <a:close/>
                <a:moveTo>
                  <a:pt x="66" y="51"/>
                </a:moveTo>
                <a:cubicBezTo>
                  <a:pt x="65" y="51"/>
                  <a:pt x="64" y="51"/>
                  <a:pt x="62" y="51"/>
                </a:cubicBezTo>
                <a:cubicBezTo>
                  <a:pt x="35" y="25"/>
                  <a:pt x="35" y="25"/>
                  <a:pt x="35" y="25"/>
                </a:cubicBezTo>
                <a:cubicBezTo>
                  <a:pt x="36" y="23"/>
                  <a:pt x="36" y="21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7"/>
                  <a:pt x="25" y="11"/>
                  <a:pt x="25" y="15"/>
                </a:cubicBezTo>
                <a:cubicBezTo>
                  <a:pt x="25" y="20"/>
                  <a:pt x="21" y="25"/>
                  <a:pt x="15" y="25"/>
                </a:cubicBezTo>
                <a:cubicBezTo>
                  <a:pt x="10" y="25"/>
                  <a:pt x="5" y="21"/>
                  <a:pt x="4" y="16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28"/>
                  <a:pt x="9" y="36"/>
                  <a:pt x="18" y="36"/>
                </a:cubicBezTo>
                <a:cubicBezTo>
                  <a:pt x="20" y="36"/>
                  <a:pt x="22" y="36"/>
                  <a:pt x="23" y="36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4"/>
                  <a:pt x="49" y="67"/>
                  <a:pt x="49" y="69"/>
                </a:cubicBezTo>
                <a:cubicBezTo>
                  <a:pt x="49" y="79"/>
                  <a:pt x="57" y="87"/>
                  <a:pt x="67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6" y="82"/>
                  <a:pt x="66" y="82"/>
                  <a:pt x="66" y="82"/>
                </a:cubicBezTo>
                <a:cubicBezTo>
                  <a:pt x="62" y="80"/>
                  <a:pt x="60" y="77"/>
                  <a:pt x="60" y="73"/>
                </a:cubicBezTo>
                <a:cubicBezTo>
                  <a:pt x="60" y="67"/>
                  <a:pt x="64" y="62"/>
                  <a:pt x="70" y="62"/>
                </a:cubicBezTo>
                <a:cubicBezTo>
                  <a:pt x="75" y="62"/>
                  <a:pt x="80" y="66"/>
                  <a:pt x="80" y="71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3"/>
                  <a:pt x="85" y="71"/>
                  <a:pt x="84" y="69"/>
                </a:cubicBezTo>
                <a:cubicBezTo>
                  <a:pt x="84" y="59"/>
                  <a:pt x="76" y="51"/>
                  <a:pt x="66" y="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1" name="Group 351"/>
          <p:cNvGrpSpPr>
            <a:grpSpLocks noChangeAspect="1"/>
          </p:cNvGrpSpPr>
          <p:nvPr/>
        </p:nvGrpSpPr>
        <p:grpSpPr bwMode="auto">
          <a:xfrm>
            <a:off x="6047159" y="2849373"/>
            <a:ext cx="291954" cy="480024"/>
            <a:chOff x="-3435" y="469"/>
            <a:chExt cx="574" cy="944"/>
          </a:xfrm>
          <a:solidFill>
            <a:schemeClr val="bg1">
              <a:lumMod val="65000"/>
            </a:schemeClr>
          </a:solidFill>
        </p:grpSpPr>
        <p:sp>
          <p:nvSpPr>
            <p:cNvPr id="52" name="Freeform 352"/>
            <p:cNvSpPr>
              <a:spLocks/>
            </p:cNvSpPr>
            <p:nvPr/>
          </p:nvSpPr>
          <p:spPr bwMode="auto">
            <a:xfrm>
              <a:off x="-3435" y="648"/>
              <a:ext cx="574" cy="765"/>
            </a:xfrm>
            <a:custGeom>
              <a:avLst/>
              <a:gdLst>
                <a:gd name="T0" fmla="*/ 210 w 243"/>
                <a:gd name="T1" fmla="*/ 143 h 324"/>
                <a:gd name="T2" fmla="*/ 131 w 243"/>
                <a:gd name="T3" fmla="*/ 135 h 324"/>
                <a:gd name="T4" fmla="*/ 128 w 243"/>
                <a:gd name="T5" fmla="*/ 21 h 324"/>
                <a:gd name="T6" fmla="*/ 107 w 243"/>
                <a:gd name="T7" fmla="*/ 0 h 324"/>
                <a:gd name="T8" fmla="*/ 91 w 243"/>
                <a:gd name="T9" fmla="*/ 21 h 324"/>
                <a:gd name="T10" fmla="*/ 91 w 243"/>
                <a:gd name="T11" fmla="*/ 181 h 324"/>
                <a:gd name="T12" fmla="*/ 60 w 243"/>
                <a:gd name="T13" fmla="*/ 146 h 324"/>
                <a:gd name="T14" fmla="*/ 11 w 243"/>
                <a:gd name="T15" fmla="*/ 136 h 324"/>
                <a:gd name="T16" fmla="*/ 28 w 243"/>
                <a:gd name="T17" fmla="*/ 169 h 324"/>
                <a:gd name="T18" fmla="*/ 111 w 243"/>
                <a:gd name="T19" fmla="*/ 289 h 324"/>
                <a:gd name="T20" fmla="*/ 125 w 243"/>
                <a:gd name="T21" fmla="*/ 307 h 324"/>
                <a:gd name="T22" fmla="*/ 134 w 243"/>
                <a:gd name="T23" fmla="*/ 314 h 324"/>
                <a:gd name="T24" fmla="*/ 168 w 243"/>
                <a:gd name="T25" fmla="*/ 324 h 324"/>
                <a:gd name="T26" fmla="*/ 232 w 243"/>
                <a:gd name="T27" fmla="*/ 265 h 324"/>
                <a:gd name="T28" fmla="*/ 232 w 243"/>
                <a:gd name="T29" fmla="*/ 262 h 324"/>
                <a:gd name="T30" fmla="*/ 243 w 243"/>
                <a:gd name="T31" fmla="*/ 168 h 324"/>
                <a:gd name="T32" fmla="*/ 210 w 243"/>
                <a:gd name="T33" fmla="*/ 1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24">
                  <a:moveTo>
                    <a:pt x="210" y="143"/>
                  </a:moveTo>
                  <a:cubicBezTo>
                    <a:pt x="131" y="135"/>
                    <a:pt x="131" y="135"/>
                    <a:pt x="131" y="135"/>
                  </a:cubicBezTo>
                  <a:cubicBezTo>
                    <a:pt x="131" y="97"/>
                    <a:pt x="128" y="59"/>
                    <a:pt x="128" y="21"/>
                  </a:cubicBezTo>
                  <a:cubicBezTo>
                    <a:pt x="128" y="10"/>
                    <a:pt x="118" y="0"/>
                    <a:pt x="107" y="0"/>
                  </a:cubicBezTo>
                  <a:cubicBezTo>
                    <a:pt x="95" y="0"/>
                    <a:pt x="91" y="10"/>
                    <a:pt x="91" y="21"/>
                  </a:cubicBezTo>
                  <a:cubicBezTo>
                    <a:pt x="91" y="71"/>
                    <a:pt x="91" y="131"/>
                    <a:pt x="91" y="181"/>
                  </a:cubicBezTo>
                  <a:cubicBezTo>
                    <a:pt x="85" y="172"/>
                    <a:pt x="60" y="146"/>
                    <a:pt x="60" y="146"/>
                  </a:cubicBezTo>
                  <a:cubicBezTo>
                    <a:pt x="52" y="135"/>
                    <a:pt x="24" y="128"/>
                    <a:pt x="11" y="136"/>
                  </a:cubicBezTo>
                  <a:cubicBezTo>
                    <a:pt x="0" y="142"/>
                    <a:pt x="20" y="158"/>
                    <a:pt x="28" y="169"/>
                  </a:cubicBezTo>
                  <a:cubicBezTo>
                    <a:pt x="58" y="209"/>
                    <a:pt x="81" y="249"/>
                    <a:pt x="111" y="289"/>
                  </a:cubicBezTo>
                  <a:cubicBezTo>
                    <a:pt x="115" y="296"/>
                    <a:pt x="119" y="302"/>
                    <a:pt x="125" y="307"/>
                  </a:cubicBezTo>
                  <a:cubicBezTo>
                    <a:pt x="128" y="310"/>
                    <a:pt x="131" y="313"/>
                    <a:pt x="134" y="314"/>
                  </a:cubicBezTo>
                  <a:cubicBezTo>
                    <a:pt x="144" y="320"/>
                    <a:pt x="156" y="324"/>
                    <a:pt x="168" y="324"/>
                  </a:cubicBezTo>
                  <a:cubicBezTo>
                    <a:pt x="202" y="324"/>
                    <a:pt x="229" y="298"/>
                    <a:pt x="232" y="265"/>
                  </a:cubicBezTo>
                  <a:cubicBezTo>
                    <a:pt x="232" y="264"/>
                    <a:pt x="232" y="263"/>
                    <a:pt x="232" y="262"/>
                  </a:cubicBezTo>
                  <a:cubicBezTo>
                    <a:pt x="243" y="168"/>
                    <a:pt x="243" y="168"/>
                    <a:pt x="243" y="168"/>
                  </a:cubicBezTo>
                  <a:cubicBezTo>
                    <a:pt x="243" y="156"/>
                    <a:pt x="222" y="143"/>
                    <a:pt x="21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353"/>
            <p:cNvSpPr>
              <a:spLocks/>
            </p:cNvSpPr>
            <p:nvPr/>
          </p:nvSpPr>
          <p:spPr bwMode="auto">
            <a:xfrm>
              <a:off x="-3419" y="469"/>
              <a:ext cx="459" cy="451"/>
            </a:xfrm>
            <a:custGeom>
              <a:avLst/>
              <a:gdLst>
                <a:gd name="T0" fmla="*/ 72 w 194"/>
                <a:gd name="T1" fmla="*/ 191 h 191"/>
                <a:gd name="T2" fmla="*/ 72 w 194"/>
                <a:gd name="T3" fmla="*/ 168 h 191"/>
                <a:gd name="T4" fmla="*/ 22 w 194"/>
                <a:gd name="T5" fmla="*/ 97 h 191"/>
                <a:gd name="T6" fmla="*/ 97 w 194"/>
                <a:gd name="T7" fmla="*/ 22 h 191"/>
                <a:gd name="T8" fmla="*/ 173 w 194"/>
                <a:gd name="T9" fmla="*/ 97 h 191"/>
                <a:gd name="T10" fmla="*/ 136 w 194"/>
                <a:gd name="T11" fmla="*/ 162 h 191"/>
                <a:gd name="T12" fmla="*/ 137 w 194"/>
                <a:gd name="T13" fmla="*/ 186 h 191"/>
                <a:gd name="T14" fmla="*/ 194 w 194"/>
                <a:gd name="T15" fmla="*/ 97 h 191"/>
                <a:gd name="T16" fmla="*/ 97 w 194"/>
                <a:gd name="T17" fmla="*/ 0 h 191"/>
                <a:gd name="T18" fmla="*/ 0 w 194"/>
                <a:gd name="T19" fmla="*/ 97 h 191"/>
                <a:gd name="T20" fmla="*/ 72 w 194"/>
                <a:gd name="T2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91">
                  <a:moveTo>
                    <a:pt x="72" y="191"/>
                  </a:moveTo>
                  <a:cubicBezTo>
                    <a:pt x="72" y="183"/>
                    <a:pt x="72" y="176"/>
                    <a:pt x="72" y="168"/>
                  </a:cubicBezTo>
                  <a:cubicBezTo>
                    <a:pt x="43" y="158"/>
                    <a:pt x="22" y="130"/>
                    <a:pt x="22" y="97"/>
                  </a:cubicBezTo>
                  <a:cubicBezTo>
                    <a:pt x="22" y="55"/>
                    <a:pt x="56" y="22"/>
                    <a:pt x="97" y="22"/>
                  </a:cubicBezTo>
                  <a:cubicBezTo>
                    <a:pt x="139" y="22"/>
                    <a:pt x="173" y="55"/>
                    <a:pt x="173" y="97"/>
                  </a:cubicBezTo>
                  <a:cubicBezTo>
                    <a:pt x="173" y="125"/>
                    <a:pt x="158" y="149"/>
                    <a:pt x="136" y="162"/>
                  </a:cubicBezTo>
                  <a:cubicBezTo>
                    <a:pt x="136" y="170"/>
                    <a:pt x="136" y="178"/>
                    <a:pt x="137" y="186"/>
                  </a:cubicBezTo>
                  <a:cubicBezTo>
                    <a:pt x="171" y="171"/>
                    <a:pt x="194" y="137"/>
                    <a:pt x="194" y="97"/>
                  </a:cubicBezTo>
                  <a:cubicBezTo>
                    <a:pt x="194" y="44"/>
                    <a:pt x="151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142"/>
                    <a:pt x="31" y="179"/>
                    <a:pt x="7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Freeform 74"/>
          <p:cNvSpPr>
            <a:spLocks noEditPoints="1"/>
          </p:cNvSpPr>
          <p:nvPr/>
        </p:nvSpPr>
        <p:spPr bwMode="black">
          <a:xfrm>
            <a:off x="5916773" y="5433271"/>
            <a:ext cx="500430" cy="427953"/>
          </a:xfrm>
          <a:custGeom>
            <a:avLst/>
            <a:gdLst>
              <a:gd name="T0" fmla="*/ 2004 w 2444"/>
              <a:gd name="T1" fmla="*/ 326 h 2090"/>
              <a:gd name="T2" fmla="*/ 1774 w 2444"/>
              <a:gd name="T3" fmla="*/ 391 h 2090"/>
              <a:gd name="T4" fmla="*/ 1156 w 2444"/>
              <a:gd name="T5" fmla="*/ 0 h 2090"/>
              <a:gd name="T6" fmla="*/ 489 w 2444"/>
              <a:gd name="T7" fmla="*/ 535 h 2090"/>
              <a:gd name="T8" fmla="*/ 350 w 2444"/>
              <a:gd name="T9" fmla="*/ 506 h 2090"/>
              <a:gd name="T10" fmla="*/ 0 w 2444"/>
              <a:gd name="T11" fmla="*/ 856 h 2090"/>
              <a:gd name="T12" fmla="*/ 350 w 2444"/>
              <a:gd name="T13" fmla="*/ 1206 h 2090"/>
              <a:gd name="T14" fmla="*/ 2004 w 2444"/>
              <a:gd name="T15" fmla="*/ 1206 h 2090"/>
              <a:gd name="T16" fmla="*/ 2444 w 2444"/>
              <a:gd name="T17" fmla="*/ 766 h 2090"/>
              <a:gd name="T18" fmla="*/ 2004 w 2444"/>
              <a:gd name="T19" fmla="*/ 326 h 2090"/>
              <a:gd name="T20" fmla="*/ 1590 w 2444"/>
              <a:gd name="T21" fmla="*/ 1326 h 2090"/>
              <a:gd name="T22" fmla="*/ 1465 w 2444"/>
              <a:gd name="T23" fmla="*/ 1326 h 2090"/>
              <a:gd name="T24" fmla="*/ 1465 w 2444"/>
              <a:gd name="T25" fmla="*/ 1743 h 2090"/>
              <a:gd name="T26" fmla="*/ 1222 w 2444"/>
              <a:gd name="T27" fmla="*/ 1934 h 2090"/>
              <a:gd name="T28" fmla="*/ 980 w 2444"/>
              <a:gd name="T29" fmla="*/ 1743 h 2090"/>
              <a:gd name="T30" fmla="*/ 980 w 2444"/>
              <a:gd name="T31" fmla="*/ 1326 h 2090"/>
              <a:gd name="T32" fmla="*/ 854 w 2444"/>
              <a:gd name="T33" fmla="*/ 1326 h 2090"/>
              <a:gd name="T34" fmla="*/ 854 w 2444"/>
              <a:gd name="T35" fmla="*/ 1656 h 2090"/>
              <a:gd name="T36" fmla="*/ 666 w 2444"/>
              <a:gd name="T37" fmla="*/ 1656 h 2090"/>
              <a:gd name="T38" fmla="*/ 1222 w 2444"/>
              <a:gd name="T39" fmla="*/ 2090 h 2090"/>
              <a:gd name="T40" fmla="*/ 1779 w 2444"/>
              <a:gd name="T41" fmla="*/ 1656 h 2090"/>
              <a:gd name="T42" fmla="*/ 1590 w 2444"/>
              <a:gd name="T43" fmla="*/ 1656 h 2090"/>
              <a:gd name="T44" fmla="*/ 1590 w 2444"/>
              <a:gd name="T45" fmla="*/ 1326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44" h="2090">
                <a:moveTo>
                  <a:pt x="2004" y="326"/>
                </a:moveTo>
                <a:cubicBezTo>
                  <a:pt x="1920" y="326"/>
                  <a:pt x="1841" y="350"/>
                  <a:pt x="1774" y="391"/>
                </a:cubicBezTo>
                <a:cubicBezTo>
                  <a:pt x="1665" y="160"/>
                  <a:pt x="1429" y="0"/>
                  <a:pt x="1156" y="0"/>
                </a:cubicBezTo>
                <a:cubicBezTo>
                  <a:pt x="830" y="0"/>
                  <a:pt x="557" y="229"/>
                  <a:pt x="489" y="535"/>
                </a:cubicBezTo>
                <a:cubicBezTo>
                  <a:pt x="446" y="516"/>
                  <a:pt x="399" y="506"/>
                  <a:pt x="350" y="506"/>
                </a:cubicBezTo>
                <a:cubicBezTo>
                  <a:pt x="157" y="506"/>
                  <a:pt x="0" y="663"/>
                  <a:pt x="0" y="856"/>
                </a:cubicBezTo>
                <a:cubicBezTo>
                  <a:pt x="0" y="1049"/>
                  <a:pt x="157" y="1206"/>
                  <a:pt x="350" y="1206"/>
                </a:cubicBezTo>
                <a:cubicBezTo>
                  <a:pt x="2004" y="1206"/>
                  <a:pt x="2004" y="1206"/>
                  <a:pt x="2004" y="1206"/>
                </a:cubicBezTo>
                <a:cubicBezTo>
                  <a:pt x="2247" y="1206"/>
                  <a:pt x="2444" y="1009"/>
                  <a:pt x="2444" y="766"/>
                </a:cubicBezTo>
                <a:cubicBezTo>
                  <a:pt x="2444" y="523"/>
                  <a:pt x="2247" y="326"/>
                  <a:pt x="2004" y="326"/>
                </a:cubicBezTo>
                <a:close/>
                <a:moveTo>
                  <a:pt x="1590" y="1326"/>
                </a:moveTo>
                <a:cubicBezTo>
                  <a:pt x="1465" y="1326"/>
                  <a:pt x="1465" y="1326"/>
                  <a:pt x="1465" y="1326"/>
                </a:cubicBezTo>
                <a:cubicBezTo>
                  <a:pt x="1465" y="1743"/>
                  <a:pt x="1465" y="1743"/>
                  <a:pt x="1465" y="1743"/>
                </a:cubicBezTo>
                <a:cubicBezTo>
                  <a:pt x="1222" y="1934"/>
                  <a:pt x="1222" y="1934"/>
                  <a:pt x="1222" y="1934"/>
                </a:cubicBezTo>
                <a:cubicBezTo>
                  <a:pt x="980" y="1743"/>
                  <a:pt x="980" y="1743"/>
                  <a:pt x="980" y="1743"/>
                </a:cubicBezTo>
                <a:cubicBezTo>
                  <a:pt x="980" y="1326"/>
                  <a:pt x="980" y="1326"/>
                  <a:pt x="980" y="1326"/>
                </a:cubicBezTo>
                <a:cubicBezTo>
                  <a:pt x="854" y="1326"/>
                  <a:pt x="854" y="1326"/>
                  <a:pt x="854" y="1326"/>
                </a:cubicBezTo>
                <a:cubicBezTo>
                  <a:pt x="854" y="1656"/>
                  <a:pt x="854" y="1656"/>
                  <a:pt x="854" y="1656"/>
                </a:cubicBezTo>
                <a:cubicBezTo>
                  <a:pt x="666" y="1656"/>
                  <a:pt x="666" y="1656"/>
                  <a:pt x="666" y="1656"/>
                </a:cubicBezTo>
                <a:cubicBezTo>
                  <a:pt x="1222" y="2090"/>
                  <a:pt x="1222" y="2090"/>
                  <a:pt x="1222" y="2090"/>
                </a:cubicBezTo>
                <a:cubicBezTo>
                  <a:pt x="1779" y="1656"/>
                  <a:pt x="1779" y="1656"/>
                  <a:pt x="1779" y="1656"/>
                </a:cubicBezTo>
                <a:cubicBezTo>
                  <a:pt x="1590" y="1656"/>
                  <a:pt x="1590" y="1656"/>
                  <a:pt x="1590" y="1656"/>
                </a:cubicBezTo>
                <a:lnTo>
                  <a:pt x="1590" y="13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0" tIns="274320" rIns="82305" bIns="41153" numCol="1" anchor="t" anchorCtr="0" compatLnSpc="1">
            <a:prstTxWarp prst="textNoShape">
              <a:avLst/>
            </a:prstTxWarp>
          </a:bodyPr>
          <a:lstStyle/>
          <a:p>
            <a:pPr algn="ctr" defTabSz="685862">
              <a:defRPr/>
            </a:pPr>
            <a:endParaRPr lang="en-US" sz="1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57" name="直接连接符 56"/>
          <p:cNvCxnSpPr>
            <a:stCxn id="15" idx="6"/>
            <a:endCxn id="37" idx="2"/>
          </p:cNvCxnSpPr>
          <p:nvPr/>
        </p:nvCxnSpPr>
        <p:spPr>
          <a:xfrm flipV="1">
            <a:off x="8058150" y="4345076"/>
            <a:ext cx="841532" cy="2826"/>
          </a:xfrm>
          <a:prstGeom prst="line">
            <a:avLst/>
          </a:prstGeom>
          <a:ln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589503" y="4347902"/>
            <a:ext cx="910168" cy="0"/>
          </a:xfrm>
          <a:prstGeom prst="line">
            <a:avLst/>
          </a:prstGeom>
          <a:ln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0502947" y="4003842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3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14223" y="4109221"/>
            <a:ext cx="488117" cy="48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直接连接符 66"/>
          <p:cNvCxnSpPr>
            <a:stCxn id="37" idx="0"/>
            <a:endCxn id="69" idx="3"/>
          </p:cNvCxnSpPr>
          <p:nvPr/>
        </p:nvCxnSpPr>
        <p:spPr>
          <a:xfrm flipV="1">
            <a:off x="9240916" y="3229453"/>
            <a:ext cx="706607" cy="7743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847578" y="2646930"/>
            <a:ext cx="682468" cy="682468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 flipV="1">
            <a:off x="9251220" y="4686309"/>
            <a:ext cx="1289130" cy="1356912"/>
            <a:chOff x="9240916" y="4310148"/>
            <a:chExt cx="1289130" cy="1356912"/>
          </a:xfrm>
        </p:grpSpPr>
        <p:cxnSp>
          <p:nvCxnSpPr>
            <p:cNvPr id="75" name="直接连接符 74"/>
            <p:cNvCxnSpPr>
              <a:endCxn id="76" idx="3"/>
            </p:cNvCxnSpPr>
            <p:nvPr/>
          </p:nvCxnSpPr>
          <p:spPr>
            <a:xfrm flipV="1">
              <a:off x="9240916" y="4892671"/>
              <a:ext cx="706607" cy="7743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9847578" y="4310148"/>
              <a:ext cx="682468" cy="682468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Group 89"/>
          <p:cNvGrpSpPr>
            <a:grpSpLocks noChangeAspect="1"/>
          </p:cNvGrpSpPr>
          <p:nvPr/>
        </p:nvGrpSpPr>
        <p:grpSpPr>
          <a:xfrm>
            <a:off x="9989229" y="2763452"/>
            <a:ext cx="366933" cy="472283"/>
            <a:chOff x="-2773363" y="1651000"/>
            <a:chExt cx="2692401" cy="3448051"/>
          </a:xfrm>
          <a:solidFill>
            <a:schemeClr val="bg1">
              <a:lumMod val="65000"/>
            </a:schemeClr>
          </a:solidFill>
        </p:grpSpPr>
        <p:sp>
          <p:nvSpPr>
            <p:cNvPr id="79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0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1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2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4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86" name="Freeform 22"/>
          <p:cNvSpPr>
            <a:spLocks noEditPoints="1"/>
          </p:cNvSpPr>
          <p:nvPr/>
        </p:nvSpPr>
        <p:spPr bwMode="black">
          <a:xfrm>
            <a:off x="10012602" y="5504965"/>
            <a:ext cx="398140" cy="425486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35398" y="3938239"/>
            <a:ext cx="29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1600" b="1" dirty="0">
              <a:solidFill>
                <a:srgbClr val="3563A8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14677" y="4404354"/>
            <a:ext cx="3367883" cy="6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ahead and replace it with your own text. This is an example text.</a:t>
            </a:r>
            <a:r>
              <a:rPr lang="ru-R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ahead and replace it with your own text. 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12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0" name="空心弧 9"/>
          <p:cNvSpPr/>
          <p:nvPr/>
        </p:nvSpPr>
        <p:spPr>
          <a:xfrm rot="3600000">
            <a:off x="4313215" y="2375628"/>
            <a:ext cx="3504028" cy="3504028"/>
          </a:xfrm>
          <a:prstGeom prst="blockArc">
            <a:avLst>
              <a:gd name="adj1" fmla="val 15240000"/>
              <a:gd name="adj2" fmla="val 6375658"/>
              <a:gd name="adj3" fmla="val 5000"/>
            </a:avLst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 rot="4951894">
            <a:off x="4107711" y="2170124"/>
            <a:ext cx="3915036" cy="3915036"/>
          </a:xfrm>
          <a:prstGeom prst="blockArc">
            <a:avLst>
              <a:gd name="adj1" fmla="val 13326385"/>
              <a:gd name="adj2" fmla="val 8942954"/>
              <a:gd name="adj3" fmla="val 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1853705">
            <a:off x="4499651" y="2562064"/>
            <a:ext cx="3131157" cy="3131157"/>
          </a:xfrm>
          <a:prstGeom prst="blockArc">
            <a:avLst>
              <a:gd name="adj1" fmla="val 9600000"/>
              <a:gd name="adj2" fmla="val 20809699"/>
              <a:gd name="adj3" fmla="val 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8905052">
            <a:off x="4681821" y="2744234"/>
            <a:ext cx="2766815" cy="2766815"/>
          </a:xfrm>
          <a:prstGeom prst="blockArc">
            <a:avLst>
              <a:gd name="adj1" fmla="val 10200000"/>
              <a:gd name="adj2" fmla="val 6152830"/>
              <a:gd name="adj3" fmla="val 693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8100000">
            <a:off x="4902007" y="2964420"/>
            <a:ext cx="2326444" cy="2326444"/>
          </a:xfrm>
          <a:prstGeom prst="blockArc">
            <a:avLst>
              <a:gd name="adj1" fmla="val 15858922"/>
              <a:gd name="adj2" fmla="val 6290585"/>
              <a:gd name="adj3" fmla="val 7425"/>
            </a:avLst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4917" y="3071314"/>
            <a:ext cx="2786836" cy="923330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4917" y="5329170"/>
            <a:ext cx="2786836" cy="923330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0143" y="5329170"/>
            <a:ext cx="2786836" cy="923330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269" y="2420019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rgbClr val="3563A8"/>
                </a:solidFill>
              </a:rPr>
              <a:t>58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0143" y="2991077"/>
            <a:ext cx="2786836" cy="923330"/>
          </a:xfrm>
          <a:prstGeom prst="rect">
            <a:avLst/>
          </a:prstGeom>
          <a:ln w="6350">
            <a:solidFill>
              <a:srgbClr val="3563A8"/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8269" y="4788981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rgbClr val="3563A8"/>
                </a:solidFill>
              </a:rPr>
              <a:t>32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45717" y="4788981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563A8"/>
                </a:solidFill>
              </a:rPr>
              <a:t>47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45717" y="2525877"/>
            <a:ext cx="29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563A8"/>
                </a:solidFill>
              </a:rPr>
              <a:t>83</a:t>
            </a:r>
            <a:r>
              <a:rPr lang="en-US" altLang="zh-CN" sz="2000" dirty="0" smtClean="0">
                <a:solidFill>
                  <a:srgbClr val="3563A8"/>
                </a:solidFill>
              </a:rPr>
              <a:t>%</a:t>
            </a:r>
            <a:endParaRPr lang="zh-CN" altLang="en-US" sz="2000" dirty="0">
              <a:solidFill>
                <a:srgbClr val="3563A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58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7392" y="784334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563A8"/>
                </a:solidFill>
              </a:rPr>
              <a:t>ADD YOUR TITLE HERE</a:t>
            </a:r>
            <a:endParaRPr lang="zh-CN" altLang="en-US" sz="2400" b="1" dirty="0">
              <a:solidFill>
                <a:srgbClr val="3563A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5828" y="1390390"/>
            <a:ext cx="56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2752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563A8"/>
                </a:solidFill>
              </a:rPr>
              <a:t>ADD YOUR TITLE HERE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25195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3563A8"/>
                </a:solidFill>
              </a:rPr>
              <a:t>ADD YOUR TITLE HERE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407637" y="3166110"/>
            <a:ext cx="281178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3563A8"/>
                </a:solidFill>
              </a:rPr>
              <a:t>ADD YOUR TITLE HERE</a:t>
            </a:r>
            <a:endParaRPr lang="zh-CN" altLang="en-US" sz="1600" dirty="0">
              <a:solidFill>
                <a:srgbClr val="3563A8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7899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540342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22784" y="3079495"/>
            <a:ext cx="2981486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2597" y="4189950"/>
            <a:ext cx="3472089" cy="1166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039" y="4189950"/>
            <a:ext cx="3472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77482" y="4189950"/>
            <a:ext cx="3472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”。李益达一个开心的逗比，更多免费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模板访问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，或关注微博“逼格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”。李益达一个开心的逗比，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76973" y="3206115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659416" y="3206115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54088" y="1987339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96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2453</Words>
  <Application>Microsoft Office PowerPoint</Application>
  <PresentationFormat>宽屏</PresentationFormat>
  <Paragraphs>238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 Unicode MS</vt:lpstr>
      <vt:lpstr>汉仪细等线简</vt:lpstr>
      <vt:lpstr>华文细黑</vt:lpstr>
      <vt:lpstr>宋体</vt:lpstr>
      <vt:lpstr>微软雅黑</vt:lpstr>
      <vt:lpstr>Arial</vt:lpstr>
      <vt:lpstr>Calibri</vt:lpstr>
      <vt:lpstr>Myriad Pro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Abel</cp:lastModifiedBy>
  <cp:revision>73</cp:revision>
  <dcterms:created xsi:type="dcterms:W3CDTF">2014-10-17T09:09:05Z</dcterms:created>
  <dcterms:modified xsi:type="dcterms:W3CDTF">2015-05-22T06:38:21Z</dcterms:modified>
</cp:coreProperties>
</file>