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2" r:id="rId3"/>
    <p:sldId id="265" r:id="rId4"/>
    <p:sldId id="278" r:id="rId5"/>
    <p:sldId id="262" r:id="rId6"/>
    <p:sldId id="259" r:id="rId7"/>
    <p:sldId id="266" r:id="rId8"/>
    <p:sldId id="268" r:id="rId9"/>
    <p:sldId id="279" r:id="rId10"/>
    <p:sldId id="269" r:id="rId11"/>
    <p:sldId id="260" r:id="rId12"/>
    <p:sldId id="270" r:id="rId13"/>
    <p:sldId id="271" r:id="rId14"/>
    <p:sldId id="272" r:id="rId15"/>
    <p:sldId id="283" r:id="rId16"/>
    <p:sldId id="261" r:id="rId17"/>
    <p:sldId id="274" r:id="rId18"/>
    <p:sldId id="275" r:id="rId19"/>
    <p:sldId id="276" r:id="rId20"/>
    <p:sldId id="277" r:id="rId21"/>
    <p:sldId id="280" r:id="rId22"/>
    <p:sldId id="2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228" userDrawn="1">
          <p15:clr>
            <a:srgbClr val="A4A3A4"/>
          </p15:clr>
        </p15:guide>
        <p15:guide id="3" pos="1799" userDrawn="1">
          <p15:clr>
            <a:srgbClr val="A4A3A4"/>
          </p15:clr>
        </p15:guide>
        <p15:guide id="4" orient="horz" pos="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3C8"/>
    <a:srgbClr val="78D2C7"/>
    <a:srgbClr val="FDFDFD"/>
    <a:srgbClr val="FAFAFA"/>
    <a:srgbClr val="F7F7F7"/>
    <a:srgbClr val="85D7CD"/>
    <a:srgbClr val="FFD243"/>
    <a:srgbClr val="4EC6B8"/>
    <a:srgbClr val="FFE593"/>
    <a:srgbClr val="C9E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9" autoAdjust="0"/>
  </p:normalViewPr>
  <p:slideViewPr>
    <p:cSldViewPr snapToGrid="0">
      <p:cViewPr varScale="1">
        <p:scale>
          <a:sx n="78" d="100"/>
          <a:sy n="78" d="100"/>
        </p:scale>
        <p:origin x="324" y="66"/>
      </p:cViewPr>
      <p:guideLst>
        <p:guide orient="horz" pos="2205"/>
        <p:guide pos="3228"/>
        <p:guide pos="1799"/>
        <p:guide orient="horz" pos="3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rgbClr val="85D7CD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noFill/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dPt>
            <c:idx val="0"/>
            <c:bubble3D val="0"/>
            <c:spPr>
              <a:solidFill>
                <a:srgbClr val="FFD243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noFill/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dPt>
            <c:idx val="0"/>
            <c:bubble3D val="0"/>
            <c:spPr>
              <a:solidFill>
                <a:srgbClr val="85D7CD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noFill/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dPt>
            <c:idx val="0"/>
            <c:bubble3D val="0"/>
            <c:spPr>
              <a:solidFill>
                <a:srgbClr val="FFD243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noFill/>
              <a:ln>
                <a:noFill/>
              </a:ln>
              <a:effectLst/>
            </c:spPr>
          </c:dPt>
          <c:cat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dPt>
            <c:idx val="0"/>
            <c:bubble3D val="0"/>
            <c:spPr>
              <a:solidFill>
                <a:srgbClr val="85D7CD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noFill/>
              <a:ln>
                <a:noFill/>
              </a:ln>
              <a:effectLst/>
            </c:spPr>
          </c:dPt>
          <c:cat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cat>
          <c:val>
            <c:numRef>
              <c:f>Sheet1!$F$2:$F$3</c:f>
              <c:numCache>
                <c:formatCode>General</c:formatCode>
                <c:ptCount val="2"/>
                <c:pt idx="0">
                  <c:v>1.5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6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7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16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3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71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20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35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65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56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1767" y="1841046"/>
            <a:ext cx="498248" cy="2803525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48"/>
              <a:gd name="connsiteY0" fmla="*/ 0 h 2803525"/>
              <a:gd name="connsiteX1" fmla="*/ 498248 w 498248"/>
              <a:gd name="connsiteY1" fmla="*/ 276452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48"/>
              <a:gd name="connsiteY0" fmla="*/ 0 h 2803525"/>
              <a:gd name="connsiteX1" fmla="*/ 498248 w 498248"/>
              <a:gd name="connsiteY1" fmla="*/ 290739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48"/>
              <a:gd name="connsiteY0" fmla="*/ 0 h 2803525"/>
              <a:gd name="connsiteX1" fmla="*/ 498248 w 498248"/>
              <a:gd name="connsiteY1" fmla="*/ 290739 h 2803525"/>
              <a:gd name="connsiteX2" fmla="*/ 493486 w 498248"/>
              <a:gd name="connsiteY2" fmla="*/ 2398712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248" h="2803525">
                <a:moveTo>
                  <a:pt x="0" y="0"/>
                </a:moveTo>
                <a:lnTo>
                  <a:pt x="498248" y="290739"/>
                </a:lnTo>
                <a:cubicBezTo>
                  <a:pt x="496661" y="993397"/>
                  <a:pt x="495073" y="1696054"/>
                  <a:pt x="493486" y="2398712"/>
                </a:cubicBezTo>
                <a:lnTo>
                  <a:pt x="4762" y="2803525"/>
                </a:lnTo>
                <a:cubicBezTo>
                  <a:pt x="3175" y="1869017"/>
                  <a:pt x="1587" y="934508"/>
                  <a:pt x="0" y="0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3715322">
            <a:off x="2569202" y="1648304"/>
            <a:ext cx="493658" cy="1010688"/>
          </a:xfrm>
          <a:custGeom>
            <a:avLst/>
            <a:gdLst>
              <a:gd name="connsiteX0" fmla="*/ 0 w 493486"/>
              <a:gd name="connsiteY0" fmla="*/ 0 h 1010688"/>
              <a:gd name="connsiteX1" fmla="*/ 493486 w 493486"/>
              <a:gd name="connsiteY1" fmla="*/ 0 h 1010688"/>
              <a:gd name="connsiteX2" fmla="*/ 493486 w 493486"/>
              <a:gd name="connsiteY2" fmla="*/ 1010688 h 1010688"/>
              <a:gd name="connsiteX3" fmla="*/ 0 w 493486"/>
              <a:gd name="connsiteY3" fmla="*/ 1010688 h 1010688"/>
              <a:gd name="connsiteX4" fmla="*/ 0 w 493486"/>
              <a:gd name="connsiteY4" fmla="*/ 0 h 1010688"/>
              <a:gd name="connsiteX0" fmla="*/ 113 w 493486"/>
              <a:gd name="connsiteY0" fmla="*/ 278046 h 1010688"/>
              <a:gd name="connsiteX1" fmla="*/ 493486 w 493486"/>
              <a:gd name="connsiteY1" fmla="*/ 0 h 1010688"/>
              <a:gd name="connsiteX2" fmla="*/ 493486 w 493486"/>
              <a:gd name="connsiteY2" fmla="*/ 1010688 h 1010688"/>
              <a:gd name="connsiteX3" fmla="*/ 0 w 493486"/>
              <a:gd name="connsiteY3" fmla="*/ 1010688 h 1010688"/>
              <a:gd name="connsiteX4" fmla="*/ 113 w 493486"/>
              <a:gd name="connsiteY4" fmla="*/ 278046 h 1010688"/>
              <a:gd name="connsiteX0" fmla="*/ 4 w 493658"/>
              <a:gd name="connsiteY0" fmla="*/ 288691 h 1010688"/>
              <a:gd name="connsiteX1" fmla="*/ 493658 w 493658"/>
              <a:gd name="connsiteY1" fmla="*/ 0 h 1010688"/>
              <a:gd name="connsiteX2" fmla="*/ 493658 w 493658"/>
              <a:gd name="connsiteY2" fmla="*/ 1010688 h 1010688"/>
              <a:gd name="connsiteX3" fmla="*/ 172 w 493658"/>
              <a:gd name="connsiteY3" fmla="*/ 1010688 h 1010688"/>
              <a:gd name="connsiteX4" fmla="*/ 4 w 493658"/>
              <a:gd name="connsiteY4" fmla="*/ 288691 h 101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658" h="1010688">
                <a:moveTo>
                  <a:pt x="4" y="288691"/>
                </a:moveTo>
                <a:lnTo>
                  <a:pt x="493658" y="0"/>
                </a:lnTo>
                <a:lnTo>
                  <a:pt x="493658" y="1010688"/>
                </a:lnTo>
                <a:lnTo>
                  <a:pt x="172" y="1010688"/>
                </a:lnTo>
                <a:cubicBezTo>
                  <a:pt x="210" y="766474"/>
                  <a:pt x="-34" y="532905"/>
                  <a:pt x="4" y="288691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4573193">
            <a:off x="2500684" y="3936062"/>
            <a:ext cx="491593" cy="1415956"/>
          </a:xfrm>
          <a:custGeom>
            <a:avLst/>
            <a:gdLst>
              <a:gd name="connsiteX0" fmla="*/ 0 w 493486"/>
              <a:gd name="connsiteY0" fmla="*/ 0 h 881465"/>
              <a:gd name="connsiteX1" fmla="*/ 493486 w 493486"/>
              <a:gd name="connsiteY1" fmla="*/ 0 h 881465"/>
              <a:gd name="connsiteX2" fmla="*/ 493486 w 493486"/>
              <a:gd name="connsiteY2" fmla="*/ 881465 h 881465"/>
              <a:gd name="connsiteX3" fmla="*/ 0 w 493486"/>
              <a:gd name="connsiteY3" fmla="*/ 881465 h 881465"/>
              <a:gd name="connsiteX4" fmla="*/ 0 w 493486"/>
              <a:gd name="connsiteY4" fmla="*/ 0 h 881465"/>
              <a:gd name="connsiteX0" fmla="*/ 0 w 497528"/>
              <a:gd name="connsiteY0" fmla="*/ 0 h 1142943"/>
              <a:gd name="connsiteX1" fmla="*/ 497528 w 497528"/>
              <a:gd name="connsiteY1" fmla="*/ 261478 h 1142943"/>
              <a:gd name="connsiteX2" fmla="*/ 497528 w 497528"/>
              <a:gd name="connsiteY2" fmla="*/ 1142943 h 1142943"/>
              <a:gd name="connsiteX3" fmla="*/ 4042 w 497528"/>
              <a:gd name="connsiteY3" fmla="*/ 1142943 h 1142943"/>
              <a:gd name="connsiteX4" fmla="*/ 0 w 497528"/>
              <a:gd name="connsiteY4" fmla="*/ 0 h 1142943"/>
              <a:gd name="connsiteX0" fmla="*/ 1322 w 493786"/>
              <a:gd name="connsiteY0" fmla="*/ 0 h 1075740"/>
              <a:gd name="connsiteX1" fmla="*/ 493786 w 493786"/>
              <a:gd name="connsiteY1" fmla="*/ 194275 h 1075740"/>
              <a:gd name="connsiteX2" fmla="*/ 493786 w 493786"/>
              <a:gd name="connsiteY2" fmla="*/ 1075740 h 1075740"/>
              <a:gd name="connsiteX3" fmla="*/ 300 w 493786"/>
              <a:gd name="connsiteY3" fmla="*/ 1075740 h 1075740"/>
              <a:gd name="connsiteX4" fmla="*/ 1322 w 493786"/>
              <a:gd name="connsiteY4" fmla="*/ 0 h 1075740"/>
              <a:gd name="connsiteX0" fmla="*/ 2480 w 493722"/>
              <a:gd name="connsiteY0" fmla="*/ 0 h 1065582"/>
              <a:gd name="connsiteX1" fmla="*/ 493722 w 493722"/>
              <a:gd name="connsiteY1" fmla="*/ 184117 h 1065582"/>
              <a:gd name="connsiteX2" fmla="*/ 493722 w 493722"/>
              <a:gd name="connsiteY2" fmla="*/ 1065582 h 1065582"/>
              <a:gd name="connsiteX3" fmla="*/ 236 w 493722"/>
              <a:gd name="connsiteY3" fmla="*/ 1065582 h 1065582"/>
              <a:gd name="connsiteX4" fmla="*/ 2480 w 493722"/>
              <a:gd name="connsiteY4" fmla="*/ 0 h 1065582"/>
              <a:gd name="connsiteX0" fmla="*/ 2480 w 493722"/>
              <a:gd name="connsiteY0" fmla="*/ 0 h 1065582"/>
              <a:gd name="connsiteX1" fmla="*/ 486125 w 493722"/>
              <a:gd name="connsiteY1" fmla="*/ 83312 h 1065582"/>
              <a:gd name="connsiteX2" fmla="*/ 493722 w 493722"/>
              <a:gd name="connsiteY2" fmla="*/ 1065582 h 1065582"/>
              <a:gd name="connsiteX3" fmla="*/ 236 w 493722"/>
              <a:gd name="connsiteY3" fmla="*/ 1065582 h 1065582"/>
              <a:gd name="connsiteX4" fmla="*/ 2480 w 493722"/>
              <a:gd name="connsiteY4" fmla="*/ 0 h 1065582"/>
              <a:gd name="connsiteX0" fmla="*/ 2480 w 493722"/>
              <a:gd name="connsiteY0" fmla="*/ 0 h 1065582"/>
              <a:gd name="connsiteX1" fmla="*/ 483768 w 493722"/>
              <a:gd name="connsiteY1" fmla="*/ 76285 h 1065582"/>
              <a:gd name="connsiteX2" fmla="*/ 493722 w 493722"/>
              <a:gd name="connsiteY2" fmla="*/ 1065582 h 1065582"/>
              <a:gd name="connsiteX3" fmla="*/ 236 w 493722"/>
              <a:gd name="connsiteY3" fmla="*/ 1065582 h 1065582"/>
              <a:gd name="connsiteX4" fmla="*/ 2480 w 493722"/>
              <a:gd name="connsiteY4" fmla="*/ 0 h 1065582"/>
              <a:gd name="connsiteX0" fmla="*/ 2480 w 493722"/>
              <a:gd name="connsiteY0" fmla="*/ 0 h 1065582"/>
              <a:gd name="connsiteX1" fmla="*/ 491992 w 493722"/>
              <a:gd name="connsiteY1" fmla="*/ 718634 h 1065582"/>
              <a:gd name="connsiteX2" fmla="*/ 493722 w 493722"/>
              <a:gd name="connsiteY2" fmla="*/ 1065582 h 1065582"/>
              <a:gd name="connsiteX3" fmla="*/ 236 w 493722"/>
              <a:gd name="connsiteY3" fmla="*/ 1065582 h 1065582"/>
              <a:gd name="connsiteX4" fmla="*/ 2480 w 493722"/>
              <a:gd name="connsiteY4" fmla="*/ 0 h 1065582"/>
              <a:gd name="connsiteX0" fmla="*/ 2480 w 494073"/>
              <a:gd name="connsiteY0" fmla="*/ 0 h 1128161"/>
              <a:gd name="connsiteX1" fmla="*/ 491992 w 494073"/>
              <a:gd name="connsiteY1" fmla="*/ 718634 h 1128161"/>
              <a:gd name="connsiteX2" fmla="*/ 494073 w 494073"/>
              <a:gd name="connsiteY2" fmla="*/ 1128161 h 1128161"/>
              <a:gd name="connsiteX3" fmla="*/ 236 w 494073"/>
              <a:gd name="connsiteY3" fmla="*/ 1065582 h 1128161"/>
              <a:gd name="connsiteX4" fmla="*/ 2480 w 494073"/>
              <a:gd name="connsiteY4" fmla="*/ 0 h 1128161"/>
              <a:gd name="connsiteX0" fmla="*/ 1709 w 493302"/>
              <a:gd name="connsiteY0" fmla="*/ 0 h 1128161"/>
              <a:gd name="connsiteX1" fmla="*/ 491221 w 493302"/>
              <a:gd name="connsiteY1" fmla="*/ 718634 h 1128161"/>
              <a:gd name="connsiteX2" fmla="*/ 493302 w 493302"/>
              <a:gd name="connsiteY2" fmla="*/ 1128161 h 1128161"/>
              <a:gd name="connsiteX3" fmla="*/ 275 w 493302"/>
              <a:gd name="connsiteY3" fmla="*/ 935508 h 1128161"/>
              <a:gd name="connsiteX4" fmla="*/ 1709 w 493302"/>
              <a:gd name="connsiteY4" fmla="*/ 0 h 1128161"/>
              <a:gd name="connsiteX0" fmla="*/ 0 w 491593"/>
              <a:gd name="connsiteY0" fmla="*/ 0 h 1128161"/>
              <a:gd name="connsiteX1" fmla="*/ 489512 w 491593"/>
              <a:gd name="connsiteY1" fmla="*/ 718634 h 1128161"/>
              <a:gd name="connsiteX2" fmla="*/ 491593 w 491593"/>
              <a:gd name="connsiteY2" fmla="*/ 1128161 h 1128161"/>
              <a:gd name="connsiteX3" fmla="*/ 34056 w 491593"/>
              <a:gd name="connsiteY3" fmla="*/ 947653 h 1128161"/>
              <a:gd name="connsiteX4" fmla="*/ 0 w 491593"/>
              <a:gd name="connsiteY4" fmla="*/ 0 h 112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593" h="1128161">
                <a:moveTo>
                  <a:pt x="0" y="0"/>
                </a:moveTo>
                <a:lnTo>
                  <a:pt x="489512" y="718634"/>
                </a:lnTo>
                <a:cubicBezTo>
                  <a:pt x="492044" y="1046057"/>
                  <a:pt x="489061" y="800738"/>
                  <a:pt x="491593" y="1128161"/>
                </a:cubicBezTo>
                <a:lnTo>
                  <a:pt x="34056" y="947653"/>
                </a:lnTo>
                <a:cubicBezTo>
                  <a:pt x="32709" y="566672"/>
                  <a:pt x="1347" y="380981"/>
                  <a:pt x="0" y="0"/>
                </a:cubicBezTo>
                <a:close/>
              </a:path>
            </a:pathLst>
          </a:custGeom>
          <a:solidFill>
            <a:srgbClr val="5ECA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2744612" y="3914332"/>
            <a:ext cx="496803" cy="1773665"/>
          </a:xfrm>
          <a:custGeom>
            <a:avLst/>
            <a:gdLst>
              <a:gd name="connsiteX0" fmla="*/ 0 w 493486"/>
              <a:gd name="connsiteY0" fmla="*/ 0 h 1835577"/>
              <a:gd name="connsiteX1" fmla="*/ 493486 w 493486"/>
              <a:gd name="connsiteY1" fmla="*/ 0 h 1835577"/>
              <a:gd name="connsiteX2" fmla="*/ 493486 w 493486"/>
              <a:gd name="connsiteY2" fmla="*/ 1835577 h 1835577"/>
              <a:gd name="connsiteX3" fmla="*/ 0 w 493486"/>
              <a:gd name="connsiteY3" fmla="*/ 1835577 h 1835577"/>
              <a:gd name="connsiteX4" fmla="*/ 0 w 493486"/>
              <a:gd name="connsiteY4" fmla="*/ 0 h 1835577"/>
              <a:gd name="connsiteX0" fmla="*/ 0 w 498251"/>
              <a:gd name="connsiteY0" fmla="*/ 0 h 1835577"/>
              <a:gd name="connsiteX1" fmla="*/ 493486 w 498251"/>
              <a:gd name="connsiteY1" fmla="*/ 0 h 1835577"/>
              <a:gd name="connsiteX2" fmla="*/ 498251 w 498251"/>
              <a:gd name="connsiteY2" fmla="*/ 1697465 h 1835577"/>
              <a:gd name="connsiteX3" fmla="*/ 0 w 498251"/>
              <a:gd name="connsiteY3" fmla="*/ 1835577 h 1835577"/>
              <a:gd name="connsiteX4" fmla="*/ 0 w 498251"/>
              <a:gd name="connsiteY4" fmla="*/ 0 h 1835577"/>
              <a:gd name="connsiteX0" fmla="*/ 0 w 498254"/>
              <a:gd name="connsiteY0" fmla="*/ 0 h 1835577"/>
              <a:gd name="connsiteX1" fmla="*/ 493486 w 498254"/>
              <a:gd name="connsiteY1" fmla="*/ 0 h 1835577"/>
              <a:gd name="connsiteX2" fmla="*/ 498254 w 498254"/>
              <a:gd name="connsiteY2" fmla="*/ 1773665 h 1835577"/>
              <a:gd name="connsiteX3" fmla="*/ 0 w 498254"/>
              <a:gd name="connsiteY3" fmla="*/ 1835577 h 1835577"/>
              <a:gd name="connsiteX4" fmla="*/ 0 w 498254"/>
              <a:gd name="connsiteY4" fmla="*/ 0 h 1835577"/>
              <a:gd name="connsiteX0" fmla="*/ 0 w 498254"/>
              <a:gd name="connsiteY0" fmla="*/ 0 h 1773665"/>
              <a:gd name="connsiteX1" fmla="*/ 493486 w 498254"/>
              <a:gd name="connsiteY1" fmla="*/ 0 h 1773665"/>
              <a:gd name="connsiteX2" fmla="*/ 498254 w 498254"/>
              <a:gd name="connsiteY2" fmla="*/ 1773665 h 1773665"/>
              <a:gd name="connsiteX3" fmla="*/ 0 w 498254"/>
              <a:gd name="connsiteY3" fmla="*/ 1657777 h 1773665"/>
              <a:gd name="connsiteX4" fmla="*/ 0 w 498254"/>
              <a:gd name="connsiteY4" fmla="*/ 0 h 1773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254" h="1773665">
                <a:moveTo>
                  <a:pt x="0" y="0"/>
                </a:moveTo>
                <a:lnTo>
                  <a:pt x="493486" y="0"/>
                </a:lnTo>
                <a:cubicBezTo>
                  <a:pt x="495074" y="565822"/>
                  <a:pt x="496666" y="1207843"/>
                  <a:pt x="498254" y="1773665"/>
                </a:cubicBezTo>
                <a:lnTo>
                  <a:pt x="0" y="1657777"/>
                </a:lnTo>
                <a:lnTo>
                  <a:pt x="0" y="0"/>
                </a:ln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13300" y="2053770"/>
            <a:ext cx="55563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 ONE</a:t>
            </a:r>
            <a:endParaRPr lang="zh-CN" altLang="en-US" sz="8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0" y="3500320"/>
            <a:ext cx="231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 rot="21082815">
            <a:off x="629629" y="689942"/>
            <a:ext cx="6572491" cy="5512481"/>
          </a:xfrm>
          <a:custGeom>
            <a:avLst/>
            <a:gdLst>
              <a:gd name="connsiteX0" fmla="*/ 0 w 6529246"/>
              <a:gd name="connsiteY0" fmla="*/ 0 h 5375564"/>
              <a:gd name="connsiteX1" fmla="*/ 6529246 w 6529246"/>
              <a:gd name="connsiteY1" fmla="*/ 0 h 5375564"/>
              <a:gd name="connsiteX2" fmla="*/ 6529246 w 6529246"/>
              <a:gd name="connsiteY2" fmla="*/ 5375564 h 5375564"/>
              <a:gd name="connsiteX3" fmla="*/ 0 w 6529246"/>
              <a:gd name="connsiteY3" fmla="*/ 5375564 h 5375564"/>
              <a:gd name="connsiteX4" fmla="*/ 0 w 6529246"/>
              <a:gd name="connsiteY4" fmla="*/ 0 h 5375564"/>
              <a:gd name="connsiteX0" fmla="*/ 43245 w 6572491"/>
              <a:gd name="connsiteY0" fmla="*/ 0 h 5375564"/>
              <a:gd name="connsiteX1" fmla="*/ 6572491 w 6572491"/>
              <a:gd name="connsiteY1" fmla="*/ 0 h 5375564"/>
              <a:gd name="connsiteX2" fmla="*/ 6572491 w 6572491"/>
              <a:gd name="connsiteY2" fmla="*/ 5375564 h 5375564"/>
              <a:gd name="connsiteX3" fmla="*/ 43245 w 6572491"/>
              <a:gd name="connsiteY3" fmla="*/ 5375564 h 5375564"/>
              <a:gd name="connsiteX4" fmla="*/ 0 w 6572491"/>
              <a:gd name="connsiteY4" fmla="*/ 4558549 h 5375564"/>
              <a:gd name="connsiteX5" fmla="*/ 43245 w 6572491"/>
              <a:gd name="connsiteY5" fmla="*/ 0 h 5375564"/>
              <a:gd name="connsiteX0" fmla="*/ 43245 w 6572491"/>
              <a:gd name="connsiteY0" fmla="*/ 0 h 5385087"/>
              <a:gd name="connsiteX1" fmla="*/ 6572491 w 6572491"/>
              <a:gd name="connsiteY1" fmla="*/ 0 h 5385087"/>
              <a:gd name="connsiteX2" fmla="*/ 6572491 w 6572491"/>
              <a:gd name="connsiteY2" fmla="*/ 5375564 h 5385087"/>
              <a:gd name="connsiteX3" fmla="*/ 1107836 w 6572491"/>
              <a:gd name="connsiteY3" fmla="*/ 5385087 h 5385087"/>
              <a:gd name="connsiteX4" fmla="*/ 43245 w 6572491"/>
              <a:gd name="connsiteY4" fmla="*/ 5375564 h 5385087"/>
              <a:gd name="connsiteX5" fmla="*/ 0 w 6572491"/>
              <a:gd name="connsiteY5" fmla="*/ 4558549 h 5385087"/>
              <a:gd name="connsiteX6" fmla="*/ 43245 w 6572491"/>
              <a:gd name="connsiteY6" fmla="*/ 0 h 5385087"/>
              <a:gd name="connsiteX0" fmla="*/ 43245 w 6572491"/>
              <a:gd name="connsiteY0" fmla="*/ 0 h 5385087"/>
              <a:gd name="connsiteX1" fmla="*/ 6572491 w 6572491"/>
              <a:gd name="connsiteY1" fmla="*/ 0 h 5385087"/>
              <a:gd name="connsiteX2" fmla="*/ 6572491 w 6572491"/>
              <a:gd name="connsiteY2" fmla="*/ 5375564 h 5385087"/>
              <a:gd name="connsiteX3" fmla="*/ 1107836 w 6572491"/>
              <a:gd name="connsiteY3" fmla="*/ 5385087 h 5385087"/>
              <a:gd name="connsiteX4" fmla="*/ 0 w 6572491"/>
              <a:gd name="connsiteY4" fmla="*/ 4558549 h 5385087"/>
              <a:gd name="connsiteX5" fmla="*/ 43245 w 6572491"/>
              <a:gd name="connsiteY5" fmla="*/ 0 h 5385087"/>
              <a:gd name="connsiteX0" fmla="*/ 43245 w 6572491"/>
              <a:gd name="connsiteY0" fmla="*/ 0 h 5385087"/>
              <a:gd name="connsiteX1" fmla="*/ 4925141 w 6572491"/>
              <a:gd name="connsiteY1" fmla="*/ 8296 h 5385087"/>
              <a:gd name="connsiteX2" fmla="*/ 6572491 w 6572491"/>
              <a:gd name="connsiteY2" fmla="*/ 0 h 5385087"/>
              <a:gd name="connsiteX3" fmla="*/ 6572491 w 6572491"/>
              <a:gd name="connsiteY3" fmla="*/ 5375564 h 5385087"/>
              <a:gd name="connsiteX4" fmla="*/ 1107836 w 6572491"/>
              <a:gd name="connsiteY4" fmla="*/ 5385087 h 5385087"/>
              <a:gd name="connsiteX5" fmla="*/ 0 w 6572491"/>
              <a:gd name="connsiteY5" fmla="*/ 4558549 h 5385087"/>
              <a:gd name="connsiteX6" fmla="*/ 43245 w 6572491"/>
              <a:gd name="connsiteY6" fmla="*/ 0 h 5385087"/>
              <a:gd name="connsiteX0" fmla="*/ 43245 w 6572491"/>
              <a:gd name="connsiteY0" fmla="*/ 0 h 5385087"/>
              <a:gd name="connsiteX1" fmla="*/ 4983349 w 6572491"/>
              <a:gd name="connsiteY1" fmla="*/ 132725 h 5385087"/>
              <a:gd name="connsiteX2" fmla="*/ 6572491 w 6572491"/>
              <a:gd name="connsiteY2" fmla="*/ 0 h 5385087"/>
              <a:gd name="connsiteX3" fmla="*/ 6572491 w 6572491"/>
              <a:gd name="connsiteY3" fmla="*/ 5375564 h 5385087"/>
              <a:gd name="connsiteX4" fmla="*/ 1107836 w 6572491"/>
              <a:gd name="connsiteY4" fmla="*/ 5385087 h 5385087"/>
              <a:gd name="connsiteX5" fmla="*/ 0 w 6572491"/>
              <a:gd name="connsiteY5" fmla="*/ 4558549 h 5385087"/>
              <a:gd name="connsiteX6" fmla="*/ 43245 w 6572491"/>
              <a:gd name="connsiteY6" fmla="*/ 0 h 5385087"/>
              <a:gd name="connsiteX0" fmla="*/ 43245 w 6572491"/>
              <a:gd name="connsiteY0" fmla="*/ 0 h 5385087"/>
              <a:gd name="connsiteX1" fmla="*/ 4983349 w 6572491"/>
              <a:gd name="connsiteY1" fmla="*/ 132725 h 5385087"/>
              <a:gd name="connsiteX2" fmla="*/ 6572491 w 6572491"/>
              <a:gd name="connsiteY2" fmla="*/ 0 h 5385087"/>
              <a:gd name="connsiteX3" fmla="*/ 6572491 w 6572491"/>
              <a:gd name="connsiteY3" fmla="*/ 5375564 h 5385087"/>
              <a:gd name="connsiteX4" fmla="*/ 1107836 w 6572491"/>
              <a:gd name="connsiteY4" fmla="*/ 5385087 h 5385087"/>
              <a:gd name="connsiteX5" fmla="*/ 0 w 6572491"/>
              <a:gd name="connsiteY5" fmla="*/ 4558549 h 5385087"/>
              <a:gd name="connsiteX6" fmla="*/ 43245 w 6572491"/>
              <a:gd name="connsiteY6" fmla="*/ 0 h 5385087"/>
              <a:gd name="connsiteX0" fmla="*/ 43245 w 6572491"/>
              <a:gd name="connsiteY0" fmla="*/ 339791 h 5724878"/>
              <a:gd name="connsiteX1" fmla="*/ 1367033 w 6572491"/>
              <a:gd name="connsiteY1" fmla="*/ 348213 h 5724878"/>
              <a:gd name="connsiteX2" fmla="*/ 4983349 w 6572491"/>
              <a:gd name="connsiteY2" fmla="*/ 472516 h 5724878"/>
              <a:gd name="connsiteX3" fmla="*/ 6572491 w 6572491"/>
              <a:gd name="connsiteY3" fmla="*/ 339791 h 5724878"/>
              <a:gd name="connsiteX4" fmla="*/ 6572491 w 6572491"/>
              <a:gd name="connsiteY4" fmla="*/ 5715355 h 5724878"/>
              <a:gd name="connsiteX5" fmla="*/ 1107836 w 6572491"/>
              <a:gd name="connsiteY5" fmla="*/ 5724878 h 5724878"/>
              <a:gd name="connsiteX6" fmla="*/ 0 w 6572491"/>
              <a:gd name="connsiteY6" fmla="*/ 4898340 h 5724878"/>
              <a:gd name="connsiteX7" fmla="*/ 43245 w 6572491"/>
              <a:gd name="connsiteY7" fmla="*/ 339791 h 5724878"/>
              <a:gd name="connsiteX0" fmla="*/ 43245 w 6572491"/>
              <a:gd name="connsiteY0" fmla="*/ 339791 h 5724878"/>
              <a:gd name="connsiteX1" fmla="*/ 1367033 w 6572491"/>
              <a:gd name="connsiteY1" fmla="*/ 348213 h 5724878"/>
              <a:gd name="connsiteX2" fmla="*/ 4983349 w 6572491"/>
              <a:gd name="connsiteY2" fmla="*/ 472516 h 5724878"/>
              <a:gd name="connsiteX3" fmla="*/ 6572491 w 6572491"/>
              <a:gd name="connsiteY3" fmla="*/ 339791 h 5724878"/>
              <a:gd name="connsiteX4" fmla="*/ 6572491 w 6572491"/>
              <a:gd name="connsiteY4" fmla="*/ 5715355 h 5724878"/>
              <a:gd name="connsiteX5" fmla="*/ 1107836 w 6572491"/>
              <a:gd name="connsiteY5" fmla="*/ 5724878 h 5724878"/>
              <a:gd name="connsiteX6" fmla="*/ 0 w 6572491"/>
              <a:gd name="connsiteY6" fmla="*/ 4898340 h 5724878"/>
              <a:gd name="connsiteX7" fmla="*/ 43245 w 6572491"/>
              <a:gd name="connsiteY7" fmla="*/ 339791 h 5724878"/>
              <a:gd name="connsiteX0" fmla="*/ 43245 w 6572491"/>
              <a:gd name="connsiteY0" fmla="*/ 127394 h 5512481"/>
              <a:gd name="connsiteX1" fmla="*/ 1367033 w 6572491"/>
              <a:gd name="connsiteY1" fmla="*/ 135816 h 5512481"/>
              <a:gd name="connsiteX2" fmla="*/ 4983349 w 6572491"/>
              <a:gd name="connsiteY2" fmla="*/ 260119 h 5512481"/>
              <a:gd name="connsiteX3" fmla="*/ 6572491 w 6572491"/>
              <a:gd name="connsiteY3" fmla="*/ 127394 h 5512481"/>
              <a:gd name="connsiteX4" fmla="*/ 6572491 w 6572491"/>
              <a:gd name="connsiteY4" fmla="*/ 5502958 h 5512481"/>
              <a:gd name="connsiteX5" fmla="*/ 1107836 w 6572491"/>
              <a:gd name="connsiteY5" fmla="*/ 5512481 h 5512481"/>
              <a:gd name="connsiteX6" fmla="*/ 0 w 6572491"/>
              <a:gd name="connsiteY6" fmla="*/ 4685943 h 5512481"/>
              <a:gd name="connsiteX7" fmla="*/ 43245 w 6572491"/>
              <a:gd name="connsiteY7" fmla="*/ 127394 h 5512481"/>
              <a:gd name="connsiteX0" fmla="*/ 43245 w 6572491"/>
              <a:gd name="connsiteY0" fmla="*/ 127394 h 5512481"/>
              <a:gd name="connsiteX1" fmla="*/ 1367033 w 6572491"/>
              <a:gd name="connsiteY1" fmla="*/ 135816 h 5512481"/>
              <a:gd name="connsiteX2" fmla="*/ 1611317 w 6572491"/>
              <a:gd name="connsiteY2" fmla="*/ 134311 h 5512481"/>
              <a:gd name="connsiteX3" fmla="*/ 4983349 w 6572491"/>
              <a:gd name="connsiteY3" fmla="*/ 260119 h 5512481"/>
              <a:gd name="connsiteX4" fmla="*/ 6572491 w 6572491"/>
              <a:gd name="connsiteY4" fmla="*/ 127394 h 5512481"/>
              <a:gd name="connsiteX5" fmla="*/ 6572491 w 6572491"/>
              <a:gd name="connsiteY5" fmla="*/ 5502958 h 5512481"/>
              <a:gd name="connsiteX6" fmla="*/ 1107836 w 6572491"/>
              <a:gd name="connsiteY6" fmla="*/ 5512481 h 5512481"/>
              <a:gd name="connsiteX7" fmla="*/ 0 w 6572491"/>
              <a:gd name="connsiteY7" fmla="*/ 4685943 h 5512481"/>
              <a:gd name="connsiteX8" fmla="*/ 43245 w 6572491"/>
              <a:gd name="connsiteY8" fmla="*/ 127394 h 5512481"/>
              <a:gd name="connsiteX0" fmla="*/ 43245 w 6572491"/>
              <a:gd name="connsiteY0" fmla="*/ 127394 h 5512481"/>
              <a:gd name="connsiteX1" fmla="*/ 1367033 w 6572491"/>
              <a:gd name="connsiteY1" fmla="*/ 135816 h 5512481"/>
              <a:gd name="connsiteX2" fmla="*/ 1948072 w 6572491"/>
              <a:gd name="connsiteY2" fmla="*/ 31218 h 5512481"/>
              <a:gd name="connsiteX3" fmla="*/ 4983349 w 6572491"/>
              <a:gd name="connsiteY3" fmla="*/ 260119 h 5512481"/>
              <a:gd name="connsiteX4" fmla="*/ 6572491 w 6572491"/>
              <a:gd name="connsiteY4" fmla="*/ 127394 h 5512481"/>
              <a:gd name="connsiteX5" fmla="*/ 6572491 w 6572491"/>
              <a:gd name="connsiteY5" fmla="*/ 5502958 h 5512481"/>
              <a:gd name="connsiteX6" fmla="*/ 1107836 w 6572491"/>
              <a:gd name="connsiteY6" fmla="*/ 5512481 h 5512481"/>
              <a:gd name="connsiteX7" fmla="*/ 0 w 6572491"/>
              <a:gd name="connsiteY7" fmla="*/ 4685943 h 5512481"/>
              <a:gd name="connsiteX8" fmla="*/ 43245 w 6572491"/>
              <a:gd name="connsiteY8" fmla="*/ 127394 h 5512481"/>
              <a:gd name="connsiteX0" fmla="*/ 43245 w 6572491"/>
              <a:gd name="connsiteY0" fmla="*/ 127394 h 5512481"/>
              <a:gd name="connsiteX1" fmla="*/ 1367033 w 6572491"/>
              <a:gd name="connsiteY1" fmla="*/ 135816 h 5512481"/>
              <a:gd name="connsiteX2" fmla="*/ 1948072 w 6572491"/>
              <a:gd name="connsiteY2" fmla="*/ 31218 h 5512481"/>
              <a:gd name="connsiteX3" fmla="*/ 4983349 w 6572491"/>
              <a:gd name="connsiteY3" fmla="*/ 260119 h 5512481"/>
              <a:gd name="connsiteX4" fmla="*/ 6572491 w 6572491"/>
              <a:gd name="connsiteY4" fmla="*/ 127394 h 5512481"/>
              <a:gd name="connsiteX5" fmla="*/ 6572491 w 6572491"/>
              <a:gd name="connsiteY5" fmla="*/ 5502958 h 5512481"/>
              <a:gd name="connsiteX6" fmla="*/ 1107836 w 6572491"/>
              <a:gd name="connsiteY6" fmla="*/ 5512481 h 5512481"/>
              <a:gd name="connsiteX7" fmla="*/ 0 w 6572491"/>
              <a:gd name="connsiteY7" fmla="*/ 4685943 h 5512481"/>
              <a:gd name="connsiteX8" fmla="*/ 35856 w 6572491"/>
              <a:gd name="connsiteY8" fmla="*/ 2477352 h 5512481"/>
              <a:gd name="connsiteX9" fmla="*/ 43245 w 6572491"/>
              <a:gd name="connsiteY9" fmla="*/ 127394 h 5512481"/>
              <a:gd name="connsiteX0" fmla="*/ 43245 w 6572491"/>
              <a:gd name="connsiteY0" fmla="*/ 127394 h 5512481"/>
              <a:gd name="connsiteX1" fmla="*/ 1367033 w 6572491"/>
              <a:gd name="connsiteY1" fmla="*/ 135816 h 5512481"/>
              <a:gd name="connsiteX2" fmla="*/ 1948072 w 6572491"/>
              <a:gd name="connsiteY2" fmla="*/ 31218 h 5512481"/>
              <a:gd name="connsiteX3" fmla="*/ 4983349 w 6572491"/>
              <a:gd name="connsiteY3" fmla="*/ 260119 h 5512481"/>
              <a:gd name="connsiteX4" fmla="*/ 6572491 w 6572491"/>
              <a:gd name="connsiteY4" fmla="*/ 127394 h 5512481"/>
              <a:gd name="connsiteX5" fmla="*/ 6572491 w 6572491"/>
              <a:gd name="connsiteY5" fmla="*/ 5502958 h 5512481"/>
              <a:gd name="connsiteX6" fmla="*/ 1107836 w 6572491"/>
              <a:gd name="connsiteY6" fmla="*/ 5512481 h 5512481"/>
              <a:gd name="connsiteX7" fmla="*/ 0 w 6572491"/>
              <a:gd name="connsiteY7" fmla="*/ 4685943 h 5512481"/>
              <a:gd name="connsiteX8" fmla="*/ 158750 w 6572491"/>
              <a:gd name="connsiteY8" fmla="*/ 2598742 h 5512481"/>
              <a:gd name="connsiteX9" fmla="*/ 43245 w 6572491"/>
              <a:gd name="connsiteY9" fmla="*/ 127394 h 5512481"/>
              <a:gd name="connsiteX0" fmla="*/ 43245 w 6572491"/>
              <a:gd name="connsiteY0" fmla="*/ 127394 h 5512481"/>
              <a:gd name="connsiteX1" fmla="*/ 1367033 w 6572491"/>
              <a:gd name="connsiteY1" fmla="*/ 135816 h 5512481"/>
              <a:gd name="connsiteX2" fmla="*/ 1948072 w 6572491"/>
              <a:gd name="connsiteY2" fmla="*/ 31218 h 5512481"/>
              <a:gd name="connsiteX3" fmla="*/ 4983349 w 6572491"/>
              <a:gd name="connsiteY3" fmla="*/ 260119 h 5512481"/>
              <a:gd name="connsiteX4" fmla="*/ 6572491 w 6572491"/>
              <a:gd name="connsiteY4" fmla="*/ 127394 h 5512481"/>
              <a:gd name="connsiteX5" fmla="*/ 6572491 w 6572491"/>
              <a:gd name="connsiteY5" fmla="*/ 5502958 h 5512481"/>
              <a:gd name="connsiteX6" fmla="*/ 1107836 w 6572491"/>
              <a:gd name="connsiteY6" fmla="*/ 5512481 h 5512481"/>
              <a:gd name="connsiteX7" fmla="*/ 0 w 6572491"/>
              <a:gd name="connsiteY7" fmla="*/ 4685943 h 5512481"/>
              <a:gd name="connsiteX8" fmla="*/ 158750 w 6572491"/>
              <a:gd name="connsiteY8" fmla="*/ 2598742 h 5512481"/>
              <a:gd name="connsiteX9" fmla="*/ 43245 w 6572491"/>
              <a:gd name="connsiteY9" fmla="*/ 127394 h 5512481"/>
              <a:gd name="connsiteX0" fmla="*/ 43245 w 6572491"/>
              <a:gd name="connsiteY0" fmla="*/ 127394 h 5512481"/>
              <a:gd name="connsiteX1" fmla="*/ 1367033 w 6572491"/>
              <a:gd name="connsiteY1" fmla="*/ 135816 h 5512481"/>
              <a:gd name="connsiteX2" fmla="*/ 1948072 w 6572491"/>
              <a:gd name="connsiteY2" fmla="*/ 31218 h 5512481"/>
              <a:gd name="connsiteX3" fmla="*/ 4983349 w 6572491"/>
              <a:gd name="connsiteY3" fmla="*/ 260119 h 5512481"/>
              <a:gd name="connsiteX4" fmla="*/ 6572491 w 6572491"/>
              <a:gd name="connsiteY4" fmla="*/ 127394 h 5512481"/>
              <a:gd name="connsiteX5" fmla="*/ 6572491 w 6572491"/>
              <a:gd name="connsiteY5" fmla="*/ 5502958 h 5512481"/>
              <a:gd name="connsiteX6" fmla="*/ 1107836 w 6572491"/>
              <a:gd name="connsiteY6" fmla="*/ 5512481 h 5512481"/>
              <a:gd name="connsiteX7" fmla="*/ 0 w 6572491"/>
              <a:gd name="connsiteY7" fmla="*/ 4685943 h 5512481"/>
              <a:gd name="connsiteX8" fmla="*/ 158750 w 6572491"/>
              <a:gd name="connsiteY8" fmla="*/ 2598742 h 5512481"/>
              <a:gd name="connsiteX9" fmla="*/ 43245 w 6572491"/>
              <a:gd name="connsiteY9" fmla="*/ 127394 h 551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1" h="5512481">
                <a:moveTo>
                  <a:pt x="43245" y="127394"/>
                </a:moveTo>
                <a:cubicBezTo>
                  <a:pt x="712436" y="-153014"/>
                  <a:pt x="543682" y="113695"/>
                  <a:pt x="1367033" y="135816"/>
                </a:cubicBezTo>
                <a:cubicBezTo>
                  <a:pt x="1628378" y="136969"/>
                  <a:pt x="1345353" y="10501"/>
                  <a:pt x="1948072" y="31218"/>
                </a:cubicBezTo>
                <a:cubicBezTo>
                  <a:pt x="2550791" y="51935"/>
                  <a:pt x="4156487" y="261272"/>
                  <a:pt x="4983349" y="260119"/>
                </a:cubicBezTo>
                <a:lnTo>
                  <a:pt x="6572491" y="127394"/>
                </a:lnTo>
                <a:lnTo>
                  <a:pt x="6572491" y="5502958"/>
                </a:lnTo>
                <a:lnTo>
                  <a:pt x="1107836" y="5512481"/>
                </a:lnTo>
                <a:lnTo>
                  <a:pt x="0" y="4685943"/>
                </a:lnTo>
                <a:cubicBezTo>
                  <a:pt x="52917" y="3990209"/>
                  <a:pt x="112649" y="3757932"/>
                  <a:pt x="158750" y="2598742"/>
                </a:cubicBezTo>
                <a:cubicBezTo>
                  <a:pt x="223372" y="1687831"/>
                  <a:pt x="81747" y="951177"/>
                  <a:pt x="43245" y="12739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92929" y="1064820"/>
            <a:ext cx="5739017" cy="4880569"/>
            <a:chOff x="508487" y="248400"/>
            <a:chExt cx="7653014" cy="6508269"/>
          </a:xfrm>
          <a:solidFill>
            <a:srgbClr val="C6ECE7"/>
          </a:solidFill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939439.625287.753.55.1255">
              <a:hlinkClick r:id="" action="ppaction://macro?name=Slide1.939439.625287.753.55.1255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84753" y="6031793"/>
              <a:ext cx="121508" cy="77630"/>
            </a:xfrm>
            <a:custGeom>
              <a:avLst/>
              <a:gdLst>
                <a:gd name="T0" fmla="*/ 4 w 59"/>
                <a:gd name="T1" fmla="*/ 11 h 42"/>
                <a:gd name="T2" fmla="*/ 26 w 59"/>
                <a:gd name="T3" fmla="*/ 17 h 42"/>
                <a:gd name="T4" fmla="*/ 48 w 59"/>
                <a:gd name="T5" fmla="*/ 0 h 42"/>
                <a:gd name="T6" fmla="*/ 58 w 59"/>
                <a:gd name="T7" fmla="*/ 30 h 42"/>
                <a:gd name="T8" fmla="*/ 35 w 59"/>
                <a:gd name="T9" fmla="*/ 41 h 42"/>
                <a:gd name="T10" fmla="*/ 5 w 59"/>
                <a:gd name="T11" fmla="*/ 39 h 42"/>
                <a:gd name="T12" fmla="*/ 0 w 59"/>
                <a:gd name="T13" fmla="*/ 17 h 42"/>
                <a:gd name="T14" fmla="*/ 4 w 59"/>
                <a:gd name="T15" fmla="*/ 11 h 42"/>
                <a:gd name="T16" fmla="*/ 4 w 59"/>
                <a:gd name="T17" fmla="*/ 11 h 42"/>
                <a:gd name="T18" fmla="*/ 4 w 59"/>
                <a:gd name="T1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4" y="11"/>
                  </a:moveTo>
                  <a:lnTo>
                    <a:pt x="26" y="17"/>
                  </a:lnTo>
                  <a:lnTo>
                    <a:pt x="48" y="0"/>
                  </a:lnTo>
                  <a:lnTo>
                    <a:pt x="58" y="30"/>
                  </a:lnTo>
                  <a:lnTo>
                    <a:pt x="35" y="41"/>
                  </a:lnTo>
                  <a:lnTo>
                    <a:pt x="5" y="39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4" name="海南">
              <a:hlinkClick r:id="" action="ppaction://macro?name=Slide1.海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40100" y="6501594"/>
              <a:ext cx="380949" cy="255075"/>
            </a:xfrm>
            <a:custGeom>
              <a:avLst/>
              <a:gdLst>
                <a:gd name="T0" fmla="*/ 181 w 182"/>
                <a:gd name="T1" fmla="*/ 29 h 166"/>
                <a:gd name="T2" fmla="*/ 148 w 182"/>
                <a:gd name="T3" fmla="*/ 86 h 166"/>
                <a:gd name="T4" fmla="*/ 148 w 182"/>
                <a:gd name="T5" fmla="*/ 112 h 166"/>
                <a:gd name="T6" fmla="*/ 83 w 182"/>
                <a:gd name="T7" fmla="*/ 165 h 166"/>
                <a:gd name="T8" fmla="*/ 14 w 182"/>
                <a:gd name="T9" fmla="*/ 142 h 166"/>
                <a:gd name="T10" fmla="*/ 0 w 182"/>
                <a:gd name="T11" fmla="*/ 93 h 166"/>
                <a:gd name="T12" fmla="*/ 4 w 182"/>
                <a:gd name="T13" fmla="*/ 72 h 166"/>
                <a:gd name="T14" fmla="*/ 41 w 182"/>
                <a:gd name="T15" fmla="*/ 34 h 166"/>
                <a:gd name="T16" fmla="*/ 54 w 182"/>
                <a:gd name="T17" fmla="*/ 24 h 166"/>
                <a:gd name="T18" fmla="*/ 114 w 182"/>
                <a:gd name="T19" fmla="*/ 12 h 166"/>
                <a:gd name="T20" fmla="*/ 142 w 182"/>
                <a:gd name="T21" fmla="*/ 10 h 166"/>
                <a:gd name="T22" fmla="*/ 152 w 182"/>
                <a:gd name="T23" fmla="*/ 0 h 166"/>
                <a:gd name="T24" fmla="*/ 171 w 182"/>
                <a:gd name="T25" fmla="*/ 5 h 166"/>
                <a:gd name="T26" fmla="*/ 181 w 182"/>
                <a:gd name="T27" fmla="*/ 29 h 166"/>
                <a:gd name="T28" fmla="*/ 181 w 182"/>
                <a:gd name="T29" fmla="*/ 29 h 166"/>
                <a:gd name="T30" fmla="*/ 181 w 182"/>
                <a:gd name="T31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66">
                  <a:moveTo>
                    <a:pt x="181" y="29"/>
                  </a:moveTo>
                  <a:lnTo>
                    <a:pt x="148" y="86"/>
                  </a:lnTo>
                  <a:lnTo>
                    <a:pt x="148" y="112"/>
                  </a:lnTo>
                  <a:lnTo>
                    <a:pt x="83" y="165"/>
                  </a:lnTo>
                  <a:lnTo>
                    <a:pt x="14" y="142"/>
                  </a:lnTo>
                  <a:lnTo>
                    <a:pt x="0" y="93"/>
                  </a:lnTo>
                  <a:lnTo>
                    <a:pt x="4" y="72"/>
                  </a:lnTo>
                  <a:lnTo>
                    <a:pt x="41" y="34"/>
                  </a:lnTo>
                  <a:lnTo>
                    <a:pt x="54" y="24"/>
                  </a:lnTo>
                  <a:lnTo>
                    <a:pt x="114" y="12"/>
                  </a:lnTo>
                  <a:lnTo>
                    <a:pt x="142" y="10"/>
                  </a:lnTo>
                  <a:lnTo>
                    <a:pt x="152" y="0"/>
                  </a:lnTo>
                  <a:lnTo>
                    <a:pt x="171" y="5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1" y="2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上海">
              <a:hlinkClick r:id="" action="ppaction://macro?name=Slide1.上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3517" y="4264508"/>
              <a:ext cx="121508" cy="155262"/>
            </a:xfrm>
            <a:custGeom>
              <a:avLst/>
              <a:gdLst>
                <a:gd name="T0" fmla="*/ 25 w 62"/>
                <a:gd name="T1" fmla="*/ 64 h 65"/>
                <a:gd name="T2" fmla="*/ 0 w 62"/>
                <a:gd name="T3" fmla="*/ 42 h 65"/>
                <a:gd name="T4" fmla="*/ 11 w 62"/>
                <a:gd name="T5" fmla="*/ 27 h 65"/>
                <a:gd name="T6" fmla="*/ 21 w 62"/>
                <a:gd name="T7" fmla="*/ 0 h 65"/>
                <a:gd name="T8" fmla="*/ 49 w 62"/>
                <a:gd name="T9" fmla="*/ 11 h 65"/>
                <a:gd name="T10" fmla="*/ 61 w 62"/>
                <a:gd name="T11" fmla="*/ 29 h 65"/>
                <a:gd name="T12" fmla="*/ 52 w 62"/>
                <a:gd name="T13" fmla="*/ 43 h 65"/>
                <a:gd name="T14" fmla="*/ 25 w 62"/>
                <a:gd name="T15" fmla="*/ 64 h 65"/>
                <a:gd name="T16" fmla="*/ 25 w 62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5">
                  <a:moveTo>
                    <a:pt x="25" y="64"/>
                  </a:moveTo>
                  <a:lnTo>
                    <a:pt x="0" y="42"/>
                  </a:lnTo>
                  <a:lnTo>
                    <a:pt x="11" y="27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61" y="29"/>
                  </a:lnTo>
                  <a:lnTo>
                    <a:pt x="52" y="43"/>
                  </a:lnTo>
                  <a:lnTo>
                    <a:pt x="25" y="64"/>
                  </a:lnTo>
                  <a:lnTo>
                    <a:pt x="25" y="6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河南">
              <a:hlinkClick r:id="" action="ppaction://macro?name=Slide1.河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9074" y="3522452"/>
              <a:ext cx="899829" cy="861340"/>
            </a:xfrm>
            <a:custGeom>
              <a:avLst/>
              <a:gdLst>
                <a:gd name="T0" fmla="*/ 50 w 426"/>
                <a:gd name="T1" fmla="*/ 268 h 385"/>
                <a:gd name="T2" fmla="*/ 111 w 426"/>
                <a:gd name="T3" fmla="*/ 322 h 385"/>
                <a:gd name="T4" fmla="*/ 162 w 426"/>
                <a:gd name="T5" fmla="*/ 333 h 385"/>
                <a:gd name="T6" fmla="*/ 208 w 426"/>
                <a:gd name="T7" fmla="*/ 326 h 385"/>
                <a:gd name="T8" fmla="*/ 222 w 426"/>
                <a:gd name="T9" fmla="*/ 333 h 385"/>
                <a:gd name="T10" fmla="*/ 238 w 426"/>
                <a:gd name="T11" fmla="*/ 323 h 385"/>
                <a:gd name="T12" fmla="*/ 249 w 426"/>
                <a:gd name="T13" fmla="*/ 335 h 385"/>
                <a:gd name="T14" fmla="*/ 256 w 426"/>
                <a:gd name="T15" fmla="*/ 354 h 385"/>
                <a:gd name="T16" fmla="*/ 278 w 426"/>
                <a:gd name="T17" fmla="*/ 366 h 385"/>
                <a:gd name="T18" fmla="*/ 307 w 426"/>
                <a:gd name="T19" fmla="*/ 366 h 385"/>
                <a:gd name="T20" fmla="*/ 329 w 426"/>
                <a:gd name="T21" fmla="*/ 384 h 385"/>
                <a:gd name="T22" fmla="*/ 349 w 426"/>
                <a:gd name="T23" fmla="*/ 375 h 385"/>
                <a:gd name="T24" fmla="*/ 364 w 426"/>
                <a:gd name="T25" fmla="*/ 384 h 385"/>
                <a:gd name="T26" fmla="*/ 377 w 426"/>
                <a:gd name="T27" fmla="*/ 359 h 385"/>
                <a:gd name="T28" fmla="*/ 396 w 426"/>
                <a:gd name="T29" fmla="*/ 350 h 385"/>
                <a:gd name="T30" fmla="*/ 399 w 426"/>
                <a:gd name="T31" fmla="*/ 329 h 385"/>
                <a:gd name="T32" fmla="*/ 393 w 426"/>
                <a:gd name="T33" fmla="*/ 292 h 385"/>
                <a:gd name="T34" fmla="*/ 389 w 426"/>
                <a:gd name="T35" fmla="*/ 288 h 385"/>
                <a:gd name="T36" fmla="*/ 370 w 426"/>
                <a:gd name="T37" fmla="*/ 307 h 385"/>
                <a:gd name="T38" fmla="*/ 342 w 426"/>
                <a:gd name="T39" fmla="*/ 285 h 385"/>
                <a:gd name="T40" fmla="*/ 321 w 426"/>
                <a:gd name="T41" fmla="*/ 259 h 385"/>
                <a:gd name="T42" fmla="*/ 342 w 426"/>
                <a:gd name="T43" fmla="*/ 244 h 385"/>
                <a:gd name="T44" fmla="*/ 348 w 426"/>
                <a:gd name="T45" fmla="*/ 219 h 385"/>
                <a:gd name="T46" fmla="*/ 360 w 426"/>
                <a:gd name="T47" fmla="*/ 209 h 385"/>
                <a:gd name="T48" fmla="*/ 358 w 426"/>
                <a:gd name="T49" fmla="*/ 174 h 385"/>
                <a:gd name="T50" fmla="*/ 367 w 426"/>
                <a:gd name="T51" fmla="*/ 168 h 385"/>
                <a:gd name="T52" fmla="*/ 384 w 426"/>
                <a:gd name="T53" fmla="*/ 178 h 385"/>
                <a:gd name="T54" fmla="*/ 396 w 426"/>
                <a:gd name="T55" fmla="*/ 192 h 385"/>
                <a:gd name="T56" fmla="*/ 417 w 426"/>
                <a:gd name="T57" fmla="*/ 178 h 385"/>
                <a:gd name="T58" fmla="*/ 425 w 426"/>
                <a:gd name="T59" fmla="*/ 169 h 385"/>
                <a:gd name="T60" fmla="*/ 421 w 426"/>
                <a:gd name="T61" fmla="*/ 152 h 385"/>
                <a:gd name="T62" fmla="*/ 396 w 426"/>
                <a:gd name="T63" fmla="*/ 137 h 385"/>
                <a:gd name="T64" fmla="*/ 391 w 426"/>
                <a:gd name="T65" fmla="*/ 120 h 385"/>
                <a:gd name="T66" fmla="*/ 344 w 426"/>
                <a:gd name="T67" fmla="*/ 126 h 385"/>
                <a:gd name="T68" fmla="*/ 315 w 426"/>
                <a:gd name="T69" fmla="*/ 101 h 385"/>
                <a:gd name="T70" fmla="*/ 302 w 426"/>
                <a:gd name="T71" fmla="*/ 96 h 385"/>
                <a:gd name="T72" fmla="*/ 302 w 426"/>
                <a:gd name="T73" fmla="*/ 80 h 385"/>
                <a:gd name="T74" fmla="*/ 366 w 426"/>
                <a:gd name="T75" fmla="*/ 7 h 385"/>
                <a:gd name="T76" fmla="*/ 342 w 426"/>
                <a:gd name="T77" fmla="*/ 13 h 385"/>
                <a:gd name="T78" fmla="*/ 328 w 426"/>
                <a:gd name="T79" fmla="*/ 24 h 385"/>
                <a:gd name="T80" fmla="*/ 321 w 426"/>
                <a:gd name="T81" fmla="*/ 15 h 385"/>
                <a:gd name="T82" fmla="*/ 321 w 426"/>
                <a:gd name="T83" fmla="*/ 4 h 385"/>
                <a:gd name="T84" fmla="*/ 310 w 426"/>
                <a:gd name="T85" fmla="*/ 0 h 385"/>
                <a:gd name="T86" fmla="*/ 281 w 426"/>
                <a:gd name="T87" fmla="*/ 12 h 385"/>
                <a:gd name="T88" fmla="*/ 208 w 426"/>
                <a:gd name="T89" fmla="*/ 2 h 385"/>
                <a:gd name="T90" fmla="*/ 203 w 426"/>
                <a:gd name="T91" fmla="*/ 63 h 385"/>
                <a:gd name="T92" fmla="*/ 168 w 426"/>
                <a:gd name="T93" fmla="*/ 91 h 385"/>
                <a:gd name="T94" fmla="*/ 120 w 426"/>
                <a:gd name="T95" fmla="*/ 101 h 385"/>
                <a:gd name="T96" fmla="*/ 54 w 426"/>
                <a:gd name="T97" fmla="*/ 147 h 385"/>
                <a:gd name="T98" fmla="*/ 0 w 426"/>
                <a:gd name="T99" fmla="*/ 161 h 385"/>
                <a:gd name="T100" fmla="*/ 0 w 426"/>
                <a:gd name="T101" fmla="*/ 171 h 385"/>
                <a:gd name="T102" fmla="*/ 50 w 426"/>
                <a:gd name="T103" fmla="*/ 246 h 385"/>
                <a:gd name="T104" fmla="*/ 50 w 426"/>
                <a:gd name="T105" fmla="*/ 268 h 385"/>
                <a:gd name="T106" fmla="*/ 50 w 426"/>
                <a:gd name="T107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385">
                  <a:moveTo>
                    <a:pt x="50" y="268"/>
                  </a:moveTo>
                  <a:lnTo>
                    <a:pt x="111" y="322"/>
                  </a:lnTo>
                  <a:lnTo>
                    <a:pt x="162" y="333"/>
                  </a:lnTo>
                  <a:lnTo>
                    <a:pt x="208" y="326"/>
                  </a:lnTo>
                  <a:lnTo>
                    <a:pt x="222" y="333"/>
                  </a:lnTo>
                  <a:lnTo>
                    <a:pt x="238" y="323"/>
                  </a:lnTo>
                  <a:lnTo>
                    <a:pt x="249" y="335"/>
                  </a:lnTo>
                  <a:lnTo>
                    <a:pt x="256" y="354"/>
                  </a:lnTo>
                  <a:lnTo>
                    <a:pt x="278" y="366"/>
                  </a:lnTo>
                  <a:lnTo>
                    <a:pt x="307" y="366"/>
                  </a:lnTo>
                  <a:lnTo>
                    <a:pt x="329" y="384"/>
                  </a:lnTo>
                  <a:lnTo>
                    <a:pt x="349" y="375"/>
                  </a:lnTo>
                  <a:lnTo>
                    <a:pt x="364" y="384"/>
                  </a:lnTo>
                  <a:lnTo>
                    <a:pt x="377" y="359"/>
                  </a:lnTo>
                  <a:lnTo>
                    <a:pt x="396" y="350"/>
                  </a:lnTo>
                  <a:lnTo>
                    <a:pt x="399" y="329"/>
                  </a:lnTo>
                  <a:lnTo>
                    <a:pt x="393" y="292"/>
                  </a:lnTo>
                  <a:lnTo>
                    <a:pt x="389" y="288"/>
                  </a:lnTo>
                  <a:lnTo>
                    <a:pt x="370" y="307"/>
                  </a:lnTo>
                  <a:lnTo>
                    <a:pt x="342" y="285"/>
                  </a:lnTo>
                  <a:lnTo>
                    <a:pt x="321" y="259"/>
                  </a:lnTo>
                  <a:lnTo>
                    <a:pt x="342" y="244"/>
                  </a:lnTo>
                  <a:lnTo>
                    <a:pt x="348" y="219"/>
                  </a:lnTo>
                  <a:lnTo>
                    <a:pt x="360" y="209"/>
                  </a:lnTo>
                  <a:lnTo>
                    <a:pt x="358" y="174"/>
                  </a:lnTo>
                  <a:lnTo>
                    <a:pt x="367" y="168"/>
                  </a:lnTo>
                  <a:lnTo>
                    <a:pt x="384" y="178"/>
                  </a:lnTo>
                  <a:lnTo>
                    <a:pt x="396" y="192"/>
                  </a:lnTo>
                  <a:lnTo>
                    <a:pt x="417" y="178"/>
                  </a:lnTo>
                  <a:lnTo>
                    <a:pt x="425" y="169"/>
                  </a:lnTo>
                  <a:lnTo>
                    <a:pt x="421" y="152"/>
                  </a:lnTo>
                  <a:lnTo>
                    <a:pt x="396" y="137"/>
                  </a:lnTo>
                  <a:lnTo>
                    <a:pt x="391" y="120"/>
                  </a:lnTo>
                  <a:lnTo>
                    <a:pt x="344" y="126"/>
                  </a:lnTo>
                  <a:lnTo>
                    <a:pt x="315" y="101"/>
                  </a:lnTo>
                  <a:lnTo>
                    <a:pt x="302" y="96"/>
                  </a:lnTo>
                  <a:lnTo>
                    <a:pt x="302" y="80"/>
                  </a:lnTo>
                  <a:lnTo>
                    <a:pt x="366" y="7"/>
                  </a:lnTo>
                  <a:lnTo>
                    <a:pt x="342" y="13"/>
                  </a:lnTo>
                  <a:lnTo>
                    <a:pt x="328" y="24"/>
                  </a:lnTo>
                  <a:lnTo>
                    <a:pt x="321" y="15"/>
                  </a:lnTo>
                  <a:lnTo>
                    <a:pt x="321" y="4"/>
                  </a:lnTo>
                  <a:lnTo>
                    <a:pt x="310" y="0"/>
                  </a:lnTo>
                  <a:lnTo>
                    <a:pt x="281" y="12"/>
                  </a:lnTo>
                  <a:lnTo>
                    <a:pt x="208" y="2"/>
                  </a:lnTo>
                  <a:lnTo>
                    <a:pt x="203" y="63"/>
                  </a:lnTo>
                  <a:lnTo>
                    <a:pt x="168" y="91"/>
                  </a:lnTo>
                  <a:lnTo>
                    <a:pt x="120" y="101"/>
                  </a:lnTo>
                  <a:lnTo>
                    <a:pt x="54" y="147"/>
                  </a:lnTo>
                  <a:lnTo>
                    <a:pt x="0" y="161"/>
                  </a:lnTo>
                  <a:lnTo>
                    <a:pt x="0" y="171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</a:path>
              </a:pathLst>
            </a:custGeom>
            <a:solidFill>
              <a:srgbClr val="5CDDEE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台湾">
              <a:hlinkClick r:id="" action="ppaction://macro?name=Slide1.台湾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0356" y="5399666"/>
              <a:ext cx="206896" cy="643231"/>
            </a:xfrm>
            <a:custGeom>
              <a:avLst/>
              <a:gdLst>
                <a:gd name="T0" fmla="*/ 26 w 106"/>
                <a:gd name="T1" fmla="*/ 37 h 289"/>
                <a:gd name="T2" fmla="*/ 29 w 106"/>
                <a:gd name="T3" fmla="*/ 34 h 289"/>
                <a:gd name="T4" fmla="*/ 38 w 106"/>
                <a:gd name="T5" fmla="*/ 17 h 289"/>
                <a:gd name="T6" fmla="*/ 61 w 106"/>
                <a:gd name="T7" fmla="*/ 1 h 289"/>
                <a:gd name="T8" fmla="*/ 67 w 106"/>
                <a:gd name="T9" fmla="*/ 1 h 289"/>
                <a:gd name="T10" fmla="*/ 82 w 106"/>
                <a:gd name="T11" fmla="*/ 5 h 289"/>
                <a:gd name="T12" fmla="*/ 87 w 106"/>
                <a:gd name="T13" fmla="*/ 10 h 289"/>
                <a:gd name="T14" fmla="*/ 97 w 106"/>
                <a:gd name="T15" fmla="*/ 17 h 289"/>
                <a:gd name="T16" fmla="*/ 100 w 106"/>
                <a:gd name="T17" fmla="*/ 29 h 289"/>
                <a:gd name="T18" fmla="*/ 91 w 106"/>
                <a:gd name="T19" fmla="*/ 39 h 289"/>
                <a:gd name="T20" fmla="*/ 91 w 106"/>
                <a:gd name="T21" fmla="*/ 54 h 289"/>
                <a:gd name="T22" fmla="*/ 101 w 106"/>
                <a:gd name="T23" fmla="*/ 73 h 289"/>
                <a:gd name="T24" fmla="*/ 91 w 106"/>
                <a:gd name="T25" fmla="*/ 95 h 289"/>
                <a:gd name="T26" fmla="*/ 96 w 106"/>
                <a:gd name="T27" fmla="*/ 109 h 289"/>
                <a:gd name="T28" fmla="*/ 96 w 106"/>
                <a:gd name="T29" fmla="*/ 118 h 289"/>
                <a:gd name="T30" fmla="*/ 100 w 106"/>
                <a:gd name="T31" fmla="*/ 141 h 289"/>
                <a:gd name="T32" fmla="*/ 104 w 106"/>
                <a:gd name="T33" fmla="*/ 161 h 289"/>
                <a:gd name="T34" fmla="*/ 103 w 106"/>
                <a:gd name="T35" fmla="*/ 178 h 289"/>
                <a:gd name="T36" fmla="*/ 100 w 106"/>
                <a:gd name="T37" fmla="*/ 185 h 289"/>
                <a:gd name="T38" fmla="*/ 97 w 106"/>
                <a:gd name="T39" fmla="*/ 192 h 289"/>
                <a:gd name="T40" fmla="*/ 96 w 106"/>
                <a:gd name="T41" fmla="*/ 196 h 289"/>
                <a:gd name="T42" fmla="*/ 95 w 106"/>
                <a:gd name="T43" fmla="*/ 210 h 289"/>
                <a:gd name="T44" fmla="*/ 90 w 106"/>
                <a:gd name="T45" fmla="*/ 215 h 289"/>
                <a:gd name="T46" fmla="*/ 85 w 106"/>
                <a:gd name="T47" fmla="*/ 227 h 289"/>
                <a:gd name="T48" fmla="*/ 81 w 106"/>
                <a:gd name="T49" fmla="*/ 229 h 289"/>
                <a:gd name="T50" fmla="*/ 78 w 106"/>
                <a:gd name="T51" fmla="*/ 232 h 289"/>
                <a:gd name="T52" fmla="*/ 76 w 106"/>
                <a:gd name="T53" fmla="*/ 253 h 289"/>
                <a:gd name="T54" fmla="*/ 70 w 106"/>
                <a:gd name="T55" fmla="*/ 263 h 289"/>
                <a:gd name="T56" fmla="*/ 73 w 106"/>
                <a:gd name="T57" fmla="*/ 280 h 289"/>
                <a:gd name="T58" fmla="*/ 76 w 106"/>
                <a:gd name="T59" fmla="*/ 284 h 289"/>
                <a:gd name="T60" fmla="*/ 72 w 106"/>
                <a:gd name="T61" fmla="*/ 283 h 289"/>
                <a:gd name="T62" fmla="*/ 65 w 106"/>
                <a:gd name="T63" fmla="*/ 281 h 289"/>
                <a:gd name="T64" fmla="*/ 63 w 106"/>
                <a:gd name="T65" fmla="*/ 285 h 289"/>
                <a:gd name="T66" fmla="*/ 62 w 106"/>
                <a:gd name="T67" fmla="*/ 286 h 289"/>
                <a:gd name="T68" fmla="*/ 57 w 106"/>
                <a:gd name="T69" fmla="*/ 287 h 289"/>
                <a:gd name="T70" fmla="*/ 57 w 106"/>
                <a:gd name="T71" fmla="*/ 281 h 289"/>
                <a:gd name="T72" fmla="*/ 52 w 106"/>
                <a:gd name="T73" fmla="*/ 274 h 289"/>
                <a:gd name="T74" fmla="*/ 51 w 106"/>
                <a:gd name="T75" fmla="*/ 262 h 289"/>
                <a:gd name="T76" fmla="*/ 40 w 106"/>
                <a:gd name="T77" fmla="*/ 256 h 289"/>
                <a:gd name="T78" fmla="*/ 33 w 106"/>
                <a:gd name="T79" fmla="*/ 251 h 289"/>
                <a:gd name="T80" fmla="*/ 28 w 106"/>
                <a:gd name="T81" fmla="*/ 240 h 289"/>
                <a:gd name="T82" fmla="*/ 25 w 106"/>
                <a:gd name="T83" fmla="*/ 234 h 289"/>
                <a:gd name="T84" fmla="*/ 19 w 106"/>
                <a:gd name="T85" fmla="*/ 229 h 289"/>
                <a:gd name="T86" fmla="*/ 13 w 106"/>
                <a:gd name="T87" fmla="*/ 213 h 289"/>
                <a:gd name="T88" fmla="*/ 6 w 106"/>
                <a:gd name="T89" fmla="*/ 203 h 289"/>
                <a:gd name="T90" fmla="*/ 7 w 106"/>
                <a:gd name="T91" fmla="*/ 185 h 289"/>
                <a:gd name="T92" fmla="*/ 9 w 106"/>
                <a:gd name="T93" fmla="*/ 182 h 289"/>
                <a:gd name="T94" fmla="*/ 5 w 106"/>
                <a:gd name="T95" fmla="*/ 173 h 289"/>
                <a:gd name="T96" fmla="*/ 1 w 106"/>
                <a:gd name="T97" fmla="*/ 166 h 289"/>
                <a:gd name="T98" fmla="*/ 0 w 106"/>
                <a:gd name="T99" fmla="*/ 157 h 289"/>
                <a:gd name="T100" fmla="*/ 4 w 106"/>
                <a:gd name="T101" fmla="*/ 154 h 289"/>
                <a:gd name="T102" fmla="*/ 4 w 106"/>
                <a:gd name="T103" fmla="*/ 153 h 289"/>
                <a:gd name="T104" fmla="*/ 6 w 106"/>
                <a:gd name="T105" fmla="*/ 141 h 289"/>
                <a:gd name="T106" fmla="*/ 5 w 106"/>
                <a:gd name="T107" fmla="*/ 137 h 289"/>
                <a:gd name="T108" fmla="*/ 5 w 106"/>
                <a:gd name="T109" fmla="*/ 133 h 289"/>
                <a:gd name="T110" fmla="*/ 5 w 106"/>
                <a:gd name="T111" fmla="*/ 100 h 289"/>
                <a:gd name="T112" fmla="*/ 6 w 106"/>
                <a:gd name="T113" fmla="*/ 95 h 289"/>
                <a:gd name="T114" fmla="*/ 9 w 106"/>
                <a:gd name="T115" fmla="*/ 92 h 289"/>
                <a:gd name="T116" fmla="*/ 14 w 106"/>
                <a:gd name="T117" fmla="*/ 75 h 289"/>
                <a:gd name="T118" fmla="*/ 24 w 106"/>
                <a:gd name="T119" fmla="*/ 49 h 289"/>
                <a:gd name="T120" fmla="*/ 24 w 106"/>
                <a:gd name="T121" fmla="*/ 41 h 289"/>
                <a:gd name="T122" fmla="*/ 23 w 106"/>
                <a:gd name="T123" fmla="*/ 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289">
                  <a:moveTo>
                    <a:pt x="23" y="40"/>
                  </a:move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4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00" y="17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0" y="48"/>
                  </a:lnTo>
                  <a:lnTo>
                    <a:pt x="91" y="48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93" y="54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3" y="61"/>
                  </a:lnTo>
                  <a:lnTo>
                    <a:pt x="96" y="61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5"/>
                  </a:lnTo>
                  <a:lnTo>
                    <a:pt x="98" y="65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1" y="75"/>
                  </a:lnTo>
                  <a:lnTo>
                    <a:pt x="100" y="75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2" y="82"/>
                  </a:lnTo>
                  <a:lnTo>
                    <a:pt x="92" y="82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9"/>
                  </a:lnTo>
                  <a:lnTo>
                    <a:pt x="91" y="89"/>
                  </a:lnTo>
                  <a:lnTo>
                    <a:pt x="91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2" y="95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5" y="100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6" y="102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6" y="125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31"/>
                  </a:lnTo>
                  <a:lnTo>
                    <a:pt x="97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7"/>
                  </a:lnTo>
                  <a:lnTo>
                    <a:pt x="100" y="137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2" y="141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2" y="145"/>
                  </a:lnTo>
                  <a:lnTo>
                    <a:pt x="102" y="145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102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5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103" y="173"/>
                  </a:lnTo>
                  <a:lnTo>
                    <a:pt x="103" y="173"/>
                  </a:lnTo>
                  <a:lnTo>
                    <a:pt x="103" y="175"/>
                  </a:lnTo>
                  <a:lnTo>
                    <a:pt x="103" y="175"/>
                  </a:lnTo>
                  <a:lnTo>
                    <a:pt x="103" y="177"/>
                  </a:lnTo>
                  <a:lnTo>
                    <a:pt x="103" y="177"/>
                  </a:lnTo>
                  <a:lnTo>
                    <a:pt x="103" y="178"/>
                  </a:lnTo>
                  <a:lnTo>
                    <a:pt x="103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6" y="203"/>
                  </a:lnTo>
                  <a:lnTo>
                    <a:pt x="96" y="203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5" y="207"/>
                  </a:lnTo>
                  <a:lnTo>
                    <a:pt x="95" y="207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8" y="243"/>
                  </a:lnTo>
                  <a:lnTo>
                    <a:pt x="78" y="243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8" y="249"/>
                  </a:lnTo>
                  <a:lnTo>
                    <a:pt x="78" y="249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5"/>
                  </a:lnTo>
                  <a:lnTo>
                    <a:pt x="70" y="265"/>
                  </a:lnTo>
                  <a:lnTo>
                    <a:pt x="70" y="267"/>
                  </a:lnTo>
                  <a:lnTo>
                    <a:pt x="70" y="267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0" y="271"/>
                  </a:lnTo>
                  <a:lnTo>
                    <a:pt x="71" y="271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1" y="275"/>
                  </a:lnTo>
                  <a:lnTo>
                    <a:pt x="72" y="275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3" y="277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0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3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30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5" y="221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5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3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6" y="201"/>
                  </a:lnTo>
                  <a:lnTo>
                    <a:pt x="5" y="201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195"/>
                  </a:lnTo>
                  <a:lnTo>
                    <a:pt x="5" y="193"/>
                  </a:lnTo>
                  <a:lnTo>
                    <a:pt x="8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0"/>
                  </a:lnTo>
                  <a:lnTo>
                    <a:pt x="6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7" y="115"/>
                  </a:lnTo>
                  <a:lnTo>
                    <a:pt x="7" y="113"/>
                  </a:lnTo>
                  <a:lnTo>
                    <a:pt x="7" y="111"/>
                  </a:lnTo>
                  <a:lnTo>
                    <a:pt x="7" y="109"/>
                  </a:lnTo>
                  <a:lnTo>
                    <a:pt x="7" y="106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4" y="77"/>
                  </a:lnTo>
                  <a:lnTo>
                    <a:pt x="14" y="75"/>
                  </a:lnTo>
                  <a:lnTo>
                    <a:pt x="15" y="73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6" y="68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广东">
              <a:hlinkClick r:id="" action="ppaction://macro?name=Slide1.广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11550" y="5495077"/>
              <a:ext cx="1162552" cy="1016602"/>
            </a:xfrm>
            <a:custGeom>
              <a:avLst/>
              <a:gdLst>
                <a:gd name="T0" fmla="*/ 161 w 548"/>
                <a:gd name="T1" fmla="*/ 65 h 455"/>
                <a:gd name="T2" fmla="*/ 168 w 548"/>
                <a:gd name="T3" fmla="*/ 36 h 455"/>
                <a:gd name="T4" fmla="*/ 219 w 548"/>
                <a:gd name="T5" fmla="*/ 52 h 455"/>
                <a:gd name="T6" fmla="*/ 216 w 548"/>
                <a:gd name="T7" fmla="*/ 28 h 455"/>
                <a:gd name="T8" fmla="*/ 238 w 548"/>
                <a:gd name="T9" fmla="*/ 2 h 455"/>
                <a:gd name="T10" fmla="*/ 294 w 548"/>
                <a:gd name="T11" fmla="*/ 0 h 455"/>
                <a:gd name="T12" fmla="*/ 344 w 548"/>
                <a:gd name="T13" fmla="*/ 4 h 455"/>
                <a:gd name="T14" fmla="*/ 340 w 548"/>
                <a:gd name="T15" fmla="*/ 32 h 455"/>
                <a:gd name="T16" fmla="*/ 322 w 548"/>
                <a:gd name="T17" fmla="*/ 67 h 455"/>
                <a:gd name="T18" fmla="*/ 406 w 548"/>
                <a:gd name="T19" fmla="*/ 45 h 455"/>
                <a:gd name="T20" fmla="*/ 440 w 548"/>
                <a:gd name="T21" fmla="*/ 52 h 455"/>
                <a:gd name="T22" fmla="*/ 435 w 548"/>
                <a:gd name="T23" fmla="*/ 26 h 455"/>
                <a:gd name="T24" fmla="*/ 492 w 548"/>
                <a:gd name="T25" fmla="*/ 43 h 455"/>
                <a:gd name="T26" fmla="*/ 525 w 548"/>
                <a:gd name="T27" fmla="*/ 67 h 455"/>
                <a:gd name="T28" fmla="*/ 532 w 548"/>
                <a:gd name="T29" fmla="*/ 127 h 455"/>
                <a:gd name="T30" fmla="*/ 507 w 548"/>
                <a:gd name="T31" fmla="*/ 154 h 455"/>
                <a:gd name="T32" fmla="*/ 460 w 548"/>
                <a:gd name="T33" fmla="*/ 195 h 455"/>
                <a:gd name="T34" fmla="*/ 436 w 548"/>
                <a:gd name="T35" fmla="*/ 203 h 455"/>
                <a:gd name="T36" fmla="*/ 426 w 548"/>
                <a:gd name="T37" fmla="*/ 207 h 455"/>
                <a:gd name="T38" fmla="*/ 386 w 548"/>
                <a:gd name="T39" fmla="*/ 221 h 455"/>
                <a:gd name="T40" fmla="*/ 358 w 548"/>
                <a:gd name="T41" fmla="*/ 224 h 455"/>
                <a:gd name="T42" fmla="*/ 283 w 548"/>
                <a:gd name="T43" fmla="*/ 214 h 455"/>
                <a:gd name="T44" fmla="*/ 293 w 548"/>
                <a:gd name="T45" fmla="*/ 267 h 455"/>
                <a:gd name="T46" fmla="*/ 246 w 548"/>
                <a:gd name="T47" fmla="*/ 302 h 455"/>
                <a:gd name="T48" fmla="*/ 198 w 548"/>
                <a:gd name="T49" fmla="*/ 316 h 455"/>
                <a:gd name="T50" fmla="*/ 142 w 548"/>
                <a:gd name="T51" fmla="*/ 338 h 455"/>
                <a:gd name="T52" fmla="*/ 54 w 548"/>
                <a:gd name="T53" fmla="*/ 380 h 455"/>
                <a:gd name="T54" fmla="*/ 67 w 548"/>
                <a:gd name="T55" fmla="*/ 438 h 455"/>
                <a:gd name="T56" fmla="*/ 26 w 548"/>
                <a:gd name="T57" fmla="*/ 453 h 455"/>
                <a:gd name="T58" fmla="*/ 5 w 548"/>
                <a:gd name="T59" fmla="*/ 372 h 455"/>
                <a:gd name="T60" fmla="*/ 24 w 548"/>
                <a:gd name="T61" fmla="*/ 325 h 455"/>
                <a:gd name="T62" fmla="*/ 46 w 548"/>
                <a:gd name="T63" fmla="*/ 303 h 455"/>
                <a:gd name="T64" fmla="*/ 74 w 548"/>
                <a:gd name="T65" fmla="*/ 265 h 455"/>
                <a:gd name="T66" fmla="*/ 115 w 548"/>
                <a:gd name="T67" fmla="*/ 187 h 455"/>
                <a:gd name="T68" fmla="*/ 146 w 548"/>
                <a:gd name="T69" fmla="*/ 128 h 455"/>
                <a:gd name="T70" fmla="*/ 146 w 548"/>
                <a:gd name="T71" fmla="*/ 7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455">
                  <a:moveTo>
                    <a:pt x="146" y="77"/>
                  </a:moveTo>
                  <a:lnTo>
                    <a:pt x="161" y="65"/>
                  </a:lnTo>
                  <a:lnTo>
                    <a:pt x="161" y="43"/>
                  </a:lnTo>
                  <a:lnTo>
                    <a:pt x="168" y="36"/>
                  </a:lnTo>
                  <a:lnTo>
                    <a:pt x="187" y="38"/>
                  </a:lnTo>
                  <a:lnTo>
                    <a:pt x="219" y="52"/>
                  </a:lnTo>
                  <a:lnTo>
                    <a:pt x="224" y="41"/>
                  </a:lnTo>
                  <a:lnTo>
                    <a:pt x="216" y="28"/>
                  </a:lnTo>
                  <a:lnTo>
                    <a:pt x="219" y="19"/>
                  </a:lnTo>
                  <a:lnTo>
                    <a:pt x="238" y="2"/>
                  </a:lnTo>
                  <a:lnTo>
                    <a:pt x="274" y="12"/>
                  </a:lnTo>
                  <a:lnTo>
                    <a:pt x="294" y="0"/>
                  </a:lnTo>
                  <a:lnTo>
                    <a:pt x="309" y="14"/>
                  </a:lnTo>
                  <a:lnTo>
                    <a:pt x="344" y="4"/>
                  </a:lnTo>
                  <a:lnTo>
                    <a:pt x="350" y="18"/>
                  </a:lnTo>
                  <a:lnTo>
                    <a:pt x="340" y="32"/>
                  </a:lnTo>
                  <a:lnTo>
                    <a:pt x="322" y="60"/>
                  </a:lnTo>
                  <a:lnTo>
                    <a:pt x="322" y="67"/>
                  </a:lnTo>
                  <a:lnTo>
                    <a:pt x="332" y="74"/>
                  </a:lnTo>
                  <a:lnTo>
                    <a:pt x="406" y="45"/>
                  </a:lnTo>
                  <a:lnTo>
                    <a:pt x="433" y="60"/>
                  </a:lnTo>
                  <a:lnTo>
                    <a:pt x="440" y="52"/>
                  </a:lnTo>
                  <a:lnTo>
                    <a:pt x="433" y="36"/>
                  </a:lnTo>
                  <a:lnTo>
                    <a:pt x="435" y="26"/>
                  </a:lnTo>
                  <a:lnTo>
                    <a:pt x="483" y="36"/>
                  </a:lnTo>
                  <a:lnTo>
                    <a:pt x="492" y="43"/>
                  </a:lnTo>
                  <a:lnTo>
                    <a:pt x="506" y="41"/>
                  </a:lnTo>
                  <a:lnTo>
                    <a:pt x="525" y="67"/>
                  </a:lnTo>
                  <a:lnTo>
                    <a:pt x="547" y="115"/>
                  </a:lnTo>
                  <a:lnTo>
                    <a:pt x="532" y="127"/>
                  </a:lnTo>
                  <a:lnTo>
                    <a:pt x="520" y="150"/>
                  </a:lnTo>
                  <a:lnTo>
                    <a:pt x="507" y="154"/>
                  </a:lnTo>
                  <a:lnTo>
                    <a:pt x="497" y="177"/>
                  </a:lnTo>
                  <a:lnTo>
                    <a:pt x="460" y="195"/>
                  </a:lnTo>
                  <a:lnTo>
                    <a:pt x="446" y="187"/>
                  </a:lnTo>
                  <a:lnTo>
                    <a:pt x="436" y="203"/>
                  </a:lnTo>
                  <a:lnTo>
                    <a:pt x="436" y="207"/>
                  </a:lnTo>
                  <a:lnTo>
                    <a:pt x="426" y="207"/>
                  </a:lnTo>
                  <a:lnTo>
                    <a:pt x="405" y="207"/>
                  </a:lnTo>
                  <a:lnTo>
                    <a:pt x="386" y="221"/>
                  </a:lnTo>
                  <a:lnTo>
                    <a:pt x="373" y="213"/>
                  </a:lnTo>
                  <a:lnTo>
                    <a:pt x="358" y="224"/>
                  </a:lnTo>
                  <a:lnTo>
                    <a:pt x="317" y="241"/>
                  </a:lnTo>
                  <a:lnTo>
                    <a:pt x="283" y="214"/>
                  </a:lnTo>
                  <a:lnTo>
                    <a:pt x="280" y="236"/>
                  </a:lnTo>
                  <a:lnTo>
                    <a:pt x="293" y="267"/>
                  </a:lnTo>
                  <a:lnTo>
                    <a:pt x="262" y="279"/>
                  </a:lnTo>
                  <a:lnTo>
                    <a:pt x="246" y="302"/>
                  </a:lnTo>
                  <a:lnTo>
                    <a:pt x="214" y="309"/>
                  </a:lnTo>
                  <a:lnTo>
                    <a:pt x="198" y="316"/>
                  </a:lnTo>
                  <a:lnTo>
                    <a:pt x="165" y="316"/>
                  </a:lnTo>
                  <a:lnTo>
                    <a:pt x="142" y="338"/>
                  </a:lnTo>
                  <a:lnTo>
                    <a:pt x="83" y="359"/>
                  </a:lnTo>
                  <a:lnTo>
                    <a:pt x="54" y="380"/>
                  </a:lnTo>
                  <a:lnTo>
                    <a:pt x="40" y="394"/>
                  </a:lnTo>
                  <a:lnTo>
                    <a:pt x="67" y="438"/>
                  </a:lnTo>
                  <a:lnTo>
                    <a:pt x="48" y="454"/>
                  </a:lnTo>
                  <a:lnTo>
                    <a:pt x="26" y="453"/>
                  </a:lnTo>
                  <a:lnTo>
                    <a:pt x="0" y="406"/>
                  </a:lnTo>
                  <a:lnTo>
                    <a:pt x="5" y="372"/>
                  </a:lnTo>
                  <a:lnTo>
                    <a:pt x="5" y="356"/>
                  </a:lnTo>
                  <a:lnTo>
                    <a:pt x="24" y="325"/>
                  </a:lnTo>
                  <a:lnTo>
                    <a:pt x="48" y="319"/>
                  </a:lnTo>
                  <a:lnTo>
                    <a:pt x="46" y="303"/>
                  </a:lnTo>
                  <a:lnTo>
                    <a:pt x="71" y="293"/>
                  </a:lnTo>
                  <a:lnTo>
                    <a:pt x="74" y="265"/>
                  </a:lnTo>
                  <a:lnTo>
                    <a:pt x="117" y="231"/>
                  </a:lnTo>
                  <a:lnTo>
                    <a:pt x="115" y="187"/>
                  </a:lnTo>
                  <a:lnTo>
                    <a:pt x="147" y="144"/>
                  </a:lnTo>
                  <a:lnTo>
                    <a:pt x="146" y="128"/>
                  </a:lnTo>
                  <a:lnTo>
                    <a:pt x="157" y="112"/>
                  </a:lnTo>
                  <a:lnTo>
                    <a:pt x="146" y="77"/>
                  </a:lnTo>
                  <a:lnTo>
                    <a:pt x="146" y="7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广西">
              <a:hlinkClick r:id="" action="ppaction://macro?name=Slide1.广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472907" y="5348309"/>
              <a:ext cx="1195394" cy="898306"/>
            </a:xfrm>
            <a:custGeom>
              <a:avLst/>
              <a:gdLst>
                <a:gd name="T0" fmla="*/ 26 w 568"/>
                <a:gd name="T1" fmla="*/ 159 h 410"/>
                <a:gd name="T2" fmla="*/ 63 w 568"/>
                <a:gd name="T3" fmla="*/ 141 h 410"/>
                <a:gd name="T4" fmla="*/ 122 w 568"/>
                <a:gd name="T5" fmla="*/ 157 h 410"/>
                <a:gd name="T6" fmla="*/ 134 w 568"/>
                <a:gd name="T7" fmla="*/ 131 h 410"/>
                <a:gd name="T8" fmla="*/ 216 w 568"/>
                <a:gd name="T9" fmla="*/ 99 h 410"/>
                <a:gd name="T10" fmla="*/ 283 w 568"/>
                <a:gd name="T11" fmla="*/ 81 h 410"/>
                <a:gd name="T12" fmla="*/ 311 w 568"/>
                <a:gd name="T13" fmla="*/ 88 h 410"/>
                <a:gd name="T14" fmla="*/ 334 w 568"/>
                <a:gd name="T15" fmla="*/ 71 h 410"/>
                <a:gd name="T16" fmla="*/ 342 w 568"/>
                <a:gd name="T17" fmla="*/ 55 h 410"/>
                <a:gd name="T18" fmla="*/ 370 w 568"/>
                <a:gd name="T19" fmla="*/ 35 h 410"/>
                <a:gd name="T20" fmla="*/ 407 w 568"/>
                <a:gd name="T21" fmla="*/ 15 h 410"/>
                <a:gd name="T22" fmla="*/ 423 w 568"/>
                <a:gd name="T23" fmla="*/ 33 h 410"/>
                <a:gd name="T24" fmla="*/ 458 w 568"/>
                <a:gd name="T25" fmla="*/ 7 h 410"/>
                <a:gd name="T26" fmla="*/ 495 w 568"/>
                <a:gd name="T27" fmla="*/ 7 h 410"/>
                <a:gd name="T28" fmla="*/ 514 w 568"/>
                <a:gd name="T29" fmla="*/ 37 h 410"/>
                <a:gd name="T30" fmla="*/ 492 w 568"/>
                <a:gd name="T31" fmla="*/ 90 h 410"/>
                <a:gd name="T32" fmla="*/ 492 w 568"/>
                <a:gd name="T33" fmla="*/ 114 h 410"/>
                <a:gd name="T34" fmla="*/ 529 w 568"/>
                <a:gd name="T35" fmla="*/ 133 h 410"/>
                <a:gd name="T36" fmla="*/ 556 w 568"/>
                <a:gd name="T37" fmla="*/ 124 h 410"/>
                <a:gd name="T38" fmla="*/ 556 w 568"/>
                <a:gd name="T39" fmla="*/ 175 h 410"/>
                <a:gd name="T40" fmla="*/ 525 w 568"/>
                <a:gd name="T41" fmla="*/ 234 h 410"/>
                <a:gd name="T42" fmla="*/ 484 w 568"/>
                <a:gd name="T43" fmla="*/ 312 h 410"/>
                <a:gd name="T44" fmla="*/ 456 w 568"/>
                <a:gd name="T45" fmla="*/ 350 h 410"/>
                <a:gd name="T46" fmla="*/ 434 w 568"/>
                <a:gd name="T47" fmla="*/ 372 h 410"/>
                <a:gd name="T48" fmla="*/ 368 w 568"/>
                <a:gd name="T49" fmla="*/ 409 h 410"/>
                <a:gd name="T50" fmla="*/ 317 w 568"/>
                <a:gd name="T51" fmla="*/ 380 h 410"/>
                <a:gd name="T52" fmla="*/ 264 w 568"/>
                <a:gd name="T53" fmla="*/ 408 h 410"/>
                <a:gd name="T54" fmla="*/ 178 w 568"/>
                <a:gd name="T55" fmla="*/ 376 h 410"/>
                <a:gd name="T56" fmla="*/ 182 w 568"/>
                <a:gd name="T57" fmla="*/ 317 h 410"/>
                <a:gd name="T58" fmla="*/ 142 w 568"/>
                <a:gd name="T59" fmla="*/ 304 h 410"/>
                <a:gd name="T60" fmla="*/ 114 w 568"/>
                <a:gd name="T61" fmla="*/ 304 h 410"/>
                <a:gd name="T62" fmla="*/ 98 w 568"/>
                <a:gd name="T63" fmla="*/ 261 h 410"/>
                <a:gd name="T64" fmla="*/ 124 w 568"/>
                <a:gd name="T65" fmla="*/ 254 h 410"/>
                <a:gd name="T66" fmla="*/ 122 w 568"/>
                <a:gd name="T67" fmla="*/ 218 h 410"/>
                <a:gd name="T68" fmla="*/ 48 w 568"/>
                <a:gd name="T69" fmla="*/ 188 h 410"/>
                <a:gd name="T70" fmla="*/ 13 w 568"/>
                <a:gd name="T71" fmla="*/ 188 h 410"/>
                <a:gd name="T72" fmla="*/ 2 w 568"/>
                <a:gd name="T73" fmla="*/ 1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10">
                  <a:moveTo>
                    <a:pt x="2" y="157"/>
                  </a:moveTo>
                  <a:lnTo>
                    <a:pt x="26" y="159"/>
                  </a:lnTo>
                  <a:lnTo>
                    <a:pt x="52" y="135"/>
                  </a:lnTo>
                  <a:lnTo>
                    <a:pt x="63" y="141"/>
                  </a:lnTo>
                  <a:lnTo>
                    <a:pt x="114" y="162"/>
                  </a:lnTo>
                  <a:lnTo>
                    <a:pt x="122" y="157"/>
                  </a:lnTo>
                  <a:lnTo>
                    <a:pt x="124" y="140"/>
                  </a:lnTo>
                  <a:lnTo>
                    <a:pt x="134" y="131"/>
                  </a:lnTo>
                  <a:lnTo>
                    <a:pt x="204" y="85"/>
                  </a:lnTo>
                  <a:lnTo>
                    <a:pt x="216" y="99"/>
                  </a:lnTo>
                  <a:lnTo>
                    <a:pt x="259" y="112"/>
                  </a:lnTo>
                  <a:lnTo>
                    <a:pt x="283" y="81"/>
                  </a:lnTo>
                  <a:lnTo>
                    <a:pt x="294" y="88"/>
                  </a:lnTo>
                  <a:lnTo>
                    <a:pt x="311" y="88"/>
                  </a:lnTo>
                  <a:lnTo>
                    <a:pt x="311" y="79"/>
                  </a:lnTo>
                  <a:lnTo>
                    <a:pt x="334" y="71"/>
                  </a:lnTo>
                  <a:lnTo>
                    <a:pt x="334" y="65"/>
                  </a:lnTo>
                  <a:lnTo>
                    <a:pt x="342" y="55"/>
                  </a:lnTo>
                  <a:lnTo>
                    <a:pt x="347" y="56"/>
                  </a:lnTo>
                  <a:lnTo>
                    <a:pt x="370" y="35"/>
                  </a:lnTo>
                  <a:lnTo>
                    <a:pt x="389" y="39"/>
                  </a:lnTo>
                  <a:lnTo>
                    <a:pt x="407" y="15"/>
                  </a:lnTo>
                  <a:lnTo>
                    <a:pt x="415" y="35"/>
                  </a:lnTo>
                  <a:lnTo>
                    <a:pt x="423" y="33"/>
                  </a:lnTo>
                  <a:lnTo>
                    <a:pt x="452" y="6"/>
                  </a:lnTo>
                  <a:lnTo>
                    <a:pt x="458" y="7"/>
                  </a:lnTo>
                  <a:lnTo>
                    <a:pt x="472" y="0"/>
                  </a:lnTo>
                  <a:lnTo>
                    <a:pt x="495" y="7"/>
                  </a:lnTo>
                  <a:lnTo>
                    <a:pt x="495" y="33"/>
                  </a:lnTo>
                  <a:lnTo>
                    <a:pt x="514" y="37"/>
                  </a:lnTo>
                  <a:lnTo>
                    <a:pt x="509" y="63"/>
                  </a:lnTo>
                  <a:lnTo>
                    <a:pt x="492" y="90"/>
                  </a:lnTo>
                  <a:lnTo>
                    <a:pt x="484" y="114"/>
                  </a:lnTo>
                  <a:lnTo>
                    <a:pt x="492" y="114"/>
                  </a:lnTo>
                  <a:lnTo>
                    <a:pt x="511" y="95"/>
                  </a:lnTo>
                  <a:lnTo>
                    <a:pt x="529" y="133"/>
                  </a:lnTo>
                  <a:lnTo>
                    <a:pt x="542" y="124"/>
                  </a:lnTo>
                  <a:lnTo>
                    <a:pt x="556" y="124"/>
                  </a:lnTo>
                  <a:lnTo>
                    <a:pt x="567" y="159"/>
                  </a:lnTo>
                  <a:lnTo>
                    <a:pt x="556" y="175"/>
                  </a:lnTo>
                  <a:lnTo>
                    <a:pt x="557" y="191"/>
                  </a:lnTo>
                  <a:lnTo>
                    <a:pt x="525" y="234"/>
                  </a:lnTo>
                  <a:lnTo>
                    <a:pt x="527" y="278"/>
                  </a:lnTo>
                  <a:lnTo>
                    <a:pt x="484" y="312"/>
                  </a:lnTo>
                  <a:lnTo>
                    <a:pt x="481" y="340"/>
                  </a:lnTo>
                  <a:lnTo>
                    <a:pt x="456" y="350"/>
                  </a:lnTo>
                  <a:lnTo>
                    <a:pt x="458" y="366"/>
                  </a:lnTo>
                  <a:lnTo>
                    <a:pt x="434" y="372"/>
                  </a:lnTo>
                  <a:lnTo>
                    <a:pt x="415" y="403"/>
                  </a:lnTo>
                  <a:lnTo>
                    <a:pt x="368" y="409"/>
                  </a:lnTo>
                  <a:lnTo>
                    <a:pt x="342" y="390"/>
                  </a:lnTo>
                  <a:lnTo>
                    <a:pt x="317" y="380"/>
                  </a:lnTo>
                  <a:lnTo>
                    <a:pt x="289" y="406"/>
                  </a:lnTo>
                  <a:lnTo>
                    <a:pt x="264" y="408"/>
                  </a:lnTo>
                  <a:lnTo>
                    <a:pt x="236" y="409"/>
                  </a:lnTo>
                  <a:lnTo>
                    <a:pt x="178" y="376"/>
                  </a:lnTo>
                  <a:lnTo>
                    <a:pt x="167" y="347"/>
                  </a:lnTo>
                  <a:lnTo>
                    <a:pt x="182" y="317"/>
                  </a:lnTo>
                  <a:lnTo>
                    <a:pt x="164" y="304"/>
                  </a:lnTo>
                  <a:lnTo>
                    <a:pt x="142" y="304"/>
                  </a:lnTo>
                  <a:lnTo>
                    <a:pt x="137" y="299"/>
                  </a:lnTo>
                  <a:lnTo>
                    <a:pt x="114" y="304"/>
                  </a:lnTo>
                  <a:lnTo>
                    <a:pt x="89" y="288"/>
                  </a:lnTo>
                  <a:lnTo>
                    <a:pt x="98" y="261"/>
                  </a:lnTo>
                  <a:lnTo>
                    <a:pt x="117" y="260"/>
                  </a:lnTo>
                  <a:lnTo>
                    <a:pt x="124" y="254"/>
                  </a:lnTo>
                  <a:lnTo>
                    <a:pt x="130" y="231"/>
                  </a:lnTo>
                  <a:lnTo>
                    <a:pt x="122" y="218"/>
                  </a:lnTo>
                  <a:lnTo>
                    <a:pt x="58" y="206"/>
                  </a:lnTo>
                  <a:lnTo>
                    <a:pt x="48" y="188"/>
                  </a:lnTo>
                  <a:lnTo>
                    <a:pt x="29" y="188"/>
                  </a:lnTo>
                  <a:lnTo>
                    <a:pt x="13" y="188"/>
                  </a:lnTo>
                  <a:lnTo>
                    <a:pt x="0" y="167"/>
                  </a:lnTo>
                  <a:lnTo>
                    <a:pt x="2" y="157"/>
                  </a:lnTo>
                  <a:lnTo>
                    <a:pt x="2" y="15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福建">
              <a:hlinkClick r:id="" action="ppaction://macro?name=Slide1.福建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65864" y="4928337"/>
              <a:ext cx="656809" cy="857641"/>
            </a:xfrm>
            <a:custGeom>
              <a:avLst/>
              <a:gdLst>
                <a:gd name="T0" fmla="*/ 0 w 309"/>
                <a:gd name="T1" fmla="*/ 299 h 389"/>
                <a:gd name="T2" fmla="*/ 11 w 309"/>
                <a:gd name="T3" fmla="*/ 232 h 389"/>
                <a:gd name="T4" fmla="*/ 22 w 309"/>
                <a:gd name="T5" fmla="*/ 214 h 389"/>
                <a:gd name="T6" fmla="*/ 26 w 309"/>
                <a:gd name="T7" fmla="*/ 195 h 389"/>
                <a:gd name="T8" fmla="*/ 41 w 309"/>
                <a:gd name="T9" fmla="*/ 168 h 389"/>
                <a:gd name="T10" fmla="*/ 33 w 309"/>
                <a:gd name="T11" fmla="*/ 157 h 389"/>
                <a:gd name="T12" fmla="*/ 35 w 309"/>
                <a:gd name="T13" fmla="*/ 134 h 389"/>
                <a:gd name="T14" fmla="*/ 66 w 309"/>
                <a:gd name="T15" fmla="*/ 98 h 389"/>
                <a:gd name="T16" fmla="*/ 63 w 309"/>
                <a:gd name="T17" fmla="*/ 75 h 389"/>
                <a:gd name="T18" fmla="*/ 85 w 309"/>
                <a:gd name="T19" fmla="*/ 40 h 389"/>
                <a:gd name="T20" fmla="*/ 105 w 309"/>
                <a:gd name="T21" fmla="*/ 45 h 389"/>
                <a:gd name="T22" fmla="*/ 146 w 309"/>
                <a:gd name="T23" fmla="*/ 16 h 389"/>
                <a:gd name="T24" fmla="*/ 153 w 309"/>
                <a:gd name="T25" fmla="*/ 0 h 389"/>
                <a:gd name="T26" fmla="*/ 177 w 309"/>
                <a:gd name="T27" fmla="*/ 5 h 389"/>
                <a:gd name="T28" fmla="*/ 190 w 309"/>
                <a:gd name="T29" fmla="*/ 37 h 389"/>
                <a:gd name="T30" fmla="*/ 201 w 309"/>
                <a:gd name="T31" fmla="*/ 61 h 389"/>
                <a:gd name="T32" fmla="*/ 226 w 309"/>
                <a:gd name="T33" fmla="*/ 61 h 389"/>
                <a:gd name="T34" fmla="*/ 244 w 309"/>
                <a:gd name="T35" fmla="*/ 40 h 389"/>
                <a:gd name="T36" fmla="*/ 267 w 309"/>
                <a:gd name="T37" fmla="*/ 64 h 389"/>
                <a:gd name="T38" fmla="*/ 308 w 309"/>
                <a:gd name="T39" fmla="*/ 48 h 389"/>
                <a:gd name="T40" fmla="*/ 282 w 309"/>
                <a:gd name="T41" fmla="*/ 112 h 389"/>
                <a:gd name="T42" fmla="*/ 267 w 309"/>
                <a:gd name="T43" fmla="*/ 104 h 389"/>
                <a:gd name="T44" fmla="*/ 256 w 309"/>
                <a:gd name="T45" fmla="*/ 109 h 389"/>
                <a:gd name="T46" fmla="*/ 255 w 309"/>
                <a:gd name="T47" fmla="*/ 115 h 389"/>
                <a:gd name="T48" fmla="*/ 269 w 309"/>
                <a:gd name="T49" fmla="*/ 131 h 389"/>
                <a:gd name="T50" fmla="*/ 266 w 309"/>
                <a:gd name="T51" fmla="*/ 189 h 389"/>
                <a:gd name="T52" fmla="*/ 269 w 309"/>
                <a:gd name="T53" fmla="*/ 208 h 389"/>
                <a:gd name="T54" fmla="*/ 266 w 309"/>
                <a:gd name="T55" fmla="*/ 213 h 389"/>
                <a:gd name="T56" fmla="*/ 249 w 309"/>
                <a:gd name="T57" fmla="*/ 209 h 389"/>
                <a:gd name="T58" fmla="*/ 238 w 309"/>
                <a:gd name="T59" fmla="*/ 220 h 389"/>
                <a:gd name="T60" fmla="*/ 245 w 309"/>
                <a:gd name="T61" fmla="*/ 235 h 389"/>
                <a:gd name="T62" fmla="*/ 225 w 309"/>
                <a:gd name="T63" fmla="*/ 255 h 389"/>
                <a:gd name="T64" fmla="*/ 229 w 309"/>
                <a:gd name="T65" fmla="*/ 263 h 389"/>
                <a:gd name="T66" fmla="*/ 208 w 309"/>
                <a:gd name="T67" fmla="*/ 273 h 389"/>
                <a:gd name="T68" fmla="*/ 211 w 309"/>
                <a:gd name="T69" fmla="*/ 289 h 389"/>
                <a:gd name="T70" fmla="*/ 205 w 309"/>
                <a:gd name="T71" fmla="*/ 296 h 389"/>
                <a:gd name="T72" fmla="*/ 177 w 309"/>
                <a:gd name="T73" fmla="*/ 296 h 389"/>
                <a:gd name="T74" fmla="*/ 162 w 309"/>
                <a:gd name="T75" fmla="*/ 309 h 389"/>
                <a:gd name="T76" fmla="*/ 160 w 309"/>
                <a:gd name="T77" fmla="*/ 314 h 389"/>
                <a:gd name="T78" fmla="*/ 173 w 309"/>
                <a:gd name="T79" fmla="*/ 323 h 389"/>
                <a:gd name="T80" fmla="*/ 159 w 309"/>
                <a:gd name="T81" fmla="*/ 345 h 389"/>
                <a:gd name="T82" fmla="*/ 140 w 309"/>
                <a:gd name="T83" fmla="*/ 370 h 389"/>
                <a:gd name="T84" fmla="*/ 132 w 309"/>
                <a:gd name="T85" fmla="*/ 367 h 389"/>
                <a:gd name="T86" fmla="*/ 112 w 309"/>
                <a:gd name="T87" fmla="*/ 388 h 389"/>
                <a:gd name="T88" fmla="*/ 90 w 309"/>
                <a:gd name="T89" fmla="*/ 340 h 389"/>
                <a:gd name="T90" fmla="*/ 71 w 309"/>
                <a:gd name="T91" fmla="*/ 314 h 389"/>
                <a:gd name="T92" fmla="*/ 57 w 309"/>
                <a:gd name="T93" fmla="*/ 316 h 389"/>
                <a:gd name="T94" fmla="*/ 48 w 309"/>
                <a:gd name="T95" fmla="*/ 309 h 389"/>
                <a:gd name="T96" fmla="*/ 0 w 309"/>
                <a:gd name="T97" fmla="*/ 299 h 389"/>
                <a:gd name="T98" fmla="*/ 0 w 309"/>
                <a:gd name="T99" fmla="*/ 29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" h="389">
                  <a:moveTo>
                    <a:pt x="0" y="299"/>
                  </a:moveTo>
                  <a:lnTo>
                    <a:pt x="11" y="232"/>
                  </a:lnTo>
                  <a:lnTo>
                    <a:pt x="22" y="214"/>
                  </a:lnTo>
                  <a:lnTo>
                    <a:pt x="26" y="195"/>
                  </a:lnTo>
                  <a:lnTo>
                    <a:pt x="41" y="168"/>
                  </a:lnTo>
                  <a:lnTo>
                    <a:pt x="33" y="157"/>
                  </a:lnTo>
                  <a:lnTo>
                    <a:pt x="35" y="134"/>
                  </a:lnTo>
                  <a:lnTo>
                    <a:pt x="66" y="98"/>
                  </a:lnTo>
                  <a:lnTo>
                    <a:pt x="63" y="75"/>
                  </a:lnTo>
                  <a:lnTo>
                    <a:pt x="85" y="40"/>
                  </a:lnTo>
                  <a:lnTo>
                    <a:pt x="105" y="45"/>
                  </a:lnTo>
                  <a:lnTo>
                    <a:pt x="146" y="16"/>
                  </a:lnTo>
                  <a:lnTo>
                    <a:pt x="153" y="0"/>
                  </a:lnTo>
                  <a:lnTo>
                    <a:pt x="177" y="5"/>
                  </a:lnTo>
                  <a:lnTo>
                    <a:pt x="190" y="37"/>
                  </a:lnTo>
                  <a:lnTo>
                    <a:pt x="201" y="61"/>
                  </a:lnTo>
                  <a:lnTo>
                    <a:pt x="226" y="61"/>
                  </a:lnTo>
                  <a:lnTo>
                    <a:pt x="244" y="40"/>
                  </a:lnTo>
                  <a:lnTo>
                    <a:pt x="267" y="64"/>
                  </a:lnTo>
                  <a:lnTo>
                    <a:pt x="308" y="48"/>
                  </a:lnTo>
                  <a:lnTo>
                    <a:pt x="282" y="112"/>
                  </a:lnTo>
                  <a:lnTo>
                    <a:pt x="267" y="104"/>
                  </a:lnTo>
                  <a:lnTo>
                    <a:pt x="256" y="109"/>
                  </a:lnTo>
                  <a:lnTo>
                    <a:pt x="255" y="115"/>
                  </a:lnTo>
                  <a:lnTo>
                    <a:pt x="269" y="131"/>
                  </a:lnTo>
                  <a:lnTo>
                    <a:pt x="266" y="189"/>
                  </a:lnTo>
                  <a:lnTo>
                    <a:pt x="269" y="208"/>
                  </a:lnTo>
                  <a:lnTo>
                    <a:pt x="266" y="213"/>
                  </a:lnTo>
                  <a:lnTo>
                    <a:pt x="249" y="209"/>
                  </a:lnTo>
                  <a:lnTo>
                    <a:pt x="238" y="220"/>
                  </a:lnTo>
                  <a:lnTo>
                    <a:pt x="245" y="235"/>
                  </a:lnTo>
                  <a:lnTo>
                    <a:pt x="225" y="255"/>
                  </a:lnTo>
                  <a:lnTo>
                    <a:pt x="229" y="263"/>
                  </a:lnTo>
                  <a:lnTo>
                    <a:pt x="208" y="273"/>
                  </a:lnTo>
                  <a:lnTo>
                    <a:pt x="211" y="289"/>
                  </a:lnTo>
                  <a:lnTo>
                    <a:pt x="205" y="296"/>
                  </a:lnTo>
                  <a:lnTo>
                    <a:pt x="177" y="296"/>
                  </a:lnTo>
                  <a:lnTo>
                    <a:pt x="162" y="309"/>
                  </a:lnTo>
                  <a:lnTo>
                    <a:pt x="160" y="314"/>
                  </a:lnTo>
                  <a:lnTo>
                    <a:pt x="173" y="323"/>
                  </a:lnTo>
                  <a:lnTo>
                    <a:pt x="159" y="345"/>
                  </a:lnTo>
                  <a:lnTo>
                    <a:pt x="140" y="370"/>
                  </a:lnTo>
                  <a:lnTo>
                    <a:pt x="132" y="367"/>
                  </a:lnTo>
                  <a:lnTo>
                    <a:pt x="112" y="388"/>
                  </a:lnTo>
                  <a:lnTo>
                    <a:pt x="90" y="340"/>
                  </a:lnTo>
                  <a:lnTo>
                    <a:pt x="71" y="314"/>
                  </a:lnTo>
                  <a:lnTo>
                    <a:pt x="57" y="316"/>
                  </a:lnTo>
                  <a:lnTo>
                    <a:pt x="48" y="309"/>
                  </a:lnTo>
                  <a:lnTo>
                    <a:pt x="0" y="299"/>
                  </a:lnTo>
                  <a:lnTo>
                    <a:pt x="0" y="299"/>
                  </a:lnTo>
                </a:path>
              </a:pathLst>
            </a:custGeom>
            <a:solidFill>
              <a:srgbClr val="FF9B9B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江西">
              <a:hlinkClick r:id="" action="ppaction://macro?name=Slide1.江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874900" y="4635941"/>
              <a:ext cx="729058" cy="1053566"/>
            </a:xfrm>
            <a:custGeom>
              <a:avLst/>
              <a:gdLst>
                <a:gd name="T0" fmla="*/ 7 w 341"/>
                <a:gd name="T1" fmla="*/ 103 h 473"/>
                <a:gd name="T2" fmla="*/ 29 w 341"/>
                <a:gd name="T3" fmla="*/ 146 h 473"/>
                <a:gd name="T4" fmla="*/ 32 w 341"/>
                <a:gd name="T5" fmla="*/ 168 h 473"/>
                <a:gd name="T6" fmla="*/ 20 w 341"/>
                <a:gd name="T7" fmla="*/ 190 h 473"/>
                <a:gd name="T8" fmla="*/ 3 w 341"/>
                <a:gd name="T9" fmla="*/ 203 h 473"/>
                <a:gd name="T10" fmla="*/ 0 w 341"/>
                <a:gd name="T11" fmla="*/ 243 h 473"/>
                <a:gd name="T12" fmla="*/ 5 w 341"/>
                <a:gd name="T13" fmla="*/ 249 h 473"/>
                <a:gd name="T14" fmla="*/ 14 w 341"/>
                <a:gd name="T15" fmla="*/ 245 h 473"/>
                <a:gd name="T16" fmla="*/ 20 w 341"/>
                <a:gd name="T17" fmla="*/ 249 h 473"/>
                <a:gd name="T18" fmla="*/ 20 w 341"/>
                <a:gd name="T19" fmla="*/ 275 h 473"/>
                <a:gd name="T20" fmla="*/ 32 w 341"/>
                <a:gd name="T21" fmla="*/ 305 h 473"/>
                <a:gd name="T22" fmla="*/ 45 w 341"/>
                <a:gd name="T23" fmla="*/ 310 h 473"/>
                <a:gd name="T24" fmla="*/ 46 w 341"/>
                <a:gd name="T25" fmla="*/ 354 h 473"/>
                <a:gd name="T26" fmla="*/ 38 w 341"/>
                <a:gd name="T27" fmla="*/ 384 h 473"/>
                <a:gd name="T28" fmla="*/ 46 w 341"/>
                <a:gd name="T29" fmla="*/ 398 h 473"/>
                <a:gd name="T30" fmla="*/ 61 w 341"/>
                <a:gd name="T31" fmla="*/ 412 h 473"/>
                <a:gd name="T32" fmla="*/ 96 w 341"/>
                <a:gd name="T33" fmla="*/ 402 h 473"/>
                <a:gd name="T34" fmla="*/ 102 w 341"/>
                <a:gd name="T35" fmla="*/ 416 h 473"/>
                <a:gd name="T36" fmla="*/ 92 w 341"/>
                <a:gd name="T37" fmla="*/ 430 h 473"/>
                <a:gd name="T38" fmla="*/ 74 w 341"/>
                <a:gd name="T39" fmla="*/ 458 h 473"/>
                <a:gd name="T40" fmla="*/ 74 w 341"/>
                <a:gd name="T41" fmla="*/ 465 h 473"/>
                <a:gd name="T42" fmla="*/ 84 w 341"/>
                <a:gd name="T43" fmla="*/ 472 h 473"/>
                <a:gd name="T44" fmla="*/ 158 w 341"/>
                <a:gd name="T45" fmla="*/ 443 h 473"/>
                <a:gd name="T46" fmla="*/ 185 w 341"/>
                <a:gd name="T47" fmla="*/ 458 h 473"/>
                <a:gd name="T48" fmla="*/ 192 w 341"/>
                <a:gd name="T49" fmla="*/ 450 h 473"/>
                <a:gd name="T50" fmla="*/ 185 w 341"/>
                <a:gd name="T51" fmla="*/ 434 h 473"/>
                <a:gd name="T52" fmla="*/ 187 w 341"/>
                <a:gd name="T53" fmla="*/ 424 h 473"/>
                <a:gd name="T54" fmla="*/ 198 w 341"/>
                <a:gd name="T55" fmla="*/ 357 h 473"/>
                <a:gd name="T56" fmla="*/ 209 w 341"/>
                <a:gd name="T57" fmla="*/ 339 h 473"/>
                <a:gd name="T58" fmla="*/ 213 w 341"/>
                <a:gd name="T59" fmla="*/ 320 h 473"/>
                <a:gd name="T60" fmla="*/ 228 w 341"/>
                <a:gd name="T61" fmla="*/ 293 h 473"/>
                <a:gd name="T62" fmla="*/ 220 w 341"/>
                <a:gd name="T63" fmla="*/ 282 h 473"/>
                <a:gd name="T64" fmla="*/ 222 w 341"/>
                <a:gd name="T65" fmla="*/ 259 h 473"/>
                <a:gd name="T66" fmla="*/ 253 w 341"/>
                <a:gd name="T67" fmla="*/ 223 h 473"/>
                <a:gd name="T68" fmla="*/ 250 w 341"/>
                <a:gd name="T69" fmla="*/ 200 h 473"/>
                <a:gd name="T70" fmla="*/ 272 w 341"/>
                <a:gd name="T71" fmla="*/ 165 h 473"/>
                <a:gd name="T72" fmla="*/ 292 w 341"/>
                <a:gd name="T73" fmla="*/ 170 h 473"/>
                <a:gd name="T74" fmla="*/ 333 w 341"/>
                <a:gd name="T75" fmla="*/ 141 h 473"/>
                <a:gd name="T76" fmla="*/ 340 w 341"/>
                <a:gd name="T77" fmla="*/ 125 h 473"/>
                <a:gd name="T78" fmla="*/ 314 w 341"/>
                <a:gd name="T79" fmla="*/ 77 h 473"/>
                <a:gd name="T80" fmla="*/ 298 w 341"/>
                <a:gd name="T81" fmla="*/ 53 h 473"/>
                <a:gd name="T82" fmla="*/ 308 w 341"/>
                <a:gd name="T83" fmla="*/ 41 h 473"/>
                <a:gd name="T84" fmla="*/ 294 w 341"/>
                <a:gd name="T85" fmla="*/ 28 h 473"/>
                <a:gd name="T86" fmla="*/ 254 w 341"/>
                <a:gd name="T87" fmla="*/ 28 h 473"/>
                <a:gd name="T88" fmla="*/ 238 w 341"/>
                <a:gd name="T89" fmla="*/ 10 h 473"/>
                <a:gd name="T90" fmla="*/ 207 w 341"/>
                <a:gd name="T91" fmla="*/ 40 h 473"/>
                <a:gd name="T92" fmla="*/ 195 w 341"/>
                <a:gd name="T93" fmla="*/ 35 h 473"/>
                <a:gd name="T94" fmla="*/ 209 w 341"/>
                <a:gd name="T95" fmla="*/ 11 h 473"/>
                <a:gd name="T96" fmla="*/ 207 w 341"/>
                <a:gd name="T97" fmla="*/ 3 h 473"/>
                <a:gd name="T98" fmla="*/ 195 w 341"/>
                <a:gd name="T99" fmla="*/ 0 h 473"/>
                <a:gd name="T100" fmla="*/ 158 w 341"/>
                <a:gd name="T101" fmla="*/ 20 h 473"/>
                <a:gd name="T102" fmla="*/ 130 w 341"/>
                <a:gd name="T103" fmla="*/ 30 h 473"/>
                <a:gd name="T104" fmla="*/ 106 w 341"/>
                <a:gd name="T105" fmla="*/ 28 h 473"/>
                <a:gd name="T106" fmla="*/ 53 w 341"/>
                <a:gd name="T107" fmla="*/ 75 h 473"/>
                <a:gd name="T108" fmla="*/ 26 w 341"/>
                <a:gd name="T109" fmla="*/ 84 h 473"/>
                <a:gd name="T110" fmla="*/ 7 w 341"/>
                <a:gd name="T111" fmla="*/ 103 h 473"/>
                <a:gd name="T112" fmla="*/ 7 w 341"/>
                <a:gd name="T113" fmla="*/ 10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1" h="473">
                  <a:moveTo>
                    <a:pt x="7" y="103"/>
                  </a:moveTo>
                  <a:lnTo>
                    <a:pt x="29" y="146"/>
                  </a:lnTo>
                  <a:lnTo>
                    <a:pt x="32" y="168"/>
                  </a:lnTo>
                  <a:lnTo>
                    <a:pt x="20" y="190"/>
                  </a:lnTo>
                  <a:lnTo>
                    <a:pt x="3" y="203"/>
                  </a:lnTo>
                  <a:lnTo>
                    <a:pt x="0" y="243"/>
                  </a:lnTo>
                  <a:lnTo>
                    <a:pt x="5" y="249"/>
                  </a:lnTo>
                  <a:lnTo>
                    <a:pt x="14" y="245"/>
                  </a:lnTo>
                  <a:lnTo>
                    <a:pt x="20" y="249"/>
                  </a:lnTo>
                  <a:lnTo>
                    <a:pt x="20" y="275"/>
                  </a:lnTo>
                  <a:lnTo>
                    <a:pt x="32" y="305"/>
                  </a:lnTo>
                  <a:lnTo>
                    <a:pt x="45" y="310"/>
                  </a:lnTo>
                  <a:lnTo>
                    <a:pt x="46" y="354"/>
                  </a:lnTo>
                  <a:lnTo>
                    <a:pt x="38" y="384"/>
                  </a:lnTo>
                  <a:lnTo>
                    <a:pt x="46" y="398"/>
                  </a:lnTo>
                  <a:lnTo>
                    <a:pt x="61" y="412"/>
                  </a:lnTo>
                  <a:lnTo>
                    <a:pt x="96" y="402"/>
                  </a:lnTo>
                  <a:lnTo>
                    <a:pt x="102" y="416"/>
                  </a:lnTo>
                  <a:lnTo>
                    <a:pt x="92" y="430"/>
                  </a:lnTo>
                  <a:lnTo>
                    <a:pt x="74" y="458"/>
                  </a:lnTo>
                  <a:lnTo>
                    <a:pt x="74" y="465"/>
                  </a:lnTo>
                  <a:lnTo>
                    <a:pt x="84" y="472"/>
                  </a:lnTo>
                  <a:lnTo>
                    <a:pt x="158" y="443"/>
                  </a:lnTo>
                  <a:lnTo>
                    <a:pt x="185" y="458"/>
                  </a:lnTo>
                  <a:lnTo>
                    <a:pt x="192" y="450"/>
                  </a:lnTo>
                  <a:lnTo>
                    <a:pt x="185" y="434"/>
                  </a:lnTo>
                  <a:lnTo>
                    <a:pt x="187" y="424"/>
                  </a:lnTo>
                  <a:lnTo>
                    <a:pt x="198" y="357"/>
                  </a:lnTo>
                  <a:lnTo>
                    <a:pt x="209" y="339"/>
                  </a:lnTo>
                  <a:lnTo>
                    <a:pt x="213" y="320"/>
                  </a:lnTo>
                  <a:lnTo>
                    <a:pt x="228" y="293"/>
                  </a:lnTo>
                  <a:lnTo>
                    <a:pt x="220" y="282"/>
                  </a:lnTo>
                  <a:lnTo>
                    <a:pt x="222" y="259"/>
                  </a:lnTo>
                  <a:lnTo>
                    <a:pt x="253" y="223"/>
                  </a:lnTo>
                  <a:lnTo>
                    <a:pt x="250" y="200"/>
                  </a:lnTo>
                  <a:lnTo>
                    <a:pt x="272" y="165"/>
                  </a:lnTo>
                  <a:lnTo>
                    <a:pt x="292" y="170"/>
                  </a:lnTo>
                  <a:lnTo>
                    <a:pt x="333" y="141"/>
                  </a:lnTo>
                  <a:lnTo>
                    <a:pt x="340" y="125"/>
                  </a:lnTo>
                  <a:lnTo>
                    <a:pt x="314" y="77"/>
                  </a:lnTo>
                  <a:lnTo>
                    <a:pt x="298" y="53"/>
                  </a:lnTo>
                  <a:lnTo>
                    <a:pt x="308" y="41"/>
                  </a:lnTo>
                  <a:lnTo>
                    <a:pt x="294" y="28"/>
                  </a:lnTo>
                  <a:lnTo>
                    <a:pt x="254" y="28"/>
                  </a:lnTo>
                  <a:lnTo>
                    <a:pt x="238" y="10"/>
                  </a:lnTo>
                  <a:lnTo>
                    <a:pt x="207" y="40"/>
                  </a:lnTo>
                  <a:lnTo>
                    <a:pt x="195" y="35"/>
                  </a:lnTo>
                  <a:lnTo>
                    <a:pt x="209" y="11"/>
                  </a:lnTo>
                  <a:lnTo>
                    <a:pt x="207" y="3"/>
                  </a:lnTo>
                  <a:lnTo>
                    <a:pt x="195" y="0"/>
                  </a:lnTo>
                  <a:lnTo>
                    <a:pt x="158" y="20"/>
                  </a:lnTo>
                  <a:lnTo>
                    <a:pt x="130" y="30"/>
                  </a:lnTo>
                  <a:lnTo>
                    <a:pt x="106" y="28"/>
                  </a:lnTo>
                  <a:lnTo>
                    <a:pt x="53" y="75"/>
                  </a:lnTo>
                  <a:lnTo>
                    <a:pt x="26" y="84"/>
                  </a:lnTo>
                  <a:lnTo>
                    <a:pt x="7" y="103"/>
                  </a:lnTo>
                  <a:lnTo>
                    <a:pt x="7" y="1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湖南">
              <a:hlinkClick r:id="" action="ppaction://macro?name=Slide1.湖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63449" y="4697517"/>
              <a:ext cx="830862" cy="975936"/>
            </a:xfrm>
            <a:custGeom>
              <a:avLst/>
              <a:gdLst>
                <a:gd name="T0" fmla="*/ 335 w 392"/>
                <a:gd name="T1" fmla="*/ 54 h 439"/>
                <a:gd name="T2" fmla="*/ 328 w 392"/>
                <a:gd name="T3" fmla="*/ 16 h 439"/>
                <a:gd name="T4" fmla="*/ 300 w 392"/>
                <a:gd name="T5" fmla="*/ 22 h 439"/>
                <a:gd name="T6" fmla="*/ 278 w 392"/>
                <a:gd name="T7" fmla="*/ 35 h 439"/>
                <a:gd name="T8" fmla="*/ 258 w 392"/>
                <a:gd name="T9" fmla="*/ 19 h 439"/>
                <a:gd name="T10" fmla="*/ 220 w 392"/>
                <a:gd name="T11" fmla="*/ 26 h 439"/>
                <a:gd name="T12" fmla="*/ 106 w 392"/>
                <a:gd name="T13" fmla="*/ 0 h 439"/>
                <a:gd name="T14" fmla="*/ 115 w 392"/>
                <a:gd name="T15" fmla="*/ 29 h 439"/>
                <a:gd name="T16" fmla="*/ 62 w 392"/>
                <a:gd name="T17" fmla="*/ 29 h 439"/>
                <a:gd name="T18" fmla="*/ 18 w 392"/>
                <a:gd name="T19" fmla="*/ 84 h 439"/>
                <a:gd name="T20" fmla="*/ 36 w 392"/>
                <a:gd name="T21" fmla="*/ 210 h 439"/>
                <a:gd name="T22" fmla="*/ 4 w 392"/>
                <a:gd name="T23" fmla="*/ 255 h 439"/>
                <a:gd name="T24" fmla="*/ 48 w 392"/>
                <a:gd name="T25" fmla="*/ 260 h 439"/>
                <a:gd name="T26" fmla="*/ 57 w 392"/>
                <a:gd name="T27" fmla="*/ 340 h 439"/>
                <a:gd name="T28" fmla="*/ 94 w 392"/>
                <a:gd name="T29" fmla="*/ 320 h 439"/>
                <a:gd name="T30" fmla="*/ 110 w 392"/>
                <a:gd name="T31" fmla="*/ 338 h 439"/>
                <a:gd name="T32" fmla="*/ 145 w 392"/>
                <a:gd name="T33" fmla="*/ 312 h 439"/>
                <a:gd name="T34" fmla="*/ 182 w 392"/>
                <a:gd name="T35" fmla="*/ 312 h 439"/>
                <a:gd name="T36" fmla="*/ 201 w 392"/>
                <a:gd name="T37" fmla="*/ 342 h 439"/>
                <a:gd name="T38" fmla="*/ 179 w 392"/>
                <a:gd name="T39" fmla="*/ 395 h 439"/>
                <a:gd name="T40" fmla="*/ 179 w 392"/>
                <a:gd name="T41" fmla="*/ 419 h 439"/>
                <a:gd name="T42" fmla="*/ 216 w 392"/>
                <a:gd name="T43" fmla="*/ 438 h 439"/>
                <a:gd name="T44" fmla="*/ 243 w 392"/>
                <a:gd name="T45" fmla="*/ 429 h 439"/>
                <a:gd name="T46" fmla="*/ 258 w 392"/>
                <a:gd name="T47" fmla="*/ 395 h 439"/>
                <a:gd name="T48" fmla="*/ 284 w 392"/>
                <a:gd name="T49" fmla="*/ 390 h 439"/>
                <a:gd name="T50" fmla="*/ 321 w 392"/>
                <a:gd name="T51" fmla="*/ 393 h 439"/>
                <a:gd name="T52" fmla="*/ 316 w 392"/>
                <a:gd name="T53" fmla="*/ 371 h 439"/>
                <a:gd name="T54" fmla="*/ 371 w 392"/>
                <a:gd name="T55" fmla="*/ 364 h 439"/>
                <a:gd name="T56" fmla="*/ 383 w 392"/>
                <a:gd name="T57" fmla="*/ 338 h 439"/>
                <a:gd name="T58" fmla="*/ 390 w 392"/>
                <a:gd name="T59" fmla="*/ 264 h 439"/>
                <a:gd name="T60" fmla="*/ 365 w 392"/>
                <a:gd name="T61" fmla="*/ 229 h 439"/>
                <a:gd name="T62" fmla="*/ 359 w 392"/>
                <a:gd name="T63" fmla="*/ 199 h 439"/>
                <a:gd name="T64" fmla="*/ 345 w 392"/>
                <a:gd name="T65" fmla="*/ 197 h 439"/>
                <a:gd name="T66" fmla="*/ 365 w 392"/>
                <a:gd name="T67" fmla="*/ 144 h 439"/>
                <a:gd name="T68" fmla="*/ 374 w 392"/>
                <a:gd name="T69" fmla="*/ 100 h 439"/>
                <a:gd name="T70" fmla="*/ 352 w 392"/>
                <a:gd name="T71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2" h="439">
                  <a:moveTo>
                    <a:pt x="352" y="57"/>
                  </a:moveTo>
                  <a:lnTo>
                    <a:pt x="335" y="54"/>
                  </a:lnTo>
                  <a:lnTo>
                    <a:pt x="328" y="43"/>
                  </a:lnTo>
                  <a:lnTo>
                    <a:pt x="328" y="16"/>
                  </a:lnTo>
                  <a:lnTo>
                    <a:pt x="318" y="4"/>
                  </a:lnTo>
                  <a:lnTo>
                    <a:pt x="300" y="22"/>
                  </a:lnTo>
                  <a:lnTo>
                    <a:pt x="292" y="35"/>
                  </a:lnTo>
                  <a:lnTo>
                    <a:pt x="278" y="35"/>
                  </a:lnTo>
                  <a:lnTo>
                    <a:pt x="275" y="14"/>
                  </a:lnTo>
                  <a:lnTo>
                    <a:pt x="258" y="19"/>
                  </a:lnTo>
                  <a:lnTo>
                    <a:pt x="236" y="35"/>
                  </a:lnTo>
                  <a:lnTo>
                    <a:pt x="220" y="26"/>
                  </a:lnTo>
                  <a:lnTo>
                    <a:pt x="191" y="6"/>
                  </a:lnTo>
                  <a:lnTo>
                    <a:pt x="106" y="0"/>
                  </a:lnTo>
                  <a:lnTo>
                    <a:pt x="97" y="9"/>
                  </a:lnTo>
                  <a:lnTo>
                    <a:pt x="115" y="29"/>
                  </a:lnTo>
                  <a:lnTo>
                    <a:pt x="94" y="43"/>
                  </a:lnTo>
                  <a:lnTo>
                    <a:pt x="62" y="29"/>
                  </a:lnTo>
                  <a:lnTo>
                    <a:pt x="29" y="57"/>
                  </a:lnTo>
                  <a:lnTo>
                    <a:pt x="18" y="84"/>
                  </a:lnTo>
                  <a:lnTo>
                    <a:pt x="21" y="144"/>
                  </a:lnTo>
                  <a:lnTo>
                    <a:pt x="36" y="210"/>
                  </a:lnTo>
                  <a:lnTo>
                    <a:pt x="0" y="249"/>
                  </a:lnTo>
                  <a:lnTo>
                    <a:pt x="4" y="255"/>
                  </a:lnTo>
                  <a:lnTo>
                    <a:pt x="36" y="245"/>
                  </a:lnTo>
                  <a:lnTo>
                    <a:pt x="48" y="260"/>
                  </a:lnTo>
                  <a:lnTo>
                    <a:pt x="39" y="306"/>
                  </a:lnTo>
                  <a:lnTo>
                    <a:pt x="57" y="340"/>
                  </a:lnTo>
                  <a:lnTo>
                    <a:pt x="76" y="344"/>
                  </a:lnTo>
                  <a:lnTo>
                    <a:pt x="94" y="320"/>
                  </a:lnTo>
                  <a:lnTo>
                    <a:pt x="102" y="340"/>
                  </a:lnTo>
                  <a:lnTo>
                    <a:pt x="110" y="338"/>
                  </a:lnTo>
                  <a:lnTo>
                    <a:pt x="139" y="311"/>
                  </a:lnTo>
                  <a:lnTo>
                    <a:pt x="145" y="312"/>
                  </a:lnTo>
                  <a:lnTo>
                    <a:pt x="159" y="305"/>
                  </a:lnTo>
                  <a:lnTo>
                    <a:pt x="182" y="312"/>
                  </a:lnTo>
                  <a:lnTo>
                    <a:pt x="182" y="338"/>
                  </a:lnTo>
                  <a:lnTo>
                    <a:pt x="201" y="342"/>
                  </a:lnTo>
                  <a:lnTo>
                    <a:pt x="196" y="368"/>
                  </a:lnTo>
                  <a:lnTo>
                    <a:pt x="179" y="395"/>
                  </a:lnTo>
                  <a:lnTo>
                    <a:pt x="171" y="419"/>
                  </a:lnTo>
                  <a:lnTo>
                    <a:pt x="179" y="419"/>
                  </a:lnTo>
                  <a:lnTo>
                    <a:pt x="198" y="400"/>
                  </a:lnTo>
                  <a:lnTo>
                    <a:pt x="216" y="438"/>
                  </a:lnTo>
                  <a:lnTo>
                    <a:pt x="229" y="429"/>
                  </a:lnTo>
                  <a:lnTo>
                    <a:pt x="243" y="429"/>
                  </a:lnTo>
                  <a:lnTo>
                    <a:pt x="258" y="417"/>
                  </a:lnTo>
                  <a:lnTo>
                    <a:pt x="258" y="395"/>
                  </a:lnTo>
                  <a:lnTo>
                    <a:pt x="265" y="388"/>
                  </a:lnTo>
                  <a:lnTo>
                    <a:pt x="284" y="390"/>
                  </a:lnTo>
                  <a:lnTo>
                    <a:pt x="316" y="404"/>
                  </a:lnTo>
                  <a:lnTo>
                    <a:pt x="321" y="393"/>
                  </a:lnTo>
                  <a:lnTo>
                    <a:pt x="313" y="380"/>
                  </a:lnTo>
                  <a:lnTo>
                    <a:pt x="316" y="371"/>
                  </a:lnTo>
                  <a:lnTo>
                    <a:pt x="335" y="354"/>
                  </a:lnTo>
                  <a:lnTo>
                    <a:pt x="371" y="364"/>
                  </a:lnTo>
                  <a:lnTo>
                    <a:pt x="391" y="352"/>
                  </a:lnTo>
                  <a:lnTo>
                    <a:pt x="383" y="338"/>
                  </a:lnTo>
                  <a:lnTo>
                    <a:pt x="391" y="308"/>
                  </a:lnTo>
                  <a:lnTo>
                    <a:pt x="390" y="264"/>
                  </a:lnTo>
                  <a:lnTo>
                    <a:pt x="377" y="259"/>
                  </a:lnTo>
                  <a:lnTo>
                    <a:pt x="365" y="229"/>
                  </a:lnTo>
                  <a:lnTo>
                    <a:pt x="365" y="203"/>
                  </a:lnTo>
                  <a:lnTo>
                    <a:pt x="359" y="199"/>
                  </a:lnTo>
                  <a:lnTo>
                    <a:pt x="350" y="203"/>
                  </a:lnTo>
                  <a:lnTo>
                    <a:pt x="345" y="197"/>
                  </a:lnTo>
                  <a:lnTo>
                    <a:pt x="348" y="157"/>
                  </a:lnTo>
                  <a:lnTo>
                    <a:pt x="365" y="144"/>
                  </a:lnTo>
                  <a:lnTo>
                    <a:pt x="377" y="122"/>
                  </a:lnTo>
                  <a:lnTo>
                    <a:pt x="374" y="100"/>
                  </a:lnTo>
                  <a:lnTo>
                    <a:pt x="352" y="57"/>
                  </a:lnTo>
                  <a:lnTo>
                    <a:pt x="352" y="57"/>
                  </a:lnTo>
                </a:path>
              </a:pathLst>
            </a:custGeom>
            <a:solidFill>
              <a:srgbClr val="3FBFB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贵州">
              <a:hlinkClick r:id="" action="ppaction://macro?name=Slide1.贵州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362445" y="4846527"/>
              <a:ext cx="916248" cy="839159"/>
            </a:xfrm>
            <a:custGeom>
              <a:avLst/>
              <a:gdLst>
                <a:gd name="T0" fmla="*/ 121 w 439"/>
                <a:gd name="T1" fmla="*/ 128 h 383"/>
                <a:gd name="T2" fmla="*/ 111 w 439"/>
                <a:gd name="T3" fmla="*/ 158 h 383"/>
                <a:gd name="T4" fmla="*/ 92 w 439"/>
                <a:gd name="T5" fmla="*/ 164 h 383"/>
                <a:gd name="T6" fmla="*/ 51 w 439"/>
                <a:gd name="T7" fmla="*/ 158 h 383"/>
                <a:gd name="T8" fmla="*/ 43 w 439"/>
                <a:gd name="T9" fmla="*/ 168 h 383"/>
                <a:gd name="T10" fmla="*/ 20 w 439"/>
                <a:gd name="T11" fmla="*/ 160 h 383"/>
                <a:gd name="T12" fmla="*/ 0 w 439"/>
                <a:gd name="T13" fmla="*/ 189 h 383"/>
                <a:gd name="T14" fmla="*/ 9 w 439"/>
                <a:gd name="T15" fmla="*/ 197 h 383"/>
                <a:gd name="T16" fmla="*/ 9 w 439"/>
                <a:gd name="T17" fmla="*/ 216 h 383"/>
                <a:gd name="T18" fmla="*/ 19 w 439"/>
                <a:gd name="T19" fmla="*/ 232 h 383"/>
                <a:gd name="T20" fmla="*/ 59 w 439"/>
                <a:gd name="T21" fmla="*/ 220 h 383"/>
                <a:gd name="T22" fmla="*/ 72 w 439"/>
                <a:gd name="T23" fmla="*/ 230 h 383"/>
                <a:gd name="T24" fmla="*/ 53 w 439"/>
                <a:gd name="T25" fmla="*/ 308 h 383"/>
                <a:gd name="T26" fmla="*/ 77 w 439"/>
                <a:gd name="T27" fmla="*/ 332 h 383"/>
                <a:gd name="T28" fmla="*/ 70 w 439"/>
                <a:gd name="T29" fmla="*/ 377 h 383"/>
                <a:gd name="T30" fmla="*/ 94 w 439"/>
                <a:gd name="T31" fmla="*/ 379 h 383"/>
                <a:gd name="T32" fmla="*/ 120 w 439"/>
                <a:gd name="T33" fmla="*/ 355 h 383"/>
                <a:gd name="T34" fmla="*/ 131 w 439"/>
                <a:gd name="T35" fmla="*/ 361 h 383"/>
                <a:gd name="T36" fmla="*/ 182 w 439"/>
                <a:gd name="T37" fmla="*/ 382 h 383"/>
                <a:gd name="T38" fmla="*/ 190 w 439"/>
                <a:gd name="T39" fmla="*/ 377 h 383"/>
                <a:gd name="T40" fmla="*/ 192 w 439"/>
                <a:gd name="T41" fmla="*/ 360 h 383"/>
                <a:gd name="T42" fmla="*/ 202 w 439"/>
                <a:gd name="T43" fmla="*/ 351 h 383"/>
                <a:gd name="T44" fmla="*/ 272 w 439"/>
                <a:gd name="T45" fmla="*/ 305 h 383"/>
                <a:gd name="T46" fmla="*/ 284 w 439"/>
                <a:gd name="T47" fmla="*/ 319 h 383"/>
                <a:gd name="T48" fmla="*/ 327 w 439"/>
                <a:gd name="T49" fmla="*/ 332 h 383"/>
                <a:gd name="T50" fmla="*/ 351 w 439"/>
                <a:gd name="T51" fmla="*/ 301 h 383"/>
                <a:gd name="T52" fmla="*/ 362 w 439"/>
                <a:gd name="T53" fmla="*/ 308 h 383"/>
                <a:gd name="T54" fmla="*/ 379 w 439"/>
                <a:gd name="T55" fmla="*/ 308 h 383"/>
                <a:gd name="T56" fmla="*/ 379 w 439"/>
                <a:gd name="T57" fmla="*/ 299 h 383"/>
                <a:gd name="T58" fmla="*/ 402 w 439"/>
                <a:gd name="T59" fmla="*/ 291 h 383"/>
                <a:gd name="T60" fmla="*/ 402 w 439"/>
                <a:gd name="T61" fmla="*/ 285 h 383"/>
                <a:gd name="T62" fmla="*/ 410 w 439"/>
                <a:gd name="T63" fmla="*/ 275 h 383"/>
                <a:gd name="T64" fmla="*/ 415 w 439"/>
                <a:gd name="T65" fmla="*/ 276 h 383"/>
                <a:gd name="T66" fmla="*/ 438 w 439"/>
                <a:gd name="T67" fmla="*/ 255 h 383"/>
                <a:gd name="T68" fmla="*/ 420 w 439"/>
                <a:gd name="T69" fmla="*/ 221 h 383"/>
                <a:gd name="T70" fmla="*/ 429 w 439"/>
                <a:gd name="T71" fmla="*/ 175 h 383"/>
                <a:gd name="T72" fmla="*/ 417 w 439"/>
                <a:gd name="T73" fmla="*/ 160 h 383"/>
                <a:gd name="T74" fmla="*/ 385 w 439"/>
                <a:gd name="T75" fmla="*/ 170 h 383"/>
                <a:gd name="T76" fmla="*/ 381 w 439"/>
                <a:gd name="T77" fmla="*/ 164 h 383"/>
                <a:gd name="T78" fmla="*/ 417 w 439"/>
                <a:gd name="T79" fmla="*/ 125 h 383"/>
                <a:gd name="T80" fmla="*/ 402 w 439"/>
                <a:gd name="T81" fmla="*/ 59 h 383"/>
                <a:gd name="T82" fmla="*/ 377 w 439"/>
                <a:gd name="T83" fmla="*/ 78 h 383"/>
                <a:gd name="T84" fmla="*/ 355 w 439"/>
                <a:gd name="T85" fmla="*/ 55 h 383"/>
                <a:gd name="T86" fmla="*/ 334 w 439"/>
                <a:gd name="T87" fmla="*/ 27 h 383"/>
                <a:gd name="T88" fmla="*/ 333 w 439"/>
                <a:gd name="T89" fmla="*/ 10 h 383"/>
                <a:gd name="T90" fmla="*/ 318 w 439"/>
                <a:gd name="T91" fmla="*/ 8 h 383"/>
                <a:gd name="T92" fmla="*/ 301 w 439"/>
                <a:gd name="T93" fmla="*/ 13 h 383"/>
                <a:gd name="T94" fmla="*/ 274 w 439"/>
                <a:gd name="T95" fmla="*/ 0 h 383"/>
                <a:gd name="T96" fmla="*/ 260 w 439"/>
                <a:gd name="T97" fmla="*/ 31 h 383"/>
                <a:gd name="T98" fmla="*/ 236 w 439"/>
                <a:gd name="T99" fmla="*/ 34 h 383"/>
                <a:gd name="T100" fmla="*/ 220 w 439"/>
                <a:gd name="T101" fmla="*/ 59 h 383"/>
                <a:gd name="T102" fmla="*/ 208 w 439"/>
                <a:gd name="T103" fmla="*/ 55 h 383"/>
                <a:gd name="T104" fmla="*/ 192 w 439"/>
                <a:gd name="T105" fmla="*/ 59 h 383"/>
                <a:gd name="T106" fmla="*/ 166 w 439"/>
                <a:gd name="T107" fmla="*/ 44 h 383"/>
                <a:gd name="T108" fmla="*/ 145 w 439"/>
                <a:gd name="T109" fmla="*/ 69 h 383"/>
                <a:gd name="T110" fmla="*/ 145 w 439"/>
                <a:gd name="T111" fmla="*/ 79 h 383"/>
                <a:gd name="T112" fmla="*/ 186 w 439"/>
                <a:gd name="T113" fmla="*/ 101 h 383"/>
                <a:gd name="T114" fmla="*/ 196 w 439"/>
                <a:gd name="T115" fmla="*/ 118 h 383"/>
                <a:gd name="T116" fmla="*/ 166 w 439"/>
                <a:gd name="T117" fmla="*/ 129 h 383"/>
                <a:gd name="T118" fmla="*/ 121 w 439"/>
                <a:gd name="T119" fmla="*/ 128 h 383"/>
                <a:gd name="T120" fmla="*/ 121 w 439"/>
                <a:gd name="T121" fmla="*/ 1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383">
                  <a:moveTo>
                    <a:pt x="121" y="128"/>
                  </a:moveTo>
                  <a:lnTo>
                    <a:pt x="111" y="158"/>
                  </a:lnTo>
                  <a:lnTo>
                    <a:pt x="92" y="164"/>
                  </a:lnTo>
                  <a:lnTo>
                    <a:pt x="51" y="158"/>
                  </a:lnTo>
                  <a:lnTo>
                    <a:pt x="43" y="168"/>
                  </a:lnTo>
                  <a:lnTo>
                    <a:pt x="20" y="160"/>
                  </a:lnTo>
                  <a:lnTo>
                    <a:pt x="0" y="189"/>
                  </a:lnTo>
                  <a:lnTo>
                    <a:pt x="9" y="197"/>
                  </a:lnTo>
                  <a:lnTo>
                    <a:pt x="9" y="216"/>
                  </a:lnTo>
                  <a:lnTo>
                    <a:pt x="19" y="232"/>
                  </a:lnTo>
                  <a:lnTo>
                    <a:pt x="59" y="220"/>
                  </a:lnTo>
                  <a:lnTo>
                    <a:pt x="72" y="230"/>
                  </a:lnTo>
                  <a:lnTo>
                    <a:pt x="53" y="308"/>
                  </a:lnTo>
                  <a:lnTo>
                    <a:pt x="77" y="332"/>
                  </a:lnTo>
                  <a:lnTo>
                    <a:pt x="70" y="377"/>
                  </a:lnTo>
                  <a:lnTo>
                    <a:pt x="94" y="379"/>
                  </a:lnTo>
                  <a:lnTo>
                    <a:pt x="120" y="355"/>
                  </a:lnTo>
                  <a:lnTo>
                    <a:pt x="131" y="361"/>
                  </a:lnTo>
                  <a:lnTo>
                    <a:pt x="182" y="382"/>
                  </a:lnTo>
                  <a:lnTo>
                    <a:pt x="190" y="377"/>
                  </a:lnTo>
                  <a:lnTo>
                    <a:pt x="192" y="360"/>
                  </a:lnTo>
                  <a:lnTo>
                    <a:pt x="202" y="351"/>
                  </a:lnTo>
                  <a:lnTo>
                    <a:pt x="272" y="305"/>
                  </a:lnTo>
                  <a:lnTo>
                    <a:pt x="284" y="319"/>
                  </a:lnTo>
                  <a:lnTo>
                    <a:pt x="327" y="332"/>
                  </a:lnTo>
                  <a:lnTo>
                    <a:pt x="351" y="301"/>
                  </a:lnTo>
                  <a:lnTo>
                    <a:pt x="362" y="308"/>
                  </a:lnTo>
                  <a:lnTo>
                    <a:pt x="379" y="308"/>
                  </a:lnTo>
                  <a:lnTo>
                    <a:pt x="379" y="299"/>
                  </a:lnTo>
                  <a:lnTo>
                    <a:pt x="402" y="291"/>
                  </a:lnTo>
                  <a:lnTo>
                    <a:pt x="402" y="285"/>
                  </a:lnTo>
                  <a:lnTo>
                    <a:pt x="410" y="275"/>
                  </a:lnTo>
                  <a:lnTo>
                    <a:pt x="415" y="276"/>
                  </a:lnTo>
                  <a:lnTo>
                    <a:pt x="438" y="255"/>
                  </a:lnTo>
                  <a:lnTo>
                    <a:pt x="420" y="221"/>
                  </a:lnTo>
                  <a:lnTo>
                    <a:pt x="429" y="175"/>
                  </a:lnTo>
                  <a:lnTo>
                    <a:pt x="417" y="160"/>
                  </a:lnTo>
                  <a:lnTo>
                    <a:pt x="385" y="170"/>
                  </a:lnTo>
                  <a:lnTo>
                    <a:pt x="381" y="164"/>
                  </a:lnTo>
                  <a:lnTo>
                    <a:pt x="417" y="125"/>
                  </a:lnTo>
                  <a:lnTo>
                    <a:pt x="402" y="59"/>
                  </a:lnTo>
                  <a:lnTo>
                    <a:pt x="377" y="78"/>
                  </a:lnTo>
                  <a:lnTo>
                    <a:pt x="355" y="55"/>
                  </a:lnTo>
                  <a:lnTo>
                    <a:pt x="334" y="27"/>
                  </a:lnTo>
                  <a:lnTo>
                    <a:pt x="333" y="10"/>
                  </a:lnTo>
                  <a:lnTo>
                    <a:pt x="318" y="8"/>
                  </a:lnTo>
                  <a:lnTo>
                    <a:pt x="301" y="13"/>
                  </a:lnTo>
                  <a:lnTo>
                    <a:pt x="274" y="0"/>
                  </a:lnTo>
                  <a:lnTo>
                    <a:pt x="260" y="31"/>
                  </a:lnTo>
                  <a:lnTo>
                    <a:pt x="236" y="34"/>
                  </a:lnTo>
                  <a:lnTo>
                    <a:pt x="220" y="59"/>
                  </a:lnTo>
                  <a:lnTo>
                    <a:pt x="208" y="55"/>
                  </a:lnTo>
                  <a:lnTo>
                    <a:pt x="192" y="59"/>
                  </a:lnTo>
                  <a:lnTo>
                    <a:pt x="166" y="44"/>
                  </a:lnTo>
                  <a:lnTo>
                    <a:pt x="145" y="69"/>
                  </a:lnTo>
                  <a:lnTo>
                    <a:pt x="145" y="79"/>
                  </a:lnTo>
                  <a:lnTo>
                    <a:pt x="186" y="101"/>
                  </a:lnTo>
                  <a:lnTo>
                    <a:pt x="196" y="118"/>
                  </a:lnTo>
                  <a:lnTo>
                    <a:pt x="166" y="129"/>
                  </a:lnTo>
                  <a:lnTo>
                    <a:pt x="121" y="128"/>
                  </a:lnTo>
                  <a:lnTo>
                    <a:pt x="121" y="1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浙江">
              <a:hlinkClick r:id="" action="ppaction://macro?name=Slide1.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542370" y="4370409"/>
              <a:ext cx="571424" cy="706075"/>
            </a:xfrm>
            <a:custGeom>
              <a:avLst/>
              <a:gdLst>
                <a:gd name="T0" fmla="*/ 197 w 274"/>
                <a:gd name="T1" fmla="*/ 303 h 320"/>
                <a:gd name="T2" fmla="*/ 156 w 274"/>
                <a:gd name="T3" fmla="*/ 319 h 320"/>
                <a:gd name="T4" fmla="*/ 133 w 274"/>
                <a:gd name="T5" fmla="*/ 295 h 320"/>
                <a:gd name="T6" fmla="*/ 115 w 274"/>
                <a:gd name="T7" fmla="*/ 316 h 320"/>
                <a:gd name="T8" fmla="*/ 90 w 274"/>
                <a:gd name="T9" fmla="*/ 316 h 320"/>
                <a:gd name="T10" fmla="*/ 79 w 274"/>
                <a:gd name="T11" fmla="*/ 292 h 320"/>
                <a:gd name="T12" fmla="*/ 66 w 274"/>
                <a:gd name="T13" fmla="*/ 260 h 320"/>
                <a:gd name="T14" fmla="*/ 42 w 274"/>
                <a:gd name="T15" fmla="*/ 255 h 320"/>
                <a:gd name="T16" fmla="*/ 16 w 274"/>
                <a:gd name="T17" fmla="*/ 207 h 320"/>
                <a:gd name="T18" fmla="*/ 0 w 274"/>
                <a:gd name="T19" fmla="*/ 183 h 320"/>
                <a:gd name="T20" fmla="*/ 10 w 274"/>
                <a:gd name="T21" fmla="*/ 171 h 320"/>
                <a:gd name="T22" fmla="*/ 16 w 274"/>
                <a:gd name="T23" fmla="*/ 166 h 320"/>
                <a:gd name="T24" fmla="*/ 43 w 274"/>
                <a:gd name="T25" fmla="*/ 128 h 320"/>
                <a:gd name="T26" fmla="*/ 42 w 274"/>
                <a:gd name="T27" fmla="*/ 96 h 320"/>
                <a:gd name="T28" fmla="*/ 51 w 274"/>
                <a:gd name="T29" fmla="*/ 83 h 320"/>
                <a:gd name="T30" fmla="*/ 72 w 274"/>
                <a:gd name="T31" fmla="*/ 79 h 320"/>
                <a:gd name="T32" fmla="*/ 79 w 274"/>
                <a:gd name="T33" fmla="*/ 70 h 320"/>
                <a:gd name="T34" fmla="*/ 71 w 274"/>
                <a:gd name="T35" fmla="*/ 55 h 320"/>
                <a:gd name="T36" fmla="*/ 82 w 274"/>
                <a:gd name="T37" fmla="*/ 41 h 320"/>
                <a:gd name="T38" fmla="*/ 82 w 274"/>
                <a:gd name="T39" fmla="*/ 11 h 320"/>
                <a:gd name="T40" fmla="*/ 97 w 274"/>
                <a:gd name="T41" fmla="*/ 4 h 320"/>
                <a:gd name="T42" fmla="*/ 123 w 274"/>
                <a:gd name="T43" fmla="*/ 20 h 320"/>
                <a:gd name="T44" fmla="*/ 155 w 274"/>
                <a:gd name="T45" fmla="*/ 25 h 320"/>
                <a:gd name="T46" fmla="*/ 176 w 274"/>
                <a:gd name="T47" fmla="*/ 0 h 320"/>
                <a:gd name="T48" fmla="*/ 201 w 274"/>
                <a:gd name="T49" fmla="*/ 22 h 320"/>
                <a:gd name="T50" fmla="*/ 190 w 274"/>
                <a:gd name="T51" fmla="*/ 30 h 320"/>
                <a:gd name="T52" fmla="*/ 177 w 274"/>
                <a:gd name="T53" fmla="*/ 50 h 320"/>
                <a:gd name="T54" fmla="*/ 156 w 274"/>
                <a:gd name="T55" fmla="*/ 55 h 320"/>
                <a:gd name="T56" fmla="*/ 149 w 274"/>
                <a:gd name="T57" fmla="*/ 61 h 320"/>
                <a:gd name="T58" fmla="*/ 168 w 274"/>
                <a:gd name="T59" fmla="*/ 73 h 320"/>
                <a:gd name="T60" fmla="*/ 206 w 274"/>
                <a:gd name="T61" fmla="*/ 55 h 320"/>
                <a:gd name="T62" fmla="*/ 267 w 274"/>
                <a:gd name="T63" fmla="*/ 81 h 320"/>
                <a:gd name="T64" fmla="*/ 273 w 274"/>
                <a:gd name="T65" fmla="*/ 133 h 320"/>
                <a:gd name="T66" fmla="*/ 249 w 274"/>
                <a:gd name="T67" fmla="*/ 133 h 320"/>
                <a:gd name="T68" fmla="*/ 247 w 274"/>
                <a:gd name="T69" fmla="*/ 148 h 320"/>
                <a:gd name="T70" fmla="*/ 260 w 274"/>
                <a:gd name="T71" fmla="*/ 170 h 320"/>
                <a:gd name="T72" fmla="*/ 249 w 274"/>
                <a:gd name="T73" fmla="*/ 183 h 320"/>
                <a:gd name="T74" fmla="*/ 261 w 274"/>
                <a:gd name="T75" fmla="*/ 204 h 320"/>
                <a:gd name="T76" fmla="*/ 241 w 274"/>
                <a:gd name="T77" fmla="*/ 228 h 320"/>
                <a:gd name="T78" fmla="*/ 232 w 274"/>
                <a:gd name="T79" fmla="*/ 215 h 320"/>
                <a:gd name="T80" fmla="*/ 202 w 274"/>
                <a:gd name="T81" fmla="*/ 292 h 320"/>
                <a:gd name="T82" fmla="*/ 197 w 274"/>
                <a:gd name="T83" fmla="*/ 303 h 320"/>
                <a:gd name="T84" fmla="*/ 197 w 274"/>
                <a:gd name="T85" fmla="*/ 3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20">
                  <a:moveTo>
                    <a:pt x="197" y="303"/>
                  </a:moveTo>
                  <a:lnTo>
                    <a:pt x="156" y="319"/>
                  </a:lnTo>
                  <a:lnTo>
                    <a:pt x="133" y="295"/>
                  </a:lnTo>
                  <a:lnTo>
                    <a:pt x="115" y="316"/>
                  </a:lnTo>
                  <a:lnTo>
                    <a:pt x="90" y="316"/>
                  </a:lnTo>
                  <a:lnTo>
                    <a:pt x="79" y="292"/>
                  </a:lnTo>
                  <a:lnTo>
                    <a:pt x="66" y="260"/>
                  </a:lnTo>
                  <a:lnTo>
                    <a:pt x="42" y="255"/>
                  </a:lnTo>
                  <a:lnTo>
                    <a:pt x="16" y="207"/>
                  </a:lnTo>
                  <a:lnTo>
                    <a:pt x="0" y="183"/>
                  </a:lnTo>
                  <a:lnTo>
                    <a:pt x="10" y="171"/>
                  </a:lnTo>
                  <a:lnTo>
                    <a:pt x="16" y="166"/>
                  </a:lnTo>
                  <a:lnTo>
                    <a:pt x="43" y="128"/>
                  </a:lnTo>
                  <a:lnTo>
                    <a:pt x="42" y="96"/>
                  </a:lnTo>
                  <a:lnTo>
                    <a:pt x="51" y="83"/>
                  </a:lnTo>
                  <a:lnTo>
                    <a:pt x="72" y="79"/>
                  </a:lnTo>
                  <a:lnTo>
                    <a:pt x="79" y="70"/>
                  </a:lnTo>
                  <a:lnTo>
                    <a:pt x="71" y="55"/>
                  </a:lnTo>
                  <a:lnTo>
                    <a:pt x="82" y="41"/>
                  </a:lnTo>
                  <a:lnTo>
                    <a:pt x="82" y="11"/>
                  </a:lnTo>
                  <a:lnTo>
                    <a:pt x="97" y="4"/>
                  </a:lnTo>
                  <a:lnTo>
                    <a:pt x="123" y="20"/>
                  </a:lnTo>
                  <a:lnTo>
                    <a:pt x="155" y="25"/>
                  </a:lnTo>
                  <a:lnTo>
                    <a:pt x="176" y="0"/>
                  </a:lnTo>
                  <a:lnTo>
                    <a:pt x="201" y="22"/>
                  </a:lnTo>
                  <a:lnTo>
                    <a:pt x="190" y="30"/>
                  </a:lnTo>
                  <a:lnTo>
                    <a:pt x="177" y="50"/>
                  </a:lnTo>
                  <a:lnTo>
                    <a:pt x="156" y="55"/>
                  </a:lnTo>
                  <a:lnTo>
                    <a:pt x="149" y="61"/>
                  </a:lnTo>
                  <a:lnTo>
                    <a:pt x="168" y="73"/>
                  </a:lnTo>
                  <a:lnTo>
                    <a:pt x="206" y="55"/>
                  </a:lnTo>
                  <a:lnTo>
                    <a:pt x="267" y="81"/>
                  </a:lnTo>
                  <a:lnTo>
                    <a:pt x="273" y="133"/>
                  </a:lnTo>
                  <a:lnTo>
                    <a:pt x="249" y="133"/>
                  </a:lnTo>
                  <a:lnTo>
                    <a:pt x="247" y="148"/>
                  </a:lnTo>
                  <a:lnTo>
                    <a:pt x="260" y="170"/>
                  </a:lnTo>
                  <a:lnTo>
                    <a:pt x="249" y="183"/>
                  </a:lnTo>
                  <a:lnTo>
                    <a:pt x="261" y="204"/>
                  </a:lnTo>
                  <a:lnTo>
                    <a:pt x="241" y="228"/>
                  </a:lnTo>
                  <a:lnTo>
                    <a:pt x="232" y="215"/>
                  </a:lnTo>
                  <a:lnTo>
                    <a:pt x="202" y="292"/>
                  </a:lnTo>
                  <a:lnTo>
                    <a:pt x="197" y="303"/>
                  </a:lnTo>
                  <a:lnTo>
                    <a:pt x="197" y="3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安徽">
              <a:hlinkClick r:id="" action="ppaction://macro?name=Slide1.安徽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009977" y="3821126"/>
              <a:ext cx="729058" cy="916789"/>
            </a:xfrm>
            <a:custGeom>
              <a:avLst/>
              <a:gdLst>
                <a:gd name="T0" fmla="*/ 82 w 343"/>
                <a:gd name="T1" fmla="*/ 0 h 408"/>
                <a:gd name="T2" fmla="*/ 142 w 343"/>
                <a:gd name="T3" fmla="*/ 35 h 408"/>
                <a:gd name="T4" fmla="*/ 188 w 343"/>
                <a:gd name="T5" fmla="*/ 55 h 408"/>
                <a:gd name="T6" fmla="*/ 210 w 343"/>
                <a:gd name="T7" fmla="*/ 59 h 408"/>
                <a:gd name="T8" fmla="*/ 221 w 343"/>
                <a:gd name="T9" fmla="*/ 108 h 408"/>
                <a:gd name="T10" fmla="*/ 258 w 343"/>
                <a:gd name="T11" fmla="*/ 129 h 408"/>
                <a:gd name="T12" fmla="*/ 285 w 343"/>
                <a:gd name="T13" fmla="*/ 112 h 408"/>
                <a:gd name="T14" fmla="*/ 295 w 343"/>
                <a:gd name="T15" fmla="*/ 141 h 408"/>
                <a:gd name="T16" fmla="*/ 261 w 343"/>
                <a:gd name="T17" fmla="*/ 159 h 408"/>
                <a:gd name="T18" fmla="*/ 248 w 343"/>
                <a:gd name="T19" fmla="*/ 184 h 408"/>
                <a:gd name="T20" fmla="*/ 285 w 343"/>
                <a:gd name="T21" fmla="*/ 220 h 408"/>
                <a:gd name="T22" fmla="*/ 342 w 343"/>
                <a:gd name="T23" fmla="*/ 247 h 408"/>
                <a:gd name="T24" fmla="*/ 331 w 343"/>
                <a:gd name="T25" fmla="*/ 291 h 408"/>
                <a:gd name="T26" fmla="*/ 332 w 343"/>
                <a:gd name="T27" fmla="*/ 315 h 408"/>
                <a:gd name="T28" fmla="*/ 302 w 343"/>
                <a:gd name="T29" fmla="*/ 332 h 408"/>
                <a:gd name="T30" fmla="*/ 276 w 343"/>
                <a:gd name="T31" fmla="*/ 402 h 408"/>
                <a:gd name="T32" fmla="*/ 256 w 343"/>
                <a:gd name="T33" fmla="*/ 394 h 408"/>
                <a:gd name="T34" fmla="*/ 200 w 343"/>
                <a:gd name="T35" fmla="*/ 376 h 408"/>
                <a:gd name="T36" fmla="*/ 157 w 343"/>
                <a:gd name="T37" fmla="*/ 401 h 408"/>
                <a:gd name="T38" fmla="*/ 169 w 343"/>
                <a:gd name="T39" fmla="*/ 369 h 408"/>
                <a:gd name="T40" fmla="*/ 120 w 343"/>
                <a:gd name="T41" fmla="*/ 386 h 408"/>
                <a:gd name="T42" fmla="*/ 96 w 343"/>
                <a:gd name="T43" fmla="*/ 299 h 408"/>
                <a:gd name="T44" fmla="*/ 75 w 343"/>
                <a:gd name="T45" fmla="*/ 286 h 408"/>
                <a:gd name="T46" fmla="*/ 56 w 343"/>
                <a:gd name="T47" fmla="*/ 242 h 408"/>
                <a:gd name="T48" fmla="*/ 78 w 343"/>
                <a:gd name="T49" fmla="*/ 212 h 408"/>
                <a:gd name="T50" fmla="*/ 68 w 343"/>
                <a:gd name="T51" fmla="*/ 171 h 408"/>
                <a:gd name="T52" fmla="*/ 21 w 343"/>
                <a:gd name="T53" fmla="*/ 168 h 408"/>
                <a:gd name="T54" fmla="*/ 21 w 343"/>
                <a:gd name="T55" fmla="*/ 127 h 408"/>
                <a:gd name="T56" fmla="*/ 39 w 343"/>
                <a:gd name="T57" fmla="*/ 92 h 408"/>
                <a:gd name="T58" fmla="*/ 46 w 343"/>
                <a:gd name="T59" fmla="*/ 51 h 408"/>
                <a:gd name="T60" fmla="*/ 75 w 343"/>
                <a:gd name="T61" fmla="*/ 75 h 408"/>
                <a:gd name="T62" fmla="*/ 104 w 343"/>
                <a:gd name="T63" fmla="*/ 52 h 408"/>
                <a:gd name="T64" fmla="*/ 75 w 343"/>
                <a:gd name="T65" fmla="*/ 20 h 408"/>
                <a:gd name="T66" fmla="*/ 70 w 343"/>
                <a:gd name="T67" fmla="*/ 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408">
                  <a:moveTo>
                    <a:pt x="70" y="3"/>
                  </a:moveTo>
                  <a:lnTo>
                    <a:pt x="82" y="0"/>
                  </a:lnTo>
                  <a:lnTo>
                    <a:pt x="123" y="16"/>
                  </a:lnTo>
                  <a:lnTo>
                    <a:pt x="142" y="35"/>
                  </a:lnTo>
                  <a:lnTo>
                    <a:pt x="174" y="44"/>
                  </a:lnTo>
                  <a:lnTo>
                    <a:pt x="188" y="55"/>
                  </a:lnTo>
                  <a:lnTo>
                    <a:pt x="206" y="52"/>
                  </a:lnTo>
                  <a:lnTo>
                    <a:pt x="210" y="59"/>
                  </a:lnTo>
                  <a:lnTo>
                    <a:pt x="204" y="99"/>
                  </a:lnTo>
                  <a:lnTo>
                    <a:pt x="221" y="108"/>
                  </a:lnTo>
                  <a:lnTo>
                    <a:pt x="231" y="123"/>
                  </a:lnTo>
                  <a:lnTo>
                    <a:pt x="258" y="129"/>
                  </a:lnTo>
                  <a:lnTo>
                    <a:pt x="268" y="111"/>
                  </a:lnTo>
                  <a:lnTo>
                    <a:pt x="285" y="112"/>
                  </a:lnTo>
                  <a:lnTo>
                    <a:pt x="297" y="127"/>
                  </a:lnTo>
                  <a:lnTo>
                    <a:pt x="295" y="141"/>
                  </a:lnTo>
                  <a:lnTo>
                    <a:pt x="261" y="145"/>
                  </a:lnTo>
                  <a:lnTo>
                    <a:pt x="261" y="159"/>
                  </a:lnTo>
                  <a:lnTo>
                    <a:pt x="261" y="170"/>
                  </a:lnTo>
                  <a:lnTo>
                    <a:pt x="248" y="184"/>
                  </a:lnTo>
                  <a:lnTo>
                    <a:pt x="258" y="200"/>
                  </a:lnTo>
                  <a:lnTo>
                    <a:pt x="285" y="220"/>
                  </a:lnTo>
                  <a:lnTo>
                    <a:pt x="287" y="242"/>
                  </a:lnTo>
                  <a:lnTo>
                    <a:pt x="342" y="247"/>
                  </a:lnTo>
                  <a:lnTo>
                    <a:pt x="342" y="277"/>
                  </a:lnTo>
                  <a:lnTo>
                    <a:pt x="331" y="291"/>
                  </a:lnTo>
                  <a:lnTo>
                    <a:pt x="339" y="306"/>
                  </a:lnTo>
                  <a:lnTo>
                    <a:pt x="332" y="315"/>
                  </a:lnTo>
                  <a:lnTo>
                    <a:pt x="311" y="319"/>
                  </a:lnTo>
                  <a:lnTo>
                    <a:pt x="302" y="332"/>
                  </a:lnTo>
                  <a:lnTo>
                    <a:pt x="303" y="364"/>
                  </a:lnTo>
                  <a:lnTo>
                    <a:pt x="276" y="402"/>
                  </a:lnTo>
                  <a:lnTo>
                    <a:pt x="270" y="407"/>
                  </a:lnTo>
                  <a:lnTo>
                    <a:pt x="256" y="394"/>
                  </a:lnTo>
                  <a:lnTo>
                    <a:pt x="216" y="394"/>
                  </a:lnTo>
                  <a:lnTo>
                    <a:pt x="200" y="376"/>
                  </a:lnTo>
                  <a:lnTo>
                    <a:pt x="169" y="406"/>
                  </a:lnTo>
                  <a:lnTo>
                    <a:pt x="157" y="401"/>
                  </a:lnTo>
                  <a:lnTo>
                    <a:pt x="171" y="377"/>
                  </a:lnTo>
                  <a:lnTo>
                    <a:pt x="169" y="369"/>
                  </a:lnTo>
                  <a:lnTo>
                    <a:pt x="157" y="366"/>
                  </a:lnTo>
                  <a:lnTo>
                    <a:pt x="120" y="386"/>
                  </a:lnTo>
                  <a:lnTo>
                    <a:pt x="85" y="319"/>
                  </a:lnTo>
                  <a:lnTo>
                    <a:pt x="96" y="299"/>
                  </a:lnTo>
                  <a:lnTo>
                    <a:pt x="93" y="291"/>
                  </a:lnTo>
                  <a:lnTo>
                    <a:pt x="75" y="286"/>
                  </a:lnTo>
                  <a:lnTo>
                    <a:pt x="43" y="267"/>
                  </a:lnTo>
                  <a:lnTo>
                    <a:pt x="56" y="242"/>
                  </a:lnTo>
                  <a:lnTo>
                    <a:pt x="75" y="233"/>
                  </a:lnTo>
                  <a:lnTo>
                    <a:pt x="78" y="212"/>
                  </a:lnTo>
                  <a:lnTo>
                    <a:pt x="72" y="175"/>
                  </a:lnTo>
                  <a:lnTo>
                    <a:pt x="68" y="171"/>
                  </a:lnTo>
                  <a:lnTo>
                    <a:pt x="49" y="190"/>
                  </a:lnTo>
                  <a:lnTo>
                    <a:pt x="21" y="168"/>
                  </a:lnTo>
                  <a:lnTo>
                    <a:pt x="0" y="142"/>
                  </a:lnTo>
                  <a:lnTo>
                    <a:pt x="21" y="127"/>
                  </a:lnTo>
                  <a:lnTo>
                    <a:pt x="27" y="102"/>
                  </a:lnTo>
                  <a:lnTo>
                    <a:pt x="39" y="92"/>
                  </a:lnTo>
                  <a:lnTo>
                    <a:pt x="37" y="57"/>
                  </a:lnTo>
                  <a:lnTo>
                    <a:pt x="46" y="51"/>
                  </a:lnTo>
                  <a:lnTo>
                    <a:pt x="63" y="61"/>
                  </a:lnTo>
                  <a:lnTo>
                    <a:pt x="75" y="75"/>
                  </a:lnTo>
                  <a:lnTo>
                    <a:pt x="96" y="61"/>
                  </a:lnTo>
                  <a:lnTo>
                    <a:pt x="104" y="52"/>
                  </a:lnTo>
                  <a:lnTo>
                    <a:pt x="100" y="35"/>
                  </a:lnTo>
                  <a:lnTo>
                    <a:pt x="75" y="20"/>
                  </a:lnTo>
                  <a:lnTo>
                    <a:pt x="70" y="3"/>
                  </a:lnTo>
                  <a:lnTo>
                    <a:pt x="70" y="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江苏">
              <a:hlinkClick r:id="" action="ppaction://macro?name=Slide1.江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195514" y="3715343"/>
              <a:ext cx="847284" cy="702378"/>
            </a:xfrm>
            <a:custGeom>
              <a:avLst/>
              <a:gdLst>
                <a:gd name="T0" fmla="*/ 375 w 404"/>
                <a:gd name="T1" fmla="*/ 255 h 323"/>
                <a:gd name="T2" fmla="*/ 365 w 404"/>
                <a:gd name="T3" fmla="*/ 282 h 323"/>
                <a:gd name="T4" fmla="*/ 354 w 404"/>
                <a:gd name="T5" fmla="*/ 297 h 323"/>
                <a:gd name="T6" fmla="*/ 333 w 404"/>
                <a:gd name="T7" fmla="*/ 322 h 323"/>
                <a:gd name="T8" fmla="*/ 301 w 404"/>
                <a:gd name="T9" fmla="*/ 317 h 323"/>
                <a:gd name="T10" fmla="*/ 275 w 404"/>
                <a:gd name="T11" fmla="*/ 301 h 323"/>
                <a:gd name="T12" fmla="*/ 260 w 404"/>
                <a:gd name="T13" fmla="*/ 308 h 323"/>
                <a:gd name="T14" fmla="*/ 205 w 404"/>
                <a:gd name="T15" fmla="*/ 303 h 323"/>
                <a:gd name="T16" fmla="*/ 203 w 404"/>
                <a:gd name="T17" fmla="*/ 281 h 323"/>
                <a:gd name="T18" fmla="*/ 176 w 404"/>
                <a:gd name="T19" fmla="*/ 261 h 323"/>
                <a:gd name="T20" fmla="*/ 166 w 404"/>
                <a:gd name="T21" fmla="*/ 245 h 323"/>
                <a:gd name="T22" fmla="*/ 179 w 404"/>
                <a:gd name="T23" fmla="*/ 231 h 323"/>
                <a:gd name="T24" fmla="*/ 179 w 404"/>
                <a:gd name="T25" fmla="*/ 220 h 323"/>
                <a:gd name="T26" fmla="*/ 179 w 404"/>
                <a:gd name="T27" fmla="*/ 206 h 323"/>
                <a:gd name="T28" fmla="*/ 213 w 404"/>
                <a:gd name="T29" fmla="*/ 202 h 323"/>
                <a:gd name="T30" fmla="*/ 215 w 404"/>
                <a:gd name="T31" fmla="*/ 188 h 323"/>
                <a:gd name="T32" fmla="*/ 203 w 404"/>
                <a:gd name="T33" fmla="*/ 173 h 323"/>
                <a:gd name="T34" fmla="*/ 186 w 404"/>
                <a:gd name="T35" fmla="*/ 172 h 323"/>
                <a:gd name="T36" fmla="*/ 176 w 404"/>
                <a:gd name="T37" fmla="*/ 190 h 323"/>
                <a:gd name="T38" fmla="*/ 149 w 404"/>
                <a:gd name="T39" fmla="*/ 184 h 323"/>
                <a:gd name="T40" fmla="*/ 139 w 404"/>
                <a:gd name="T41" fmla="*/ 169 h 323"/>
                <a:gd name="T42" fmla="*/ 122 w 404"/>
                <a:gd name="T43" fmla="*/ 160 h 323"/>
                <a:gd name="T44" fmla="*/ 128 w 404"/>
                <a:gd name="T45" fmla="*/ 120 h 323"/>
                <a:gd name="T46" fmla="*/ 124 w 404"/>
                <a:gd name="T47" fmla="*/ 113 h 323"/>
                <a:gd name="T48" fmla="*/ 106 w 404"/>
                <a:gd name="T49" fmla="*/ 116 h 323"/>
                <a:gd name="T50" fmla="*/ 92 w 404"/>
                <a:gd name="T51" fmla="*/ 105 h 323"/>
                <a:gd name="T52" fmla="*/ 60 w 404"/>
                <a:gd name="T53" fmla="*/ 96 h 323"/>
                <a:gd name="T54" fmla="*/ 41 w 404"/>
                <a:gd name="T55" fmla="*/ 77 h 323"/>
                <a:gd name="T56" fmla="*/ 0 w 404"/>
                <a:gd name="T57" fmla="*/ 61 h 323"/>
                <a:gd name="T58" fmla="*/ 3 w 404"/>
                <a:gd name="T59" fmla="*/ 42 h 323"/>
                <a:gd name="T60" fmla="*/ 20 w 404"/>
                <a:gd name="T61" fmla="*/ 35 h 323"/>
                <a:gd name="T62" fmla="*/ 50 w 404"/>
                <a:gd name="T63" fmla="*/ 61 h 323"/>
                <a:gd name="T64" fmla="*/ 60 w 404"/>
                <a:gd name="T65" fmla="*/ 61 h 323"/>
                <a:gd name="T66" fmla="*/ 87 w 404"/>
                <a:gd name="T67" fmla="*/ 57 h 323"/>
                <a:gd name="T68" fmla="*/ 103 w 404"/>
                <a:gd name="T69" fmla="*/ 45 h 323"/>
                <a:gd name="T70" fmla="*/ 125 w 404"/>
                <a:gd name="T71" fmla="*/ 62 h 323"/>
                <a:gd name="T72" fmla="*/ 134 w 404"/>
                <a:gd name="T73" fmla="*/ 46 h 323"/>
                <a:gd name="T74" fmla="*/ 138 w 404"/>
                <a:gd name="T75" fmla="*/ 36 h 323"/>
                <a:gd name="T76" fmla="*/ 156 w 404"/>
                <a:gd name="T77" fmla="*/ 26 h 323"/>
                <a:gd name="T78" fmla="*/ 161 w 404"/>
                <a:gd name="T79" fmla="*/ 4 h 323"/>
                <a:gd name="T80" fmla="*/ 179 w 404"/>
                <a:gd name="T81" fmla="*/ 0 h 323"/>
                <a:gd name="T82" fmla="*/ 226 w 404"/>
                <a:gd name="T83" fmla="*/ 31 h 323"/>
                <a:gd name="T84" fmla="*/ 258 w 404"/>
                <a:gd name="T85" fmla="*/ 45 h 323"/>
                <a:gd name="T86" fmla="*/ 322 w 404"/>
                <a:gd name="T87" fmla="*/ 150 h 323"/>
                <a:gd name="T88" fmla="*/ 319 w 404"/>
                <a:gd name="T89" fmla="*/ 161 h 323"/>
                <a:gd name="T90" fmla="*/ 362 w 404"/>
                <a:gd name="T91" fmla="*/ 181 h 323"/>
                <a:gd name="T92" fmla="*/ 374 w 404"/>
                <a:gd name="T93" fmla="*/ 198 h 323"/>
                <a:gd name="T94" fmla="*/ 393 w 404"/>
                <a:gd name="T95" fmla="*/ 208 h 323"/>
                <a:gd name="T96" fmla="*/ 403 w 404"/>
                <a:gd name="T97" fmla="*/ 227 h 323"/>
                <a:gd name="T98" fmla="*/ 389 w 404"/>
                <a:gd name="T99" fmla="*/ 232 h 323"/>
                <a:gd name="T100" fmla="*/ 368 w 404"/>
                <a:gd name="T101" fmla="*/ 226 h 323"/>
                <a:gd name="T102" fmla="*/ 338 w 404"/>
                <a:gd name="T103" fmla="*/ 226 h 323"/>
                <a:gd name="T104" fmla="*/ 311 w 404"/>
                <a:gd name="T105" fmla="*/ 216 h 323"/>
                <a:gd name="T106" fmla="*/ 298 w 404"/>
                <a:gd name="T107" fmla="*/ 226 h 323"/>
                <a:gd name="T108" fmla="*/ 325 w 404"/>
                <a:gd name="T109" fmla="*/ 232 h 323"/>
                <a:gd name="T110" fmla="*/ 349 w 404"/>
                <a:gd name="T111" fmla="*/ 243 h 323"/>
                <a:gd name="T112" fmla="*/ 375 w 404"/>
                <a:gd name="T113" fmla="*/ 255 h 323"/>
                <a:gd name="T114" fmla="*/ 375 w 404"/>
                <a:gd name="T115" fmla="*/ 25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323">
                  <a:moveTo>
                    <a:pt x="375" y="255"/>
                  </a:moveTo>
                  <a:lnTo>
                    <a:pt x="365" y="282"/>
                  </a:lnTo>
                  <a:lnTo>
                    <a:pt x="354" y="297"/>
                  </a:lnTo>
                  <a:lnTo>
                    <a:pt x="333" y="322"/>
                  </a:lnTo>
                  <a:lnTo>
                    <a:pt x="301" y="317"/>
                  </a:lnTo>
                  <a:lnTo>
                    <a:pt x="275" y="301"/>
                  </a:lnTo>
                  <a:lnTo>
                    <a:pt x="260" y="308"/>
                  </a:lnTo>
                  <a:lnTo>
                    <a:pt x="205" y="303"/>
                  </a:lnTo>
                  <a:lnTo>
                    <a:pt x="203" y="281"/>
                  </a:lnTo>
                  <a:lnTo>
                    <a:pt x="176" y="261"/>
                  </a:lnTo>
                  <a:lnTo>
                    <a:pt x="166" y="245"/>
                  </a:lnTo>
                  <a:lnTo>
                    <a:pt x="179" y="231"/>
                  </a:lnTo>
                  <a:lnTo>
                    <a:pt x="179" y="220"/>
                  </a:lnTo>
                  <a:lnTo>
                    <a:pt x="179" y="206"/>
                  </a:lnTo>
                  <a:lnTo>
                    <a:pt x="213" y="202"/>
                  </a:lnTo>
                  <a:lnTo>
                    <a:pt x="215" y="188"/>
                  </a:lnTo>
                  <a:lnTo>
                    <a:pt x="203" y="173"/>
                  </a:lnTo>
                  <a:lnTo>
                    <a:pt x="186" y="172"/>
                  </a:lnTo>
                  <a:lnTo>
                    <a:pt x="176" y="190"/>
                  </a:lnTo>
                  <a:lnTo>
                    <a:pt x="149" y="184"/>
                  </a:lnTo>
                  <a:lnTo>
                    <a:pt x="139" y="169"/>
                  </a:lnTo>
                  <a:lnTo>
                    <a:pt x="122" y="160"/>
                  </a:lnTo>
                  <a:lnTo>
                    <a:pt x="128" y="120"/>
                  </a:lnTo>
                  <a:lnTo>
                    <a:pt x="124" y="113"/>
                  </a:lnTo>
                  <a:lnTo>
                    <a:pt x="106" y="116"/>
                  </a:lnTo>
                  <a:lnTo>
                    <a:pt x="92" y="105"/>
                  </a:lnTo>
                  <a:lnTo>
                    <a:pt x="60" y="96"/>
                  </a:lnTo>
                  <a:lnTo>
                    <a:pt x="41" y="7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20" y="35"/>
                  </a:lnTo>
                  <a:lnTo>
                    <a:pt x="50" y="61"/>
                  </a:lnTo>
                  <a:lnTo>
                    <a:pt x="60" y="61"/>
                  </a:lnTo>
                  <a:lnTo>
                    <a:pt x="87" y="57"/>
                  </a:lnTo>
                  <a:lnTo>
                    <a:pt x="103" y="45"/>
                  </a:lnTo>
                  <a:lnTo>
                    <a:pt x="125" y="62"/>
                  </a:lnTo>
                  <a:lnTo>
                    <a:pt x="134" y="46"/>
                  </a:lnTo>
                  <a:lnTo>
                    <a:pt x="138" y="36"/>
                  </a:lnTo>
                  <a:lnTo>
                    <a:pt x="156" y="26"/>
                  </a:lnTo>
                  <a:lnTo>
                    <a:pt x="161" y="4"/>
                  </a:lnTo>
                  <a:lnTo>
                    <a:pt x="179" y="0"/>
                  </a:lnTo>
                  <a:lnTo>
                    <a:pt x="226" y="31"/>
                  </a:lnTo>
                  <a:lnTo>
                    <a:pt x="258" y="45"/>
                  </a:lnTo>
                  <a:lnTo>
                    <a:pt x="322" y="150"/>
                  </a:lnTo>
                  <a:lnTo>
                    <a:pt x="319" y="161"/>
                  </a:lnTo>
                  <a:lnTo>
                    <a:pt x="362" y="181"/>
                  </a:lnTo>
                  <a:lnTo>
                    <a:pt x="374" y="198"/>
                  </a:lnTo>
                  <a:lnTo>
                    <a:pt x="393" y="208"/>
                  </a:lnTo>
                  <a:lnTo>
                    <a:pt x="403" y="227"/>
                  </a:lnTo>
                  <a:lnTo>
                    <a:pt x="389" y="232"/>
                  </a:lnTo>
                  <a:lnTo>
                    <a:pt x="368" y="226"/>
                  </a:lnTo>
                  <a:lnTo>
                    <a:pt x="338" y="226"/>
                  </a:lnTo>
                  <a:lnTo>
                    <a:pt x="311" y="216"/>
                  </a:lnTo>
                  <a:lnTo>
                    <a:pt x="298" y="226"/>
                  </a:lnTo>
                  <a:lnTo>
                    <a:pt x="325" y="232"/>
                  </a:lnTo>
                  <a:lnTo>
                    <a:pt x="349" y="243"/>
                  </a:lnTo>
                  <a:lnTo>
                    <a:pt x="375" y="255"/>
                  </a:lnTo>
                  <a:lnTo>
                    <a:pt x="375" y="25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湖北">
              <a:hlinkClick r:id="" action="ppaction://macro?name=Slide1.湖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90266" y="4117119"/>
              <a:ext cx="1178974" cy="780008"/>
            </a:xfrm>
            <a:custGeom>
              <a:avLst/>
              <a:gdLst>
                <a:gd name="T0" fmla="*/ 76 w 551"/>
                <a:gd name="T1" fmla="*/ 318 h 346"/>
                <a:gd name="T2" fmla="*/ 141 w 551"/>
                <a:gd name="T3" fmla="*/ 304 h 346"/>
                <a:gd name="T4" fmla="*/ 144 w 551"/>
                <a:gd name="T5" fmla="*/ 270 h 346"/>
                <a:gd name="T6" fmla="*/ 238 w 551"/>
                <a:gd name="T7" fmla="*/ 267 h 346"/>
                <a:gd name="T8" fmla="*/ 283 w 551"/>
                <a:gd name="T9" fmla="*/ 296 h 346"/>
                <a:gd name="T10" fmla="*/ 322 w 551"/>
                <a:gd name="T11" fmla="*/ 275 h 346"/>
                <a:gd name="T12" fmla="*/ 339 w 551"/>
                <a:gd name="T13" fmla="*/ 296 h 346"/>
                <a:gd name="T14" fmla="*/ 365 w 551"/>
                <a:gd name="T15" fmla="*/ 265 h 346"/>
                <a:gd name="T16" fmla="*/ 375 w 551"/>
                <a:gd name="T17" fmla="*/ 304 h 346"/>
                <a:gd name="T18" fmla="*/ 399 w 551"/>
                <a:gd name="T19" fmla="*/ 318 h 346"/>
                <a:gd name="T20" fmla="*/ 445 w 551"/>
                <a:gd name="T21" fmla="*/ 290 h 346"/>
                <a:gd name="T22" fmla="*/ 522 w 551"/>
                <a:gd name="T23" fmla="*/ 245 h 346"/>
                <a:gd name="T24" fmla="*/ 515 w 551"/>
                <a:gd name="T25" fmla="*/ 168 h 346"/>
                <a:gd name="T26" fmla="*/ 523 w 551"/>
                <a:gd name="T27" fmla="*/ 140 h 346"/>
                <a:gd name="T28" fmla="*/ 473 w 551"/>
                <a:gd name="T29" fmla="*/ 116 h 346"/>
                <a:gd name="T30" fmla="*/ 438 w 551"/>
                <a:gd name="T31" fmla="*/ 116 h 346"/>
                <a:gd name="T32" fmla="*/ 387 w 551"/>
                <a:gd name="T33" fmla="*/ 98 h 346"/>
                <a:gd name="T34" fmla="*/ 358 w 551"/>
                <a:gd name="T35" fmla="*/ 67 h 346"/>
                <a:gd name="T36" fmla="*/ 331 w 551"/>
                <a:gd name="T37" fmla="*/ 65 h 346"/>
                <a:gd name="T38" fmla="*/ 271 w 551"/>
                <a:gd name="T39" fmla="*/ 65 h 346"/>
                <a:gd name="T40" fmla="*/ 159 w 551"/>
                <a:gd name="T41" fmla="*/ 0 h 346"/>
                <a:gd name="T42" fmla="*/ 135 w 551"/>
                <a:gd name="T43" fmla="*/ 8 h 346"/>
                <a:gd name="T44" fmla="*/ 68 w 551"/>
                <a:gd name="T45" fmla="*/ 8 h 346"/>
                <a:gd name="T46" fmla="*/ 76 w 551"/>
                <a:gd name="T47" fmla="*/ 31 h 346"/>
                <a:gd name="T48" fmla="*/ 108 w 551"/>
                <a:gd name="T49" fmla="*/ 41 h 346"/>
                <a:gd name="T50" fmla="*/ 73 w 551"/>
                <a:gd name="T51" fmla="*/ 65 h 346"/>
                <a:gd name="T52" fmla="*/ 73 w 551"/>
                <a:gd name="T53" fmla="*/ 95 h 346"/>
                <a:gd name="T54" fmla="*/ 93 w 551"/>
                <a:gd name="T55" fmla="*/ 125 h 346"/>
                <a:gd name="T56" fmla="*/ 117 w 551"/>
                <a:gd name="T57" fmla="*/ 189 h 346"/>
                <a:gd name="T58" fmla="*/ 100 w 551"/>
                <a:gd name="T59" fmla="*/ 200 h 346"/>
                <a:gd name="T60" fmla="*/ 14 w 551"/>
                <a:gd name="T61" fmla="*/ 233 h 346"/>
                <a:gd name="T62" fmla="*/ 12 w 551"/>
                <a:gd name="T63" fmla="*/ 263 h 346"/>
                <a:gd name="T64" fmla="*/ 28 w 551"/>
                <a:gd name="T65" fmla="*/ 298 h 346"/>
                <a:gd name="T66" fmla="*/ 65 w 551"/>
                <a:gd name="T6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346">
                  <a:moveTo>
                    <a:pt x="65" y="345"/>
                  </a:moveTo>
                  <a:lnTo>
                    <a:pt x="76" y="318"/>
                  </a:lnTo>
                  <a:lnTo>
                    <a:pt x="109" y="290"/>
                  </a:lnTo>
                  <a:lnTo>
                    <a:pt x="141" y="304"/>
                  </a:lnTo>
                  <a:lnTo>
                    <a:pt x="162" y="290"/>
                  </a:lnTo>
                  <a:lnTo>
                    <a:pt x="144" y="270"/>
                  </a:lnTo>
                  <a:lnTo>
                    <a:pt x="153" y="261"/>
                  </a:lnTo>
                  <a:lnTo>
                    <a:pt x="238" y="267"/>
                  </a:lnTo>
                  <a:lnTo>
                    <a:pt x="267" y="287"/>
                  </a:lnTo>
                  <a:lnTo>
                    <a:pt x="283" y="296"/>
                  </a:lnTo>
                  <a:lnTo>
                    <a:pt x="305" y="280"/>
                  </a:lnTo>
                  <a:lnTo>
                    <a:pt x="322" y="275"/>
                  </a:lnTo>
                  <a:lnTo>
                    <a:pt x="325" y="296"/>
                  </a:lnTo>
                  <a:lnTo>
                    <a:pt x="339" y="296"/>
                  </a:lnTo>
                  <a:lnTo>
                    <a:pt x="347" y="283"/>
                  </a:lnTo>
                  <a:lnTo>
                    <a:pt x="365" y="265"/>
                  </a:lnTo>
                  <a:lnTo>
                    <a:pt x="375" y="277"/>
                  </a:lnTo>
                  <a:lnTo>
                    <a:pt x="375" y="304"/>
                  </a:lnTo>
                  <a:lnTo>
                    <a:pt x="382" y="315"/>
                  </a:lnTo>
                  <a:lnTo>
                    <a:pt x="399" y="318"/>
                  </a:lnTo>
                  <a:lnTo>
                    <a:pt x="418" y="299"/>
                  </a:lnTo>
                  <a:lnTo>
                    <a:pt x="445" y="290"/>
                  </a:lnTo>
                  <a:lnTo>
                    <a:pt x="498" y="243"/>
                  </a:lnTo>
                  <a:lnTo>
                    <a:pt x="522" y="245"/>
                  </a:lnTo>
                  <a:lnTo>
                    <a:pt x="550" y="235"/>
                  </a:lnTo>
                  <a:lnTo>
                    <a:pt x="515" y="168"/>
                  </a:lnTo>
                  <a:lnTo>
                    <a:pt x="526" y="148"/>
                  </a:lnTo>
                  <a:lnTo>
                    <a:pt x="523" y="140"/>
                  </a:lnTo>
                  <a:lnTo>
                    <a:pt x="505" y="135"/>
                  </a:lnTo>
                  <a:lnTo>
                    <a:pt x="473" y="116"/>
                  </a:lnTo>
                  <a:lnTo>
                    <a:pt x="458" y="107"/>
                  </a:lnTo>
                  <a:lnTo>
                    <a:pt x="438" y="116"/>
                  </a:lnTo>
                  <a:lnTo>
                    <a:pt x="416" y="98"/>
                  </a:lnTo>
                  <a:lnTo>
                    <a:pt x="387" y="98"/>
                  </a:lnTo>
                  <a:lnTo>
                    <a:pt x="365" y="86"/>
                  </a:lnTo>
                  <a:lnTo>
                    <a:pt x="358" y="67"/>
                  </a:lnTo>
                  <a:lnTo>
                    <a:pt x="347" y="55"/>
                  </a:lnTo>
                  <a:lnTo>
                    <a:pt x="331" y="65"/>
                  </a:lnTo>
                  <a:lnTo>
                    <a:pt x="317" y="58"/>
                  </a:lnTo>
                  <a:lnTo>
                    <a:pt x="271" y="65"/>
                  </a:lnTo>
                  <a:lnTo>
                    <a:pt x="220" y="54"/>
                  </a:lnTo>
                  <a:lnTo>
                    <a:pt x="159" y="0"/>
                  </a:lnTo>
                  <a:lnTo>
                    <a:pt x="143" y="14"/>
                  </a:lnTo>
                  <a:lnTo>
                    <a:pt x="135" y="8"/>
                  </a:lnTo>
                  <a:lnTo>
                    <a:pt x="123" y="8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76" y="31"/>
                  </a:lnTo>
                  <a:lnTo>
                    <a:pt x="93" y="35"/>
                  </a:lnTo>
                  <a:lnTo>
                    <a:pt x="108" y="41"/>
                  </a:lnTo>
                  <a:lnTo>
                    <a:pt x="100" y="52"/>
                  </a:lnTo>
                  <a:lnTo>
                    <a:pt x="73" y="65"/>
                  </a:lnTo>
                  <a:lnTo>
                    <a:pt x="68" y="87"/>
                  </a:lnTo>
                  <a:lnTo>
                    <a:pt x="73" y="95"/>
                  </a:lnTo>
                  <a:lnTo>
                    <a:pt x="76" y="122"/>
                  </a:lnTo>
                  <a:lnTo>
                    <a:pt x="93" y="125"/>
                  </a:lnTo>
                  <a:lnTo>
                    <a:pt x="109" y="146"/>
                  </a:lnTo>
                  <a:lnTo>
                    <a:pt x="117" y="189"/>
                  </a:lnTo>
                  <a:lnTo>
                    <a:pt x="111" y="203"/>
                  </a:lnTo>
                  <a:lnTo>
                    <a:pt x="100" y="200"/>
                  </a:lnTo>
                  <a:lnTo>
                    <a:pt x="69" y="225"/>
                  </a:lnTo>
                  <a:lnTo>
                    <a:pt x="14" y="233"/>
                  </a:lnTo>
                  <a:lnTo>
                    <a:pt x="0" y="248"/>
                  </a:lnTo>
                  <a:lnTo>
                    <a:pt x="12" y="263"/>
                  </a:lnTo>
                  <a:lnTo>
                    <a:pt x="13" y="295"/>
                  </a:lnTo>
                  <a:lnTo>
                    <a:pt x="28" y="298"/>
                  </a:lnTo>
                  <a:lnTo>
                    <a:pt x="65" y="345"/>
                  </a:lnTo>
                  <a:lnTo>
                    <a:pt x="65" y="34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陕西">
              <a:hlinkClick r:id="" action="ppaction://macro?name=Slide1.陕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719642" y="2973187"/>
              <a:ext cx="745480" cy="1404757"/>
            </a:xfrm>
            <a:custGeom>
              <a:avLst/>
              <a:gdLst>
                <a:gd name="T0" fmla="*/ 294 w 354"/>
                <a:gd name="T1" fmla="*/ 381 h 640"/>
                <a:gd name="T2" fmla="*/ 287 w 354"/>
                <a:gd name="T3" fmla="*/ 214 h 640"/>
                <a:gd name="T4" fmla="*/ 311 w 354"/>
                <a:gd name="T5" fmla="*/ 162 h 640"/>
                <a:gd name="T6" fmla="*/ 309 w 354"/>
                <a:gd name="T7" fmla="*/ 85 h 640"/>
                <a:gd name="T8" fmla="*/ 323 w 354"/>
                <a:gd name="T9" fmla="*/ 34 h 640"/>
                <a:gd name="T10" fmla="*/ 312 w 354"/>
                <a:gd name="T11" fmla="*/ 0 h 640"/>
                <a:gd name="T12" fmla="*/ 259 w 354"/>
                <a:gd name="T13" fmla="*/ 18 h 640"/>
                <a:gd name="T14" fmla="*/ 241 w 354"/>
                <a:gd name="T15" fmla="*/ 65 h 640"/>
                <a:gd name="T16" fmla="*/ 221 w 354"/>
                <a:gd name="T17" fmla="*/ 81 h 640"/>
                <a:gd name="T18" fmla="*/ 153 w 354"/>
                <a:gd name="T19" fmla="*/ 164 h 640"/>
                <a:gd name="T20" fmla="*/ 100 w 354"/>
                <a:gd name="T21" fmla="*/ 162 h 640"/>
                <a:gd name="T22" fmla="*/ 87 w 354"/>
                <a:gd name="T23" fmla="*/ 213 h 640"/>
                <a:gd name="T24" fmla="*/ 153 w 354"/>
                <a:gd name="T25" fmla="*/ 254 h 640"/>
                <a:gd name="T26" fmla="*/ 188 w 354"/>
                <a:gd name="T27" fmla="*/ 293 h 640"/>
                <a:gd name="T28" fmla="*/ 182 w 354"/>
                <a:gd name="T29" fmla="*/ 344 h 640"/>
                <a:gd name="T30" fmla="*/ 132 w 354"/>
                <a:gd name="T31" fmla="*/ 360 h 640"/>
                <a:gd name="T32" fmla="*/ 126 w 354"/>
                <a:gd name="T33" fmla="*/ 374 h 640"/>
                <a:gd name="T34" fmla="*/ 91 w 354"/>
                <a:gd name="T35" fmla="*/ 391 h 640"/>
                <a:gd name="T36" fmla="*/ 48 w 354"/>
                <a:gd name="T37" fmla="*/ 381 h 640"/>
                <a:gd name="T38" fmla="*/ 48 w 354"/>
                <a:gd name="T39" fmla="*/ 399 h 640"/>
                <a:gd name="T40" fmla="*/ 34 w 354"/>
                <a:gd name="T41" fmla="*/ 427 h 640"/>
                <a:gd name="T42" fmla="*/ 39 w 354"/>
                <a:gd name="T43" fmla="*/ 479 h 640"/>
                <a:gd name="T44" fmla="*/ 45 w 354"/>
                <a:gd name="T45" fmla="*/ 504 h 640"/>
                <a:gd name="T46" fmla="*/ 0 w 354"/>
                <a:gd name="T47" fmla="*/ 512 h 640"/>
                <a:gd name="T48" fmla="*/ 5 w 354"/>
                <a:gd name="T49" fmla="*/ 559 h 640"/>
                <a:gd name="T50" fmla="*/ 23 w 354"/>
                <a:gd name="T51" fmla="*/ 579 h 640"/>
                <a:gd name="T52" fmla="*/ 83 w 354"/>
                <a:gd name="T53" fmla="*/ 571 h 640"/>
                <a:gd name="T54" fmla="*/ 95 w 354"/>
                <a:gd name="T55" fmla="*/ 588 h 640"/>
                <a:gd name="T56" fmla="*/ 157 w 354"/>
                <a:gd name="T57" fmla="*/ 615 h 640"/>
                <a:gd name="T58" fmla="*/ 233 w 354"/>
                <a:gd name="T59" fmla="*/ 624 h 640"/>
                <a:gd name="T60" fmla="*/ 270 w 354"/>
                <a:gd name="T61" fmla="*/ 632 h 640"/>
                <a:gd name="T62" fmla="*/ 262 w 354"/>
                <a:gd name="T63" fmla="*/ 597 h 640"/>
                <a:gd name="T64" fmla="*/ 294 w 354"/>
                <a:gd name="T65" fmla="*/ 562 h 640"/>
                <a:gd name="T66" fmla="*/ 287 w 354"/>
                <a:gd name="T67" fmla="*/ 545 h 640"/>
                <a:gd name="T68" fmla="*/ 253 w 354"/>
                <a:gd name="T69" fmla="*/ 525 h 640"/>
                <a:gd name="T70" fmla="*/ 317 w 354"/>
                <a:gd name="T71" fmla="*/ 518 h 640"/>
                <a:gd name="T72" fmla="*/ 337 w 354"/>
                <a:gd name="T73" fmla="*/ 524 h 640"/>
                <a:gd name="T74" fmla="*/ 353 w 354"/>
                <a:gd name="T75" fmla="*/ 488 h 640"/>
                <a:gd name="T76" fmla="*/ 303 w 354"/>
                <a:gd name="T77" fmla="*/ 40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4" h="640">
                  <a:moveTo>
                    <a:pt x="303" y="403"/>
                  </a:moveTo>
                  <a:lnTo>
                    <a:pt x="294" y="381"/>
                  </a:lnTo>
                  <a:lnTo>
                    <a:pt x="311" y="324"/>
                  </a:lnTo>
                  <a:lnTo>
                    <a:pt x="287" y="214"/>
                  </a:lnTo>
                  <a:lnTo>
                    <a:pt x="303" y="187"/>
                  </a:lnTo>
                  <a:lnTo>
                    <a:pt x="311" y="162"/>
                  </a:lnTo>
                  <a:lnTo>
                    <a:pt x="289" y="117"/>
                  </a:lnTo>
                  <a:lnTo>
                    <a:pt x="309" y="85"/>
                  </a:lnTo>
                  <a:lnTo>
                    <a:pt x="312" y="56"/>
                  </a:lnTo>
                  <a:lnTo>
                    <a:pt x="323" y="34"/>
                  </a:lnTo>
                  <a:lnTo>
                    <a:pt x="322" y="7"/>
                  </a:lnTo>
                  <a:lnTo>
                    <a:pt x="312" y="0"/>
                  </a:lnTo>
                  <a:lnTo>
                    <a:pt x="298" y="17"/>
                  </a:lnTo>
                  <a:lnTo>
                    <a:pt x="259" y="18"/>
                  </a:lnTo>
                  <a:lnTo>
                    <a:pt x="239" y="49"/>
                  </a:lnTo>
                  <a:lnTo>
                    <a:pt x="241" y="65"/>
                  </a:lnTo>
                  <a:lnTo>
                    <a:pt x="237" y="76"/>
                  </a:lnTo>
                  <a:lnTo>
                    <a:pt x="221" y="81"/>
                  </a:lnTo>
                  <a:lnTo>
                    <a:pt x="160" y="169"/>
                  </a:lnTo>
                  <a:lnTo>
                    <a:pt x="153" y="164"/>
                  </a:lnTo>
                  <a:lnTo>
                    <a:pt x="135" y="158"/>
                  </a:lnTo>
                  <a:lnTo>
                    <a:pt x="100" y="162"/>
                  </a:lnTo>
                  <a:lnTo>
                    <a:pt x="88" y="177"/>
                  </a:lnTo>
                  <a:lnTo>
                    <a:pt x="87" y="213"/>
                  </a:lnTo>
                  <a:lnTo>
                    <a:pt x="92" y="224"/>
                  </a:lnTo>
                  <a:lnTo>
                    <a:pt x="153" y="254"/>
                  </a:lnTo>
                  <a:lnTo>
                    <a:pt x="184" y="274"/>
                  </a:lnTo>
                  <a:lnTo>
                    <a:pt x="188" y="293"/>
                  </a:lnTo>
                  <a:lnTo>
                    <a:pt x="173" y="316"/>
                  </a:lnTo>
                  <a:lnTo>
                    <a:pt x="182" y="344"/>
                  </a:lnTo>
                  <a:lnTo>
                    <a:pt x="176" y="357"/>
                  </a:lnTo>
                  <a:lnTo>
                    <a:pt x="132" y="360"/>
                  </a:lnTo>
                  <a:lnTo>
                    <a:pt x="123" y="367"/>
                  </a:lnTo>
                  <a:lnTo>
                    <a:pt x="126" y="374"/>
                  </a:lnTo>
                  <a:lnTo>
                    <a:pt x="126" y="386"/>
                  </a:lnTo>
                  <a:lnTo>
                    <a:pt x="91" y="391"/>
                  </a:lnTo>
                  <a:lnTo>
                    <a:pt x="72" y="381"/>
                  </a:lnTo>
                  <a:lnTo>
                    <a:pt x="48" y="381"/>
                  </a:lnTo>
                  <a:lnTo>
                    <a:pt x="45" y="386"/>
                  </a:lnTo>
                  <a:lnTo>
                    <a:pt x="48" y="399"/>
                  </a:lnTo>
                  <a:lnTo>
                    <a:pt x="37" y="413"/>
                  </a:lnTo>
                  <a:lnTo>
                    <a:pt x="34" y="427"/>
                  </a:lnTo>
                  <a:lnTo>
                    <a:pt x="56" y="445"/>
                  </a:lnTo>
                  <a:lnTo>
                    <a:pt x="39" y="479"/>
                  </a:lnTo>
                  <a:lnTo>
                    <a:pt x="46" y="495"/>
                  </a:lnTo>
                  <a:lnTo>
                    <a:pt x="45" y="504"/>
                  </a:lnTo>
                  <a:lnTo>
                    <a:pt x="19" y="504"/>
                  </a:lnTo>
                  <a:lnTo>
                    <a:pt x="0" y="512"/>
                  </a:lnTo>
                  <a:lnTo>
                    <a:pt x="15" y="533"/>
                  </a:lnTo>
                  <a:lnTo>
                    <a:pt x="5" y="559"/>
                  </a:lnTo>
                  <a:lnTo>
                    <a:pt x="21" y="562"/>
                  </a:lnTo>
                  <a:lnTo>
                    <a:pt x="23" y="579"/>
                  </a:lnTo>
                  <a:lnTo>
                    <a:pt x="36" y="580"/>
                  </a:lnTo>
                  <a:lnTo>
                    <a:pt x="83" y="571"/>
                  </a:lnTo>
                  <a:lnTo>
                    <a:pt x="92" y="575"/>
                  </a:lnTo>
                  <a:lnTo>
                    <a:pt x="95" y="588"/>
                  </a:lnTo>
                  <a:lnTo>
                    <a:pt x="115" y="593"/>
                  </a:lnTo>
                  <a:lnTo>
                    <a:pt x="157" y="615"/>
                  </a:lnTo>
                  <a:lnTo>
                    <a:pt x="182" y="605"/>
                  </a:lnTo>
                  <a:lnTo>
                    <a:pt x="233" y="624"/>
                  </a:lnTo>
                  <a:lnTo>
                    <a:pt x="245" y="639"/>
                  </a:lnTo>
                  <a:lnTo>
                    <a:pt x="270" y="632"/>
                  </a:lnTo>
                  <a:lnTo>
                    <a:pt x="267" y="605"/>
                  </a:lnTo>
                  <a:lnTo>
                    <a:pt x="262" y="597"/>
                  </a:lnTo>
                  <a:lnTo>
                    <a:pt x="267" y="575"/>
                  </a:lnTo>
                  <a:lnTo>
                    <a:pt x="294" y="562"/>
                  </a:lnTo>
                  <a:lnTo>
                    <a:pt x="302" y="551"/>
                  </a:lnTo>
                  <a:lnTo>
                    <a:pt x="287" y="545"/>
                  </a:lnTo>
                  <a:lnTo>
                    <a:pt x="270" y="541"/>
                  </a:lnTo>
                  <a:lnTo>
                    <a:pt x="253" y="525"/>
                  </a:lnTo>
                  <a:lnTo>
                    <a:pt x="262" y="518"/>
                  </a:lnTo>
                  <a:lnTo>
                    <a:pt x="317" y="518"/>
                  </a:lnTo>
                  <a:lnTo>
                    <a:pt x="329" y="518"/>
                  </a:lnTo>
                  <a:lnTo>
                    <a:pt x="337" y="524"/>
                  </a:lnTo>
                  <a:lnTo>
                    <a:pt x="353" y="510"/>
                  </a:lnTo>
                  <a:lnTo>
                    <a:pt x="353" y="488"/>
                  </a:lnTo>
                  <a:lnTo>
                    <a:pt x="303" y="413"/>
                  </a:lnTo>
                  <a:lnTo>
                    <a:pt x="303" y="403"/>
                  </a:lnTo>
                  <a:lnTo>
                    <a:pt x="303" y="4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山西">
              <a:hlinkClick r:id="" action="ppaction://macro?name=Slide1.山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6536" y="2763073"/>
              <a:ext cx="522163" cy="1112717"/>
            </a:xfrm>
            <a:custGeom>
              <a:avLst/>
              <a:gdLst>
                <a:gd name="T0" fmla="*/ 16 w 247"/>
                <a:gd name="T1" fmla="*/ 506 h 507"/>
                <a:gd name="T2" fmla="*/ 70 w 247"/>
                <a:gd name="T3" fmla="*/ 492 h 507"/>
                <a:gd name="T4" fmla="*/ 136 w 247"/>
                <a:gd name="T5" fmla="*/ 446 h 507"/>
                <a:gd name="T6" fmla="*/ 184 w 247"/>
                <a:gd name="T7" fmla="*/ 436 h 507"/>
                <a:gd name="T8" fmla="*/ 219 w 247"/>
                <a:gd name="T9" fmla="*/ 408 h 507"/>
                <a:gd name="T10" fmla="*/ 224 w 247"/>
                <a:gd name="T11" fmla="*/ 347 h 507"/>
                <a:gd name="T12" fmla="*/ 206 w 247"/>
                <a:gd name="T13" fmla="*/ 326 h 507"/>
                <a:gd name="T14" fmla="*/ 212 w 247"/>
                <a:gd name="T15" fmla="*/ 307 h 507"/>
                <a:gd name="T16" fmla="*/ 224 w 247"/>
                <a:gd name="T17" fmla="*/ 290 h 507"/>
                <a:gd name="T18" fmla="*/ 227 w 247"/>
                <a:gd name="T19" fmla="*/ 265 h 507"/>
                <a:gd name="T20" fmla="*/ 238 w 247"/>
                <a:gd name="T21" fmla="*/ 246 h 507"/>
                <a:gd name="T22" fmla="*/ 219 w 247"/>
                <a:gd name="T23" fmla="*/ 209 h 507"/>
                <a:gd name="T24" fmla="*/ 193 w 247"/>
                <a:gd name="T25" fmla="*/ 179 h 507"/>
                <a:gd name="T26" fmla="*/ 208 w 247"/>
                <a:gd name="T27" fmla="*/ 132 h 507"/>
                <a:gd name="T28" fmla="*/ 240 w 247"/>
                <a:gd name="T29" fmla="*/ 110 h 507"/>
                <a:gd name="T30" fmla="*/ 246 w 247"/>
                <a:gd name="T31" fmla="*/ 80 h 507"/>
                <a:gd name="T32" fmla="*/ 232 w 247"/>
                <a:gd name="T33" fmla="*/ 52 h 507"/>
                <a:gd name="T34" fmla="*/ 232 w 247"/>
                <a:gd name="T35" fmla="*/ 18 h 507"/>
                <a:gd name="T36" fmla="*/ 212 w 247"/>
                <a:gd name="T37" fmla="*/ 0 h 507"/>
                <a:gd name="T38" fmla="*/ 165 w 247"/>
                <a:gd name="T39" fmla="*/ 24 h 507"/>
                <a:gd name="T40" fmla="*/ 157 w 247"/>
                <a:gd name="T41" fmla="*/ 17 h 507"/>
                <a:gd name="T42" fmla="*/ 131 w 247"/>
                <a:gd name="T43" fmla="*/ 34 h 507"/>
                <a:gd name="T44" fmla="*/ 111 w 247"/>
                <a:gd name="T45" fmla="*/ 33 h 507"/>
                <a:gd name="T46" fmla="*/ 70 w 247"/>
                <a:gd name="T47" fmla="*/ 92 h 507"/>
                <a:gd name="T48" fmla="*/ 56 w 247"/>
                <a:gd name="T49" fmla="*/ 92 h 507"/>
                <a:gd name="T50" fmla="*/ 35 w 247"/>
                <a:gd name="T51" fmla="*/ 110 h 507"/>
                <a:gd name="T52" fmla="*/ 36 w 247"/>
                <a:gd name="T53" fmla="*/ 137 h 507"/>
                <a:gd name="T54" fmla="*/ 25 w 247"/>
                <a:gd name="T55" fmla="*/ 159 h 507"/>
                <a:gd name="T56" fmla="*/ 22 w 247"/>
                <a:gd name="T57" fmla="*/ 188 h 507"/>
                <a:gd name="T58" fmla="*/ 2 w 247"/>
                <a:gd name="T59" fmla="*/ 220 h 507"/>
                <a:gd name="T60" fmla="*/ 24 w 247"/>
                <a:gd name="T61" fmla="*/ 265 h 507"/>
                <a:gd name="T62" fmla="*/ 16 w 247"/>
                <a:gd name="T63" fmla="*/ 290 h 507"/>
                <a:gd name="T64" fmla="*/ 0 w 247"/>
                <a:gd name="T65" fmla="*/ 317 h 507"/>
                <a:gd name="T66" fmla="*/ 24 w 247"/>
                <a:gd name="T67" fmla="*/ 427 h 507"/>
                <a:gd name="T68" fmla="*/ 7 w 247"/>
                <a:gd name="T69" fmla="*/ 484 h 507"/>
                <a:gd name="T70" fmla="*/ 16 w 247"/>
                <a:gd name="T71" fmla="*/ 506 h 507"/>
                <a:gd name="T72" fmla="*/ 16 w 247"/>
                <a:gd name="T73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507">
                  <a:moveTo>
                    <a:pt x="16" y="506"/>
                  </a:moveTo>
                  <a:lnTo>
                    <a:pt x="70" y="492"/>
                  </a:lnTo>
                  <a:lnTo>
                    <a:pt x="136" y="446"/>
                  </a:lnTo>
                  <a:lnTo>
                    <a:pt x="184" y="436"/>
                  </a:lnTo>
                  <a:lnTo>
                    <a:pt x="219" y="408"/>
                  </a:lnTo>
                  <a:lnTo>
                    <a:pt x="224" y="347"/>
                  </a:lnTo>
                  <a:lnTo>
                    <a:pt x="206" y="326"/>
                  </a:lnTo>
                  <a:lnTo>
                    <a:pt x="212" y="307"/>
                  </a:lnTo>
                  <a:lnTo>
                    <a:pt x="224" y="290"/>
                  </a:lnTo>
                  <a:lnTo>
                    <a:pt x="227" y="265"/>
                  </a:lnTo>
                  <a:lnTo>
                    <a:pt x="238" y="246"/>
                  </a:lnTo>
                  <a:lnTo>
                    <a:pt x="219" y="209"/>
                  </a:lnTo>
                  <a:lnTo>
                    <a:pt x="193" y="179"/>
                  </a:lnTo>
                  <a:lnTo>
                    <a:pt x="208" y="132"/>
                  </a:lnTo>
                  <a:lnTo>
                    <a:pt x="240" y="110"/>
                  </a:lnTo>
                  <a:lnTo>
                    <a:pt x="246" y="80"/>
                  </a:lnTo>
                  <a:lnTo>
                    <a:pt x="232" y="52"/>
                  </a:lnTo>
                  <a:lnTo>
                    <a:pt x="232" y="18"/>
                  </a:lnTo>
                  <a:lnTo>
                    <a:pt x="212" y="0"/>
                  </a:lnTo>
                  <a:lnTo>
                    <a:pt x="165" y="24"/>
                  </a:lnTo>
                  <a:lnTo>
                    <a:pt x="157" y="17"/>
                  </a:lnTo>
                  <a:lnTo>
                    <a:pt x="131" y="34"/>
                  </a:lnTo>
                  <a:lnTo>
                    <a:pt x="111" y="33"/>
                  </a:lnTo>
                  <a:lnTo>
                    <a:pt x="70" y="92"/>
                  </a:lnTo>
                  <a:lnTo>
                    <a:pt x="56" y="92"/>
                  </a:lnTo>
                  <a:lnTo>
                    <a:pt x="35" y="110"/>
                  </a:lnTo>
                  <a:lnTo>
                    <a:pt x="36" y="137"/>
                  </a:lnTo>
                  <a:lnTo>
                    <a:pt x="25" y="159"/>
                  </a:lnTo>
                  <a:lnTo>
                    <a:pt x="22" y="188"/>
                  </a:lnTo>
                  <a:lnTo>
                    <a:pt x="2" y="220"/>
                  </a:lnTo>
                  <a:lnTo>
                    <a:pt x="24" y="265"/>
                  </a:lnTo>
                  <a:lnTo>
                    <a:pt x="16" y="290"/>
                  </a:lnTo>
                  <a:lnTo>
                    <a:pt x="0" y="317"/>
                  </a:lnTo>
                  <a:lnTo>
                    <a:pt x="24" y="427"/>
                  </a:lnTo>
                  <a:lnTo>
                    <a:pt x="7" y="484"/>
                  </a:lnTo>
                  <a:lnTo>
                    <a:pt x="16" y="506"/>
                  </a:lnTo>
                  <a:lnTo>
                    <a:pt x="16" y="5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山东">
              <a:hlinkClick r:id="" action="ppaction://macro?name=Slide1.山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005230" y="3151592"/>
              <a:ext cx="988499" cy="702378"/>
            </a:xfrm>
            <a:custGeom>
              <a:avLst/>
              <a:gdLst>
                <a:gd name="T0" fmla="*/ 101 w 461"/>
                <a:gd name="T1" fmla="*/ 306 h 316"/>
                <a:gd name="T2" fmla="*/ 104 w 461"/>
                <a:gd name="T3" fmla="*/ 287 h 316"/>
                <a:gd name="T4" fmla="*/ 121 w 461"/>
                <a:gd name="T5" fmla="*/ 280 h 316"/>
                <a:gd name="T6" fmla="*/ 151 w 461"/>
                <a:gd name="T7" fmla="*/ 306 h 316"/>
                <a:gd name="T8" fmla="*/ 161 w 461"/>
                <a:gd name="T9" fmla="*/ 306 h 316"/>
                <a:gd name="T10" fmla="*/ 188 w 461"/>
                <a:gd name="T11" fmla="*/ 302 h 316"/>
                <a:gd name="T12" fmla="*/ 204 w 461"/>
                <a:gd name="T13" fmla="*/ 290 h 316"/>
                <a:gd name="T14" fmla="*/ 226 w 461"/>
                <a:gd name="T15" fmla="*/ 307 h 316"/>
                <a:gd name="T16" fmla="*/ 235 w 461"/>
                <a:gd name="T17" fmla="*/ 291 h 316"/>
                <a:gd name="T18" fmla="*/ 239 w 461"/>
                <a:gd name="T19" fmla="*/ 281 h 316"/>
                <a:gd name="T20" fmla="*/ 257 w 461"/>
                <a:gd name="T21" fmla="*/ 271 h 316"/>
                <a:gd name="T22" fmla="*/ 262 w 461"/>
                <a:gd name="T23" fmla="*/ 249 h 316"/>
                <a:gd name="T24" fmla="*/ 280 w 461"/>
                <a:gd name="T25" fmla="*/ 245 h 316"/>
                <a:gd name="T26" fmla="*/ 332 w 461"/>
                <a:gd name="T27" fmla="*/ 158 h 316"/>
                <a:gd name="T28" fmla="*/ 322 w 461"/>
                <a:gd name="T29" fmla="*/ 143 h 316"/>
                <a:gd name="T30" fmla="*/ 332 w 461"/>
                <a:gd name="T31" fmla="*/ 134 h 316"/>
                <a:gd name="T32" fmla="*/ 343 w 461"/>
                <a:gd name="T33" fmla="*/ 138 h 316"/>
                <a:gd name="T34" fmla="*/ 359 w 461"/>
                <a:gd name="T35" fmla="*/ 129 h 316"/>
                <a:gd name="T36" fmla="*/ 369 w 461"/>
                <a:gd name="T37" fmla="*/ 109 h 316"/>
                <a:gd name="T38" fmla="*/ 412 w 461"/>
                <a:gd name="T39" fmla="*/ 69 h 316"/>
                <a:gd name="T40" fmla="*/ 445 w 461"/>
                <a:gd name="T41" fmla="*/ 58 h 316"/>
                <a:gd name="T42" fmla="*/ 460 w 461"/>
                <a:gd name="T43" fmla="*/ 44 h 316"/>
                <a:gd name="T44" fmla="*/ 456 w 461"/>
                <a:gd name="T45" fmla="*/ 12 h 316"/>
                <a:gd name="T46" fmla="*/ 434 w 461"/>
                <a:gd name="T47" fmla="*/ 10 h 316"/>
                <a:gd name="T48" fmla="*/ 384 w 461"/>
                <a:gd name="T49" fmla="*/ 16 h 316"/>
                <a:gd name="T50" fmla="*/ 349 w 461"/>
                <a:gd name="T51" fmla="*/ 0 h 316"/>
                <a:gd name="T52" fmla="*/ 328 w 461"/>
                <a:gd name="T53" fmla="*/ 3 h 316"/>
                <a:gd name="T54" fmla="*/ 277 w 461"/>
                <a:gd name="T55" fmla="*/ 69 h 316"/>
                <a:gd name="T56" fmla="*/ 262 w 461"/>
                <a:gd name="T57" fmla="*/ 78 h 316"/>
                <a:gd name="T58" fmla="*/ 229 w 461"/>
                <a:gd name="T59" fmla="*/ 64 h 316"/>
                <a:gd name="T60" fmla="*/ 226 w 461"/>
                <a:gd name="T61" fmla="*/ 47 h 316"/>
                <a:gd name="T62" fmla="*/ 219 w 461"/>
                <a:gd name="T63" fmla="*/ 18 h 316"/>
                <a:gd name="T64" fmla="*/ 201 w 461"/>
                <a:gd name="T65" fmla="*/ 6 h 316"/>
                <a:gd name="T66" fmla="*/ 171 w 461"/>
                <a:gd name="T67" fmla="*/ 13 h 316"/>
                <a:gd name="T68" fmla="*/ 152 w 461"/>
                <a:gd name="T69" fmla="*/ 1 h 316"/>
                <a:gd name="T70" fmla="*/ 125 w 461"/>
                <a:gd name="T71" fmla="*/ 35 h 316"/>
                <a:gd name="T72" fmla="*/ 95 w 461"/>
                <a:gd name="T73" fmla="*/ 44 h 316"/>
                <a:gd name="T74" fmla="*/ 55 w 461"/>
                <a:gd name="T75" fmla="*/ 81 h 316"/>
                <a:gd name="T76" fmla="*/ 10 w 461"/>
                <a:gd name="T77" fmla="*/ 161 h 316"/>
                <a:gd name="T78" fmla="*/ 22 w 461"/>
                <a:gd name="T79" fmla="*/ 184 h 316"/>
                <a:gd name="T80" fmla="*/ 19 w 461"/>
                <a:gd name="T81" fmla="*/ 193 h 316"/>
                <a:gd name="T82" fmla="*/ 19 w 461"/>
                <a:gd name="T83" fmla="*/ 204 h 316"/>
                <a:gd name="T84" fmla="*/ 26 w 461"/>
                <a:gd name="T85" fmla="*/ 213 h 316"/>
                <a:gd name="T86" fmla="*/ 40 w 461"/>
                <a:gd name="T87" fmla="*/ 202 h 316"/>
                <a:gd name="T88" fmla="*/ 64 w 461"/>
                <a:gd name="T89" fmla="*/ 196 h 316"/>
                <a:gd name="T90" fmla="*/ 0 w 461"/>
                <a:gd name="T91" fmla="*/ 269 h 316"/>
                <a:gd name="T92" fmla="*/ 0 w 461"/>
                <a:gd name="T93" fmla="*/ 285 h 316"/>
                <a:gd name="T94" fmla="*/ 13 w 461"/>
                <a:gd name="T95" fmla="*/ 290 h 316"/>
                <a:gd name="T96" fmla="*/ 42 w 461"/>
                <a:gd name="T97" fmla="*/ 315 h 316"/>
                <a:gd name="T98" fmla="*/ 89 w 461"/>
                <a:gd name="T99" fmla="*/ 309 h 316"/>
                <a:gd name="T100" fmla="*/ 101 w 461"/>
                <a:gd name="T101" fmla="*/ 306 h 316"/>
                <a:gd name="T102" fmla="*/ 101 w 461"/>
                <a:gd name="T103" fmla="*/ 30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1" h="316">
                  <a:moveTo>
                    <a:pt x="101" y="306"/>
                  </a:moveTo>
                  <a:lnTo>
                    <a:pt x="104" y="287"/>
                  </a:lnTo>
                  <a:lnTo>
                    <a:pt x="121" y="280"/>
                  </a:lnTo>
                  <a:lnTo>
                    <a:pt x="151" y="306"/>
                  </a:lnTo>
                  <a:lnTo>
                    <a:pt x="161" y="306"/>
                  </a:lnTo>
                  <a:lnTo>
                    <a:pt x="188" y="302"/>
                  </a:lnTo>
                  <a:lnTo>
                    <a:pt x="204" y="290"/>
                  </a:lnTo>
                  <a:lnTo>
                    <a:pt x="226" y="307"/>
                  </a:lnTo>
                  <a:lnTo>
                    <a:pt x="235" y="291"/>
                  </a:lnTo>
                  <a:lnTo>
                    <a:pt x="239" y="281"/>
                  </a:lnTo>
                  <a:lnTo>
                    <a:pt x="257" y="271"/>
                  </a:lnTo>
                  <a:lnTo>
                    <a:pt x="262" y="249"/>
                  </a:lnTo>
                  <a:lnTo>
                    <a:pt x="280" y="245"/>
                  </a:lnTo>
                  <a:lnTo>
                    <a:pt x="332" y="158"/>
                  </a:lnTo>
                  <a:lnTo>
                    <a:pt x="322" y="143"/>
                  </a:lnTo>
                  <a:lnTo>
                    <a:pt x="332" y="134"/>
                  </a:lnTo>
                  <a:lnTo>
                    <a:pt x="343" y="138"/>
                  </a:lnTo>
                  <a:lnTo>
                    <a:pt x="359" y="129"/>
                  </a:lnTo>
                  <a:lnTo>
                    <a:pt x="369" y="109"/>
                  </a:lnTo>
                  <a:lnTo>
                    <a:pt x="412" y="69"/>
                  </a:lnTo>
                  <a:lnTo>
                    <a:pt x="445" y="58"/>
                  </a:lnTo>
                  <a:lnTo>
                    <a:pt x="460" y="44"/>
                  </a:lnTo>
                  <a:lnTo>
                    <a:pt x="456" y="12"/>
                  </a:lnTo>
                  <a:lnTo>
                    <a:pt x="434" y="10"/>
                  </a:lnTo>
                  <a:lnTo>
                    <a:pt x="384" y="16"/>
                  </a:lnTo>
                  <a:lnTo>
                    <a:pt x="349" y="0"/>
                  </a:lnTo>
                  <a:lnTo>
                    <a:pt x="328" y="3"/>
                  </a:lnTo>
                  <a:lnTo>
                    <a:pt x="277" y="69"/>
                  </a:lnTo>
                  <a:lnTo>
                    <a:pt x="262" y="78"/>
                  </a:lnTo>
                  <a:lnTo>
                    <a:pt x="229" y="64"/>
                  </a:lnTo>
                  <a:lnTo>
                    <a:pt x="226" y="47"/>
                  </a:lnTo>
                  <a:lnTo>
                    <a:pt x="219" y="18"/>
                  </a:lnTo>
                  <a:lnTo>
                    <a:pt x="201" y="6"/>
                  </a:lnTo>
                  <a:lnTo>
                    <a:pt x="171" y="13"/>
                  </a:lnTo>
                  <a:lnTo>
                    <a:pt x="152" y="1"/>
                  </a:lnTo>
                  <a:lnTo>
                    <a:pt x="125" y="35"/>
                  </a:lnTo>
                  <a:lnTo>
                    <a:pt x="95" y="44"/>
                  </a:lnTo>
                  <a:lnTo>
                    <a:pt x="55" y="81"/>
                  </a:lnTo>
                  <a:lnTo>
                    <a:pt x="10" y="161"/>
                  </a:lnTo>
                  <a:lnTo>
                    <a:pt x="22" y="184"/>
                  </a:lnTo>
                  <a:lnTo>
                    <a:pt x="19" y="193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40" y="202"/>
                  </a:lnTo>
                  <a:lnTo>
                    <a:pt x="64" y="196"/>
                  </a:lnTo>
                  <a:lnTo>
                    <a:pt x="0" y="269"/>
                  </a:lnTo>
                  <a:lnTo>
                    <a:pt x="0" y="285"/>
                  </a:lnTo>
                  <a:lnTo>
                    <a:pt x="13" y="290"/>
                  </a:lnTo>
                  <a:lnTo>
                    <a:pt x="42" y="315"/>
                  </a:lnTo>
                  <a:lnTo>
                    <a:pt x="89" y="309"/>
                  </a:lnTo>
                  <a:lnTo>
                    <a:pt x="101" y="306"/>
                  </a:lnTo>
                  <a:lnTo>
                    <a:pt x="101" y="3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天津">
              <a:hlinkClick r:id="" action="ppaction://macro?name=Slide1.天津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193227" y="2790556"/>
              <a:ext cx="137930" cy="292043"/>
            </a:xfrm>
            <a:custGeom>
              <a:avLst/>
              <a:gdLst>
                <a:gd name="T0" fmla="*/ 60 w 74"/>
                <a:gd name="T1" fmla="*/ 124 h 134"/>
                <a:gd name="T2" fmla="*/ 39 w 74"/>
                <a:gd name="T3" fmla="*/ 133 h 134"/>
                <a:gd name="T4" fmla="*/ 3 w 74"/>
                <a:gd name="T5" fmla="*/ 123 h 134"/>
                <a:gd name="T6" fmla="*/ 1 w 74"/>
                <a:gd name="T7" fmla="*/ 114 h 134"/>
                <a:gd name="T8" fmla="*/ 0 w 74"/>
                <a:gd name="T9" fmla="*/ 55 h 134"/>
                <a:gd name="T10" fmla="*/ 23 w 74"/>
                <a:gd name="T11" fmla="*/ 44 h 134"/>
                <a:gd name="T12" fmla="*/ 19 w 74"/>
                <a:gd name="T13" fmla="*/ 33 h 134"/>
                <a:gd name="T14" fmla="*/ 25 w 74"/>
                <a:gd name="T15" fmla="*/ 11 h 134"/>
                <a:gd name="T16" fmla="*/ 27 w 74"/>
                <a:gd name="T17" fmla="*/ 0 h 134"/>
                <a:gd name="T18" fmla="*/ 40 w 74"/>
                <a:gd name="T19" fmla="*/ 6 h 134"/>
                <a:gd name="T20" fmla="*/ 46 w 74"/>
                <a:gd name="T21" fmla="*/ 26 h 134"/>
                <a:gd name="T22" fmla="*/ 43 w 74"/>
                <a:gd name="T23" fmla="*/ 39 h 134"/>
                <a:gd name="T24" fmla="*/ 70 w 74"/>
                <a:gd name="T25" fmla="*/ 57 h 134"/>
                <a:gd name="T26" fmla="*/ 73 w 74"/>
                <a:gd name="T27" fmla="*/ 71 h 134"/>
                <a:gd name="T28" fmla="*/ 58 w 74"/>
                <a:gd name="T29" fmla="*/ 83 h 134"/>
                <a:gd name="T30" fmla="*/ 53 w 74"/>
                <a:gd name="T31" fmla="*/ 107 h 134"/>
                <a:gd name="T32" fmla="*/ 60 w 74"/>
                <a:gd name="T33" fmla="*/ 124 h 134"/>
                <a:gd name="T34" fmla="*/ 60 w 74"/>
                <a:gd name="T35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34">
                  <a:moveTo>
                    <a:pt x="60" y="124"/>
                  </a:moveTo>
                  <a:lnTo>
                    <a:pt x="39" y="133"/>
                  </a:lnTo>
                  <a:lnTo>
                    <a:pt x="3" y="123"/>
                  </a:lnTo>
                  <a:lnTo>
                    <a:pt x="1" y="114"/>
                  </a:lnTo>
                  <a:lnTo>
                    <a:pt x="0" y="55"/>
                  </a:lnTo>
                  <a:lnTo>
                    <a:pt x="23" y="44"/>
                  </a:lnTo>
                  <a:lnTo>
                    <a:pt x="19" y="33"/>
                  </a:lnTo>
                  <a:lnTo>
                    <a:pt x="25" y="11"/>
                  </a:lnTo>
                  <a:lnTo>
                    <a:pt x="27" y="0"/>
                  </a:lnTo>
                  <a:lnTo>
                    <a:pt x="40" y="6"/>
                  </a:lnTo>
                  <a:lnTo>
                    <a:pt x="46" y="26"/>
                  </a:lnTo>
                  <a:lnTo>
                    <a:pt x="43" y="39"/>
                  </a:lnTo>
                  <a:lnTo>
                    <a:pt x="70" y="57"/>
                  </a:lnTo>
                  <a:lnTo>
                    <a:pt x="73" y="71"/>
                  </a:lnTo>
                  <a:lnTo>
                    <a:pt x="58" y="83"/>
                  </a:lnTo>
                  <a:lnTo>
                    <a:pt x="53" y="107"/>
                  </a:lnTo>
                  <a:lnTo>
                    <a:pt x="60" y="124"/>
                  </a:lnTo>
                  <a:lnTo>
                    <a:pt x="60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北京">
              <a:hlinkClick r:id="" action="ppaction://macro?name=Slide1.北京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>
              <a:off x="5987527" y="2671426"/>
              <a:ext cx="262723" cy="269860"/>
            </a:xfrm>
            <a:custGeom>
              <a:avLst/>
              <a:gdLst>
                <a:gd name="T0" fmla="*/ 11 w 14"/>
                <a:gd name="T1" fmla="*/ 12 h 14"/>
                <a:gd name="T2" fmla="*/ 12 w 14"/>
                <a:gd name="T3" fmla="*/ 10 h 14"/>
                <a:gd name="T4" fmla="*/ 13 w 14"/>
                <a:gd name="T5" fmla="*/ 10 h 14"/>
                <a:gd name="T6" fmla="*/ 14 w 14"/>
                <a:gd name="T7" fmla="*/ 7 h 14"/>
                <a:gd name="T8" fmla="*/ 14 w 14"/>
                <a:gd name="T9" fmla="*/ 6 h 14"/>
                <a:gd name="T10" fmla="*/ 13 w 14"/>
                <a:gd name="T11" fmla="*/ 3 h 14"/>
                <a:gd name="T12" fmla="*/ 12 w 14"/>
                <a:gd name="T13" fmla="*/ 3 h 14"/>
                <a:gd name="T14" fmla="*/ 7 w 14"/>
                <a:gd name="T15" fmla="*/ 0 h 14"/>
                <a:gd name="T16" fmla="*/ 4 w 14"/>
                <a:gd name="T17" fmla="*/ 3 h 14"/>
                <a:gd name="T18" fmla="*/ 3 w 14"/>
                <a:gd name="T19" fmla="*/ 6 h 14"/>
                <a:gd name="T20" fmla="*/ 0 w 14"/>
                <a:gd name="T21" fmla="*/ 9 h 14"/>
                <a:gd name="T22" fmla="*/ 0 w 14"/>
                <a:gd name="T23" fmla="*/ 12 h 14"/>
                <a:gd name="T24" fmla="*/ 1 w 14"/>
                <a:gd name="T25" fmla="*/ 14 h 14"/>
                <a:gd name="T26" fmla="*/ 4 w 14"/>
                <a:gd name="T27" fmla="*/ 13 h 14"/>
                <a:gd name="T28" fmla="*/ 7 w 14"/>
                <a:gd name="T29" fmla="*/ 14 h 14"/>
                <a:gd name="T30" fmla="*/ 8 w 14"/>
                <a:gd name="T31" fmla="*/ 13 h 14"/>
                <a:gd name="T32" fmla="*/ 11 w 14"/>
                <a:gd name="T33" fmla="*/ 12 h 14"/>
                <a:gd name="T34" fmla="*/ 11 w 14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lnTo>
                    <a:pt x="12" y="10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1" y="12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宁夏">
              <a:hlinkClick r:id="" action="ppaction://macro?name=Slide1.宁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44078" y="3010024"/>
              <a:ext cx="400653" cy="743042"/>
            </a:xfrm>
            <a:custGeom>
              <a:avLst/>
              <a:gdLst>
                <a:gd name="T0" fmla="*/ 180 w 194"/>
                <a:gd name="T1" fmla="*/ 187 h 335"/>
                <a:gd name="T2" fmla="*/ 181 w 194"/>
                <a:gd name="T3" fmla="*/ 151 h 335"/>
                <a:gd name="T4" fmla="*/ 193 w 194"/>
                <a:gd name="T5" fmla="*/ 136 h 335"/>
                <a:gd name="T6" fmla="*/ 188 w 194"/>
                <a:gd name="T7" fmla="*/ 119 h 335"/>
                <a:gd name="T8" fmla="*/ 129 w 194"/>
                <a:gd name="T9" fmla="*/ 96 h 335"/>
                <a:gd name="T10" fmla="*/ 132 w 194"/>
                <a:gd name="T11" fmla="*/ 72 h 335"/>
                <a:gd name="T12" fmla="*/ 151 w 194"/>
                <a:gd name="T13" fmla="*/ 47 h 335"/>
                <a:gd name="T14" fmla="*/ 139 w 194"/>
                <a:gd name="T15" fmla="*/ 6 h 335"/>
                <a:gd name="T16" fmla="*/ 135 w 194"/>
                <a:gd name="T17" fmla="*/ 0 h 335"/>
                <a:gd name="T18" fmla="*/ 95 w 194"/>
                <a:gd name="T19" fmla="*/ 27 h 335"/>
                <a:gd name="T20" fmla="*/ 77 w 194"/>
                <a:gd name="T21" fmla="*/ 85 h 335"/>
                <a:gd name="T22" fmla="*/ 70 w 194"/>
                <a:gd name="T23" fmla="*/ 127 h 335"/>
                <a:gd name="T24" fmla="*/ 39 w 194"/>
                <a:gd name="T25" fmla="*/ 151 h 335"/>
                <a:gd name="T26" fmla="*/ 21 w 194"/>
                <a:gd name="T27" fmla="*/ 159 h 335"/>
                <a:gd name="T28" fmla="*/ 0 w 194"/>
                <a:gd name="T29" fmla="*/ 165 h 335"/>
                <a:gd name="T30" fmla="*/ 49 w 194"/>
                <a:gd name="T31" fmla="*/ 226 h 335"/>
                <a:gd name="T32" fmla="*/ 60 w 194"/>
                <a:gd name="T33" fmla="*/ 272 h 335"/>
                <a:gd name="T34" fmla="*/ 54 w 194"/>
                <a:gd name="T35" fmla="*/ 294 h 335"/>
                <a:gd name="T36" fmla="*/ 89 w 194"/>
                <a:gd name="T37" fmla="*/ 312 h 335"/>
                <a:gd name="T38" fmla="*/ 89 w 194"/>
                <a:gd name="T39" fmla="*/ 327 h 335"/>
                <a:gd name="T40" fmla="*/ 120 w 194"/>
                <a:gd name="T41" fmla="*/ 334 h 335"/>
                <a:gd name="T42" fmla="*/ 130 w 194"/>
                <a:gd name="T43" fmla="*/ 334 h 335"/>
                <a:gd name="T44" fmla="*/ 130 w 194"/>
                <a:gd name="T45" fmla="*/ 308 h 335"/>
                <a:gd name="T46" fmla="*/ 155 w 194"/>
                <a:gd name="T47" fmla="*/ 305 h 335"/>
                <a:gd name="T48" fmla="*/ 160 w 194"/>
                <a:gd name="T49" fmla="*/ 274 h 335"/>
                <a:gd name="T50" fmla="*/ 143 w 194"/>
                <a:gd name="T51" fmla="*/ 261 h 335"/>
                <a:gd name="T52" fmla="*/ 130 w 194"/>
                <a:gd name="T53" fmla="*/ 248 h 335"/>
                <a:gd name="T54" fmla="*/ 136 w 194"/>
                <a:gd name="T55" fmla="*/ 188 h 335"/>
                <a:gd name="T56" fmla="*/ 149 w 194"/>
                <a:gd name="T57" fmla="*/ 182 h 335"/>
                <a:gd name="T58" fmla="*/ 171 w 194"/>
                <a:gd name="T59" fmla="*/ 191 h 335"/>
                <a:gd name="T60" fmla="*/ 180 w 194"/>
                <a:gd name="T61" fmla="*/ 187 h 335"/>
                <a:gd name="T62" fmla="*/ 180 w 194"/>
                <a:gd name="T63" fmla="*/ 18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335">
                  <a:moveTo>
                    <a:pt x="180" y="187"/>
                  </a:moveTo>
                  <a:lnTo>
                    <a:pt x="181" y="151"/>
                  </a:lnTo>
                  <a:lnTo>
                    <a:pt x="193" y="136"/>
                  </a:lnTo>
                  <a:lnTo>
                    <a:pt x="188" y="119"/>
                  </a:lnTo>
                  <a:lnTo>
                    <a:pt x="129" y="96"/>
                  </a:lnTo>
                  <a:lnTo>
                    <a:pt x="132" y="72"/>
                  </a:lnTo>
                  <a:lnTo>
                    <a:pt x="151" y="47"/>
                  </a:lnTo>
                  <a:lnTo>
                    <a:pt x="139" y="6"/>
                  </a:lnTo>
                  <a:lnTo>
                    <a:pt x="135" y="0"/>
                  </a:lnTo>
                  <a:lnTo>
                    <a:pt x="95" y="27"/>
                  </a:lnTo>
                  <a:lnTo>
                    <a:pt x="77" y="85"/>
                  </a:lnTo>
                  <a:lnTo>
                    <a:pt x="70" y="127"/>
                  </a:lnTo>
                  <a:lnTo>
                    <a:pt x="39" y="151"/>
                  </a:lnTo>
                  <a:lnTo>
                    <a:pt x="21" y="159"/>
                  </a:lnTo>
                  <a:lnTo>
                    <a:pt x="0" y="165"/>
                  </a:lnTo>
                  <a:lnTo>
                    <a:pt x="49" y="226"/>
                  </a:lnTo>
                  <a:lnTo>
                    <a:pt x="60" y="272"/>
                  </a:lnTo>
                  <a:lnTo>
                    <a:pt x="54" y="294"/>
                  </a:lnTo>
                  <a:lnTo>
                    <a:pt x="89" y="312"/>
                  </a:lnTo>
                  <a:lnTo>
                    <a:pt x="89" y="327"/>
                  </a:lnTo>
                  <a:lnTo>
                    <a:pt x="120" y="334"/>
                  </a:lnTo>
                  <a:lnTo>
                    <a:pt x="130" y="334"/>
                  </a:lnTo>
                  <a:lnTo>
                    <a:pt x="130" y="308"/>
                  </a:lnTo>
                  <a:lnTo>
                    <a:pt x="155" y="305"/>
                  </a:lnTo>
                  <a:lnTo>
                    <a:pt x="160" y="274"/>
                  </a:lnTo>
                  <a:lnTo>
                    <a:pt x="143" y="261"/>
                  </a:lnTo>
                  <a:lnTo>
                    <a:pt x="130" y="248"/>
                  </a:lnTo>
                  <a:lnTo>
                    <a:pt x="136" y="188"/>
                  </a:lnTo>
                  <a:lnTo>
                    <a:pt x="149" y="182"/>
                  </a:lnTo>
                  <a:lnTo>
                    <a:pt x="171" y="191"/>
                  </a:lnTo>
                  <a:lnTo>
                    <a:pt x="180" y="187"/>
                  </a:lnTo>
                  <a:lnTo>
                    <a:pt x="180" y="18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西藏">
              <a:hlinkClick r:id="" action="ppaction://macro?name=Slide1.西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775563" y="3271807"/>
              <a:ext cx="2929370" cy="1659831"/>
            </a:xfrm>
            <a:custGeom>
              <a:avLst/>
              <a:gdLst>
                <a:gd name="T0" fmla="*/ 847 w 1394"/>
                <a:gd name="T1" fmla="*/ 719 h 754"/>
                <a:gd name="T2" fmla="*/ 870 w 1394"/>
                <a:gd name="T3" fmla="*/ 743 h 754"/>
                <a:gd name="T4" fmla="*/ 941 w 1394"/>
                <a:gd name="T5" fmla="*/ 719 h 754"/>
                <a:gd name="T6" fmla="*/ 984 w 1394"/>
                <a:gd name="T7" fmla="*/ 687 h 754"/>
                <a:gd name="T8" fmla="*/ 1037 w 1394"/>
                <a:gd name="T9" fmla="*/ 667 h 754"/>
                <a:gd name="T10" fmla="*/ 1092 w 1394"/>
                <a:gd name="T11" fmla="*/ 649 h 754"/>
                <a:gd name="T12" fmla="*/ 1183 w 1394"/>
                <a:gd name="T13" fmla="*/ 632 h 754"/>
                <a:gd name="T14" fmla="*/ 1185 w 1394"/>
                <a:gd name="T15" fmla="*/ 667 h 754"/>
                <a:gd name="T16" fmla="*/ 1213 w 1394"/>
                <a:gd name="T17" fmla="*/ 672 h 754"/>
                <a:gd name="T18" fmla="*/ 1197 w 1394"/>
                <a:gd name="T19" fmla="*/ 714 h 754"/>
                <a:gd name="T20" fmla="*/ 1213 w 1394"/>
                <a:gd name="T21" fmla="*/ 719 h 754"/>
                <a:gd name="T22" fmla="*/ 1290 w 1394"/>
                <a:gd name="T23" fmla="*/ 714 h 754"/>
                <a:gd name="T24" fmla="*/ 1337 w 1394"/>
                <a:gd name="T25" fmla="*/ 729 h 754"/>
                <a:gd name="T26" fmla="*/ 1358 w 1394"/>
                <a:gd name="T27" fmla="*/ 738 h 754"/>
                <a:gd name="T28" fmla="*/ 1361 w 1394"/>
                <a:gd name="T29" fmla="*/ 687 h 754"/>
                <a:gd name="T30" fmla="*/ 1393 w 1394"/>
                <a:gd name="T31" fmla="*/ 654 h 754"/>
                <a:gd name="T32" fmla="*/ 1368 w 1394"/>
                <a:gd name="T33" fmla="*/ 493 h 754"/>
                <a:gd name="T34" fmla="*/ 1340 w 1394"/>
                <a:gd name="T35" fmla="*/ 404 h 754"/>
                <a:gd name="T36" fmla="*/ 1274 w 1394"/>
                <a:gd name="T37" fmla="*/ 373 h 754"/>
                <a:gd name="T38" fmla="*/ 1231 w 1394"/>
                <a:gd name="T39" fmla="*/ 454 h 754"/>
                <a:gd name="T40" fmla="*/ 1153 w 1394"/>
                <a:gd name="T41" fmla="*/ 411 h 754"/>
                <a:gd name="T42" fmla="*/ 1004 w 1394"/>
                <a:gd name="T43" fmla="*/ 358 h 754"/>
                <a:gd name="T44" fmla="*/ 943 w 1394"/>
                <a:gd name="T45" fmla="*/ 348 h 754"/>
                <a:gd name="T46" fmla="*/ 825 w 1394"/>
                <a:gd name="T47" fmla="*/ 299 h 754"/>
                <a:gd name="T48" fmla="*/ 767 w 1394"/>
                <a:gd name="T49" fmla="*/ 162 h 754"/>
                <a:gd name="T50" fmla="*/ 791 w 1394"/>
                <a:gd name="T51" fmla="*/ 118 h 754"/>
                <a:gd name="T52" fmla="*/ 788 w 1394"/>
                <a:gd name="T53" fmla="*/ 58 h 754"/>
                <a:gd name="T54" fmla="*/ 797 w 1394"/>
                <a:gd name="T55" fmla="*/ 29 h 754"/>
                <a:gd name="T56" fmla="*/ 695 w 1394"/>
                <a:gd name="T57" fmla="*/ 0 h 754"/>
                <a:gd name="T58" fmla="*/ 619 w 1394"/>
                <a:gd name="T59" fmla="*/ 8 h 754"/>
                <a:gd name="T60" fmla="*/ 524 w 1394"/>
                <a:gd name="T61" fmla="*/ 40 h 754"/>
                <a:gd name="T62" fmla="*/ 431 w 1394"/>
                <a:gd name="T63" fmla="*/ 51 h 754"/>
                <a:gd name="T64" fmla="*/ 370 w 1394"/>
                <a:gd name="T65" fmla="*/ 18 h 754"/>
                <a:gd name="T66" fmla="*/ 268 w 1394"/>
                <a:gd name="T67" fmla="*/ 36 h 754"/>
                <a:gd name="T68" fmla="*/ 227 w 1394"/>
                <a:gd name="T69" fmla="*/ 13 h 754"/>
                <a:gd name="T70" fmla="*/ 151 w 1394"/>
                <a:gd name="T71" fmla="*/ 24 h 754"/>
                <a:gd name="T72" fmla="*/ 113 w 1394"/>
                <a:gd name="T73" fmla="*/ 72 h 754"/>
                <a:gd name="T74" fmla="*/ 92 w 1394"/>
                <a:gd name="T75" fmla="*/ 97 h 754"/>
                <a:gd name="T76" fmla="*/ 66 w 1394"/>
                <a:gd name="T77" fmla="*/ 110 h 754"/>
                <a:gd name="T78" fmla="*/ 54 w 1394"/>
                <a:gd name="T79" fmla="*/ 130 h 754"/>
                <a:gd name="T80" fmla="*/ 75 w 1394"/>
                <a:gd name="T81" fmla="*/ 173 h 754"/>
                <a:gd name="T82" fmla="*/ 69 w 1394"/>
                <a:gd name="T83" fmla="*/ 217 h 754"/>
                <a:gd name="T84" fmla="*/ 19 w 1394"/>
                <a:gd name="T85" fmla="*/ 204 h 754"/>
                <a:gd name="T86" fmla="*/ 0 w 1394"/>
                <a:gd name="T87" fmla="*/ 219 h 754"/>
                <a:gd name="T88" fmla="*/ 13 w 1394"/>
                <a:gd name="T89" fmla="*/ 260 h 754"/>
                <a:gd name="T90" fmla="*/ 7 w 1394"/>
                <a:gd name="T91" fmla="*/ 298 h 754"/>
                <a:gd name="T92" fmla="*/ 30 w 1394"/>
                <a:gd name="T93" fmla="*/ 312 h 754"/>
                <a:gd name="T94" fmla="*/ 92 w 1394"/>
                <a:gd name="T95" fmla="*/ 371 h 754"/>
                <a:gd name="T96" fmla="*/ 130 w 1394"/>
                <a:gd name="T97" fmla="*/ 424 h 754"/>
                <a:gd name="T98" fmla="*/ 153 w 1394"/>
                <a:gd name="T99" fmla="*/ 443 h 754"/>
                <a:gd name="T100" fmla="*/ 195 w 1394"/>
                <a:gd name="T101" fmla="*/ 439 h 754"/>
                <a:gd name="T102" fmla="*/ 295 w 1394"/>
                <a:gd name="T103" fmla="*/ 549 h 754"/>
                <a:gd name="T104" fmla="*/ 325 w 1394"/>
                <a:gd name="T105" fmla="*/ 537 h 754"/>
                <a:gd name="T106" fmla="*/ 334 w 1394"/>
                <a:gd name="T107" fmla="*/ 579 h 754"/>
                <a:gd name="T108" fmla="*/ 395 w 1394"/>
                <a:gd name="T109" fmla="*/ 604 h 754"/>
                <a:gd name="T110" fmla="*/ 445 w 1394"/>
                <a:gd name="T111" fmla="*/ 658 h 754"/>
                <a:gd name="T112" fmla="*/ 454 w 1394"/>
                <a:gd name="T113" fmla="*/ 679 h 754"/>
                <a:gd name="T114" fmla="*/ 511 w 1394"/>
                <a:gd name="T115" fmla="*/ 677 h 754"/>
                <a:gd name="T116" fmla="*/ 607 w 1394"/>
                <a:gd name="T117" fmla="*/ 698 h 754"/>
                <a:gd name="T118" fmla="*/ 652 w 1394"/>
                <a:gd name="T119" fmla="*/ 710 h 754"/>
                <a:gd name="T120" fmla="*/ 654 w 1394"/>
                <a:gd name="T121" fmla="*/ 753 h 754"/>
                <a:gd name="T122" fmla="*/ 736 w 1394"/>
                <a:gd name="T123" fmla="*/ 689 h 754"/>
                <a:gd name="T124" fmla="*/ 803 w 1394"/>
                <a:gd name="T125" fmla="*/ 71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4" h="754">
                  <a:moveTo>
                    <a:pt x="803" y="714"/>
                  </a:moveTo>
                  <a:lnTo>
                    <a:pt x="847" y="719"/>
                  </a:lnTo>
                  <a:lnTo>
                    <a:pt x="862" y="740"/>
                  </a:lnTo>
                  <a:lnTo>
                    <a:pt x="870" y="743"/>
                  </a:lnTo>
                  <a:lnTo>
                    <a:pt x="936" y="732"/>
                  </a:lnTo>
                  <a:lnTo>
                    <a:pt x="941" y="719"/>
                  </a:lnTo>
                  <a:lnTo>
                    <a:pt x="952" y="713"/>
                  </a:lnTo>
                  <a:lnTo>
                    <a:pt x="984" y="687"/>
                  </a:lnTo>
                  <a:lnTo>
                    <a:pt x="1012" y="684"/>
                  </a:lnTo>
                  <a:lnTo>
                    <a:pt x="1037" y="667"/>
                  </a:lnTo>
                  <a:lnTo>
                    <a:pt x="1087" y="640"/>
                  </a:lnTo>
                  <a:lnTo>
                    <a:pt x="1092" y="649"/>
                  </a:lnTo>
                  <a:lnTo>
                    <a:pt x="1130" y="660"/>
                  </a:lnTo>
                  <a:lnTo>
                    <a:pt x="1183" y="632"/>
                  </a:lnTo>
                  <a:lnTo>
                    <a:pt x="1201" y="644"/>
                  </a:lnTo>
                  <a:lnTo>
                    <a:pt x="1185" y="667"/>
                  </a:lnTo>
                  <a:lnTo>
                    <a:pt x="1191" y="672"/>
                  </a:lnTo>
                  <a:lnTo>
                    <a:pt x="1213" y="672"/>
                  </a:lnTo>
                  <a:lnTo>
                    <a:pt x="1215" y="681"/>
                  </a:lnTo>
                  <a:lnTo>
                    <a:pt x="1197" y="714"/>
                  </a:lnTo>
                  <a:lnTo>
                    <a:pt x="1202" y="719"/>
                  </a:lnTo>
                  <a:lnTo>
                    <a:pt x="1213" y="719"/>
                  </a:lnTo>
                  <a:lnTo>
                    <a:pt x="1267" y="734"/>
                  </a:lnTo>
                  <a:lnTo>
                    <a:pt x="1290" y="714"/>
                  </a:lnTo>
                  <a:lnTo>
                    <a:pt x="1326" y="742"/>
                  </a:lnTo>
                  <a:lnTo>
                    <a:pt x="1337" y="729"/>
                  </a:lnTo>
                  <a:lnTo>
                    <a:pt x="1346" y="738"/>
                  </a:lnTo>
                  <a:lnTo>
                    <a:pt x="1358" y="738"/>
                  </a:lnTo>
                  <a:lnTo>
                    <a:pt x="1363" y="729"/>
                  </a:lnTo>
                  <a:lnTo>
                    <a:pt x="1361" y="687"/>
                  </a:lnTo>
                  <a:lnTo>
                    <a:pt x="1369" y="681"/>
                  </a:lnTo>
                  <a:lnTo>
                    <a:pt x="1393" y="654"/>
                  </a:lnTo>
                  <a:lnTo>
                    <a:pt x="1388" y="547"/>
                  </a:lnTo>
                  <a:lnTo>
                    <a:pt x="1368" y="493"/>
                  </a:lnTo>
                  <a:lnTo>
                    <a:pt x="1383" y="482"/>
                  </a:lnTo>
                  <a:lnTo>
                    <a:pt x="1340" y="404"/>
                  </a:lnTo>
                  <a:lnTo>
                    <a:pt x="1289" y="363"/>
                  </a:lnTo>
                  <a:lnTo>
                    <a:pt x="1274" y="373"/>
                  </a:lnTo>
                  <a:lnTo>
                    <a:pt x="1276" y="396"/>
                  </a:lnTo>
                  <a:lnTo>
                    <a:pt x="1231" y="454"/>
                  </a:lnTo>
                  <a:lnTo>
                    <a:pt x="1158" y="439"/>
                  </a:lnTo>
                  <a:lnTo>
                    <a:pt x="1153" y="411"/>
                  </a:lnTo>
                  <a:lnTo>
                    <a:pt x="1106" y="374"/>
                  </a:lnTo>
                  <a:lnTo>
                    <a:pt x="1004" y="358"/>
                  </a:lnTo>
                  <a:lnTo>
                    <a:pt x="961" y="351"/>
                  </a:lnTo>
                  <a:lnTo>
                    <a:pt x="943" y="348"/>
                  </a:lnTo>
                  <a:lnTo>
                    <a:pt x="905" y="318"/>
                  </a:lnTo>
                  <a:lnTo>
                    <a:pt x="825" y="299"/>
                  </a:lnTo>
                  <a:lnTo>
                    <a:pt x="769" y="192"/>
                  </a:lnTo>
                  <a:lnTo>
                    <a:pt x="767" y="162"/>
                  </a:lnTo>
                  <a:lnTo>
                    <a:pt x="791" y="151"/>
                  </a:lnTo>
                  <a:lnTo>
                    <a:pt x="791" y="118"/>
                  </a:lnTo>
                  <a:lnTo>
                    <a:pt x="807" y="77"/>
                  </a:lnTo>
                  <a:lnTo>
                    <a:pt x="788" y="58"/>
                  </a:lnTo>
                  <a:lnTo>
                    <a:pt x="812" y="38"/>
                  </a:lnTo>
                  <a:lnTo>
                    <a:pt x="797" y="29"/>
                  </a:lnTo>
                  <a:lnTo>
                    <a:pt x="761" y="29"/>
                  </a:lnTo>
                  <a:lnTo>
                    <a:pt x="695" y="0"/>
                  </a:lnTo>
                  <a:lnTo>
                    <a:pt x="652" y="0"/>
                  </a:lnTo>
                  <a:lnTo>
                    <a:pt x="619" y="8"/>
                  </a:lnTo>
                  <a:lnTo>
                    <a:pt x="582" y="8"/>
                  </a:lnTo>
                  <a:lnTo>
                    <a:pt x="524" y="40"/>
                  </a:lnTo>
                  <a:lnTo>
                    <a:pt x="477" y="35"/>
                  </a:lnTo>
                  <a:lnTo>
                    <a:pt x="431" y="51"/>
                  </a:lnTo>
                  <a:lnTo>
                    <a:pt x="394" y="38"/>
                  </a:lnTo>
                  <a:lnTo>
                    <a:pt x="370" y="18"/>
                  </a:lnTo>
                  <a:lnTo>
                    <a:pt x="308" y="8"/>
                  </a:lnTo>
                  <a:lnTo>
                    <a:pt x="268" y="36"/>
                  </a:lnTo>
                  <a:lnTo>
                    <a:pt x="246" y="28"/>
                  </a:lnTo>
                  <a:lnTo>
                    <a:pt x="227" y="13"/>
                  </a:lnTo>
                  <a:lnTo>
                    <a:pt x="182" y="2"/>
                  </a:lnTo>
                  <a:lnTo>
                    <a:pt x="151" y="24"/>
                  </a:lnTo>
                  <a:lnTo>
                    <a:pt x="139" y="58"/>
                  </a:lnTo>
                  <a:lnTo>
                    <a:pt x="113" y="72"/>
                  </a:lnTo>
                  <a:lnTo>
                    <a:pt x="108" y="92"/>
                  </a:lnTo>
                  <a:lnTo>
                    <a:pt x="92" y="97"/>
                  </a:lnTo>
                  <a:lnTo>
                    <a:pt x="74" y="96"/>
                  </a:lnTo>
                  <a:lnTo>
                    <a:pt x="66" y="110"/>
                  </a:lnTo>
                  <a:lnTo>
                    <a:pt x="63" y="130"/>
                  </a:lnTo>
                  <a:lnTo>
                    <a:pt x="54" y="130"/>
                  </a:lnTo>
                  <a:lnTo>
                    <a:pt x="53" y="151"/>
                  </a:lnTo>
                  <a:lnTo>
                    <a:pt x="75" y="173"/>
                  </a:lnTo>
                  <a:lnTo>
                    <a:pt x="77" y="205"/>
                  </a:lnTo>
                  <a:lnTo>
                    <a:pt x="69" y="217"/>
                  </a:lnTo>
                  <a:lnTo>
                    <a:pt x="37" y="221"/>
                  </a:lnTo>
                  <a:lnTo>
                    <a:pt x="19" y="204"/>
                  </a:lnTo>
                  <a:lnTo>
                    <a:pt x="3" y="205"/>
                  </a:lnTo>
                  <a:lnTo>
                    <a:pt x="0" y="219"/>
                  </a:lnTo>
                  <a:lnTo>
                    <a:pt x="10" y="243"/>
                  </a:lnTo>
                  <a:lnTo>
                    <a:pt x="13" y="260"/>
                  </a:lnTo>
                  <a:lnTo>
                    <a:pt x="13" y="282"/>
                  </a:lnTo>
                  <a:lnTo>
                    <a:pt x="7" y="298"/>
                  </a:lnTo>
                  <a:lnTo>
                    <a:pt x="10" y="309"/>
                  </a:lnTo>
                  <a:lnTo>
                    <a:pt x="30" y="312"/>
                  </a:lnTo>
                  <a:lnTo>
                    <a:pt x="43" y="332"/>
                  </a:lnTo>
                  <a:lnTo>
                    <a:pt x="92" y="371"/>
                  </a:lnTo>
                  <a:lnTo>
                    <a:pt x="92" y="383"/>
                  </a:lnTo>
                  <a:lnTo>
                    <a:pt x="130" y="424"/>
                  </a:lnTo>
                  <a:lnTo>
                    <a:pt x="141" y="439"/>
                  </a:lnTo>
                  <a:lnTo>
                    <a:pt x="153" y="443"/>
                  </a:lnTo>
                  <a:lnTo>
                    <a:pt x="175" y="420"/>
                  </a:lnTo>
                  <a:lnTo>
                    <a:pt x="195" y="439"/>
                  </a:lnTo>
                  <a:lnTo>
                    <a:pt x="280" y="511"/>
                  </a:lnTo>
                  <a:lnTo>
                    <a:pt x="295" y="549"/>
                  </a:lnTo>
                  <a:lnTo>
                    <a:pt x="314" y="549"/>
                  </a:lnTo>
                  <a:lnTo>
                    <a:pt x="325" y="537"/>
                  </a:lnTo>
                  <a:lnTo>
                    <a:pt x="334" y="547"/>
                  </a:lnTo>
                  <a:lnTo>
                    <a:pt x="334" y="579"/>
                  </a:lnTo>
                  <a:lnTo>
                    <a:pt x="384" y="608"/>
                  </a:lnTo>
                  <a:lnTo>
                    <a:pt x="395" y="604"/>
                  </a:lnTo>
                  <a:lnTo>
                    <a:pt x="402" y="632"/>
                  </a:lnTo>
                  <a:lnTo>
                    <a:pt x="445" y="658"/>
                  </a:lnTo>
                  <a:lnTo>
                    <a:pt x="446" y="674"/>
                  </a:lnTo>
                  <a:lnTo>
                    <a:pt x="454" y="679"/>
                  </a:lnTo>
                  <a:lnTo>
                    <a:pt x="491" y="677"/>
                  </a:lnTo>
                  <a:lnTo>
                    <a:pt x="511" y="677"/>
                  </a:lnTo>
                  <a:lnTo>
                    <a:pt x="541" y="699"/>
                  </a:lnTo>
                  <a:lnTo>
                    <a:pt x="607" y="698"/>
                  </a:lnTo>
                  <a:lnTo>
                    <a:pt x="643" y="695"/>
                  </a:lnTo>
                  <a:lnTo>
                    <a:pt x="652" y="710"/>
                  </a:lnTo>
                  <a:lnTo>
                    <a:pt x="644" y="742"/>
                  </a:lnTo>
                  <a:lnTo>
                    <a:pt x="654" y="753"/>
                  </a:lnTo>
                  <a:lnTo>
                    <a:pt x="690" y="722"/>
                  </a:lnTo>
                  <a:lnTo>
                    <a:pt x="736" y="689"/>
                  </a:lnTo>
                  <a:lnTo>
                    <a:pt x="769" y="694"/>
                  </a:lnTo>
                  <a:lnTo>
                    <a:pt x="803" y="714"/>
                  </a:lnTo>
                  <a:lnTo>
                    <a:pt x="803" y="71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云南">
              <a:hlinkClick r:id="" action="ppaction://macro?name=Slide1.云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384021" y="4807915"/>
              <a:ext cx="1369449" cy="1504568"/>
            </a:xfrm>
            <a:custGeom>
              <a:avLst/>
              <a:gdLst>
                <a:gd name="T0" fmla="*/ 569 w 652"/>
                <a:gd name="T1" fmla="*/ 105 h 674"/>
                <a:gd name="T2" fmla="*/ 525 w 652"/>
                <a:gd name="T3" fmla="*/ 116 h 674"/>
                <a:gd name="T4" fmla="*/ 504 w 652"/>
                <a:gd name="T5" fmla="*/ 83 h 674"/>
                <a:gd name="T6" fmla="*/ 496 w 652"/>
                <a:gd name="T7" fmla="*/ 59 h 674"/>
                <a:gd name="T8" fmla="*/ 462 w 652"/>
                <a:gd name="T9" fmla="*/ 60 h 674"/>
                <a:gd name="T10" fmla="*/ 445 w 652"/>
                <a:gd name="T11" fmla="*/ 88 h 674"/>
                <a:gd name="T12" fmla="*/ 445 w 652"/>
                <a:gd name="T13" fmla="*/ 118 h 674"/>
                <a:gd name="T14" fmla="*/ 407 w 652"/>
                <a:gd name="T15" fmla="*/ 235 h 674"/>
                <a:gd name="T16" fmla="*/ 374 w 652"/>
                <a:gd name="T17" fmla="*/ 241 h 674"/>
                <a:gd name="T18" fmla="*/ 313 w 652"/>
                <a:gd name="T19" fmla="*/ 258 h 674"/>
                <a:gd name="T20" fmla="*/ 223 w 652"/>
                <a:gd name="T21" fmla="*/ 116 h 674"/>
                <a:gd name="T22" fmla="*/ 192 w 652"/>
                <a:gd name="T23" fmla="*/ 94 h 674"/>
                <a:gd name="T24" fmla="*/ 185 w 652"/>
                <a:gd name="T25" fmla="*/ 60 h 674"/>
                <a:gd name="T26" fmla="*/ 140 w 652"/>
                <a:gd name="T27" fmla="*/ 83 h 674"/>
                <a:gd name="T28" fmla="*/ 123 w 652"/>
                <a:gd name="T29" fmla="*/ 0 h 674"/>
                <a:gd name="T30" fmla="*/ 91 w 652"/>
                <a:gd name="T31" fmla="*/ 33 h 674"/>
                <a:gd name="T32" fmla="*/ 88 w 652"/>
                <a:gd name="T33" fmla="*/ 84 h 674"/>
                <a:gd name="T34" fmla="*/ 67 w 652"/>
                <a:gd name="T35" fmla="*/ 75 h 674"/>
                <a:gd name="T36" fmla="*/ 67 w 652"/>
                <a:gd name="T37" fmla="*/ 135 h 674"/>
                <a:gd name="T38" fmla="*/ 91 w 652"/>
                <a:gd name="T39" fmla="*/ 144 h 674"/>
                <a:gd name="T40" fmla="*/ 89 w 652"/>
                <a:gd name="T41" fmla="*/ 275 h 674"/>
                <a:gd name="T42" fmla="*/ 16 w 652"/>
                <a:gd name="T43" fmla="*/ 361 h 674"/>
                <a:gd name="T44" fmla="*/ 0 w 652"/>
                <a:gd name="T45" fmla="*/ 385 h 674"/>
                <a:gd name="T46" fmla="*/ 3 w 652"/>
                <a:gd name="T47" fmla="*/ 438 h 674"/>
                <a:gd name="T48" fmla="*/ 43 w 652"/>
                <a:gd name="T49" fmla="*/ 431 h 674"/>
                <a:gd name="T50" fmla="*/ 88 w 652"/>
                <a:gd name="T51" fmla="*/ 448 h 674"/>
                <a:gd name="T52" fmla="*/ 99 w 652"/>
                <a:gd name="T53" fmla="*/ 494 h 674"/>
                <a:gd name="T54" fmla="*/ 135 w 652"/>
                <a:gd name="T55" fmla="*/ 506 h 674"/>
                <a:gd name="T56" fmla="*/ 134 w 652"/>
                <a:gd name="T57" fmla="*/ 533 h 674"/>
                <a:gd name="T58" fmla="*/ 120 w 652"/>
                <a:gd name="T59" fmla="*/ 581 h 674"/>
                <a:gd name="T60" fmla="*/ 147 w 652"/>
                <a:gd name="T61" fmla="*/ 592 h 674"/>
                <a:gd name="T62" fmla="*/ 174 w 652"/>
                <a:gd name="T63" fmla="*/ 615 h 674"/>
                <a:gd name="T64" fmla="*/ 224 w 652"/>
                <a:gd name="T65" fmla="*/ 646 h 674"/>
                <a:gd name="T66" fmla="*/ 273 w 652"/>
                <a:gd name="T67" fmla="*/ 631 h 674"/>
                <a:gd name="T68" fmla="*/ 277 w 652"/>
                <a:gd name="T69" fmla="*/ 662 h 674"/>
                <a:gd name="T70" fmla="*/ 307 w 652"/>
                <a:gd name="T71" fmla="*/ 669 h 674"/>
                <a:gd name="T72" fmla="*/ 322 w 652"/>
                <a:gd name="T73" fmla="*/ 667 h 674"/>
                <a:gd name="T74" fmla="*/ 309 w 652"/>
                <a:gd name="T75" fmla="*/ 582 h 674"/>
                <a:gd name="T76" fmla="*/ 349 w 652"/>
                <a:gd name="T77" fmla="*/ 566 h 674"/>
                <a:gd name="T78" fmla="*/ 374 w 652"/>
                <a:gd name="T79" fmla="*/ 547 h 674"/>
                <a:gd name="T80" fmla="*/ 436 w 652"/>
                <a:gd name="T81" fmla="*/ 544 h 674"/>
                <a:gd name="T82" fmla="*/ 464 w 652"/>
                <a:gd name="T83" fmla="*/ 542 h 674"/>
                <a:gd name="T84" fmla="*/ 488 w 652"/>
                <a:gd name="T85" fmla="*/ 559 h 674"/>
                <a:gd name="T86" fmla="*/ 509 w 652"/>
                <a:gd name="T87" fmla="*/ 536 h 674"/>
                <a:gd name="T88" fmla="*/ 536 w 652"/>
                <a:gd name="T89" fmla="*/ 537 h 674"/>
                <a:gd name="T90" fmla="*/ 573 w 652"/>
                <a:gd name="T91" fmla="*/ 495 h 674"/>
                <a:gd name="T92" fmla="*/ 610 w 652"/>
                <a:gd name="T93" fmla="*/ 504 h 674"/>
                <a:gd name="T94" fmla="*/ 638 w 652"/>
                <a:gd name="T95" fmla="*/ 476 h 674"/>
                <a:gd name="T96" fmla="*/ 651 w 652"/>
                <a:gd name="T97" fmla="*/ 447 h 674"/>
                <a:gd name="T98" fmla="*/ 579 w 652"/>
                <a:gd name="T99" fmla="*/ 422 h 674"/>
                <a:gd name="T100" fmla="*/ 550 w 652"/>
                <a:gd name="T101" fmla="*/ 404 h 674"/>
                <a:gd name="T102" fmla="*/ 521 w 652"/>
                <a:gd name="T103" fmla="*/ 383 h 674"/>
                <a:gd name="T104" fmla="*/ 530 w 652"/>
                <a:gd name="T105" fmla="*/ 328 h 674"/>
                <a:gd name="T106" fmla="*/ 525 w 652"/>
                <a:gd name="T107" fmla="*/ 226 h 674"/>
                <a:gd name="T108" fmla="*/ 472 w 652"/>
                <a:gd name="T109" fmla="*/ 228 h 674"/>
                <a:gd name="T110" fmla="*/ 462 w 652"/>
                <a:gd name="T111" fmla="*/ 193 h 674"/>
                <a:gd name="T112" fmla="*/ 473 w 652"/>
                <a:gd name="T113" fmla="*/ 156 h 674"/>
                <a:gd name="T114" fmla="*/ 504 w 652"/>
                <a:gd name="T115" fmla="*/ 154 h 674"/>
                <a:gd name="T116" fmla="*/ 564 w 652"/>
                <a:gd name="T117" fmla="*/ 154 h 674"/>
                <a:gd name="T118" fmla="*/ 574 w 652"/>
                <a:gd name="T119" fmla="*/ 12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74">
                  <a:moveTo>
                    <a:pt x="574" y="124"/>
                  </a:moveTo>
                  <a:lnTo>
                    <a:pt x="569" y="105"/>
                  </a:lnTo>
                  <a:lnTo>
                    <a:pt x="552" y="99"/>
                  </a:lnTo>
                  <a:lnTo>
                    <a:pt x="525" y="116"/>
                  </a:lnTo>
                  <a:lnTo>
                    <a:pt x="506" y="107"/>
                  </a:lnTo>
                  <a:lnTo>
                    <a:pt x="504" y="83"/>
                  </a:lnTo>
                  <a:lnTo>
                    <a:pt x="496" y="72"/>
                  </a:lnTo>
                  <a:lnTo>
                    <a:pt x="496" y="59"/>
                  </a:lnTo>
                  <a:lnTo>
                    <a:pt x="469" y="54"/>
                  </a:lnTo>
                  <a:lnTo>
                    <a:pt x="462" y="60"/>
                  </a:lnTo>
                  <a:lnTo>
                    <a:pt x="467" y="79"/>
                  </a:lnTo>
                  <a:lnTo>
                    <a:pt x="445" y="88"/>
                  </a:lnTo>
                  <a:lnTo>
                    <a:pt x="440" y="102"/>
                  </a:lnTo>
                  <a:lnTo>
                    <a:pt x="445" y="118"/>
                  </a:lnTo>
                  <a:lnTo>
                    <a:pt x="400" y="171"/>
                  </a:lnTo>
                  <a:lnTo>
                    <a:pt x="407" y="235"/>
                  </a:lnTo>
                  <a:lnTo>
                    <a:pt x="385" y="253"/>
                  </a:lnTo>
                  <a:lnTo>
                    <a:pt x="374" y="241"/>
                  </a:lnTo>
                  <a:lnTo>
                    <a:pt x="329" y="267"/>
                  </a:lnTo>
                  <a:lnTo>
                    <a:pt x="313" y="258"/>
                  </a:lnTo>
                  <a:lnTo>
                    <a:pt x="248" y="134"/>
                  </a:lnTo>
                  <a:lnTo>
                    <a:pt x="223" y="116"/>
                  </a:lnTo>
                  <a:lnTo>
                    <a:pt x="202" y="110"/>
                  </a:lnTo>
                  <a:lnTo>
                    <a:pt x="192" y="94"/>
                  </a:lnTo>
                  <a:lnTo>
                    <a:pt x="204" y="75"/>
                  </a:lnTo>
                  <a:lnTo>
                    <a:pt x="185" y="60"/>
                  </a:lnTo>
                  <a:lnTo>
                    <a:pt x="163" y="79"/>
                  </a:lnTo>
                  <a:lnTo>
                    <a:pt x="140" y="83"/>
                  </a:lnTo>
                  <a:lnTo>
                    <a:pt x="126" y="15"/>
                  </a:lnTo>
                  <a:lnTo>
                    <a:pt x="123" y="0"/>
                  </a:lnTo>
                  <a:lnTo>
                    <a:pt x="99" y="27"/>
                  </a:lnTo>
                  <a:lnTo>
                    <a:pt x="91" y="33"/>
                  </a:lnTo>
                  <a:lnTo>
                    <a:pt x="93" y="75"/>
                  </a:lnTo>
                  <a:lnTo>
                    <a:pt x="88" y="84"/>
                  </a:lnTo>
                  <a:lnTo>
                    <a:pt x="76" y="84"/>
                  </a:lnTo>
                  <a:lnTo>
                    <a:pt x="67" y="75"/>
                  </a:lnTo>
                  <a:lnTo>
                    <a:pt x="56" y="88"/>
                  </a:lnTo>
                  <a:lnTo>
                    <a:pt x="67" y="135"/>
                  </a:lnTo>
                  <a:lnTo>
                    <a:pt x="80" y="135"/>
                  </a:lnTo>
                  <a:lnTo>
                    <a:pt x="91" y="144"/>
                  </a:lnTo>
                  <a:lnTo>
                    <a:pt x="94" y="173"/>
                  </a:lnTo>
                  <a:lnTo>
                    <a:pt x="89" y="275"/>
                  </a:lnTo>
                  <a:lnTo>
                    <a:pt x="19" y="337"/>
                  </a:lnTo>
                  <a:lnTo>
                    <a:pt x="16" y="361"/>
                  </a:lnTo>
                  <a:lnTo>
                    <a:pt x="3" y="373"/>
                  </a:lnTo>
                  <a:lnTo>
                    <a:pt x="0" y="385"/>
                  </a:lnTo>
                  <a:lnTo>
                    <a:pt x="12" y="416"/>
                  </a:lnTo>
                  <a:lnTo>
                    <a:pt x="3" y="438"/>
                  </a:lnTo>
                  <a:lnTo>
                    <a:pt x="8" y="441"/>
                  </a:lnTo>
                  <a:lnTo>
                    <a:pt x="43" y="431"/>
                  </a:lnTo>
                  <a:lnTo>
                    <a:pt x="93" y="428"/>
                  </a:lnTo>
                  <a:lnTo>
                    <a:pt x="88" y="448"/>
                  </a:lnTo>
                  <a:lnTo>
                    <a:pt x="96" y="467"/>
                  </a:lnTo>
                  <a:lnTo>
                    <a:pt x="99" y="494"/>
                  </a:lnTo>
                  <a:lnTo>
                    <a:pt x="106" y="504"/>
                  </a:lnTo>
                  <a:lnTo>
                    <a:pt x="135" y="506"/>
                  </a:lnTo>
                  <a:lnTo>
                    <a:pt x="149" y="515"/>
                  </a:lnTo>
                  <a:lnTo>
                    <a:pt x="134" y="533"/>
                  </a:lnTo>
                  <a:lnTo>
                    <a:pt x="132" y="556"/>
                  </a:lnTo>
                  <a:lnTo>
                    <a:pt x="120" y="581"/>
                  </a:lnTo>
                  <a:lnTo>
                    <a:pt x="128" y="590"/>
                  </a:lnTo>
                  <a:lnTo>
                    <a:pt x="147" y="592"/>
                  </a:lnTo>
                  <a:lnTo>
                    <a:pt x="178" y="604"/>
                  </a:lnTo>
                  <a:lnTo>
                    <a:pt x="174" y="615"/>
                  </a:lnTo>
                  <a:lnTo>
                    <a:pt x="195" y="646"/>
                  </a:lnTo>
                  <a:lnTo>
                    <a:pt x="224" y="646"/>
                  </a:lnTo>
                  <a:lnTo>
                    <a:pt x="261" y="625"/>
                  </a:lnTo>
                  <a:lnTo>
                    <a:pt x="273" y="631"/>
                  </a:lnTo>
                  <a:lnTo>
                    <a:pt x="273" y="644"/>
                  </a:lnTo>
                  <a:lnTo>
                    <a:pt x="277" y="662"/>
                  </a:lnTo>
                  <a:lnTo>
                    <a:pt x="287" y="672"/>
                  </a:lnTo>
                  <a:lnTo>
                    <a:pt x="307" y="669"/>
                  </a:lnTo>
                  <a:lnTo>
                    <a:pt x="314" y="673"/>
                  </a:lnTo>
                  <a:lnTo>
                    <a:pt x="322" y="667"/>
                  </a:lnTo>
                  <a:lnTo>
                    <a:pt x="322" y="638"/>
                  </a:lnTo>
                  <a:lnTo>
                    <a:pt x="309" y="582"/>
                  </a:lnTo>
                  <a:lnTo>
                    <a:pt x="319" y="566"/>
                  </a:lnTo>
                  <a:lnTo>
                    <a:pt x="349" y="566"/>
                  </a:lnTo>
                  <a:lnTo>
                    <a:pt x="357" y="566"/>
                  </a:lnTo>
                  <a:lnTo>
                    <a:pt x="374" y="547"/>
                  </a:lnTo>
                  <a:lnTo>
                    <a:pt x="418" y="561"/>
                  </a:lnTo>
                  <a:lnTo>
                    <a:pt x="436" y="544"/>
                  </a:lnTo>
                  <a:lnTo>
                    <a:pt x="445" y="554"/>
                  </a:lnTo>
                  <a:lnTo>
                    <a:pt x="464" y="542"/>
                  </a:lnTo>
                  <a:lnTo>
                    <a:pt x="481" y="559"/>
                  </a:lnTo>
                  <a:lnTo>
                    <a:pt x="488" y="559"/>
                  </a:lnTo>
                  <a:lnTo>
                    <a:pt x="494" y="550"/>
                  </a:lnTo>
                  <a:lnTo>
                    <a:pt x="509" y="536"/>
                  </a:lnTo>
                  <a:lnTo>
                    <a:pt x="515" y="540"/>
                  </a:lnTo>
                  <a:lnTo>
                    <a:pt x="536" y="537"/>
                  </a:lnTo>
                  <a:lnTo>
                    <a:pt x="557" y="520"/>
                  </a:lnTo>
                  <a:lnTo>
                    <a:pt x="573" y="495"/>
                  </a:lnTo>
                  <a:lnTo>
                    <a:pt x="597" y="491"/>
                  </a:lnTo>
                  <a:lnTo>
                    <a:pt x="610" y="504"/>
                  </a:lnTo>
                  <a:lnTo>
                    <a:pt x="619" y="477"/>
                  </a:lnTo>
                  <a:lnTo>
                    <a:pt x="638" y="476"/>
                  </a:lnTo>
                  <a:lnTo>
                    <a:pt x="645" y="470"/>
                  </a:lnTo>
                  <a:lnTo>
                    <a:pt x="651" y="447"/>
                  </a:lnTo>
                  <a:lnTo>
                    <a:pt x="643" y="434"/>
                  </a:lnTo>
                  <a:lnTo>
                    <a:pt x="579" y="422"/>
                  </a:lnTo>
                  <a:lnTo>
                    <a:pt x="569" y="404"/>
                  </a:lnTo>
                  <a:lnTo>
                    <a:pt x="550" y="404"/>
                  </a:lnTo>
                  <a:lnTo>
                    <a:pt x="534" y="404"/>
                  </a:lnTo>
                  <a:lnTo>
                    <a:pt x="521" y="383"/>
                  </a:lnTo>
                  <a:lnTo>
                    <a:pt x="523" y="373"/>
                  </a:lnTo>
                  <a:lnTo>
                    <a:pt x="530" y="328"/>
                  </a:lnTo>
                  <a:lnTo>
                    <a:pt x="506" y="304"/>
                  </a:lnTo>
                  <a:lnTo>
                    <a:pt x="525" y="226"/>
                  </a:lnTo>
                  <a:lnTo>
                    <a:pt x="512" y="216"/>
                  </a:lnTo>
                  <a:lnTo>
                    <a:pt x="472" y="228"/>
                  </a:lnTo>
                  <a:lnTo>
                    <a:pt x="462" y="212"/>
                  </a:lnTo>
                  <a:lnTo>
                    <a:pt x="462" y="193"/>
                  </a:lnTo>
                  <a:lnTo>
                    <a:pt x="453" y="185"/>
                  </a:lnTo>
                  <a:lnTo>
                    <a:pt x="473" y="156"/>
                  </a:lnTo>
                  <a:lnTo>
                    <a:pt x="496" y="164"/>
                  </a:lnTo>
                  <a:lnTo>
                    <a:pt x="504" y="154"/>
                  </a:lnTo>
                  <a:lnTo>
                    <a:pt x="545" y="160"/>
                  </a:lnTo>
                  <a:lnTo>
                    <a:pt x="564" y="154"/>
                  </a:lnTo>
                  <a:lnTo>
                    <a:pt x="574" y="124"/>
                  </a:lnTo>
                  <a:lnTo>
                    <a:pt x="574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青海">
              <a:hlinkClick r:id="" action="ppaction://macro?name=Slide1.青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398164" y="2900955"/>
              <a:ext cx="1924452" cy="1445420"/>
            </a:xfrm>
            <a:custGeom>
              <a:avLst/>
              <a:gdLst>
                <a:gd name="T0" fmla="*/ 74 w 902"/>
                <a:gd name="T1" fmla="*/ 239 h 645"/>
                <a:gd name="T2" fmla="*/ 117 w 902"/>
                <a:gd name="T3" fmla="*/ 214 h 645"/>
                <a:gd name="T4" fmla="*/ 98 w 902"/>
                <a:gd name="T5" fmla="*/ 198 h 645"/>
                <a:gd name="T6" fmla="*/ 126 w 902"/>
                <a:gd name="T7" fmla="*/ 175 h 645"/>
                <a:gd name="T8" fmla="*/ 92 w 902"/>
                <a:gd name="T9" fmla="*/ 105 h 645"/>
                <a:gd name="T10" fmla="*/ 113 w 902"/>
                <a:gd name="T11" fmla="*/ 41 h 645"/>
                <a:gd name="T12" fmla="*/ 295 w 902"/>
                <a:gd name="T13" fmla="*/ 0 h 645"/>
                <a:gd name="T14" fmla="*/ 406 w 902"/>
                <a:gd name="T15" fmla="*/ 22 h 645"/>
                <a:gd name="T16" fmla="*/ 469 w 902"/>
                <a:gd name="T17" fmla="*/ 60 h 645"/>
                <a:gd name="T18" fmla="*/ 529 w 902"/>
                <a:gd name="T19" fmla="*/ 37 h 645"/>
                <a:gd name="T20" fmla="*/ 609 w 902"/>
                <a:gd name="T21" fmla="*/ 27 h 645"/>
                <a:gd name="T22" fmla="*/ 708 w 902"/>
                <a:gd name="T23" fmla="*/ 55 h 645"/>
                <a:gd name="T24" fmla="*/ 772 w 902"/>
                <a:gd name="T25" fmla="*/ 127 h 645"/>
                <a:gd name="T26" fmla="*/ 828 w 902"/>
                <a:gd name="T27" fmla="*/ 148 h 645"/>
                <a:gd name="T28" fmla="*/ 884 w 902"/>
                <a:gd name="T29" fmla="*/ 248 h 645"/>
                <a:gd name="T30" fmla="*/ 895 w 902"/>
                <a:gd name="T31" fmla="*/ 317 h 645"/>
                <a:gd name="T32" fmla="*/ 865 w 902"/>
                <a:gd name="T33" fmla="*/ 365 h 645"/>
                <a:gd name="T34" fmla="*/ 832 w 902"/>
                <a:gd name="T35" fmla="*/ 397 h 645"/>
                <a:gd name="T36" fmla="*/ 816 w 902"/>
                <a:gd name="T37" fmla="*/ 442 h 645"/>
                <a:gd name="T38" fmla="*/ 778 w 902"/>
                <a:gd name="T39" fmla="*/ 418 h 645"/>
                <a:gd name="T40" fmla="*/ 780 w 902"/>
                <a:gd name="T41" fmla="*/ 454 h 645"/>
                <a:gd name="T42" fmla="*/ 837 w 902"/>
                <a:gd name="T43" fmla="*/ 485 h 645"/>
                <a:gd name="T44" fmla="*/ 867 w 902"/>
                <a:gd name="T45" fmla="*/ 499 h 645"/>
                <a:gd name="T46" fmla="*/ 856 w 902"/>
                <a:gd name="T47" fmla="*/ 527 h 645"/>
                <a:gd name="T48" fmla="*/ 816 w 902"/>
                <a:gd name="T49" fmla="*/ 537 h 645"/>
                <a:gd name="T50" fmla="*/ 776 w 902"/>
                <a:gd name="T51" fmla="*/ 529 h 645"/>
                <a:gd name="T52" fmla="*/ 767 w 902"/>
                <a:gd name="T53" fmla="*/ 566 h 645"/>
                <a:gd name="T54" fmla="*/ 701 w 902"/>
                <a:gd name="T55" fmla="*/ 535 h 645"/>
                <a:gd name="T56" fmla="*/ 661 w 902"/>
                <a:gd name="T57" fmla="*/ 525 h 645"/>
                <a:gd name="T58" fmla="*/ 536 w 902"/>
                <a:gd name="T59" fmla="*/ 522 h 645"/>
                <a:gd name="T60" fmla="*/ 522 w 902"/>
                <a:gd name="T61" fmla="*/ 553 h 645"/>
                <a:gd name="T62" fmla="*/ 509 w 902"/>
                <a:gd name="T63" fmla="*/ 586 h 645"/>
                <a:gd name="T64" fmla="*/ 391 w 902"/>
                <a:gd name="T65" fmla="*/ 629 h 645"/>
                <a:gd name="T66" fmla="*/ 339 w 902"/>
                <a:gd name="T67" fmla="*/ 564 h 645"/>
                <a:gd name="T68" fmla="*/ 194 w 902"/>
                <a:gd name="T69" fmla="*/ 541 h 645"/>
                <a:gd name="T70" fmla="*/ 138 w 902"/>
                <a:gd name="T71" fmla="*/ 508 h 645"/>
                <a:gd name="T72" fmla="*/ 2 w 902"/>
                <a:gd name="T73" fmla="*/ 382 h 645"/>
                <a:gd name="T74" fmla="*/ 24 w 902"/>
                <a:gd name="T75" fmla="*/ 341 h 645"/>
                <a:gd name="T76" fmla="*/ 40 w 902"/>
                <a:gd name="T77" fmla="*/ 267 h 645"/>
                <a:gd name="T78" fmla="*/ 45 w 902"/>
                <a:gd name="T79" fmla="*/ 2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645">
                  <a:moveTo>
                    <a:pt x="45" y="228"/>
                  </a:moveTo>
                  <a:lnTo>
                    <a:pt x="74" y="239"/>
                  </a:lnTo>
                  <a:lnTo>
                    <a:pt x="125" y="223"/>
                  </a:lnTo>
                  <a:lnTo>
                    <a:pt x="117" y="214"/>
                  </a:lnTo>
                  <a:lnTo>
                    <a:pt x="105" y="214"/>
                  </a:lnTo>
                  <a:lnTo>
                    <a:pt x="98" y="198"/>
                  </a:lnTo>
                  <a:lnTo>
                    <a:pt x="103" y="185"/>
                  </a:lnTo>
                  <a:lnTo>
                    <a:pt x="126" y="175"/>
                  </a:lnTo>
                  <a:lnTo>
                    <a:pt x="144" y="148"/>
                  </a:lnTo>
                  <a:lnTo>
                    <a:pt x="92" y="105"/>
                  </a:lnTo>
                  <a:lnTo>
                    <a:pt x="89" y="60"/>
                  </a:lnTo>
                  <a:lnTo>
                    <a:pt x="113" y="41"/>
                  </a:lnTo>
                  <a:lnTo>
                    <a:pt x="283" y="9"/>
                  </a:lnTo>
                  <a:lnTo>
                    <a:pt x="295" y="0"/>
                  </a:lnTo>
                  <a:lnTo>
                    <a:pt x="320" y="2"/>
                  </a:lnTo>
                  <a:lnTo>
                    <a:pt x="406" y="22"/>
                  </a:lnTo>
                  <a:lnTo>
                    <a:pt x="430" y="38"/>
                  </a:lnTo>
                  <a:lnTo>
                    <a:pt x="469" y="60"/>
                  </a:lnTo>
                  <a:lnTo>
                    <a:pt x="492" y="59"/>
                  </a:lnTo>
                  <a:lnTo>
                    <a:pt x="529" y="37"/>
                  </a:lnTo>
                  <a:lnTo>
                    <a:pt x="577" y="43"/>
                  </a:lnTo>
                  <a:lnTo>
                    <a:pt x="609" y="27"/>
                  </a:lnTo>
                  <a:lnTo>
                    <a:pt x="674" y="68"/>
                  </a:lnTo>
                  <a:lnTo>
                    <a:pt x="708" y="55"/>
                  </a:lnTo>
                  <a:lnTo>
                    <a:pt x="727" y="99"/>
                  </a:lnTo>
                  <a:lnTo>
                    <a:pt x="772" y="127"/>
                  </a:lnTo>
                  <a:lnTo>
                    <a:pt x="804" y="156"/>
                  </a:lnTo>
                  <a:lnTo>
                    <a:pt x="828" y="148"/>
                  </a:lnTo>
                  <a:lnTo>
                    <a:pt x="875" y="208"/>
                  </a:lnTo>
                  <a:lnTo>
                    <a:pt x="884" y="248"/>
                  </a:lnTo>
                  <a:lnTo>
                    <a:pt x="901" y="271"/>
                  </a:lnTo>
                  <a:lnTo>
                    <a:pt x="895" y="317"/>
                  </a:lnTo>
                  <a:lnTo>
                    <a:pt x="858" y="346"/>
                  </a:lnTo>
                  <a:lnTo>
                    <a:pt x="865" y="365"/>
                  </a:lnTo>
                  <a:lnTo>
                    <a:pt x="851" y="379"/>
                  </a:lnTo>
                  <a:lnTo>
                    <a:pt x="832" y="397"/>
                  </a:lnTo>
                  <a:lnTo>
                    <a:pt x="832" y="428"/>
                  </a:lnTo>
                  <a:lnTo>
                    <a:pt x="816" y="442"/>
                  </a:lnTo>
                  <a:lnTo>
                    <a:pt x="796" y="435"/>
                  </a:lnTo>
                  <a:lnTo>
                    <a:pt x="778" y="418"/>
                  </a:lnTo>
                  <a:lnTo>
                    <a:pt x="769" y="437"/>
                  </a:lnTo>
                  <a:lnTo>
                    <a:pt x="780" y="454"/>
                  </a:lnTo>
                  <a:lnTo>
                    <a:pt x="810" y="456"/>
                  </a:lnTo>
                  <a:lnTo>
                    <a:pt x="837" y="485"/>
                  </a:lnTo>
                  <a:lnTo>
                    <a:pt x="855" y="485"/>
                  </a:lnTo>
                  <a:lnTo>
                    <a:pt x="867" y="499"/>
                  </a:lnTo>
                  <a:lnTo>
                    <a:pt x="856" y="525"/>
                  </a:lnTo>
                  <a:lnTo>
                    <a:pt x="856" y="527"/>
                  </a:lnTo>
                  <a:lnTo>
                    <a:pt x="832" y="524"/>
                  </a:lnTo>
                  <a:lnTo>
                    <a:pt x="816" y="537"/>
                  </a:lnTo>
                  <a:lnTo>
                    <a:pt x="804" y="518"/>
                  </a:lnTo>
                  <a:lnTo>
                    <a:pt x="776" y="529"/>
                  </a:lnTo>
                  <a:lnTo>
                    <a:pt x="767" y="543"/>
                  </a:lnTo>
                  <a:lnTo>
                    <a:pt x="767" y="566"/>
                  </a:lnTo>
                  <a:lnTo>
                    <a:pt x="738" y="572"/>
                  </a:lnTo>
                  <a:lnTo>
                    <a:pt x="701" y="535"/>
                  </a:lnTo>
                  <a:lnTo>
                    <a:pt x="690" y="517"/>
                  </a:lnTo>
                  <a:lnTo>
                    <a:pt x="661" y="525"/>
                  </a:lnTo>
                  <a:lnTo>
                    <a:pt x="611" y="511"/>
                  </a:lnTo>
                  <a:lnTo>
                    <a:pt x="536" y="522"/>
                  </a:lnTo>
                  <a:lnTo>
                    <a:pt x="529" y="529"/>
                  </a:lnTo>
                  <a:lnTo>
                    <a:pt x="522" y="553"/>
                  </a:lnTo>
                  <a:lnTo>
                    <a:pt x="507" y="563"/>
                  </a:lnTo>
                  <a:lnTo>
                    <a:pt x="509" y="586"/>
                  </a:lnTo>
                  <a:lnTo>
                    <a:pt x="464" y="644"/>
                  </a:lnTo>
                  <a:lnTo>
                    <a:pt x="391" y="629"/>
                  </a:lnTo>
                  <a:lnTo>
                    <a:pt x="386" y="601"/>
                  </a:lnTo>
                  <a:lnTo>
                    <a:pt x="339" y="564"/>
                  </a:lnTo>
                  <a:lnTo>
                    <a:pt x="237" y="548"/>
                  </a:lnTo>
                  <a:lnTo>
                    <a:pt x="194" y="541"/>
                  </a:lnTo>
                  <a:lnTo>
                    <a:pt x="176" y="538"/>
                  </a:lnTo>
                  <a:lnTo>
                    <a:pt x="138" y="508"/>
                  </a:lnTo>
                  <a:lnTo>
                    <a:pt x="58" y="489"/>
                  </a:lnTo>
                  <a:lnTo>
                    <a:pt x="2" y="382"/>
                  </a:lnTo>
                  <a:lnTo>
                    <a:pt x="0" y="352"/>
                  </a:lnTo>
                  <a:lnTo>
                    <a:pt x="24" y="341"/>
                  </a:lnTo>
                  <a:lnTo>
                    <a:pt x="24" y="308"/>
                  </a:lnTo>
                  <a:lnTo>
                    <a:pt x="40" y="267"/>
                  </a:lnTo>
                  <a:lnTo>
                    <a:pt x="21" y="248"/>
                  </a:lnTo>
                  <a:lnTo>
                    <a:pt x="45" y="228"/>
                  </a:lnTo>
                  <a:lnTo>
                    <a:pt x="45" y="2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四川">
              <a:hlinkClick r:id="" action="ppaction://macro?name=Slide1.四川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454785" y="3933184"/>
              <a:ext cx="1665010" cy="1482387"/>
            </a:xfrm>
            <a:custGeom>
              <a:avLst/>
              <a:gdLst>
                <a:gd name="T0" fmla="*/ 40 w 92"/>
                <a:gd name="T1" fmla="*/ 6 h 76"/>
                <a:gd name="T2" fmla="*/ 39 w 92"/>
                <a:gd name="T3" fmla="*/ 2 h 76"/>
                <a:gd name="T4" fmla="*/ 46 w 92"/>
                <a:gd name="T5" fmla="*/ 0 h 76"/>
                <a:gd name="T6" fmla="*/ 47 w 92"/>
                <a:gd name="T7" fmla="*/ 4 h 76"/>
                <a:gd name="T8" fmla="*/ 53 w 92"/>
                <a:gd name="T9" fmla="*/ 9 h 76"/>
                <a:gd name="T10" fmla="*/ 56 w 92"/>
                <a:gd name="T11" fmla="*/ 9 h 76"/>
                <a:gd name="T12" fmla="*/ 59 w 92"/>
                <a:gd name="T13" fmla="*/ 14 h 76"/>
                <a:gd name="T14" fmla="*/ 65 w 92"/>
                <a:gd name="T15" fmla="*/ 14 h 76"/>
                <a:gd name="T16" fmla="*/ 68 w 92"/>
                <a:gd name="T17" fmla="*/ 11 h 76"/>
                <a:gd name="T18" fmla="*/ 70 w 92"/>
                <a:gd name="T19" fmla="*/ 14 h 76"/>
                <a:gd name="T20" fmla="*/ 77 w 92"/>
                <a:gd name="T21" fmla="*/ 13 h 76"/>
                <a:gd name="T22" fmla="*/ 79 w 92"/>
                <a:gd name="T23" fmla="*/ 15 h 76"/>
                <a:gd name="T24" fmla="*/ 86 w 92"/>
                <a:gd name="T25" fmla="*/ 18 h 76"/>
                <a:gd name="T26" fmla="*/ 92 w 92"/>
                <a:gd name="T27" fmla="*/ 19 h 76"/>
                <a:gd name="T28" fmla="*/ 91 w 92"/>
                <a:gd name="T29" fmla="*/ 19 h 76"/>
                <a:gd name="T30" fmla="*/ 90 w 92"/>
                <a:gd name="T31" fmla="*/ 22 h 76"/>
                <a:gd name="T32" fmla="*/ 88 w 92"/>
                <a:gd name="T33" fmla="*/ 26 h 76"/>
                <a:gd name="T34" fmla="*/ 85 w 92"/>
                <a:gd name="T35" fmla="*/ 29 h 76"/>
                <a:gd name="T36" fmla="*/ 83 w 92"/>
                <a:gd name="T37" fmla="*/ 31 h 76"/>
                <a:gd name="T38" fmla="*/ 80 w 92"/>
                <a:gd name="T39" fmla="*/ 35 h 76"/>
                <a:gd name="T40" fmla="*/ 76 w 92"/>
                <a:gd name="T41" fmla="*/ 36 h 76"/>
                <a:gd name="T42" fmla="*/ 72 w 92"/>
                <a:gd name="T43" fmla="*/ 35 h 76"/>
                <a:gd name="T44" fmla="*/ 67 w 92"/>
                <a:gd name="T45" fmla="*/ 34 h 76"/>
                <a:gd name="T46" fmla="*/ 67 w 92"/>
                <a:gd name="T47" fmla="*/ 38 h 76"/>
                <a:gd name="T48" fmla="*/ 66 w 92"/>
                <a:gd name="T49" fmla="*/ 40 h 76"/>
                <a:gd name="T50" fmla="*/ 67 w 92"/>
                <a:gd name="T51" fmla="*/ 44 h 76"/>
                <a:gd name="T52" fmla="*/ 71 w 92"/>
                <a:gd name="T53" fmla="*/ 47 h 76"/>
                <a:gd name="T54" fmla="*/ 70 w 92"/>
                <a:gd name="T55" fmla="*/ 50 h 76"/>
                <a:gd name="T56" fmla="*/ 68 w 92"/>
                <a:gd name="T57" fmla="*/ 54 h 76"/>
                <a:gd name="T58" fmla="*/ 74 w 92"/>
                <a:gd name="T59" fmla="*/ 59 h 76"/>
                <a:gd name="T60" fmla="*/ 65 w 92"/>
                <a:gd name="T61" fmla="*/ 60 h 76"/>
                <a:gd name="T62" fmla="*/ 63 w 92"/>
                <a:gd name="T63" fmla="*/ 57 h 76"/>
                <a:gd name="T64" fmla="*/ 57 w 92"/>
                <a:gd name="T65" fmla="*/ 58 h 76"/>
                <a:gd name="T66" fmla="*/ 56 w 92"/>
                <a:gd name="T67" fmla="*/ 54 h 76"/>
                <a:gd name="T68" fmla="*/ 53 w 92"/>
                <a:gd name="T69" fmla="*/ 52 h 76"/>
                <a:gd name="T70" fmla="*/ 53 w 92"/>
                <a:gd name="T71" fmla="*/ 55 h 76"/>
                <a:gd name="T72" fmla="*/ 49 w 92"/>
                <a:gd name="T73" fmla="*/ 57 h 76"/>
                <a:gd name="T74" fmla="*/ 45 w 92"/>
                <a:gd name="T75" fmla="*/ 65 h 76"/>
                <a:gd name="T76" fmla="*/ 43 w 92"/>
                <a:gd name="T77" fmla="*/ 74 h 76"/>
                <a:gd name="T78" fmla="*/ 36 w 92"/>
                <a:gd name="T79" fmla="*/ 76 h 76"/>
                <a:gd name="T80" fmla="*/ 27 w 92"/>
                <a:gd name="T81" fmla="*/ 61 h 76"/>
                <a:gd name="T82" fmla="*/ 21 w 92"/>
                <a:gd name="T83" fmla="*/ 58 h 76"/>
                <a:gd name="T84" fmla="*/ 22 w 92"/>
                <a:gd name="T85" fmla="*/ 54 h 76"/>
                <a:gd name="T86" fmla="*/ 17 w 92"/>
                <a:gd name="T87" fmla="*/ 55 h 76"/>
                <a:gd name="T88" fmla="*/ 13 w 92"/>
                <a:gd name="T89" fmla="*/ 47 h 76"/>
                <a:gd name="T90" fmla="*/ 12 w 92"/>
                <a:gd name="T91" fmla="*/ 33 h 76"/>
                <a:gd name="T92" fmla="*/ 11 w 92"/>
                <a:gd name="T93" fmla="*/ 26 h 76"/>
                <a:gd name="T94" fmla="*/ 0 w 92"/>
                <a:gd name="T95" fmla="*/ 12 h 76"/>
                <a:gd name="T96" fmla="*/ 2 w 92"/>
                <a:gd name="T97" fmla="*/ 9 h 76"/>
                <a:gd name="T98" fmla="*/ 16 w 92"/>
                <a:gd name="T99" fmla="*/ 9 h 76"/>
                <a:gd name="T100" fmla="*/ 21 w 92"/>
                <a:gd name="T101" fmla="*/ 10 h 76"/>
                <a:gd name="T102" fmla="*/ 29 w 92"/>
                <a:gd name="T103" fmla="*/ 14 h 76"/>
                <a:gd name="T104" fmla="*/ 30 w 92"/>
                <a:gd name="T105" fmla="*/ 10 h 76"/>
                <a:gd name="T106" fmla="*/ 35 w 92"/>
                <a:gd name="T107" fmla="*/ 11 h 76"/>
                <a:gd name="T108" fmla="*/ 39 w 92"/>
                <a:gd name="T109" fmla="*/ 10 h 76"/>
                <a:gd name="T110" fmla="*/ 39 w 92"/>
                <a:gd name="T111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6">
                  <a:moveTo>
                    <a:pt x="39" y="9"/>
                  </a:moveTo>
                  <a:lnTo>
                    <a:pt x="40" y="6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5"/>
                  </a:lnTo>
                  <a:lnTo>
                    <a:pt x="81" y="15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2" y="19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4" y="30"/>
                  </a:lnTo>
                  <a:lnTo>
                    <a:pt x="83" y="31"/>
                  </a:lnTo>
                  <a:lnTo>
                    <a:pt x="82" y="33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5"/>
                  </a:lnTo>
                  <a:lnTo>
                    <a:pt x="70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67" y="44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8" y="53"/>
                  </a:lnTo>
                  <a:lnTo>
                    <a:pt x="68" y="54"/>
                  </a:lnTo>
                  <a:lnTo>
                    <a:pt x="73" y="57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3" y="57"/>
                  </a:lnTo>
                  <a:lnTo>
                    <a:pt x="59" y="59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3" y="55"/>
                  </a:lnTo>
                  <a:lnTo>
                    <a:pt x="50" y="56"/>
                  </a:lnTo>
                  <a:lnTo>
                    <a:pt x="49" y="57"/>
                  </a:lnTo>
                  <a:lnTo>
                    <a:pt x="50" y="59"/>
                  </a:lnTo>
                  <a:lnTo>
                    <a:pt x="45" y="65"/>
                  </a:lnTo>
                  <a:lnTo>
                    <a:pt x="46" y="72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36" y="76"/>
                  </a:lnTo>
                  <a:lnTo>
                    <a:pt x="35" y="75"/>
                  </a:lnTo>
                  <a:lnTo>
                    <a:pt x="27" y="61"/>
                  </a:lnTo>
                  <a:lnTo>
                    <a:pt x="24" y="59"/>
                  </a:lnTo>
                  <a:lnTo>
                    <a:pt x="21" y="58"/>
                  </a:lnTo>
                  <a:lnTo>
                    <a:pt x="20" y="56"/>
                  </a:lnTo>
                  <a:lnTo>
                    <a:pt x="22" y="54"/>
                  </a:lnTo>
                  <a:lnTo>
                    <a:pt x="19" y="52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3" y="47"/>
                  </a:lnTo>
                  <a:lnTo>
                    <a:pt x="12" y="46"/>
                  </a:lnTo>
                  <a:lnTo>
                    <a:pt x="12" y="33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10" y="8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5" y="15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9" y="9"/>
                  </a:lnTo>
                </a:path>
              </a:pathLst>
            </a:custGeom>
            <a:solidFill>
              <a:srgbClr val="FFC00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甘肃">
              <a:hlinkClick r:id="" action="ppaction://macro?name=Slide1.甘肃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092628" y="2374436"/>
              <a:ext cx="2045960" cy="1852062"/>
            </a:xfrm>
            <a:custGeom>
              <a:avLst/>
              <a:gdLst>
                <a:gd name="T0" fmla="*/ 5 w 974"/>
                <a:gd name="T1" fmla="*/ 132 h 832"/>
                <a:gd name="T2" fmla="*/ 149 w 974"/>
                <a:gd name="T3" fmla="*/ 53 h 832"/>
                <a:gd name="T4" fmla="*/ 190 w 974"/>
                <a:gd name="T5" fmla="*/ 0 h 832"/>
                <a:gd name="T6" fmla="*/ 245 w 974"/>
                <a:gd name="T7" fmla="*/ 29 h 832"/>
                <a:gd name="T8" fmla="*/ 288 w 974"/>
                <a:gd name="T9" fmla="*/ 169 h 832"/>
                <a:gd name="T10" fmla="*/ 406 w 974"/>
                <a:gd name="T11" fmla="*/ 158 h 832"/>
                <a:gd name="T12" fmla="*/ 425 w 974"/>
                <a:gd name="T13" fmla="*/ 195 h 832"/>
                <a:gd name="T14" fmla="*/ 435 w 974"/>
                <a:gd name="T15" fmla="*/ 272 h 832"/>
                <a:gd name="T16" fmla="*/ 453 w 974"/>
                <a:gd name="T17" fmla="*/ 292 h 832"/>
                <a:gd name="T18" fmla="*/ 569 w 974"/>
                <a:gd name="T19" fmla="*/ 314 h 832"/>
                <a:gd name="T20" fmla="*/ 669 w 974"/>
                <a:gd name="T21" fmla="*/ 308 h 832"/>
                <a:gd name="T22" fmla="*/ 637 w 974"/>
                <a:gd name="T23" fmla="*/ 364 h 832"/>
                <a:gd name="T24" fmla="*/ 673 w 974"/>
                <a:gd name="T25" fmla="*/ 437 h 832"/>
                <a:gd name="T26" fmla="*/ 752 w 974"/>
                <a:gd name="T27" fmla="*/ 541 h 832"/>
                <a:gd name="T28" fmla="*/ 781 w 974"/>
                <a:gd name="T29" fmla="*/ 596 h 832"/>
                <a:gd name="T30" fmla="*/ 822 w 974"/>
                <a:gd name="T31" fmla="*/ 577 h 832"/>
                <a:gd name="T32" fmla="*/ 835 w 974"/>
                <a:gd name="T33" fmla="*/ 530 h 832"/>
                <a:gd name="T34" fmla="*/ 841 w 974"/>
                <a:gd name="T35" fmla="*/ 451 h 832"/>
                <a:gd name="T36" fmla="*/ 877 w 974"/>
                <a:gd name="T37" fmla="*/ 467 h 832"/>
                <a:gd name="T38" fmla="*/ 973 w 974"/>
                <a:gd name="T39" fmla="*/ 536 h 832"/>
                <a:gd name="T40" fmla="*/ 961 w 974"/>
                <a:gd name="T41" fmla="*/ 600 h 832"/>
                <a:gd name="T42" fmla="*/ 911 w 974"/>
                <a:gd name="T43" fmla="*/ 617 h 832"/>
                <a:gd name="T44" fmla="*/ 857 w 974"/>
                <a:gd name="T45" fmla="*/ 624 h 832"/>
                <a:gd name="T46" fmla="*/ 833 w 974"/>
                <a:gd name="T47" fmla="*/ 642 h 832"/>
                <a:gd name="T48" fmla="*/ 841 w 974"/>
                <a:gd name="T49" fmla="*/ 688 h 832"/>
                <a:gd name="T50" fmla="*/ 830 w 974"/>
                <a:gd name="T51" fmla="*/ 747 h 832"/>
                <a:gd name="T52" fmla="*/ 800 w 974"/>
                <a:gd name="T53" fmla="*/ 776 h 832"/>
                <a:gd name="T54" fmla="*/ 765 w 974"/>
                <a:gd name="T55" fmla="*/ 822 h 832"/>
                <a:gd name="T56" fmla="*/ 692 w 974"/>
                <a:gd name="T57" fmla="*/ 814 h 832"/>
                <a:gd name="T58" fmla="*/ 660 w 974"/>
                <a:gd name="T59" fmla="*/ 784 h 832"/>
                <a:gd name="T60" fmla="*/ 606 w 974"/>
                <a:gd name="T61" fmla="*/ 718 h 832"/>
                <a:gd name="T62" fmla="*/ 541 w 974"/>
                <a:gd name="T63" fmla="*/ 722 h 832"/>
                <a:gd name="T64" fmla="*/ 499 w 974"/>
                <a:gd name="T65" fmla="*/ 715 h 832"/>
                <a:gd name="T66" fmla="*/ 467 w 974"/>
                <a:gd name="T67" fmla="*/ 677 h 832"/>
                <a:gd name="T68" fmla="*/ 521 w 974"/>
                <a:gd name="T69" fmla="*/ 687 h 832"/>
                <a:gd name="T70" fmla="*/ 554 w 974"/>
                <a:gd name="T71" fmla="*/ 624 h 832"/>
                <a:gd name="T72" fmla="*/ 590 w 974"/>
                <a:gd name="T73" fmla="*/ 530 h 832"/>
                <a:gd name="T74" fmla="*/ 517 w 974"/>
                <a:gd name="T75" fmla="*/ 407 h 832"/>
                <a:gd name="T76" fmla="*/ 416 w 974"/>
                <a:gd name="T77" fmla="*/ 358 h 832"/>
                <a:gd name="T78" fmla="*/ 298 w 974"/>
                <a:gd name="T79" fmla="*/ 286 h 832"/>
                <a:gd name="T80" fmla="*/ 181 w 974"/>
                <a:gd name="T81" fmla="*/ 318 h 832"/>
                <a:gd name="T82" fmla="*/ 95 w 974"/>
                <a:gd name="T83" fmla="*/ 28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4" h="832">
                  <a:moveTo>
                    <a:pt x="9" y="261"/>
                  </a:moveTo>
                  <a:lnTo>
                    <a:pt x="0" y="155"/>
                  </a:lnTo>
                  <a:lnTo>
                    <a:pt x="5" y="132"/>
                  </a:lnTo>
                  <a:lnTo>
                    <a:pt x="37" y="118"/>
                  </a:lnTo>
                  <a:lnTo>
                    <a:pt x="81" y="81"/>
                  </a:lnTo>
                  <a:lnTo>
                    <a:pt x="149" y="53"/>
                  </a:lnTo>
                  <a:lnTo>
                    <a:pt x="179" y="41"/>
                  </a:lnTo>
                  <a:lnTo>
                    <a:pt x="179" y="14"/>
                  </a:lnTo>
                  <a:lnTo>
                    <a:pt x="190" y="0"/>
                  </a:lnTo>
                  <a:lnTo>
                    <a:pt x="202" y="1"/>
                  </a:lnTo>
                  <a:lnTo>
                    <a:pt x="248" y="9"/>
                  </a:lnTo>
                  <a:lnTo>
                    <a:pt x="245" y="29"/>
                  </a:lnTo>
                  <a:lnTo>
                    <a:pt x="255" y="60"/>
                  </a:lnTo>
                  <a:lnTo>
                    <a:pt x="249" y="112"/>
                  </a:lnTo>
                  <a:lnTo>
                    <a:pt x="288" y="169"/>
                  </a:lnTo>
                  <a:lnTo>
                    <a:pt x="308" y="182"/>
                  </a:lnTo>
                  <a:lnTo>
                    <a:pt x="341" y="158"/>
                  </a:lnTo>
                  <a:lnTo>
                    <a:pt x="406" y="158"/>
                  </a:lnTo>
                  <a:lnTo>
                    <a:pt x="423" y="164"/>
                  </a:lnTo>
                  <a:lnTo>
                    <a:pt x="433" y="179"/>
                  </a:lnTo>
                  <a:lnTo>
                    <a:pt x="425" y="195"/>
                  </a:lnTo>
                  <a:lnTo>
                    <a:pt x="388" y="226"/>
                  </a:lnTo>
                  <a:lnTo>
                    <a:pt x="392" y="240"/>
                  </a:lnTo>
                  <a:lnTo>
                    <a:pt x="435" y="272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53" y="292"/>
                  </a:lnTo>
                  <a:lnTo>
                    <a:pt x="479" y="312"/>
                  </a:lnTo>
                  <a:lnTo>
                    <a:pt x="540" y="322"/>
                  </a:lnTo>
                  <a:lnTo>
                    <a:pt x="569" y="314"/>
                  </a:lnTo>
                  <a:lnTo>
                    <a:pt x="606" y="277"/>
                  </a:lnTo>
                  <a:lnTo>
                    <a:pt x="651" y="280"/>
                  </a:lnTo>
                  <a:lnTo>
                    <a:pt x="669" y="308"/>
                  </a:lnTo>
                  <a:lnTo>
                    <a:pt x="659" y="333"/>
                  </a:lnTo>
                  <a:lnTo>
                    <a:pt x="661" y="349"/>
                  </a:lnTo>
                  <a:lnTo>
                    <a:pt x="637" y="364"/>
                  </a:lnTo>
                  <a:lnTo>
                    <a:pt x="626" y="377"/>
                  </a:lnTo>
                  <a:lnTo>
                    <a:pt x="631" y="408"/>
                  </a:lnTo>
                  <a:lnTo>
                    <a:pt x="673" y="437"/>
                  </a:lnTo>
                  <a:lnTo>
                    <a:pt x="692" y="434"/>
                  </a:lnTo>
                  <a:lnTo>
                    <a:pt x="741" y="495"/>
                  </a:lnTo>
                  <a:lnTo>
                    <a:pt x="752" y="541"/>
                  </a:lnTo>
                  <a:lnTo>
                    <a:pt x="746" y="563"/>
                  </a:lnTo>
                  <a:lnTo>
                    <a:pt x="781" y="581"/>
                  </a:lnTo>
                  <a:lnTo>
                    <a:pt x="781" y="596"/>
                  </a:lnTo>
                  <a:lnTo>
                    <a:pt x="812" y="603"/>
                  </a:lnTo>
                  <a:lnTo>
                    <a:pt x="822" y="603"/>
                  </a:lnTo>
                  <a:lnTo>
                    <a:pt x="822" y="577"/>
                  </a:lnTo>
                  <a:lnTo>
                    <a:pt x="847" y="574"/>
                  </a:lnTo>
                  <a:lnTo>
                    <a:pt x="852" y="543"/>
                  </a:lnTo>
                  <a:lnTo>
                    <a:pt x="835" y="530"/>
                  </a:lnTo>
                  <a:lnTo>
                    <a:pt x="822" y="517"/>
                  </a:lnTo>
                  <a:lnTo>
                    <a:pt x="828" y="457"/>
                  </a:lnTo>
                  <a:lnTo>
                    <a:pt x="841" y="451"/>
                  </a:lnTo>
                  <a:lnTo>
                    <a:pt x="863" y="460"/>
                  </a:lnTo>
                  <a:lnTo>
                    <a:pt x="872" y="456"/>
                  </a:lnTo>
                  <a:lnTo>
                    <a:pt x="877" y="467"/>
                  </a:lnTo>
                  <a:lnTo>
                    <a:pt x="938" y="497"/>
                  </a:lnTo>
                  <a:lnTo>
                    <a:pt x="969" y="517"/>
                  </a:lnTo>
                  <a:lnTo>
                    <a:pt x="973" y="536"/>
                  </a:lnTo>
                  <a:lnTo>
                    <a:pt x="958" y="559"/>
                  </a:lnTo>
                  <a:lnTo>
                    <a:pt x="967" y="587"/>
                  </a:lnTo>
                  <a:lnTo>
                    <a:pt x="961" y="600"/>
                  </a:lnTo>
                  <a:lnTo>
                    <a:pt x="917" y="603"/>
                  </a:lnTo>
                  <a:lnTo>
                    <a:pt x="908" y="610"/>
                  </a:lnTo>
                  <a:lnTo>
                    <a:pt x="911" y="617"/>
                  </a:lnTo>
                  <a:lnTo>
                    <a:pt x="911" y="629"/>
                  </a:lnTo>
                  <a:lnTo>
                    <a:pt x="876" y="634"/>
                  </a:lnTo>
                  <a:lnTo>
                    <a:pt x="857" y="624"/>
                  </a:lnTo>
                  <a:lnTo>
                    <a:pt x="833" y="624"/>
                  </a:lnTo>
                  <a:lnTo>
                    <a:pt x="830" y="629"/>
                  </a:lnTo>
                  <a:lnTo>
                    <a:pt x="833" y="642"/>
                  </a:lnTo>
                  <a:lnTo>
                    <a:pt x="822" y="656"/>
                  </a:lnTo>
                  <a:lnTo>
                    <a:pt x="819" y="670"/>
                  </a:lnTo>
                  <a:lnTo>
                    <a:pt x="841" y="688"/>
                  </a:lnTo>
                  <a:lnTo>
                    <a:pt x="824" y="722"/>
                  </a:lnTo>
                  <a:lnTo>
                    <a:pt x="831" y="738"/>
                  </a:lnTo>
                  <a:lnTo>
                    <a:pt x="830" y="747"/>
                  </a:lnTo>
                  <a:lnTo>
                    <a:pt x="804" y="747"/>
                  </a:lnTo>
                  <a:lnTo>
                    <a:pt x="785" y="755"/>
                  </a:lnTo>
                  <a:lnTo>
                    <a:pt x="800" y="776"/>
                  </a:lnTo>
                  <a:lnTo>
                    <a:pt x="790" y="802"/>
                  </a:lnTo>
                  <a:lnTo>
                    <a:pt x="762" y="808"/>
                  </a:lnTo>
                  <a:lnTo>
                    <a:pt x="765" y="822"/>
                  </a:lnTo>
                  <a:lnTo>
                    <a:pt x="757" y="831"/>
                  </a:lnTo>
                  <a:lnTo>
                    <a:pt x="710" y="827"/>
                  </a:lnTo>
                  <a:lnTo>
                    <a:pt x="692" y="814"/>
                  </a:lnTo>
                  <a:lnTo>
                    <a:pt x="688" y="784"/>
                  </a:lnTo>
                  <a:lnTo>
                    <a:pt x="676" y="773"/>
                  </a:lnTo>
                  <a:lnTo>
                    <a:pt x="660" y="784"/>
                  </a:lnTo>
                  <a:lnTo>
                    <a:pt x="631" y="755"/>
                  </a:lnTo>
                  <a:lnTo>
                    <a:pt x="608" y="739"/>
                  </a:lnTo>
                  <a:lnTo>
                    <a:pt x="606" y="718"/>
                  </a:lnTo>
                  <a:lnTo>
                    <a:pt x="599" y="702"/>
                  </a:lnTo>
                  <a:lnTo>
                    <a:pt x="587" y="702"/>
                  </a:lnTo>
                  <a:lnTo>
                    <a:pt x="541" y="722"/>
                  </a:lnTo>
                  <a:lnTo>
                    <a:pt x="544" y="744"/>
                  </a:lnTo>
                  <a:lnTo>
                    <a:pt x="526" y="744"/>
                  </a:lnTo>
                  <a:lnTo>
                    <a:pt x="499" y="715"/>
                  </a:lnTo>
                  <a:lnTo>
                    <a:pt x="469" y="713"/>
                  </a:lnTo>
                  <a:lnTo>
                    <a:pt x="458" y="696"/>
                  </a:lnTo>
                  <a:lnTo>
                    <a:pt x="467" y="677"/>
                  </a:lnTo>
                  <a:lnTo>
                    <a:pt x="485" y="694"/>
                  </a:lnTo>
                  <a:lnTo>
                    <a:pt x="505" y="701"/>
                  </a:lnTo>
                  <a:lnTo>
                    <a:pt x="521" y="687"/>
                  </a:lnTo>
                  <a:lnTo>
                    <a:pt x="521" y="656"/>
                  </a:lnTo>
                  <a:lnTo>
                    <a:pt x="540" y="638"/>
                  </a:lnTo>
                  <a:lnTo>
                    <a:pt x="554" y="624"/>
                  </a:lnTo>
                  <a:lnTo>
                    <a:pt x="547" y="605"/>
                  </a:lnTo>
                  <a:lnTo>
                    <a:pt x="584" y="576"/>
                  </a:lnTo>
                  <a:lnTo>
                    <a:pt x="590" y="530"/>
                  </a:lnTo>
                  <a:lnTo>
                    <a:pt x="573" y="507"/>
                  </a:lnTo>
                  <a:lnTo>
                    <a:pt x="564" y="467"/>
                  </a:lnTo>
                  <a:lnTo>
                    <a:pt x="517" y="407"/>
                  </a:lnTo>
                  <a:lnTo>
                    <a:pt x="493" y="415"/>
                  </a:lnTo>
                  <a:lnTo>
                    <a:pt x="461" y="386"/>
                  </a:lnTo>
                  <a:lnTo>
                    <a:pt x="416" y="358"/>
                  </a:lnTo>
                  <a:lnTo>
                    <a:pt x="397" y="314"/>
                  </a:lnTo>
                  <a:lnTo>
                    <a:pt x="363" y="327"/>
                  </a:lnTo>
                  <a:lnTo>
                    <a:pt x="298" y="286"/>
                  </a:lnTo>
                  <a:lnTo>
                    <a:pt x="266" y="302"/>
                  </a:lnTo>
                  <a:lnTo>
                    <a:pt x="218" y="296"/>
                  </a:lnTo>
                  <a:lnTo>
                    <a:pt x="181" y="318"/>
                  </a:lnTo>
                  <a:lnTo>
                    <a:pt x="158" y="319"/>
                  </a:lnTo>
                  <a:lnTo>
                    <a:pt x="119" y="297"/>
                  </a:lnTo>
                  <a:lnTo>
                    <a:pt x="95" y="281"/>
                  </a:lnTo>
                  <a:lnTo>
                    <a:pt x="9" y="261"/>
                  </a:lnTo>
                  <a:lnTo>
                    <a:pt x="9" y="26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河北">
              <a:hlinkClick r:id="" action="ppaction://macro?name=Slide1.河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757523" y="2362129"/>
              <a:ext cx="814444" cy="1208831"/>
            </a:xfrm>
            <a:custGeom>
              <a:avLst/>
              <a:gdLst>
                <a:gd name="T0" fmla="*/ 152 w 384"/>
                <a:gd name="T1" fmla="*/ 534 h 552"/>
                <a:gd name="T2" fmla="*/ 185 w 384"/>
                <a:gd name="T3" fmla="*/ 431 h 552"/>
                <a:gd name="T4" fmla="*/ 255 w 384"/>
                <a:gd name="T5" fmla="*/ 385 h 552"/>
                <a:gd name="T6" fmla="*/ 272 w 384"/>
                <a:gd name="T7" fmla="*/ 344 h 552"/>
                <a:gd name="T8" fmla="*/ 241 w 384"/>
                <a:gd name="T9" fmla="*/ 327 h 552"/>
                <a:gd name="T10" fmla="*/ 203 w 384"/>
                <a:gd name="T11" fmla="*/ 308 h 552"/>
                <a:gd name="T12" fmla="*/ 183 w 384"/>
                <a:gd name="T13" fmla="*/ 257 h 552"/>
                <a:gd name="T14" fmla="*/ 149 w 384"/>
                <a:gd name="T15" fmla="*/ 261 h 552"/>
                <a:gd name="T16" fmla="*/ 111 w 384"/>
                <a:gd name="T17" fmla="*/ 251 h 552"/>
                <a:gd name="T18" fmla="*/ 138 w 384"/>
                <a:gd name="T19" fmla="*/ 195 h 552"/>
                <a:gd name="T20" fmla="*/ 168 w 384"/>
                <a:gd name="T21" fmla="*/ 141 h 552"/>
                <a:gd name="T22" fmla="*/ 221 w 384"/>
                <a:gd name="T23" fmla="*/ 164 h 552"/>
                <a:gd name="T24" fmla="*/ 242 w 384"/>
                <a:gd name="T25" fmla="*/ 200 h 552"/>
                <a:gd name="T26" fmla="*/ 245 w 384"/>
                <a:gd name="T27" fmla="*/ 233 h 552"/>
                <a:gd name="T28" fmla="*/ 275 w 384"/>
                <a:gd name="T29" fmla="*/ 265 h 552"/>
                <a:gd name="T30" fmla="*/ 351 w 384"/>
                <a:gd name="T31" fmla="*/ 246 h 552"/>
                <a:gd name="T32" fmla="*/ 383 w 384"/>
                <a:gd name="T33" fmla="*/ 183 h 552"/>
                <a:gd name="T34" fmla="*/ 343 w 384"/>
                <a:gd name="T35" fmla="*/ 150 h 552"/>
                <a:gd name="T36" fmla="*/ 323 w 384"/>
                <a:gd name="T37" fmla="*/ 97 h 552"/>
                <a:gd name="T38" fmla="*/ 255 w 384"/>
                <a:gd name="T39" fmla="*/ 61 h 552"/>
                <a:gd name="T40" fmla="*/ 217 w 384"/>
                <a:gd name="T41" fmla="*/ 0 h 552"/>
                <a:gd name="T42" fmla="*/ 168 w 384"/>
                <a:gd name="T43" fmla="*/ 35 h 552"/>
                <a:gd name="T44" fmla="*/ 170 w 384"/>
                <a:gd name="T45" fmla="*/ 63 h 552"/>
                <a:gd name="T46" fmla="*/ 123 w 384"/>
                <a:gd name="T47" fmla="*/ 78 h 552"/>
                <a:gd name="T48" fmla="*/ 98 w 384"/>
                <a:gd name="T49" fmla="*/ 86 h 552"/>
                <a:gd name="T50" fmla="*/ 55 w 384"/>
                <a:gd name="T51" fmla="*/ 98 h 552"/>
                <a:gd name="T52" fmla="*/ 44 w 384"/>
                <a:gd name="T53" fmla="*/ 63 h 552"/>
                <a:gd name="T54" fmla="*/ 7 w 384"/>
                <a:gd name="T55" fmla="*/ 113 h 552"/>
                <a:gd name="T56" fmla="*/ 24 w 384"/>
                <a:gd name="T57" fmla="*/ 194 h 552"/>
                <a:gd name="T58" fmla="*/ 44 w 384"/>
                <a:gd name="T59" fmla="*/ 246 h 552"/>
                <a:gd name="T60" fmla="*/ 52 w 384"/>
                <a:gd name="T61" fmla="*/ 304 h 552"/>
                <a:gd name="T62" fmla="*/ 5 w 384"/>
                <a:gd name="T63" fmla="*/ 373 h 552"/>
                <a:gd name="T64" fmla="*/ 50 w 384"/>
                <a:gd name="T65" fmla="*/ 440 h 552"/>
                <a:gd name="T66" fmla="*/ 36 w 384"/>
                <a:gd name="T67" fmla="*/ 484 h 552"/>
                <a:gd name="T68" fmla="*/ 18 w 384"/>
                <a:gd name="T69" fmla="*/ 520 h 552"/>
                <a:gd name="T70" fmla="*/ 109 w 384"/>
                <a:gd name="T71" fmla="*/ 551 h 552"/>
                <a:gd name="T72" fmla="*/ 149 w 384"/>
                <a:gd name="T73" fmla="*/ 54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552">
                  <a:moveTo>
                    <a:pt x="149" y="543"/>
                  </a:moveTo>
                  <a:lnTo>
                    <a:pt x="152" y="534"/>
                  </a:lnTo>
                  <a:lnTo>
                    <a:pt x="140" y="511"/>
                  </a:lnTo>
                  <a:lnTo>
                    <a:pt x="185" y="431"/>
                  </a:lnTo>
                  <a:lnTo>
                    <a:pt x="225" y="394"/>
                  </a:lnTo>
                  <a:lnTo>
                    <a:pt x="255" y="385"/>
                  </a:lnTo>
                  <a:lnTo>
                    <a:pt x="282" y="351"/>
                  </a:lnTo>
                  <a:lnTo>
                    <a:pt x="272" y="344"/>
                  </a:lnTo>
                  <a:lnTo>
                    <a:pt x="262" y="318"/>
                  </a:lnTo>
                  <a:lnTo>
                    <a:pt x="241" y="327"/>
                  </a:lnTo>
                  <a:lnTo>
                    <a:pt x="205" y="317"/>
                  </a:lnTo>
                  <a:lnTo>
                    <a:pt x="203" y="308"/>
                  </a:lnTo>
                  <a:lnTo>
                    <a:pt x="202" y="249"/>
                  </a:lnTo>
                  <a:lnTo>
                    <a:pt x="183" y="257"/>
                  </a:lnTo>
                  <a:lnTo>
                    <a:pt x="172" y="267"/>
                  </a:lnTo>
                  <a:lnTo>
                    <a:pt x="149" y="261"/>
                  </a:lnTo>
                  <a:lnTo>
                    <a:pt x="116" y="265"/>
                  </a:lnTo>
                  <a:lnTo>
                    <a:pt x="111" y="251"/>
                  </a:lnTo>
                  <a:lnTo>
                    <a:pt x="114" y="223"/>
                  </a:lnTo>
                  <a:lnTo>
                    <a:pt x="138" y="195"/>
                  </a:lnTo>
                  <a:lnTo>
                    <a:pt x="143" y="165"/>
                  </a:lnTo>
                  <a:lnTo>
                    <a:pt x="168" y="141"/>
                  </a:lnTo>
                  <a:lnTo>
                    <a:pt x="211" y="164"/>
                  </a:lnTo>
                  <a:lnTo>
                    <a:pt x="221" y="164"/>
                  </a:lnTo>
                  <a:lnTo>
                    <a:pt x="229" y="194"/>
                  </a:lnTo>
                  <a:lnTo>
                    <a:pt x="242" y="200"/>
                  </a:lnTo>
                  <a:lnTo>
                    <a:pt x="248" y="220"/>
                  </a:lnTo>
                  <a:lnTo>
                    <a:pt x="245" y="233"/>
                  </a:lnTo>
                  <a:lnTo>
                    <a:pt x="272" y="251"/>
                  </a:lnTo>
                  <a:lnTo>
                    <a:pt x="275" y="265"/>
                  </a:lnTo>
                  <a:lnTo>
                    <a:pt x="298" y="276"/>
                  </a:lnTo>
                  <a:lnTo>
                    <a:pt x="351" y="246"/>
                  </a:lnTo>
                  <a:lnTo>
                    <a:pt x="351" y="228"/>
                  </a:lnTo>
                  <a:lnTo>
                    <a:pt x="383" y="183"/>
                  </a:lnTo>
                  <a:lnTo>
                    <a:pt x="360" y="151"/>
                  </a:lnTo>
                  <a:lnTo>
                    <a:pt x="343" y="150"/>
                  </a:lnTo>
                  <a:lnTo>
                    <a:pt x="313" y="129"/>
                  </a:lnTo>
                  <a:lnTo>
                    <a:pt x="323" y="97"/>
                  </a:lnTo>
                  <a:lnTo>
                    <a:pt x="275" y="92"/>
                  </a:lnTo>
                  <a:lnTo>
                    <a:pt x="255" y="61"/>
                  </a:lnTo>
                  <a:lnTo>
                    <a:pt x="257" y="45"/>
                  </a:lnTo>
                  <a:lnTo>
                    <a:pt x="217" y="0"/>
                  </a:lnTo>
                  <a:lnTo>
                    <a:pt x="190" y="13"/>
                  </a:lnTo>
                  <a:lnTo>
                    <a:pt x="168" y="35"/>
                  </a:lnTo>
                  <a:lnTo>
                    <a:pt x="176" y="52"/>
                  </a:lnTo>
                  <a:lnTo>
                    <a:pt x="170" y="63"/>
                  </a:lnTo>
                  <a:lnTo>
                    <a:pt x="138" y="64"/>
                  </a:lnTo>
                  <a:lnTo>
                    <a:pt x="123" y="78"/>
                  </a:lnTo>
                  <a:lnTo>
                    <a:pt x="111" y="73"/>
                  </a:lnTo>
                  <a:lnTo>
                    <a:pt x="98" y="86"/>
                  </a:lnTo>
                  <a:lnTo>
                    <a:pt x="68" y="107"/>
                  </a:lnTo>
                  <a:lnTo>
                    <a:pt x="55" y="98"/>
                  </a:lnTo>
                  <a:lnTo>
                    <a:pt x="55" y="68"/>
                  </a:lnTo>
                  <a:lnTo>
                    <a:pt x="44" y="63"/>
                  </a:lnTo>
                  <a:lnTo>
                    <a:pt x="28" y="69"/>
                  </a:lnTo>
                  <a:lnTo>
                    <a:pt x="7" y="113"/>
                  </a:lnTo>
                  <a:lnTo>
                    <a:pt x="0" y="154"/>
                  </a:lnTo>
                  <a:lnTo>
                    <a:pt x="24" y="194"/>
                  </a:lnTo>
                  <a:lnTo>
                    <a:pt x="44" y="212"/>
                  </a:lnTo>
                  <a:lnTo>
                    <a:pt x="44" y="246"/>
                  </a:lnTo>
                  <a:lnTo>
                    <a:pt x="58" y="274"/>
                  </a:lnTo>
                  <a:lnTo>
                    <a:pt x="52" y="304"/>
                  </a:lnTo>
                  <a:lnTo>
                    <a:pt x="20" y="326"/>
                  </a:lnTo>
                  <a:lnTo>
                    <a:pt x="5" y="373"/>
                  </a:lnTo>
                  <a:lnTo>
                    <a:pt x="31" y="403"/>
                  </a:lnTo>
                  <a:lnTo>
                    <a:pt x="50" y="440"/>
                  </a:lnTo>
                  <a:lnTo>
                    <a:pt x="39" y="459"/>
                  </a:lnTo>
                  <a:lnTo>
                    <a:pt x="36" y="484"/>
                  </a:lnTo>
                  <a:lnTo>
                    <a:pt x="24" y="501"/>
                  </a:lnTo>
                  <a:lnTo>
                    <a:pt x="18" y="520"/>
                  </a:lnTo>
                  <a:lnTo>
                    <a:pt x="36" y="541"/>
                  </a:lnTo>
                  <a:lnTo>
                    <a:pt x="109" y="551"/>
                  </a:lnTo>
                  <a:lnTo>
                    <a:pt x="138" y="539"/>
                  </a:lnTo>
                  <a:lnTo>
                    <a:pt x="149" y="543"/>
                  </a:lnTo>
                  <a:lnTo>
                    <a:pt x="149" y="54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内蒙古">
              <a:hlinkClick r:id="" action="ppaction://macro?name=Slide1.内蒙古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690122" y="248400"/>
              <a:ext cx="3313601" cy="3164400"/>
            </a:xfrm>
            <a:custGeom>
              <a:avLst/>
              <a:gdLst>
                <a:gd name="T0" fmla="*/ 517 w 1583"/>
                <a:gd name="T1" fmla="*/ 1381 h 1423"/>
                <a:gd name="T2" fmla="*/ 586 w 1583"/>
                <a:gd name="T3" fmla="*/ 1260 h 1423"/>
                <a:gd name="T4" fmla="*/ 635 w 1583"/>
                <a:gd name="T5" fmla="*/ 1373 h 1423"/>
                <a:gd name="T6" fmla="*/ 700 w 1583"/>
                <a:gd name="T7" fmla="*/ 1397 h 1423"/>
                <a:gd name="T8" fmla="*/ 779 w 1583"/>
                <a:gd name="T9" fmla="*/ 1277 h 1423"/>
                <a:gd name="T10" fmla="*/ 862 w 1583"/>
                <a:gd name="T11" fmla="*/ 1235 h 1423"/>
                <a:gd name="T12" fmla="*/ 958 w 1583"/>
                <a:gd name="T13" fmla="*/ 1159 h 1423"/>
                <a:gd name="T14" fmla="*/ 1015 w 1583"/>
                <a:gd name="T15" fmla="*/ 1085 h 1423"/>
                <a:gd name="T16" fmla="*/ 1070 w 1583"/>
                <a:gd name="T17" fmla="*/ 999 h 1423"/>
                <a:gd name="T18" fmla="*/ 1126 w 1583"/>
                <a:gd name="T19" fmla="*/ 1004 h 1423"/>
                <a:gd name="T20" fmla="*/ 1191 w 1583"/>
                <a:gd name="T21" fmla="*/ 983 h 1423"/>
                <a:gd name="T22" fmla="*/ 1272 w 1583"/>
                <a:gd name="T23" fmla="*/ 976 h 1423"/>
                <a:gd name="T24" fmla="*/ 1349 w 1583"/>
                <a:gd name="T25" fmla="*/ 1005 h 1423"/>
                <a:gd name="T26" fmla="*/ 1389 w 1583"/>
                <a:gd name="T27" fmla="*/ 974 h 1423"/>
                <a:gd name="T28" fmla="*/ 1472 w 1583"/>
                <a:gd name="T29" fmla="*/ 898 h 1423"/>
                <a:gd name="T30" fmla="*/ 1543 w 1583"/>
                <a:gd name="T31" fmla="*/ 859 h 1423"/>
                <a:gd name="T32" fmla="*/ 1562 w 1583"/>
                <a:gd name="T33" fmla="*/ 794 h 1423"/>
                <a:gd name="T34" fmla="*/ 1475 w 1583"/>
                <a:gd name="T35" fmla="*/ 745 h 1423"/>
                <a:gd name="T36" fmla="*/ 1454 w 1583"/>
                <a:gd name="T37" fmla="*/ 652 h 1423"/>
                <a:gd name="T38" fmla="*/ 1480 w 1583"/>
                <a:gd name="T39" fmla="*/ 621 h 1423"/>
                <a:gd name="T40" fmla="*/ 1490 w 1583"/>
                <a:gd name="T41" fmla="*/ 546 h 1423"/>
                <a:gd name="T42" fmla="*/ 1490 w 1583"/>
                <a:gd name="T43" fmla="*/ 529 h 1423"/>
                <a:gd name="T44" fmla="*/ 1510 w 1583"/>
                <a:gd name="T45" fmla="*/ 390 h 1423"/>
                <a:gd name="T46" fmla="*/ 1539 w 1583"/>
                <a:gd name="T47" fmla="*/ 404 h 1423"/>
                <a:gd name="T48" fmla="*/ 1552 w 1583"/>
                <a:gd name="T49" fmla="*/ 223 h 1423"/>
                <a:gd name="T50" fmla="*/ 1451 w 1583"/>
                <a:gd name="T51" fmla="*/ 146 h 1423"/>
                <a:gd name="T52" fmla="*/ 1374 w 1583"/>
                <a:gd name="T53" fmla="*/ 98 h 1423"/>
                <a:gd name="T54" fmla="*/ 1297 w 1583"/>
                <a:gd name="T55" fmla="*/ 74 h 1423"/>
                <a:gd name="T56" fmla="*/ 1283 w 1583"/>
                <a:gd name="T57" fmla="*/ 0 h 1423"/>
                <a:gd name="T58" fmla="*/ 1254 w 1583"/>
                <a:gd name="T59" fmla="*/ 74 h 1423"/>
                <a:gd name="T60" fmla="*/ 1215 w 1583"/>
                <a:gd name="T61" fmla="*/ 268 h 1423"/>
                <a:gd name="T62" fmla="*/ 1111 w 1583"/>
                <a:gd name="T63" fmla="*/ 346 h 1423"/>
                <a:gd name="T64" fmla="*/ 1043 w 1583"/>
                <a:gd name="T65" fmla="*/ 484 h 1423"/>
                <a:gd name="T66" fmla="*/ 1150 w 1583"/>
                <a:gd name="T67" fmla="*/ 508 h 1423"/>
                <a:gd name="T68" fmla="*/ 1302 w 1583"/>
                <a:gd name="T69" fmla="*/ 560 h 1423"/>
                <a:gd name="T70" fmla="*/ 1195 w 1583"/>
                <a:gd name="T71" fmla="*/ 604 h 1423"/>
                <a:gd name="T72" fmla="*/ 1108 w 1583"/>
                <a:gd name="T73" fmla="*/ 663 h 1423"/>
                <a:gd name="T74" fmla="*/ 993 w 1583"/>
                <a:gd name="T75" fmla="*/ 767 h 1423"/>
                <a:gd name="T76" fmla="*/ 857 w 1583"/>
                <a:gd name="T77" fmla="*/ 787 h 1423"/>
                <a:gd name="T78" fmla="*/ 827 w 1583"/>
                <a:gd name="T79" fmla="*/ 918 h 1423"/>
                <a:gd name="T80" fmla="*/ 617 w 1583"/>
                <a:gd name="T81" fmla="*/ 1007 h 1423"/>
                <a:gd name="T82" fmla="*/ 438 w 1583"/>
                <a:gd name="T83" fmla="*/ 1062 h 1423"/>
                <a:gd name="T84" fmla="*/ 160 w 1583"/>
                <a:gd name="T85" fmla="*/ 998 h 1423"/>
                <a:gd name="T86" fmla="*/ 10 w 1583"/>
                <a:gd name="T87" fmla="*/ 1045 h 1423"/>
                <a:gd name="T88" fmla="*/ 96 w 1583"/>
                <a:gd name="T89" fmla="*/ 1143 h 1423"/>
                <a:gd name="T90" fmla="*/ 180 w 1583"/>
                <a:gd name="T91" fmla="*/ 1180 h 1423"/>
                <a:gd name="T92" fmla="*/ 206 w 1583"/>
                <a:gd name="T93" fmla="*/ 1257 h 1423"/>
                <a:gd name="T94" fmla="*/ 295 w 1583"/>
                <a:gd name="T95" fmla="*/ 1307 h 1423"/>
                <a:gd name="T96" fmla="*/ 424 w 1583"/>
                <a:gd name="T97" fmla="*/ 1293 h 1423"/>
                <a:gd name="T98" fmla="*/ 381 w 1583"/>
                <a:gd name="T99" fmla="*/ 1362 h 1423"/>
                <a:gd name="T100" fmla="*/ 447 w 1583"/>
                <a:gd name="T101" fmla="*/ 141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3" h="1423">
                  <a:moveTo>
                    <a:pt x="447" y="1419"/>
                  </a:moveTo>
                  <a:lnTo>
                    <a:pt x="468" y="1413"/>
                  </a:lnTo>
                  <a:lnTo>
                    <a:pt x="486" y="1405"/>
                  </a:lnTo>
                  <a:lnTo>
                    <a:pt x="517" y="1381"/>
                  </a:lnTo>
                  <a:lnTo>
                    <a:pt x="524" y="1339"/>
                  </a:lnTo>
                  <a:lnTo>
                    <a:pt x="542" y="1281"/>
                  </a:lnTo>
                  <a:lnTo>
                    <a:pt x="582" y="1254"/>
                  </a:lnTo>
                  <a:lnTo>
                    <a:pt x="586" y="1260"/>
                  </a:lnTo>
                  <a:lnTo>
                    <a:pt x="598" y="1301"/>
                  </a:lnTo>
                  <a:lnTo>
                    <a:pt x="579" y="1326"/>
                  </a:lnTo>
                  <a:lnTo>
                    <a:pt x="576" y="1350"/>
                  </a:lnTo>
                  <a:lnTo>
                    <a:pt x="635" y="1373"/>
                  </a:lnTo>
                  <a:lnTo>
                    <a:pt x="640" y="1390"/>
                  </a:lnTo>
                  <a:lnTo>
                    <a:pt x="675" y="1386"/>
                  </a:lnTo>
                  <a:lnTo>
                    <a:pt x="693" y="1392"/>
                  </a:lnTo>
                  <a:lnTo>
                    <a:pt x="700" y="1397"/>
                  </a:lnTo>
                  <a:lnTo>
                    <a:pt x="761" y="1309"/>
                  </a:lnTo>
                  <a:lnTo>
                    <a:pt x="777" y="1304"/>
                  </a:lnTo>
                  <a:lnTo>
                    <a:pt x="781" y="1293"/>
                  </a:lnTo>
                  <a:lnTo>
                    <a:pt x="779" y="1277"/>
                  </a:lnTo>
                  <a:lnTo>
                    <a:pt x="799" y="1246"/>
                  </a:lnTo>
                  <a:lnTo>
                    <a:pt x="838" y="1245"/>
                  </a:lnTo>
                  <a:lnTo>
                    <a:pt x="852" y="1228"/>
                  </a:lnTo>
                  <a:lnTo>
                    <a:pt x="862" y="1235"/>
                  </a:lnTo>
                  <a:lnTo>
                    <a:pt x="883" y="1217"/>
                  </a:lnTo>
                  <a:lnTo>
                    <a:pt x="897" y="1217"/>
                  </a:lnTo>
                  <a:lnTo>
                    <a:pt x="938" y="1158"/>
                  </a:lnTo>
                  <a:lnTo>
                    <a:pt x="958" y="1159"/>
                  </a:lnTo>
                  <a:lnTo>
                    <a:pt x="984" y="1142"/>
                  </a:lnTo>
                  <a:lnTo>
                    <a:pt x="992" y="1149"/>
                  </a:lnTo>
                  <a:lnTo>
                    <a:pt x="1039" y="1125"/>
                  </a:lnTo>
                  <a:lnTo>
                    <a:pt x="1015" y="1085"/>
                  </a:lnTo>
                  <a:lnTo>
                    <a:pt x="1022" y="1044"/>
                  </a:lnTo>
                  <a:lnTo>
                    <a:pt x="1043" y="1000"/>
                  </a:lnTo>
                  <a:lnTo>
                    <a:pt x="1059" y="994"/>
                  </a:lnTo>
                  <a:lnTo>
                    <a:pt x="1070" y="999"/>
                  </a:lnTo>
                  <a:lnTo>
                    <a:pt x="1070" y="1029"/>
                  </a:lnTo>
                  <a:lnTo>
                    <a:pt x="1083" y="1038"/>
                  </a:lnTo>
                  <a:lnTo>
                    <a:pt x="1113" y="1017"/>
                  </a:lnTo>
                  <a:lnTo>
                    <a:pt x="1126" y="1004"/>
                  </a:lnTo>
                  <a:lnTo>
                    <a:pt x="1138" y="1009"/>
                  </a:lnTo>
                  <a:lnTo>
                    <a:pt x="1153" y="995"/>
                  </a:lnTo>
                  <a:lnTo>
                    <a:pt x="1185" y="994"/>
                  </a:lnTo>
                  <a:lnTo>
                    <a:pt x="1191" y="983"/>
                  </a:lnTo>
                  <a:lnTo>
                    <a:pt x="1183" y="966"/>
                  </a:lnTo>
                  <a:lnTo>
                    <a:pt x="1205" y="944"/>
                  </a:lnTo>
                  <a:lnTo>
                    <a:pt x="1232" y="931"/>
                  </a:lnTo>
                  <a:lnTo>
                    <a:pt x="1272" y="976"/>
                  </a:lnTo>
                  <a:lnTo>
                    <a:pt x="1270" y="992"/>
                  </a:lnTo>
                  <a:lnTo>
                    <a:pt x="1290" y="1023"/>
                  </a:lnTo>
                  <a:lnTo>
                    <a:pt x="1338" y="1028"/>
                  </a:lnTo>
                  <a:lnTo>
                    <a:pt x="1349" y="1005"/>
                  </a:lnTo>
                  <a:lnTo>
                    <a:pt x="1336" y="940"/>
                  </a:lnTo>
                  <a:lnTo>
                    <a:pt x="1348" y="928"/>
                  </a:lnTo>
                  <a:lnTo>
                    <a:pt x="1370" y="944"/>
                  </a:lnTo>
                  <a:lnTo>
                    <a:pt x="1389" y="974"/>
                  </a:lnTo>
                  <a:lnTo>
                    <a:pt x="1422" y="926"/>
                  </a:lnTo>
                  <a:lnTo>
                    <a:pt x="1437" y="921"/>
                  </a:lnTo>
                  <a:lnTo>
                    <a:pt x="1461" y="898"/>
                  </a:lnTo>
                  <a:lnTo>
                    <a:pt x="1472" y="898"/>
                  </a:lnTo>
                  <a:lnTo>
                    <a:pt x="1491" y="878"/>
                  </a:lnTo>
                  <a:lnTo>
                    <a:pt x="1503" y="878"/>
                  </a:lnTo>
                  <a:lnTo>
                    <a:pt x="1514" y="859"/>
                  </a:lnTo>
                  <a:lnTo>
                    <a:pt x="1543" y="859"/>
                  </a:lnTo>
                  <a:lnTo>
                    <a:pt x="1569" y="833"/>
                  </a:lnTo>
                  <a:lnTo>
                    <a:pt x="1582" y="820"/>
                  </a:lnTo>
                  <a:lnTo>
                    <a:pt x="1582" y="806"/>
                  </a:lnTo>
                  <a:lnTo>
                    <a:pt x="1562" y="794"/>
                  </a:lnTo>
                  <a:lnTo>
                    <a:pt x="1562" y="767"/>
                  </a:lnTo>
                  <a:lnTo>
                    <a:pt x="1523" y="719"/>
                  </a:lnTo>
                  <a:lnTo>
                    <a:pt x="1486" y="754"/>
                  </a:lnTo>
                  <a:lnTo>
                    <a:pt x="1475" y="745"/>
                  </a:lnTo>
                  <a:lnTo>
                    <a:pt x="1473" y="726"/>
                  </a:lnTo>
                  <a:lnTo>
                    <a:pt x="1459" y="703"/>
                  </a:lnTo>
                  <a:lnTo>
                    <a:pt x="1454" y="678"/>
                  </a:lnTo>
                  <a:lnTo>
                    <a:pt x="1454" y="652"/>
                  </a:lnTo>
                  <a:lnTo>
                    <a:pt x="1428" y="633"/>
                  </a:lnTo>
                  <a:lnTo>
                    <a:pt x="1425" y="623"/>
                  </a:lnTo>
                  <a:lnTo>
                    <a:pt x="1432" y="607"/>
                  </a:lnTo>
                  <a:lnTo>
                    <a:pt x="1480" y="621"/>
                  </a:lnTo>
                  <a:lnTo>
                    <a:pt x="1483" y="599"/>
                  </a:lnTo>
                  <a:lnTo>
                    <a:pt x="1499" y="578"/>
                  </a:lnTo>
                  <a:lnTo>
                    <a:pt x="1488" y="567"/>
                  </a:lnTo>
                  <a:lnTo>
                    <a:pt x="1490" y="546"/>
                  </a:lnTo>
                  <a:lnTo>
                    <a:pt x="1514" y="536"/>
                  </a:lnTo>
                  <a:lnTo>
                    <a:pt x="1519" y="529"/>
                  </a:lnTo>
                  <a:lnTo>
                    <a:pt x="1515" y="521"/>
                  </a:lnTo>
                  <a:lnTo>
                    <a:pt x="1490" y="529"/>
                  </a:lnTo>
                  <a:lnTo>
                    <a:pt x="1444" y="496"/>
                  </a:lnTo>
                  <a:lnTo>
                    <a:pt x="1442" y="487"/>
                  </a:lnTo>
                  <a:lnTo>
                    <a:pt x="1464" y="459"/>
                  </a:lnTo>
                  <a:lnTo>
                    <a:pt x="1510" y="390"/>
                  </a:lnTo>
                  <a:lnTo>
                    <a:pt x="1514" y="382"/>
                  </a:lnTo>
                  <a:lnTo>
                    <a:pt x="1521" y="382"/>
                  </a:lnTo>
                  <a:lnTo>
                    <a:pt x="1536" y="401"/>
                  </a:lnTo>
                  <a:lnTo>
                    <a:pt x="1539" y="404"/>
                  </a:lnTo>
                  <a:lnTo>
                    <a:pt x="1542" y="318"/>
                  </a:lnTo>
                  <a:lnTo>
                    <a:pt x="1557" y="310"/>
                  </a:lnTo>
                  <a:lnTo>
                    <a:pt x="1557" y="277"/>
                  </a:lnTo>
                  <a:lnTo>
                    <a:pt x="1552" y="223"/>
                  </a:lnTo>
                  <a:lnTo>
                    <a:pt x="1571" y="149"/>
                  </a:lnTo>
                  <a:lnTo>
                    <a:pt x="1515" y="107"/>
                  </a:lnTo>
                  <a:lnTo>
                    <a:pt x="1473" y="142"/>
                  </a:lnTo>
                  <a:lnTo>
                    <a:pt x="1451" y="146"/>
                  </a:lnTo>
                  <a:lnTo>
                    <a:pt x="1440" y="157"/>
                  </a:lnTo>
                  <a:lnTo>
                    <a:pt x="1403" y="151"/>
                  </a:lnTo>
                  <a:lnTo>
                    <a:pt x="1385" y="130"/>
                  </a:lnTo>
                  <a:lnTo>
                    <a:pt x="1374" y="98"/>
                  </a:lnTo>
                  <a:lnTo>
                    <a:pt x="1375" y="85"/>
                  </a:lnTo>
                  <a:lnTo>
                    <a:pt x="1346" y="66"/>
                  </a:lnTo>
                  <a:lnTo>
                    <a:pt x="1329" y="93"/>
                  </a:lnTo>
                  <a:lnTo>
                    <a:pt x="1297" y="74"/>
                  </a:lnTo>
                  <a:lnTo>
                    <a:pt x="1292" y="69"/>
                  </a:lnTo>
                  <a:lnTo>
                    <a:pt x="1311" y="20"/>
                  </a:lnTo>
                  <a:lnTo>
                    <a:pt x="1296" y="0"/>
                  </a:lnTo>
                  <a:lnTo>
                    <a:pt x="1283" y="0"/>
                  </a:lnTo>
                  <a:lnTo>
                    <a:pt x="1249" y="24"/>
                  </a:lnTo>
                  <a:lnTo>
                    <a:pt x="1222" y="64"/>
                  </a:lnTo>
                  <a:lnTo>
                    <a:pt x="1234" y="71"/>
                  </a:lnTo>
                  <a:lnTo>
                    <a:pt x="1254" y="74"/>
                  </a:lnTo>
                  <a:lnTo>
                    <a:pt x="1270" y="116"/>
                  </a:lnTo>
                  <a:lnTo>
                    <a:pt x="1260" y="133"/>
                  </a:lnTo>
                  <a:lnTo>
                    <a:pt x="1244" y="157"/>
                  </a:lnTo>
                  <a:lnTo>
                    <a:pt x="1215" y="268"/>
                  </a:lnTo>
                  <a:lnTo>
                    <a:pt x="1226" y="287"/>
                  </a:lnTo>
                  <a:lnTo>
                    <a:pt x="1217" y="303"/>
                  </a:lnTo>
                  <a:lnTo>
                    <a:pt x="1148" y="353"/>
                  </a:lnTo>
                  <a:lnTo>
                    <a:pt x="1111" y="346"/>
                  </a:lnTo>
                  <a:lnTo>
                    <a:pt x="1090" y="338"/>
                  </a:lnTo>
                  <a:lnTo>
                    <a:pt x="1088" y="349"/>
                  </a:lnTo>
                  <a:lnTo>
                    <a:pt x="1058" y="469"/>
                  </a:lnTo>
                  <a:lnTo>
                    <a:pt x="1043" y="484"/>
                  </a:lnTo>
                  <a:lnTo>
                    <a:pt x="1051" y="505"/>
                  </a:lnTo>
                  <a:lnTo>
                    <a:pt x="1068" y="521"/>
                  </a:lnTo>
                  <a:lnTo>
                    <a:pt x="1099" y="505"/>
                  </a:lnTo>
                  <a:lnTo>
                    <a:pt x="1150" y="508"/>
                  </a:lnTo>
                  <a:lnTo>
                    <a:pt x="1164" y="484"/>
                  </a:lnTo>
                  <a:lnTo>
                    <a:pt x="1191" y="478"/>
                  </a:lnTo>
                  <a:lnTo>
                    <a:pt x="1240" y="496"/>
                  </a:lnTo>
                  <a:lnTo>
                    <a:pt x="1302" y="560"/>
                  </a:lnTo>
                  <a:lnTo>
                    <a:pt x="1302" y="573"/>
                  </a:lnTo>
                  <a:lnTo>
                    <a:pt x="1288" y="582"/>
                  </a:lnTo>
                  <a:lnTo>
                    <a:pt x="1218" y="585"/>
                  </a:lnTo>
                  <a:lnTo>
                    <a:pt x="1195" y="604"/>
                  </a:lnTo>
                  <a:lnTo>
                    <a:pt x="1177" y="602"/>
                  </a:lnTo>
                  <a:lnTo>
                    <a:pt x="1164" y="623"/>
                  </a:lnTo>
                  <a:lnTo>
                    <a:pt x="1129" y="630"/>
                  </a:lnTo>
                  <a:lnTo>
                    <a:pt x="1108" y="663"/>
                  </a:lnTo>
                  <a:lnTo>
                    <a:pt x="1104" y="687"/>
                  </a:lnTo>
                  <a:lnTo>
                    <a:pt x="1056" y="719"/>
                  </a:lnTo>
                  <a:lnTo>
                    <a:pt x="1025" y="721"/>
                  </a:lnTo>
                  <a:lnTo>
                    <a:pt x="993" y="767"/>
                  </a:lnTo>
                  <a:lnTo>
                    <a:pt x="961" y="786"/>
                  </a:lnTo>
                  <a:lnTo>
                    <a:pt x="901" y="772"/>
                  </a:lnTo>
                  <a:lnTo>
                    <a:pt x="881" y="763"/>
                  </a:lnTo>
                  <a:lnTo>
                    <a:pt x="857" y="787"/>
                  </a:lnTo>
                  <a:lnTo>
                    <a:pt x="845" y="830"/>
                  </a:lnTo>
                  <a:lnTo>
                    <a:pt x="878" y="878"/>
                  </a:lnTo>
                  <a:lnTo>
                    <a:pt x="857" y="900"/>
                  </a:lnTo>
                  <a:lnTo>
                    <a:pt x="827" y="918"/>
                  </a:lnTo>
                  <a:lnTo>
                    <a:pt x="783" y="974"/>
                  </a:lnTo>
                  <a:lnTo>
                    <a:pt x="724" y="999"/>
                  </a:lnTo>
                  <a:lnTo>
                    <a:pt x="631" y="1009"/>
                  </a:lnTo>
                  <a:lnTo>
                    <a:pt x="617" y="1007"/>
                  </a:lnTo>
                  <a:lnTo>
                    <a:pt x="507" y="1053"/>
                  </a:lnTo>
                  <a:lnTo>
                    <a:pt x="457" y="1085"/>
                  </a:lnTo>
                  <a:lnTo>
                    <a:pt x="443" y="1077"/>
                  </a:lnTo>
                  <a:lnTo>
                    <a:pt x="438" y="1062"/>
                  </a:lnTo>
                  <a:lnTo>
                    <a:pt x="371" y="1058"/>
                  </a:lnTo>
                  <a:lnTo>
                    <a:pt x="293" y="1035"/>
                  </a:lnTo>
                  <a:lnTo>
                    <a:pt x="272" y="1011"/>
                  </a:lnTo>
                  <a:lnTo>
                    <a:pt x="160" y="998"/>
                  </a:lnTo>
                  <a:lnTo>
                    <a:pt x="139" y="1007"/>
                  </a:lnTo>
                  <a:lnTo>
                    <a:pt x="3" y="994"/>
                  </a:lnTo>
                  <a:lnTo>
                    <a:pt x="0" y="1014"/>
                  </a:lnTo>
                  <a:lnTo>
                    <a:pt x="10" y="1045"/>
                  </a:lnTo>
                  <a:lnTo>
                    <a:pt x="4" y="1097"/>
                  </a:lnTo>
                  <a:lnTo>
                    <a:pt x="43" y="1154"/>
                  </a:lnTo>
                  <a:lnTo>
                    <a:pt x="63" y="1167"/>
                  </a:lnTo>
                  <a:lnTo>
                    <a:pt x="96" y="1143"/>
                  </a:lnTo>
                  <a:lnTo>
                    <a:pt x="161" y="1143"/>
                  </a:lnTo>
                  <a:lnTo>
                    <a:pt x="178" y="1149"/>
                  </a:lnTo>
                  <a:lnTo>
                    <a:pt x="188" y="1164"/>
                  </a:lnTo>
                  <a:lnTo>
                    <a:pt x="180" y="1180"/>
                  </a:lnTo>
                  <a:lnTo>
                    <a:pt x="143" y="1211"/>
                  </a:lnTo>
                  <a:lnTo>
                    <a:pt x="147" y="1225"/>
                  </a:lnTo>
                  <a:lnTo>
                    <a:pt x="190" y="1257"/>
                  </a:lnTo>
                  <a:lnTo>
                    <a:pt x="206" y="1257"/>
                  </a:lnTo>
                  <a:lnTo>
                    <a:pt x="211" y="1263"/>
                  </a:lnTo>
                  <a:lnTo>
                    <a:pt x="208" y="1277"/>
                  </a:lnTo>
                  <a:lnTo>
                    <a:pt x="234" y="1297"/>
                  </a:lnTo>
                  <a:lnTo>
                    <a:pt x="295" y="1307"/>
                  </a:lnTo>
                  <a:lnTo>
                    <a:pt x="324" y="1299"/>
                  </a:lnTo>
                  <a:lnTo>
                    <a:pt x="361" y="1262"/>
                  </a:lnTo>
                  <a:lnTo>
                    <a:pt x="406" y="1265"/>
                  </a:lnTo>
                  <a:lnTo>
                    <a:pt x="424" y="1293"/>
                  </a:lnTo>
                  <a:lnTo>
                    <a:pt x="414" y="1318"/>
                  </a:lnTo>
                  <a:lnTo>
                    <a:pt x="416" y="1334"/>
                  </a:lnTo>
                  <a:lnTo>
                    <a:pt x="392" y="1349"/>
                  </a:lnTo>
                  <a:lnTo>
                    <a:pt x="381" y="1362"/>
                  </a:lnTo>
                  <a:lnTo>
                    <a:pt x="386" y="1393"/>
                  </a:lnTo>
                  <a:lnTo>
                    <a:pt x="428" y="1422"/>
                  </a:lnTo>
                  <a:lnTo>
                    <a:pt x="447" y="1419"/>
                  </a:lnTo>
                  <a:lnTo>
                    <a:pt x="447" y="141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辽宁">
              <a:hlinkClick r:id="" action="ppaction://macro?name=Slide1.辽宁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29822" y="2107300"/>
              <a:ext cx="883410" cy="876124"/>
            </a:xfrm>
            <a:custGeom>
              <a:avLst/>
              <a:gdLst>
                <a:gd name="T0" fmla="*/ 342 w 413"/>
                <a:gd name="T1" fmla="*/ 277 h 401"/>
                <a:gd name="T2" fmla="*/ 385 w 413"/>
                <a:gd name="T3" fmla="*/ 213 h 401"/>
                <a:gd name="T4" fmla="*/ 412 w 413"/>
                <a:gd name="T5" fmla="*/ 180 h 401"/>
                <a:gd name="T6" fmla="*/ 409 w 413"/>
                <a:gd name="T7" fmla="*/ 150 h 401"/>
                <a:gd name="T8" fmla="*/ 380 w 413"/>
                <a:gd name="T9" fmla="*/ 116 h 401"/>
                <a:gd name="T10" fmla="*/ 376 w 413"/>
                <a:gd name="T11" fmla="*/ 89 h 401"/>
                <a:gd name="T12" fmla="*/ 323 w 413"/>
                <a:gd name="T13" fmla="*/ 16 h 401"/>
                <a:gd name="T14" fmla="*/ 321 w 413"/>
                <a:gd name="T15" fmla="*/ 24 h 401"/>
                <a:gd name="T16" fmla="*/ 310 w 413"/>
                <a:gd name="T17" fmla="*/ 35 h 401"/>
                <a:gd name="T18" fmla="*/ 287 w 413"/>
                <a:gd name="T19" fmla="*/ 10 h 401"/>
                <a:gd name="T20" fmla="*/ 256 w 413"/>
                <a:gd name="T21" fmla="*/ 0 h 401"/>
                <a:gd name="T22" fmla="*/ 254 w 413"/>
                <a:gd name="T23" fmla="*/ 10 h 401"/>
                <a:gd name="T24" fmla="*/ 254 w 413"/>
                <a:gd name="T25" fmla="*/ 24 h 401"/>
                <a:gd name="T26" fmla="*/ 241 w 413"/>
                <a:gd name="T27" fmla="*/ 37 h 401"/>
                <a:gd name="T28" fmla="*/ 215 w 413"/>
                <a:gd name="T29" fmla="*/ 63 h 401"/>
                <a:gd name="T30" fmla="*/ 186 w 413"/>
                <a:gd name="T31" fmla="*/ 63 h 401"/>
                <a:gd name="T32" fmla="*/ 175 w 413"/>
                <a:gd name="T33" fmla="*/ 82 h 401"/>
                <a:gd name="T34" fmla="*/ 163 w 413"/>
                <a:gd name="T35" fmla="*/ 82 h 401"/>
                <a:gd name="T36" fmla="*/ 144 w 413"/>
                <a:gd name="T37" fmla="*/ 102 h 401"/>
                <a:gd name="T38" fmla="*/ 133 w 413"/>
                <a:gd name="T39" fmla="*/ 102 h 401"/>
                <a:gd name="T40" fmla="*/ 109 w 413"/>
                <a:gd name="T41" fmla="*/ 125 h 401"/>
                <a:gd name="T42" fmla="*/ 94 w 413"/>
                <a:gd name="T43" fmla="*/ 130 h 401"/>
                <a:gd name="T44" fmla="*/ 61 w 413"/>
                <a:gd name="T45" fmla="*/ 178 h 401"/>
                <a:gd name="T46" fmla="*/ 42 w 413"/>
                <a:gd name="T47" fmla="*/ 148 h 401"/>
                <a:gd name="T48" fmla="*/ 20 w 413"/>
                <a:gd name="T49" fmla="*/ 132 h 401"/>
                <a:gd name="T50" fmla="*/ 8 w 413"/>
                <a:gd name="T51" fmla="*/ 144 h 401"/>
                <a:gd name="T52" fmla="*/ 21 w 413"/>
                <a:gd name="T53" fmla="*/ 209 h 401"/>
                <a:gd name="T54" fmla="*/ 10 w 413"/>
                <a:gd name="T55" fmla="*/ 232 h 401"/>
                <a:gd name="T56" fmla="*/ 0 w 413"/>
                <a:gd name="T57" fmla="*/ 264 h 401"/>
                <a:gd name="T58" fmla="*/ 30 w 413"/>
                <a:gd name="T59" fmla="*/ 285 h 401"/>
                <a:gd name="T60" fmla="*/ 47 w 413"/>
                <a:gd name="T61" fmla="*/ 286 h 401"/>
                <a:gd name="T62" fmla="*/ 70 w 413"/>
                <a:gd name="T63" fmla="*/ 318 h 401"/>
                <a:gd name="T64" fmla="*/ 86 w 413"/>
                <a:gd name="T65" fmla="*/ 309 h 401"/>
                <a:gd name="T66" fmla="*/ 112 w 413"/>
                <a:gd name="T67" fmla="*/ 277 h 401"/>
                <a:gd name="T68" fmla="*/ 138 w 413"/>
                <a:gd name="T69" fmla="*/ 233 h 401"/>
                <a:gd name="T70" fmla="*/ 182 w 413"/>
                <a:gd name="T71" fmla="*/ 223 h 401"/>
                <a:gd name="T72" fmla="*/ 210 w 413"/>
                <a:gd name="T73" fmla="*/ 252 h 401"/>
                <a:gd name="T74" fmla="*/ 190 w 413"/>
                <a:gd name="T75" fmla="*/ 295 h 401"/>
                <a:gd name="T76" fmla="*/ 163 w 413"/>
                <a:gd name="T77" fmla="*/ 336 h 401"/>
                <a:gd name="T78" fmla="*/ 187 w 413"/>
                <a:gd name="T79" fmla="*/ 353 h 401"/>
                <a:gd name="T80" fmla="*/ 186 w 413"/>
                <a:gd name="T81" fmla="*/ 373 h 401"/>
                <a:gd name="T82" fmla="*/ 167 w 413"/>
                <a:gd name="T83" fmla="*/ 392 h 401"/>
                <a:gd name="T84" fmla="*/ 171 w 413"/>
                <a:gd name="T85" fmla="*/ 400 h 401"/>
                <a:gd name="T86" fmla="*/ 203 w 413"/>
                <a:gd name="T87" fmla="*/ 382 h 401"/>
                <a:gd name="T88" fmla="*/ 249 w 413"/>
                <a:gd name="T89" fmla="*/ 321 h 401"/>
                <a:gd name="T90" fmla="*/ 319 w 413"/>
                <a:gd name="T91" fmla="*/ 282 h 401"/>
                <a:gd name="T92" fmla="*/ 342 w 413"/>
                <a:gd name="T93" fmla="*/ 277 h 401"/>
                <a:gd name="T94" fmla="*/ 342 w 413"/>
                <a:gd name="T95" fmla="*/ 2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" h="401">
                  <a:moveTo>
                    <a:pt x="342" y="277"/>
                  </a:moveTo>
                  <a:lnTo>
                    <a:pt x="385" y="213"/>
                  </a:lnTo>
                  <a:lnTo>
                    <a:pt x="412" y="180"/>
                  </a:lnTo>
                  <a:lnTo>
                    <a:pt x="409" y="150"/>
                  </a:lnTo>
                  <a:lnTo>
                    <a:pt x="380" y="116"/>
                  </a:lnTo>
                  <a:lnTo>
                    <a:pt x="376" y="89"/>
                  </a:lnTo>
                  <a:lnTo>
                    <a:pt x="323" y="16"/>
                  </a:lnTo>
                  <a:lnTo>
                    <a:pt x="321" y="24"/>
                  </a:lnTo>
                  <a:lnTo>
                    <a:pt x="310" y="35"/>
                  </a:lnTo>
                  <a:lnTo>
                    <a:pt x="287" y="10"/>
                  </a:lnTo>
                  <a:lnTo>
                    <a:pt x="256" y="0"/>
                  </a:lnTo>
                  <a:lnTo>
                    <a:pt x="254" y="10"/>
                  </a:lnTo>
                  <a:lnTo>
                    <a:pt x="254" y="24"/>
                  </a:lnTo>
                  <a:lnTo>
                    <a:pt x="241" y="37"/>
                  </a:lnTo>
                  <a:lnTo>
                    <a:pt x="215" y="63"/>
                  </a:lnTo>
                  <a:lnTo>
                    <a:pt x="186" y="63"/>
                  </a:lnTo>
                  <a:lnTo>
                    <a:pt x="175" y="82"/>
                  </a:lnTo>
                  <a:lnTo>
                    <a:pt x="163" y="82"/>
                  </a:lnTo>
                  <a:lnTo>
                    <a:pt x="144" y="102"/>
                  </a:lnTo>
                  <a:lnTo>
                    <a:pt x="133" y="102"/>
                  </a:lnTo>
                  <a:lnTo>
                    <a:pt x="109" y="125"/>
                  </a:lnTo>
                  <a:lnTo>
                    <a:pt x="94" y="130"/>
                  </a:lnTo>
                  <a:lnTo>
                    <a:pt x="61" y="178"/>
                  </a:lnTo>
                  <a:lnTo>
                    <a:pt x="42" y="148"/>
                  </a:lnTo>
                  <a:lnTo>
                    <a:pt x="20" y="132"/>
                  </a:lnTo>
                  <a:lnTo>
                    <a:pt x="8" y="144"/>
                  </a:lnTo>
                  <a:lnTo>
                    <a:pt x="21" y="209"/>
                  </a:lnTo>
                  <a:lnTo>
                    <a:pt x="10" y="232"/>
                  </a:lnTo>
                  <a:lnTo>
                    <a:pt x="0" y="264"/>
                  </a:lnTo>
                  <a:lnTo>
                    <a:pt x="30" y="285"/>
                  </a:lnTo>
                  <a:lnTo>
                    <a:pt x="47" y="286"/>
                  </a:lnTo>
                  <a:lnTo>
                    <a:pt x="70" y="318"/>
                  </a:lnTo>
                  <a:lnTo>
                    <a:pt x="86" y="309"/>
                  </a:lnTo>
                  <a:lnTo>
                    <a:pt x="112" y="277"/>
                  </a:lnTo>
                  <a:lnTo>
                    <a:pt x="138" y="233"/>
                  </a:lnTo>
                  <a:lnTo>
                    <a:pt x="182" y="223"/>
                  </a:lnTo>
                  <a:lnTo>
                    <a:pt x="210" y="252"/>
                  </a:lnTo>
                  <a:lnTo>
                    <a:pt x="190" y="295"/>
                  </a:lnTo>
                  <a:lnTo>
                    <a:pt x="163" y="336"/>
                  </a:lnTo>
                  <a:lnTo>
                    <a:pt x="187" y="353"/>
                  </a:lnTo>
                  <a:lnTo>
                    <a:pt x="186" y="373"/>
                  </a:lnTo>
                  <a:lnTo>
                    <a:pt x="167" y="392"/>
                  </a:lnTo>
                  <a:lnTo>
                    <a:pt x="171" y="400"/>
                  </a:lnTo>
                  <a:lnTo>
                    <a:pt x="203" y="382"/>
                  </a:lnTo>
                  <a:lnTo>
                    <a:pt x="249" y="321"/>
                  </a:lnTo>
                  <a:lnTo>
                    <a:pt x="319" y="282"/>
                  </a:lnTo>
                  <a:lnTo>
                    <a:pt x="342" y="277"/>
                  </a:lnTo>
                  <a:lnTo>
                    <a:pt x="342" y="27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吉林">
              <a:hlinkClick r:id="" action="ppaction://macro?name=Slide1.吉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662336" y="1622729"/>
              <a:ext cx="1264357" cy="898304"/>
            </a:xfrm>
            <a:custGeom>
              <a:avLst/>
              <a:gdLst>
                <a:gd name="T0" fmla="*/ 578 w 597"/>
                <a:gd name="T1" fmla="*/ 113 h 407"/>
                <a:gd name="T2" fmla="*/ 532 w 597"/>
                <a:gd name="T3" fmla="*/ 104 h 407"/>
                <a:gd name="T4" fmla="*/ 514 w 597"/>
                <a:gd name="T5" fmla="*/ 101 h 407"/>
                <a:gd name="T6" fmla="*/ 471 w 597"/>
                <a:gd name="T7" fmla="*/ 125 h 407"/>
                <a:gd name="T8" fmla="*/ 453 w 597"/>
                <a:gd name="T9" fmla="*/ 135 h 407"/>
                <a:gd name="T10" fmla="*/ 417 w 597"/>
                <a:gd name="T11" fmla="*/ 108 h 407"/>
                <a:gd name="T12" fmla="*/ 385 w 597"/>
                <a:gd name="T13" fmla="*/ 81 h 407"/>
                <a:gd name="T14" fmla="*/ 380 w 597"/>
                <a:gd name="T15" fmla="*/ 119 h 407"/>
                <a:gd name="T16" fmla="*/ 347 w 597"/>
                <a:gd name="T17" fmla="*/ 81 h 407"/>
                <a:gd name="T18" fmla="*/ 318 w 597"/>
                <a:gd name="T19" fmla="*/ 53 h 407"/>
                <a:gd name="T20" fmla="*/ 259 w 597"/>
                <a:gd name="T21" fmla="*/ 53 h 407"/>
                <a:gd name="T22" fmla="*/ 226 w 597"/>
                <a:gd name="T23" fmla="*/ 31 h 407"/>
                <a:gd name="T24" fmla="*/ 183 w 597"/>
                <a:gd name="T25" fmla="*/ 45 h 407"/>
                <a:gd name="T26" fmla="*/ 137 w 597"/>
                <a:gd name="T27" fmla="*/ 34 h 407"/>
                <a:gd name="T28" fmla="*/ 74 w 597"/>
                <a:gd name="T29" fmla="*/ 8 h 407"/>
                <a:gd name="T30" fmla="*/ 55 w 597"/>
                <a:gd name="T31" fmla="*/ 51 h 407"/>
                <a:gd name="T32" fmla="*/ 0 w 597"/>
                <a:gd name="T33" fmla="*/ 53 h 407"/>
                <a:gd name="T34" fmla="*/ 29 w 597"/>
                <a:gd name="T35" fmla="*/ 82 h 407"/>
                <a:gd name="T36" fmla="*/ 34 w 597"/>
                <a:gd name="T37" fmla="*/ 133 h 407"/>
                <a:gd name="T38" fmla="*/ 50 w 597"/>
                <a:gd name="T39" fmla="*/ 175 h 407"/>
                <a:gd name="T40" fmla="*/ 98 w 597"/>
                <a:gd name="T41" fmla="*/ 149 h 407"/>
                <a:gd name="T42" fmla="*/ 137 w 597"/>
                <a:gd name="T43" fmla="*/ 224 h 407"/>
                <a:gd name="T44" fmla="*/ 159 w 597"/>
                <a:gd name="T45" fmla="*/ 226 h 407"/>
                <a:gd name="T46" fmla="*/ 213 w 597"/>
                <a:gd name="T47" fmla="*/ 261 h 407"/>
                <a:gd name="T48" fmla="*/ 226 w 597"/>
                <a:gd name="T49" fmla="*/ 242 h 407"/>
                <a:gd name="T50" fmla="*/ 283 w 597"/>
                <a:gd name="T51" fmla="*/ 342 h 407"/>
                <a:gd name="T52" fmla="*/ 315 w 597"/>
                <a:gd name="T53" fmla="*/ 406 h 407"/>
                <a:gd name="T54" fmla="*/ 365 w 597"/>
                <a:gd name="T55" fmla="*/ 322 h 407"/>
                <a:gd name="T56" fmla="*/ 403 w 597"/>
                <a:gd name="T57" fmla="*/ 333 h 407"/>
                <a:gd name="T58" fmla="*/ 460 w 597"/>
                <a:gd name="T59" fmla="*/ 315 h 407"/>
                <a:gd name="T60" fmla="*/ 445 w 597"/>
                <a:gd name="T61" fmla="*/ 276 h 407"/>
                <a:gd name="T62" fmla="*/ 500 w 597"/>
                <a:gd name="T63" fmla="*/ 231 h 407"/>
                <a:gd name="T64" fmla="*/ 523 w 597"/>
                <a:gd name="T65" fmla="*/ 191 h 407"/>
                <a:gd name="T66" fmla="*/ 541 w 597"/>
                <a:gd name="T67" fmla="*/ 167 h 407"/>
                <a:gd name="T68" fmla="*/ 562 w 597"/>
                <a:gd name="T69" fmla="*/ 188 h 407"/>
                <a:gd name="T70" fmla="*/ 596 w 597"/>
                <a:gd name="T71" fmla="*/ 122 h 407"/>
                <a:gd name="T72" fmla="*/ 591 w 597"/>
                <a:gd name="T73" fmla="*/ 11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7" h="407">
                  <a:moveTo>
                    <a:pt x="591" y="115"/>
                  </a:moveTo>
                  <a:lnTo>
                    <a:pt x="578" y="113"/>
                  </a:lnTo>
                  <a:lnTo>
                    <a:pt x="561" y="113"/>
                  </a:lnTo>
                  <a:lnTo>
                    <a:pt x="532" y="104"/>
                  </a:lnTo>
                  <a:lnTo>
                    <a:pt x="523" y="87"/>
                  </a:lnTo>
                  <a:lnTo>
                    <a:pt x="514" y="101"/>
                  </a:lnTo>
                  <a:lnTo>
                    <a:pt x="500" y="92"/>
                  </a:lnTo>
                  <a:lnTo>
                    <a:pt x="471" y="125"/>
                  </a:lnTo>
                  <a:lnTo>
                    <a:pt x="465" y="133"/>
                  </a:lnTo>
                  <a:lnTo>
                    <a:pt x="453" y="135"/>
                  </a:lnTo>
                  <a:lnTo>
                    <a:pt x="434" y="116"/>
                  </a:lnTo>
                  <a:lnTo>
                    <a:pt x="417" y="108"/>
                  </a:lnTo>
                  <a:lnTo>
                    <a:pt x="399" y="72"/>
                  </a:lnTo>
                  <a:lnTo>
                    <a:pt x="385" y="81"/>
                  </a:lnTo>
                  <a:lnTo>
                    <a:pt x="390" y="113"/>
                  </a:lnTo>
                  <a:lnTo>
                    <a:pt x="380" y="119"/>
                  </a:lnTo>
                  <a:lnTo>
                    <a:pt x="357" y="93"/>
                  </a:lnTo>
                  <a:lnTo>
                    <a:pt x="347" y="81"/>
                  </a:lnTo>
                  <a:lnTo>
                    <a:pt x="329" y="81"/>
                  </a:lnTo>
                  <a:lnTo>
                    <a:pt x="318" y="53"/>
                  </a:lnTo>
                  <a:lnTo>
                    <a:pt x="294" y="40"/>
                  </a:lnTo>
                  <a:lnTo>
                    <a:pt x="259" y="53"/>
                  </a:lnTo>
                  <a:lnTo>
                    <a:pt x="246" y="51"/>
                  </a:lnTo>
                  <a:lnTo>
                    <a:pt x="226" y="31"/>
                  </a:lnTo>
                  <a:lnTo>
                    <a:pt x="199" y="45"/>
                  </a:lnTo>
                  <a:lnTo>
                    <a:pt x="183" y="45"/>
                  </a:lnTo>
                  <a:lnTo>
                    <a:pt x="165" y="55"/>
                  </a:lnTo>
                  <a:lnTo>
                    <a:pt x="137" y="34"/>
                  </a:lnTo>
                  <a:lnTo>
                    <a:pt x="118" y="0"/>
                  </a:lnTo>
                  <a:lnTo>
                    <a:pt x="74" y="8"/>
                  </a:lnTo>
                  <a:lnTo>
                    <a:pt x="58" y="29"/>
                  </a:lnTo>
                  <a:lnTo>
                    <a:pt x="55" y="51"/>
                  </a:lnTo>
                  <a:lnTo>
                    <a:pt x="7" y="37"/>
                  </a:lnTo>
                  <a:lnTo>
                    <a:pt x="0" y="53"/>
                  </a:lnTo>
                  <a:lnTo>
                    <a:pt x="3" y="63"/>
                  </a:lnTo>
                  <a:lnTo>
                    <a:pt x="29" y="82"/>
                  </a:lnTo>
                  <a:lnTo>
                    <a:pt x="29" y="108"/>
                  </a:lnTo>
                  <a:lnTo>
                    <a:pt x="34" y="133"/>
                  </a:lnTo>
                  <a:lnTo>
                    <a:pt x="48" y="156"/>
                  </a:lnTo>
                  <a:lnTo>
                    <a:pt x="50" y="175"/>
                  </a:lnTo>
                  <a:lnTo>
                    <a:pt x="61" y="184"/>
                  </a:lnTo>
                  <a:lnTo>
                    <a:pt x="98" y="149"/>
                  </a:lnTo>
                  <a:lnTo>
                    <a:pt x="137" y="197"/>
                  </a:lnTo>
                  <a:lnTo>
                    <a:pt x="137" y="224"/>
                  </a:lnTo>
                  <a:lnTo>
                    <a:pt x="157" y="236"/>
                  </a:lnTo>
                  <a:lnTo>
                    <a:pt x="159" y="226"/>
                  </a:lnTo>
                  <a:lnTo>
                    <a:pt x="190" y="236"/>
                  </a:lnTo>
                  <a:lnTo>
                    <a:pt x="213" y="261"/>
                  </a:lnTo>
                  <a:lnTo>
                    <a:pt x="224" y="250"/>
                  </a:lnTo>
                  <a:lnTo>
                    <a:pt x="226" y="242"/>
                  </a:lnTo>
                  <a:lnTo>
                    <a:pt x="279" y="315"/>
                  </a:lnTo>
                  <a:lnTo>
                    <a:pt x="283" y="342"/>
                  </a:lnTo>
                  <a:lnTo>
                    <a:pt x="312" y="376"/>
                  </a:lnTo>
                  <a:lnTo>
                    <a:pt x="315" y="406"/>
                  </a:lnTo>
                  <a:lnTo>
                    <a:pt x="342" y="391"/>
                  </a:lnTo>
                  <a:lnTo>
                    <a:pt x="365" y="322"/>
                  </a:lnTo>
                  <a:lnTo>
                    <a:pt x="377" y="318"/>
                  </a:lnTo>
                  <a:lnTo>
                    <a:pt x="403" y="333"/>
                  </a:lnTo>
                  <a:lnTo>
                    <a:pt x="445" y="328"/>
                  </a:lnTo>
                  <a:lnTo>
                    <a:pt x="460" y="315"/>
                  </a:lnTo>
                  <a:lnTo>
                    <a:pt x="440" y="284"/>
                  </a:lnTo>
                  <a:lnTo>
                    <a:pt x="445" y="276"/>
                  </a:lnTo>
                  <a:lnTo>
                    <a:pt x="484" y="263"/>
                  </a:lnTo>
                  <a:lnTo>
                    <a:pt x="500" y="231"/>
                  </a:lnTo>
                  <a:lnTo>
                    <a:pt x="522" y="222"/>
                  </a:lnTo>
                  <a:lnTo>
                    <a:pt x="523" y="191"/>
                  </a:lnTo>
                  <a:lnTo>
                    <a:pt x="529" y="171"/>
                  </a:lnTo>
                  <a:lnTo>
                    <a:pt x="541" y="167"/>
                  </a:lnTo>
                  <a:lnTo>
                    <a:pt x="551" y="178"/>
                  </a:lnTo>
                  <a:lnTo>
                    <a:pt x="562" y="188"/>
                  </a:lnTo>
                  <a:lnTo>
                    <a:pt x="589" y="151"/>
                  </a:lnTo>
                  <a:lnTo>
                    <a:pt x="596" y="122"/>
                  </a:lnTo>
                  <a:lnTo>
                    <a:pt x="591" y="115"/>
                  </a:lnTo>
                  <a:lnTo>
                    <a:pt x="591" y="1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黑龙江">
              <a:hlinkClick r:id="" action="ppaction://macro?name=Slide1.黑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27526" y="274719"/>
              <a:ext cx="1733975" cy="1641347"/>
            </a:xfrm>
            <a:custGeom>
              <a:avLst/>
              <a:gdLst>
                <a:gd name="T0" fmla="*/ 251 w 818"/>
                <a:gd name="T1" fmla="*/ 607 h 743"/>
                <a:gd name="T2" fmla="*/ 298 w 818"/>
                <a:gd name="T3" fmla="*/ 662 h 743"/>
                <a:gd name="T4" fmla="*/ 332 w 818"/>
                <a:gd name="T5" fmla="*/ 652 h 743"/>
                <a:gd name="T6" fmla="*/ 379 w 818"/>
                <a:gd name="T7" fmla="*/ 658 h 743"/>
                <a:gd name="T8" fmla="*/ 427 w 818"/>
                <a:gd name="T9" fmla="*/ 647 h 743"/>
                <a:gd name="T10" fmla="*/ 462 w 818"/>
                <a:gd name="T11" fmla="*/ 688 h 743"/>
                <a:gd name="T12" fmla="*/ 490 w 818"/>
                <a:gd name="T13" fmla="*/ 700 h 743"/>
                <a:gd name="T14" fmla="*/ 523 w 818"/>
                <a:gd name="T15" fmla="*/ 720 h 743"/>
                <a:gd name="T16" fmla="*/ 532 w 818"/>
                <a:gd name="T17" fmla="*/ 679 h 743"/>
                <a:gd name="T18" fmla="*/ 567 w 818"/>
                <a:gd name="T19" fmla="*/ 723 h 743"/>
                <a:gd name="T20" fmla="*/ 598 w 818"/>
                <a:gd name="T21" fmla="*/ 740 h 743"/>
                <a:gd name="T22" fmla="*/ 633 w 818"/>
                <a:gd name="T23" fmla="*/ 699 h 743"/>
                <a:gd name="T24" fmla="*/ 656 w 818"/>
                <a:gd name="T25" fmla="*/ 694 h 743"/>
                <a:gd name="T26" fmla="*/ 694 w 818"/>
                <a:gd name="T27" fmla="*/ 720 h 743"/>
                <a:gd name="T28" fmla="*/ 724 w 818"/>
                <a:gd name="T29" fmla="*/ 722 h 743"/>
                <a:gd name="T30" fmla="*/ 714 w 818"/>
                <a:gd name="T31" fmla="*/ 662 h 743"/>
                <a:gd name="T32" fmla="*/ 698 w 818"/>
                <a:gd name="T33" fmla="*/ 593 h 743"/>
                <a:gd name="T34" fmla="*/ 777 w 818"/>
                <a:gd name="T35" fmla="*/ 561 h 743"/>
                <a:gd name="T36" fmla="*/ 785 w 818"/>
                <a:gd name="T37" fmla="*/ 527 h 743"/>
                <a:gd name="T38" fmla="*/ 794 w 818"/>
                <a:gd name="T39" fmla="*/ 490 h 743"/>
                <a:gd name="T40" fmla="*/ 799 w 818"/>
                <a:gd name="T41" fmla="*/ 352 h 743"/>
                <a:gd name="T42" fmla="*/ 796 w 818"/>
                <a:gd name="T43" fmla="*/ 293 h 743"/>
                <a:gd name="T44" fmla="*/ 791 w 818"/>
                <a:gd name="T45" fmla="*/ 264 h 743"/>
                <a:gd name="T46" fmla="*/ 739 w 818"/>
                <a:gd name="T47" fmla="*/ 305 h 743"/>
                <a:gd name="T48" fmla="*/ 684 w 818"/>
                <a:gd name="T49" fmla="*/ 357 h 743"/>
                <a:gd name="T50" fmla="*/ 584 w 818"/>
                <a:gd name="T51" fmla="*/ 357 h 743"/>
                <a:gd name="T52" fmla="*/ 571 w 818"/>
                <a:gd name="T53" fmla="*/ 318 h 743"/>
                <a:gd name="T54" fmla="*/ 537 w 818"/>
                <a:gd name="T55" fmla="*/ 293 h 743"/>
                <a:gd name="T56" fmla="*/ 473 w 818"/>
                <a:gd name="T57" fmla="*/ 275 h 743"/>
                <a:gd name="T58" fmla="*/ 419 w 818"/>
                <a:gd name="T59" fmla="*/ 270 h 743"/>
                <a:gd name="T60" fmla="*/ 376 w 818"/>
                <a:gd name="T61" fmla="*/ 236 h 743"/>
                <a:gd name="T62" fmla="*/ 353 w 818"/>
                <a:gd name="T63" fmla="*/ 199 h 743"/>
                <a:gd name="T64" fmla="*/ 318 w 818"/>
                <a:gd name="T65" fmla="*/ 157 h 743"/>
                <a:gd name="T66" fmla="*/ 279 w 818"/>
                <a:gd name="T67" fmla="*/ 92 h 743"/>
                <a:gd name="T68" fmla="*/ 237 w 818"/>
                <a:gd name="T69" fmla="*/ 28 h 743"/>
                <a:gd name="T70" fmla="*/ 167 w 818"/>
                <a:gd name="T71" fmla="*/ 17 h 743"/>
                <a:gd name="T72" fmla="*/ 88 w 818"/>
                <a:gd name="T73" fmla="*/ 0 h 743"/>
                <a:gd name="T74" fmla="*/ 4 w 818"/>
                <a:gd name="T75" fmla="*/ 37 h 743"/>
                <a:gd name="T76" fmla="*/ 0 w 818"/>
                <a:gd name="T77" fmla="*/ 106 h 743"/>
                <a:gd name="T78" fmla="*/ 37 w 818"/>
                <a:gd name="T79" fmla="*/ 130 h 743"/>
                <a:gd name="T80" fmla="*/ 83 w 818"/>
                <a:gd name="T81" fmla="*/ 122 h 743"/>
                <a:gd name="T82" fmla="*/ 93 w 818"/>
                <a:gd name="T83" fmla="*/ 167 h 743"/>
                <a:gd name="T84" fmla="*/ 148 w 818"/>
                <a:gd name="T85" fmla="*/ 194 h 743"/>
                <a:gd name="T86" fmla="*/ 181 w 818"/>
                <a:gd name="T87" fmla="*/ 179 h 743"/>
                <a:gd name="T88" fmla="*/ 279 w 818"/>
                <a:gd name="T89" fmla="*/ 186 h 743"/>
                <a:gd name="T90" fmla="*/ 265 w 818"/>
                <a:gd name="T91" fmla="*/ 314 h 743"/>
                <a:gd name="T92" fmla="*/ 250 w 818"/>
                <a:gd name="T93" fmla="*/ 355 h 743"/>
                <a:gd name="T94" fmla="*/ 244 w 818"/>
                <a:gd name="T95" fmla="*/ 438 h 743"/>
                <a:gd name="T96" fmla="*/ 222 w 818"/>
                <a:gd name="T97" fmla="*/ 419 h 743"/>
                <a:gd name="T98" fmla="*/ 172 w 818"/>
                <a:gd name="T99" fmla="*/ 496 h 743"/>
                <a:gd name="T100" fmla="*/ 152 w 818"/>
                <a:gd name="T101" fmla="*/ 533 h 743"/>
                <a:gd name="T102" fmla="*/ 223 w 818"/>
                <a:gd name="T103" fmla="*/ 558 h 743"/>
                <a:gd name="T104" fmla="*/ 222 w 818"/>
                <a:gd name="T105" fmla="*/ 573 h 743"/>
                <a:gd name="T106" fmla="*/ 196 w 818"/>
                <a:gd name="T107" fmla="*/ 604 h 743"/>
                <a:gd name="T108" fmla="*/ 207 w 818"/>
                <a:gd name="T109" fmla="*/ 6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8" h="743">
                  <a:moveTo>
                    <a:pt x="207" y="615"/>
                  </a:moveTo>
                  <a:lnTo>
                    <a:pt x="251" y="607"/>
                  </a:lnTo>
                  <a:lnTo>
                    <a:pt x="270" y="641"/>
                  </a:lnTo>
                  <a:lnTo>
                    <a:pt x="298" y="662"/>
                  </a:lnTo>
                  <a:lnTo>
                    <a:pt x="316" y="652"/>
                  </a:lnTo>
                  <a:lnTo>
                    <a:pt x="332" y="652"/>
                  </a:lnTo>
                  <a:lnTo>
                    <a:pt x="359" y="638"/>
                  </a:lnTo>
                  <a:lnTo>
                    <a:pt x="379" y="658"/>
                  </a:lnTo>
                  <a:lnTo>
                    <a:pt x="392" y="660"/>
                  </a:lnTo>
                  <a:lnTo>
                    <a:pt x="427" y="647"/>
                  </a:lnTo>
                  <a:lnTo>
                    <a:pt x="451" y="660"/>
                  </a:lnTo>
                  <a:lnTo>
                    <a:pt x="462" y="688"/>
                  </a:lnTo>
                  <a:lnTo>
                    <a:pt x="480" y="688"/>
                  </a:lnTo>
                  <a:lnTo>
                    <a:pt x="490" y="700"/>
                  </a:lnTo>
                  <a:lnTo>
                    <a:pt x="513" y="726"/>
                  </a:lnTo>
                  <a:lnTo>
                    <a:pt x="523" y="720"/>
                  </a:lnTo>
                  <a:lnTo>
                    <a:pt x="518" y="688"/>
                  </a:lnTo>
                  <a:lnTo>
                    <a:pt x="532" y="679"/>
                  </a:lnTo>
                  <a:lnTo>
                    <a:pt x="550" y="715"/>
                  </a:lnTo>
                  <a:lnTo>
                    <a:pt x="567" y="723"/>
                  </a:lnTo>
                  <a:lnTo>
                    <a:pt x="586" y="742"/>
                  </a:lnTo>
                  <a:lnTo>
                    <a:pt x="598" y="740"/>
                  </a:lnTo>
                  <a:lnTo>
                    <a:pt x="604" y="732"/>
                  </a:lnTo>
                  <a:lnTo>
                    <a:pt x="633" y="699"/>
                  </a:lnTo>
                  <a:lnTo>
                    <a:pt x="647" y="708"/>
                  </a:lnTo>
                  <a:lnTo>
                    <a:pt x="656" y="694"/>
                  </a:lnTo>
                  <a:lnTo>
                    <a:pt x="665" y="711"/>
                  </a:lnTo>
                  <a:lnTo>
                    <a:pt x="694" y="720"/>
                  </a:lnTo>
                  <a:lnTo>
                    <a:pt x="711" y="720"/>
                  </a:lnTo>
                  <a:lnTo>
                    <a:pt x="724" y="722"/>
                  </a:lnTo>
                  <a:lnTo>
                    <a:pt x="717" y="708"/>
                  </a:lnTo>
                  <a:lnTo>
                    <a:pt x="714" y="662"/>
                  </a:lnTo>
                  <a:lnTo>
                    <a:pt x="680" y="612"/>
                  </a:lnTo>
                  <a:lnTo>
                    <a:pt x="698" y="593"/>
                  </a:lnTo>
                  <a:lnTo>
                    <a:pt x="715" y="561"/>
                  </a:lnTo>
                  <a:lnTo>
                    <a:pt x="777" y="561"/>
                  </a:lnTo>
                  <a:lnTo>
                    <a:pt x="789" y="551"/>
                  </a:lnTo>
                  <a:lnTo>
                    <a:pt x="785" y="527"/>
                  </a:lnTo>
                  <a:lnTo>
                    <a:pt x="799" y="502"/>
                  </a:lnTo>
                  <a:lnTo>
                    <a:pt x="794" y="490"/>
                  </a:lnTo>
                  <a:lnTo>
                    <a:pt x="799" y="467"/>
                  </a:lnTo>
                  <a:lnTo>
                    <a:pt x="799" y="352"/>
                  </a:lnTo>
                  <a:lnTo>
                    <a:pt x="817" y="316"/>
                  </a:lnTo>
                  <a:lnTo>
                    <a:pt x="796" y="293"/>
                  </a:lnTo>
                  <a:lnTo>
                    <a:pt x="799" y="277"/>
                  </a:lnTo>
                  <a:lnTo>
                    <a:pt x="791" y="264"/>
                  </a:lnTo>
                  <a:lnTo>
                    <a:pt x="767" y="274"/>
                  </a:lnTo>
                  <a:lnTo>
                    <a:pt x="739" y="305"/>
                  </a:lnTo>
                  <a:lnTo>
                    <a:pt x="711" y="318"/>
                  </a:lnTo>
                  <a:lnTo>
                    <a:pt x="684" y="357"/>
                  </a:lnTo>
                  <a:lnTo>
                    <a:pt x="615" y="381"/>
                  </a:lnTo>
                  <a:lnTo>
                    <a:pt x="584" y="357"/>
                  </a:lnTo>
                  <a:lnTo>
                    <a:pt x="588" y="342"/>
                  </a:lnTo>
                  <a:lnTo>
                    <a:pt x="571" y="318"/>
                  </a:lnTo>
                  <a:lnTo>
                    <a:pt x="564" y="294"/>
                  </a:lnTo>
                  <a:lnTo>
                    <a:pt x="537" y="293"/>
                  </a:lnTo>
                  <a:lnTo>
                    <a:pt x="492" y="268"/>
                  </a:lnTo>
                  <a:lnTo>
                    <a:pt x="473" y="275"/>
                  </a:lnTo>
                  <a:lnTo>
                    <a:pt x="451" y="264"/>
                  </a:lnTo>
                  <a:lnTo>
                    <a:pt x="419" y="270"/>
                  </a:lnTo>
                  <a:lnTo>
                    <a:pt x="392" y="260"/>
                  </a:lnTo>
                  <a:lnTo>
                    <a:pt x="376" y="236"/>
                  </a:lnTo>
                  <a:lnTo>
                    <a:pt x="359" y="217"/>
                  </a:lnTo>
                  <a:lnTo>
                    <a:pt x="353" y="199"/>
                  </a:lnTo>
                  <a:lnTo>
                    <a:pt x="332" y="177"/>
                  </a:lnTo>
                  <a:lnTo>
                    <a:pt x="318" y="157"/>
                  </a:lnTo>
                  <a:lnTo>
                    <a:pt x="288" y="116"/>
                  </a:lnTo>
                  <a:lnTo>
                    <a:pt x="279" y="92"/>
                  </a:lnTo>
                  <a:lnTo>
                    <a:pt x="246" y="50"/>
                  </a:lnTo>
                  <a:lnTo>
                    <a:pt x="237" y="28"/>
                  </a:lnTo>
                  <a:lnTo>
                    <a:pt x="194" y="7"/>
                  </a:lnTo>
                  <a:lnTo>
                    <a:pt x="167" y="17"/>
                  </a:lnTo>
                  <a:lnTo>
                    <a:pt x="142" y="11"/>
                  </a:lnTo>
                  <a:lnTo>
                    <a:pt x="88" y="0"/>
                  </a:lnTo>
                  <a:lnTo>
                    <a:pt x="16" y="26"/>
                  </a:lnTo>
                  <a:lnTo>
                    <a:pt x="4" y="37"/>
                  </a:lnTo>
                  <a:lnTo>
                    <a:pt x="19" y="57"/>
                  </a:lnTo>
                  <a:lnTo>
                    <a:pt x="0" y="106"/>
                  </a:lnTo>
                  <a:lnTo>
                    <a:pt x="5" y="111"/>
                  </a:lnTo>
                  <a:lnTo>
                    <a:pt x="37" y="130"/>
                  </a:lnTo>
                  <a:lnTo>
                    <a:pt x="54" y="103"/>
                  </a:lnTo>
                  <a:lnTo>
                    <a:pt x="83" y="122"/>
                  </a:lnTo>
                  <a:lnTo>
                    <a:pt x="82" y="135"/>
                  </a:lnTo>
                  <a:lnTo>
                    <a:pt x="93" y="167"/>
                  </a:lnTo>
                  <a:lnTo>
                    <a:pt x="111" y="188"/>
                  </a:lnTo>
                  <a:lnTo>
                    <a:pt x="148" y="194"/>
                  </a:lnTo>
                  <a:lnTo>
                    <a:pt x="159" y="183"/>
                  </a:lnTo>
                  <a:lnTo>
                    <a:pt x="181" y="179"/>
                  </a:lnTo>
                  <a:lnTo>
                    <a:pt x="223" y="144"/>
                  </a:lnTo>
                  <a:lnTo>
                    <a:pt x="279" y="186"/>
                  </a:lnTo>
                  <a:lnTo>
                    <a:pt x="260" y="260"/>
                  </a:lnTo>
                  <a:lnTo>
                    <a:pt x="265" y="314"/>
                  </a:lnTo>
                  <a:lnTo>
                    <a:pt x="265" y="347"/>
                  </a:lnTo>
                  <a:lnTo>
                    <a:pt x="250" y="355"/>
                  </a:lnTo>
                  <a:lnTo>
                    <a:pt x="247" y="441"/>
                  </a:lnTo>
                  <a:lnTo>
                    <a:pt x="244" y="438"/>
                  </a:lnTo>
                  <a:lnTo>
                    <a:pt x="229" y="419"/>
                  </a:lnTo>
                  <a:lnTo>
                    <a:pt x="222" y="419"/>
                  </a:lnTo>
                  <a:lnTo>
                    <a:pt x="218" y="427"/>
                  </a:lnTo>
                  <a:lnTo>
                    <a:pt x="172" y="496"/>
                  </a:lnTo>
                  <a:lnTo>
                    <a:pt x="150" y="524"/>
                  </a:lnTo>
                  <a:lnTo>
                    <a:pt x="152" y="533"/>
                  </a:lnTo>
                  <a:lnTo>
                    <a:pt x="198" y="566"/>
                  </a:lnTo>
                  <a:lnTo>
                    <a:pt x="223" y="558"/>
                  </a:lnTo>
                  <a:lnTo>
                    <a:pt x="227" y="566"/>
                  </a:lnTo>
                  <a:lnTo>
                    <a:pt x="222" y="573"/>
                  </a:lnTo>
                  <a:lnTo>
                    <a:pt x="198" y="583"/>
                  </a:lnTo>
                  <a:lnTo>
                    <a:pt x="196" y="604"/>
                  </a:lnTo>
                  <a:lnTo>
                    <a:pt x="207" y="615"/>
                  </a:lnTo>
                  <a:lnTo>
                    <a:pt x="207" y="6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新疆">
              <a:hlinkClick r:id="" action="ppaction://macro?name=Slide1.新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8487" y="954956"/>
              <a:ext cx="3034459" cy="2558137"/>
            </a:xfrm>
            <a:custGeom>
              <a:avLst/>
              <a:gdLst>
                <a:gd name="T0" fmla="*/ 115 w 168"/>
                <a:gd name="T1" fmla="*/ 4 h 131"/>
                <a:gd name="T2" fmla="*/ 120 w 168"/>
                <a:gd name="T3" fmla="*/ 10 h 131"/>
                <a:gd name="T4" fmla="*/ 128 w 168"/>
                <a:gd name="T5" fmla="*/ 15 h 131"/>
                <a:gd name="T6" fmla="*/ 134 w 168"/>
                <a:gd name="T7" fmla="*/ 27 h 131"/>
                <a:gd name="T8" fmla="*/ 131 w 168"/>
                <a:gd name="T9" fmla="*/ 36 h 131"/>
                <a:gd name="T10" fmla="*/ 149 w 168"/>
                <a:gd name="T11" fmla="*/ 44 h 131"/>
                <a:gd name="T12" fmla="*/ 161 w 168"/>
                <a:gd name="T13" fmla="*/ 53 h 131"/>
                <a:gd name="T14" fmla="*/ 168 w 168"/>
                <a:gd name="T15" fmla="*/ 67 h 131"/>
                <a:gd name="T16" fmla="*/ 163 w 168"/>
                <a:gd name="T17" fmla="*/ 73 h 131"/>
                <a:gd name="T18" fmla="*/ 146 w 168"/>
                <a:gd name="T19" fmla="*/ 82 h 131"/>
                <a:gd name="T20" fmla="*/ 144 w 168"/>
                <a:gd name="T21" fmla="*/ 96 h 131"/>
                <a:gd name="T22" fmla="*/ 120 w 168"/>
                <a:gd name="T23" fmla="*/ 103 h 131"/>
                <a:gd name="T24" fmla="*/ 124 w 168"/>
                <a:gd name="T25" fmla="*/ 116 h 131"/>
                <a:gd name="T26" fmla="*/ 122 w 168"/>
                <a:gd name="T27" fmla="*/ 121 h 131"/>
                <a:gd name="T28" fmla="*/ 118 w 168"/>
                <a:gd name="T29" fmla="*/ 124 h 131"/>
                <a:gd name="T30" fmla="*/ 109 w 168"/>
                <a:gd name="T31" fmla="*/ 121 h 131"/>
                <a:gd name="T32" fmla="*/ 92 w 168"/>
                <a:gd name="T33" fmla="*/ 119 h 131"/>
                <a:gd name="T34" fmla="*/ 75 w 168"/>
                <a:gd name="T35" fmla="*/ 122 h 131"/>
                <a:gd name="T36" fmla="*/ 63 w 168"/>
                <a:gd name="T37" fmla="*/ 120 h 131"/>
                <a:gd name="T38" fmla="*/ 48 w 168"/>
                <a:gd name="T39" fmla="*/ 121 h 131"/>
                <a:gd name="T40" fmla="*/ 40 w 168"/>
                <a:gd name="T41" fmla="*/ 117 h 131"/>
                <a:gd name="T42" fmla="*/ 22 w 168"/>
                <a:gd name="T43" fmla="*/ 121 h 131"/>
                <a:gd name="T44" fmla="*/ 13 w 168"/>
                <a:gd name="T45" fmla="*/ 108 h 131"/>
                <a:gd name="T46" fmla="*/ 10 w 168"/>
                <a:gd name="T47" fmla="*/ 101 h 131"/>
                <a:gd name="T48" fmla="*/ 6 w 168"/>
                <a:gd name="T49" fmla="*/ 96 h 131"/>
                <a:gd name="T50" fmla="*/ 4 w 168"/>
                <a:gd name="T51" fmla="*/ 91 h 131"/>
                <a:gd name="T52" fmla="*/ 6 w 168"/>
                <a:gd name="T53" fmla="*/ 86 h 131"/>
                <a:gd name="T54" fmla="*/ 1 w 168"/>
                <a:gd name="T55" fmla="*/ 79 h 131"/>
                <a:gd name="T56" fmla="*/ 1 w 168"/>
                <a:gd name="T57" fmla="*/ 71 h 131"/>
                <a:gd name="T58" fmla="*/ 4 w 168"/>
                <a:gd name="T59" fmla="*/ 67 h 131"/>
                <a:gd name="T60" fmla="*/ 13 w 168"/>
                <a:gd name="T61" fmla="*/ 63 h 131"/>
                <a:gd name="T62" fmla="*/ 18 w 168"/>
                <a:gd name="T63" fmla="*/ 64 h 131"/>
                <a:gd name="T64" fmla="*/ 23 w 168"/>
                <a:gd name="T65" fmla="*/ 66 h 131"/>
                <a:gd name="T66" fmla="*/ 40 w 168"/>
                <a:gd name="T67" fmla="*/ 61 h 131"/>
                <a:gd name="T68" fmla="*/ 55 w 168"/>
                <a:gd name="T69" fmla="*/ 52 h 131"/>
                <a:gd name="T70" fmla="*/ 59 w 168"/>
                <a:gd name="T71" fmla="*/ 47 h 131"/>
                <a:gd name="T72" fmla="*/ 57 w 168"/>
                <a:gd name="T73" fmla="*/ 32 h 131"/>
                <a:gd name="T74" fmla="*/ 69 w 168"/>
                <a:gd name="T75" fmla="*/ 30 h 131"/>
                <a:gd name="T76" fmla="*/ 75 w 168"/>
                <a:gd name="T77" fmla="*/ 32 h 131"/>
                <a:gd name="T78" fmla="*/ 81 w 168"/>
                <a:gd name="T79" fmla="*/ 15 h 131"/>
                <a:gd name="T80" fmla="*/ 92 w 168"/>
                <a:gd name="T81" fmla="*/ 18 h 131"/>
                <a:gd name="T82" fmla="*/ 100 w 168"/>
                <a:gd name="T83" fmla="*/ 8 h 131"/>
                <a:gd name="T84" fmla="*/ 108 w 168"/>
                <a:gd name="T85" fmla="*/ 3 h 131"/>
                <a:gd name="T86" fmla="*/ 115 w 168"/>
                <a:gd name="T87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31">
                  <a:moveTo>
                    <a:pt x="115" y="1"/>
                  </a:moveTo>
                  <a:lnTo>
                    <a:pt x="116" y="1"/>
                  </a:lnTo>
                  <a:lnTo>
                    <a:pt x="115" y="4"/>
                  </a:lnTo>
                  <a:lnTo>
                    <a:pt x="117" y="6"/>
                  </a:lnTo>
                  <a:lnTo>
                    <a:pt x="117" y="7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28" y="15"/>
                  </a:lnTo>
                  <a:lnTo>
                    <a:pt x="129" y="15"/>
                  </a:lnTo>
                  <a:lnTo>
                    <a:pt x="131" y="20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31" y="39"/>
                  </a:lnTo>
                  <a:lnTo>
                    <a:pt x="140" y="43"/>
                  </a:lnTo>
                  <a:lnTo>
                    <a:pt x="149" y="44"/>
                  </a:lnTo>
                  <a:lnTo>
                    <a:pt x="158" y="51"/>
                  </a:lnTo>
                  <a:lnTo>
                    <a:pt x="161" y="52"/>
                  </a:lnTo>
                  <a:lnTo>
                    <a:pt x="161" y="53"/>
                  </a:lnTo>
                  <a:lnTo>
                    <a:pt x="163" y="57"/>
                  </a:lnTo>
                  <a:lnTo>
                    <a:pt x="165" y="63"/>
                  </a:lnTo>
                  <a:lnTo>
                    <a:pt x="168" y="67"/>
                  </a:lnTo>
                  <a:lnTo>
                    <a:pt x="167" y="69"/>
                  </a:lnTo>
                  <a:lnTo>
                    <a:pt x="167" y="72"/>
                  </a:lnTo>
                  <a:lnTo>
                    <a:pt x="163" y="73"/>
                  </a:lnTo>
                  <a:lnTo>
                    <a:pt x="155" y="76"/>
                  </a:lnTo>
                  <a:lnTo>
                    <a:pt x="150" y="80"/>
                  </a:lnTo>
                  <a:lnTo>
                    <a:pt x="146" y="82"/>
                  </a:lnTo>
                  <a:lnTo>
                    <a:pt x="146" y="85"/>
                  </a:lnTo>
                  <a:lnTo>
                    <a:pt x="147" y="97"/>
                  </a:lnTo>
                  <a:lnTo>
                    <a:pt x="144" y="96"/>
                  </a:lnTo>
                  <a:lnTo>
                    <a:pt x="142" y="97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20" y="108"/>
                  </a:lnTo>
                  <a:lnTo>
                    <a:pt x="126" y="113"/>
                  </a:lnTo>
                  <a:lnTo>
                    <a:pt x="124" y="116"/>
                  </a:lnTo>
                  <a:lnTo>
                    <a:pt x="121" y="118"/>
                  </a:lnTo>
                  <a:lnTo>
                    <a:pt x="121" y="119"/>
                  </a:lnTo>
                  <a:lnTo>
                    <a:pt x="122" y="121"/>
                  </a:lnTo>
                  <a:lnTo>
                    <a:pt x="123" y="121"/>
                  </a:lnTo>
                  <a:lnTo>
                    <a:pt x="124" y="122"/>
                  </a:lnTo>
                  <a:lnTo>
                    <a:pt x="118" y="124"/>
                  </a:lnTo>
                  <a:lnTo>
                    <a:pt x="115" y="122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1" y="118"/>
                  </a:lnTo>
                  <a:lnTo>
                    <a:pt x="96" y="118"/>
                  </a:lnTo>
                  <a:lnTo>
                    <a:pt x="92" y="119"/>
                  </a:lnTo>
                  <a:lnTo>
                    <a:pt x="88" y="119"/>
                  </a:lnTo>
                  <a:lnTo>
                    <a:pt x="81" y="123"/>
                  </a:lnTo>
                  <a:lnTo>
                    <a:pt x="75" y="122"/>
                  </a:lnTo>
                  <a:lnTo>
                    <a:pt x="70" y="124"/>
                  </a:lnTo>
                  <a:lnTo>
                    <a:pt x="66" y="122"/>
                  </a:lnTo>
                  <a:lnTo>
                    <a:pt x="63" y="120"/>
                  </a:lnTo>
                  <a:lnTo>
                    <a:pt x="56" y="119"/>
                  </a:lnTo>
                  <a:lnTo>
                    <a:pt x="51" y="122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0" y="120"/>
                  </a:lnTo>
                  <a:lnTo>
                    <a:pt x="40" y="117"/>
                  </a:lnTo>
                  <a:lnTo>
                    <a:pt x="32" y="131"/>
                  </a:lnTo>
                  <a:lnTo>
                    <a:pt x="25" y="125"/>
                  </a:lnTo>
                  <a:lnTo>
                    <a:pt x="22" y="121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3" y="108"/>
                  </a:lnTo>
                  <a:lnTo>
                    <a:pt x="11" y="108"/>
                  </a:lnTo>
                  <a:lnTo>
                    <a:pt x="9" y="105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7" y="98"/>
                  </a:lnTo>
                  <a:lnTo>
                    <a:pt x="6" y="96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4" y="91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6" y="86"/>
                  </a:lnTo>
                  <a:lnTo>
                    <a:pt x="7" y="81"/>
                  </a:lnTo>
                  <a:lnTo>
                    <a:pt x="3" y="78"/>
                  </a:lnTo>
                  <a:lnTo>
                    <a:pt x="1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7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7" y="62"/>
                  </a:lnTo>
                  <a:lnTo>
                    <a:pt x="36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54" y="56"/>
                  </a:lnTo>
                  <a:lnTo>
                    <a:pt x="55" y="52"/>
                  </a:lnTo>
                  <a:lnTo>
                    <a:pt x="58" y="49"/>
                  </a:lnTo>
                  <a:lnTo>
                    <a:pt x="59" y="49"/>
                  </a:lnTo>
                  <a:lnTo>
                    <a:pt x="59" y="4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7" y="32"/>
                  </a:lnTo>
                  <a:lnTo>
                    <a:pt x="56" y="31"/>
                  </a:lnTo>
                  <a:lnTo>
                    <a:pt x="60" y="30"/>
                  </a:lnTo>
                  <a:lnTo>
                    <a:pt x="69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5" y="32"/>
                  </a:lnTo>
                  <a:lnTo>
                    <a:pt x="76" y="31"/>
                  </a:lnTo>
                  <a:lnTo>
                    <a:pt x="75" y="29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9" y="18"/>
                  </a:lnTo>
                  <a:lnTo>
                    <a:pt x="92" y="18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0" y="8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8" y="3"/>
                  </a:lnTo>
                  <a:lnTo>
                    <a:pt x="109" y="1"/>
                  </a:lnTo>
                  <a:lnTo>
                    <a:pt x="111" y="0"/>
                  </a:lnTo>
                  <a:lnTo>
                    <a:pt x="115" y="1"/>
                  </a:lnTo>
                  <a:lnTo>
                    <a:pt x="115" y="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重庆">
              <a:hlinkClick r:id="" action="ppaction://macro?name=Slide1.重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617867" y="4304783"/>
              <a:ext cx="729058" cy="720864"/>
            </a:xfrm>
            <a:custGeom>
              <a:avLst/>
              <a:gdLst>
                <a:gd name="T0" fmla="*/ 7 w 40"/>
                <a:gd name="T1" fmla="*/ 30 h 37"/>
                <a:gd name="T2" fmla="*/ 7 w 40"/>
                <a:gd name="T3" fmla="*/ 30 h 37"/>
                <a:gd name="T4" fmla="*/ 5 w 40"/>
                <a:gd name="T5" fmla="*/ 29 h 37"/>
                <a:gd name="T6" fmla="*/ 3 w 40"/>
                <a:gd name="T7" fmla="*/ 28 h 37"/>
                <a:gd name="T8" fmla="*/ 2 w 40"/>
                <a:gd name="T9" fmla="*/ 26 h 37"/>
                <a:gd name="T10" fmla="*/ 0 w 40"/>
                <a:gd name="T11" fmla="*/ 25 h 37"/>
                <a:gd name="T12" fmla="*/ 1 w 40"/>
                <a:gd name="T13" fmla="*/ 24 h 37"/>
                <a:gd name="T14" fmla="*/ 3 w 40"/>
                <a:gd name="T15" fmla="*/ 22 h 37"/>
                <a:gd name="T16" fmla="*/ 3 w 40"/>
                <a:gd name="T17" fmla="*/ 17 h 37"/>
                <a:gd name="T18" fmla="*/ 4 w 40"/>
                <a:gd name="T19" fmla="*/ 17 h 37"/>
                <a:gd name="T20" fmla="*/ 6 w 40"/>
                <a:gd name="T21" fmla="*/ 16 h 37"/>
                <a:gd name="T22" fmla="*/ 8 w 40"/>
                <a:gd name="T23" fmla="*/ 18 h 37"/>
                <a:gd name="T24" fmla="*/ 10 w 40"/>
                <a:gd name="T25" fmla="*/ 17 h 37"/>
                <a:gd name="T26" fmla="*/ 12 w 40"/>
                <a:gd name="T27" fmla="*/ 19 h 37"/>
                <a:gd name="T28" fmla="*/ 15 w 40"/>
                <a:gd name="T29" fmla="*/ 19 h 37"/>
                <a:gd name="T30" fmla="*/ 15 w 40"/>
                <a:gd name="T31" fmla="*/ 18 h 37"/>
                <a:gd name="T32" fmla="*/ 18 w 40"/>
                <a:gd name="T33" fmla="*/ 16 h 37"/>
                <a:gd name="T34" fmla="*/ 19 w 40"/>
                <a:gd name="T35" fmla="*/ 13 h 37"/>
                <a:gd name="T36" fmla="*/ 21 w 40"/>
                <a:gd name="T37" fmla="*/ 12 h 37"/>
                <a:gd name="T38" fmla="*/ 23 w 40"/>
                <a:gd name="T39" fmla="*/ 11 h 37"/>
                <a:gd name="T40" fmla="*/ 24 w 40"/>
                <a:gd name="T41" fmla="*/ 9 h 37"/>
                <a:gd name="T42" fmla="*/ 25 w 40"/>
                <a:gd name="T43" fmla="*/ 7 h 37"/>
                <a:gd name="T44" fmla="*/ 26 w 40"/>
                <a:gd name="T45" fmla="*/ 5 h 37"/>
                <a:gd name="T46" fmla="*/ 26 w 40"/>
                <a:gd name="T47" fmla="*/ 2 h 37"/>
                <a:gd name="T48" fmla="*/ 25 w 40"/>
                <a:gd name="T49" fmla="*/ 0 h 37"/>
                <a:gd name="T50" fmla="*/ 31 w 40"/>
                <a:gd name="T51" fmla="*/ 2 h 37"/>
                <a:gd name="T52" fmla="*/ 32 w 40"/>
                <a:gd name="T53" fmla="*/ 3 h 37"/>
                <a:gd name="T54" fmla="*/ 35 w 40"/>
                <a:gd name="T55" fmla="*/ 3 h 37"/>
                <a:gd name="T56" fmla="*/ 37 w 40"/>
                <a:gd name="T57" fmla="*/ 3 h 37"/>
                <a:gd name="T58" fmla="*/ 39 w 40"/>
                <a:gd name="T59" fmla="*/ 5 h 37"/>
                <a:gd name="T60" fmla="*/ 40 w 40"/>
                <a:gd name="T61" fmla="*/ 10 h 37"/>
                <a:gd name="T62" fmla="*/ 39 w 40"/>
                <a:gd name="T63" fmla="*/ 12 h 37"/>
                <a:gd name="T64" fmla="*/ 38 w 40"/>
                <a:gd name="T65" fmla="*/ 12 h 37"/>
                <a:gd name="T66" fmla="*/ 34 w 40"/>
                <a:gd name="T67" fmla="*/ 14 h 37"/>
                <a:gd name="T68" fmla="*/ 28 w 40"/>
                <a:gd name="T69" fmla="*/ 15 h 37"/>
                <a:gd name="T70" fmla="*/ 26 w 40"/>
                <a:gd name="T71" fmla="*/ 17 h 37"/>
                <a:gd name="T72" fmla="*/ 28 w 40"/>
                <a:gd name="T73" fmla="*/ 19 h 37"/>
                <a:gd name="T74" fmla="*/ 28 w 40"/>
                <a:gd name="T75" fmla="*/ 22 h 37"/>
                <a:gd name="T76" fmla="*/ 29 w 40"/>
                <a:gd name="T77" fmla="*/ 23 h 37"/>
                <a:gd name="T78" fmla="*/ 34 w 40"/>
                <a:gd name="T79" fmla="*/ 28 h 37"/>
                <a:gd name="T80" fmla="*/ 34 w 40"/>
                <a:gd name="T81" fmla="*/ 35 h 37"/>
                <a:gd name="T82" fmla="*/ 31 w 40"/>
                <a:gd name="T83" fmla="*/ 37 h 37"/>
                <a:gd name="T84" fmla="*/ 29 w 40"/>
                <a:gd name="T85" fmla="*/ 34 h 37"/>
                <a:gd name="T86" fmla="*/ 26 w 40"/>
                <a:gd name="T87" fmla="*/ 31 h 37"/>
                <a:gd name="T88" fmla="*/ 26 w 40"/>
                <a:gd name="T89" fmla="*/ 29 h 37"/>
                <a:gd name="T90" fmla="*/ 24 w 40"/>
                <a:gd name="T91" fmla="*/ 29 h 37"/>
                <a:gd name="T92" fmla="*/ 22 w 40"/>
                <a:gd name="T93" fmla="*/ 30 h 37"/>
                <a:gd name="T94" fmla="*/ 19 w 40"/>
                <a:gd name="T95" fmla="*/ 28 h 37"/>
                <a:gd name="T96" fmla="*/ 17 w 40"/>
                <a:gd name="T97" fmla="*/ 32 h 37"/>
                <a:gd name="T98" fmla="*/ 15 w 40"/>
                <a:gd name="T99" fmla="*/ 32 h 37"/>
                <a:gd name="T100" fmla="*/ 13 w 40"/>
                <a:gd name="T101" fmla="*/ 35 h 37"/>
                <a:gd name="T102" fmla="*/ 11 w 40"/>
                <a:gd name="T103" fmla="*/ 34 h 37"/>
                <a:gd name="T104" fmla="*/ 9 w 40"/>
                <a:gd name="T105" fmla="*/ 35 h 37"/>
                <a:gd name="T106" fmla="*/ 6 w 40"/>
                <a:gd name="T107" fmla="*/ 33 h 37"/>
                <a:gd name="T108" fmla="*/ 7 w 40"/>
                <a:gd name="T10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7">
                  <a:moveTo>
                    <a:pt x="7" y="30"/>
                  </a:moveTo>
                  <a:lnTo>
                    <a:pt x="7" y="30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9" y="23"/>
                  </a:lnTo>
                  <a:lnTo>
                    <a:pt x="34" y="28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9" y="34"/>
                  </a:lnTo>
                  <a:lnTo>
                    <a:pt x="26" y="31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2" y="30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5"/>
                  </a:lnTo>
                  <a:lnTo>
                    <a:pt x="11" y="34"/>
                  </a:lnTo>
                  <a:lnTo>
                    <a:pt x="9" y="35"/>
                  </a:lnTo>
                  <a:lnTo>
                    <a:pt x="6" y="33"/>
                  </a:lnTo>
                  <a:lnTo>
                    <a:pt x="7" y="3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河南">
            <a:hlinkClick r:id="" action="ppaction://macro?name=Slide1.河南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991648" y="1282352"/>
            <a:ext cx="769091" cy="736194"/>
          </a:xfrm>
          <a:custGeom>
            <a:avLst/>
            <a:gdLst>
              <a:gd name="T0" fmla="*/ 50 w 426"/>
              <a:gd name="T1" fmla="*/ 268 h 385"/>
              <a:gd name="T2" fmla="*/ 111 w 426"/>
              <a:gd name="T3" fmla="*/ 322 h 385"/>
              <a:gd name="T4" fmla="*/ 162 w 426"/>
              <a:gd name="T5" fmla="*/ 333 h 385"/>
              <a:gd name="T6" fmla="*/ 208 w 426"/>
              <a:gd name="T7" fmla="*/ 326 h 385"/>
              <a:gd name="T8" fmla="*/ 222 w 426"/>
              <a:gd name="T9" fmla="*/ 333 h 385"/>
              <a:gd name="T10" fmla="*/ 238 w 426"/>
              <a:gd name="T11" fmla="*/ 323 h 385"/>
              <a:gd name="T12" fmla="*/ 249 w 426"/>
              <a:gd name="T13" fmla="*/ 335 h 385"/>
              <a:gd name="T14" fmla="*/ 256 w 426"/>
              <a:gd name="T15" fmla="*/ 354 h 385"/>
              <a:gd name="T16" fmla="*/ 278 w 426"/>
              <a:gd name="T17" fmla="*/ 366 h 385"/>
              <a:gd name="T18" fmla="*/ 307 w 426"/>
              <a:gd name="T19" fmla="*/ 366 h 385"/>
              <a:gd name="T20" fmla="*/ 329 w 426"/>
              <a:gd name="T21" fmla="*/ 384 h 385"/>
              <a:gd name="T22" fmla="*/ 349 w 426"/>
              <a:gd name="T23" fmla="*/ 375 h 385"/>
              <a:gd name="T24" fmla="*/ 364 w 426"/>
              <a:gd name="T25" fmla="*/ 384 h 385"/>
              <a:gd name="T26" fmla="*/ 377 w 426"/>
              <a:gd name="T27" fmla="*/ 359 h 385"/>
              <a:gd name="T28" fmla="*/ 396 w 426"/>
              <a:gd name="T29" fmla="*/ 350 h 385"/>
              <a:gd name="T30" fmla="*/ 399 w 426"/>
              <a:gd name="T31" fmla="*/ 329 h 385"/>
              <a:gd name="T32" fmla="*/ 393 w 426"/>
              <a:gd name="T33" fmla="*/ 292 h 385"/>
              <a:gd name="T34" fmla="*/ 389 w 426"/>
              <a:gd name="T35" fmla="*/ 288 h 385"/>
              <a:gd name="T36" fmla="*/ 370 w 426"/>
              <a:gd name="T37" fmla="*/ 307 h 385"/>
              <a:gd name="T38" fmla="*/ 342 w 426"/>
              <a:gd name="T39" fmla="*/ 285 h 385"/>
              <a:gd name="T40" fmla="*/ 321 w 426"/>
              <a:gd name="T41" fmla="*/ 259 h 385"/>
              <a:gd name="T42" fmla="*/ 342 w 426"/>
              <a:gd name="T43" fmla="*/ 244 h 385"/>
              <a:gd name="T44" fmla="*/ 348 w 426"/>
              <a:gd name="T45" fmla="*/ 219 h 385"/>
              <a:gd name="T46" fmla="*/ 360 w 426"/>
              <a:gd name="T47" fmla="*/ 209 h 385"/>
              <a:gd name="T48" fmla="*/ 358 w 426"/>
              <a:gd name="T49" fmla="*/ 174 h 385"/>
              <a:gd name="T50" fmla="*/ 367 w 426"/>
              <a:gd name="T51" fmla="*/ 168 h 385"/>
              <a:gd name="T52" fmla="*/ 384 w 426"/>
              <a:gd name="T53" fmla="*/ 178 h 385"/>
              <a:gd name="T54" fmla="*/ 396 w 426"/>
              <a:gd name="T55" fmla="*/ 192 h 385"/>
              <a:gd name="T56" fmla="*/ 417 w 426"/>
              <a:gd name="T57" fmla="*/ 178 h 385"/>
              <a:gd name="T58" fmla="*/ 425 w 426"/>
              <a:gd name="T59" fmla="*/ 169 h 385"/>
              <a:gd name="T60" fmla="*/ 421 w 426"/>
              <a:gd name="T61" fmla="*/ 152 h 385"/>
              <a:gd name="T62" fmla="*/ 396 w 426"/>
              <a:gd name="T63" fmla="*/ 137 h 385"/>
              <a:gd name="T64" fmla="*/ 391 w 426"/>
              <a:gd name="T65" fmla="*/ 120 h 385"/>
              <a:gd name="T66" fmla="*/ 344 w 426"/>
              <a:gd name="T67" fmla="*/ 126 h 385"/>
              <a:gd name="T68" fmla="*/ 315 w 426"/>
              <a:gd name="T69" fmla="*/ 101 h 385"/>
              <a:gd name="T70" fmla="*/ 302 w 426"/>
              <a:gd name="T71" fmla="*/ 96 h 385"/>
              <a:gd name="T72" fmla="*/ 302 w 426"/>
              <a:gd name="T73" fmla="*/ 80 h 385"/>
              <a:gd name="T74" fmla="*/ 366 w 426"/>
              <a:gd name="T75" fmla="*/ 7 h 385"/>
              <a:gd name="T76" fmla="*/ 342 w 426"/>
              <a:gd name="T77" fmla="*/ 13 h 385"/>
              <a:gd name="T78" fmla="*/ 328 w 426"/>
              <a:gd name="T79" fmla="*/ 24 h 385"/>
              <a:gd name="T80" fmla="*/ 321 w 426"/>
              <a:gd name="T81" fmla="*/ 15 h 385"/>
              <a:gd name="T82" fmla="*/ 321 w 426"/>
              <a:gd name="T83" fmla="*/ 4 h 385"/>
              <a:gd name="T84" fmla="*/ 310 w 426"/>
              <a:gd name="T85" fmla="*/ 0 h 385"/>
              <a:gd name="T86" fmla="*/ 281 w 426"/>
              <a:gd name="T87" fmla="*/ 12 h 385"/>
              <a:gd name="T88" fmla="*/ 208 w 426"/>
              <a:gd name="T89" fmla="*/ 2 h 385"/>
              <a:gd name="T90" fmla="*/ 203 w 426"/>
              <a:gd name="T91" fmla="*/ 63 h 385"/>
              <a:gd name="T92" fmla="*/ 168 w 426"/>
              <a:gd name="T93" fmla="*/ 91 h 385"/>
              <a:gd name="T94" fmla="*/ 120 w 426"/>
              <a:gd name="T95" fmla="*/ 101 h 385"/>
              <a:gd name="T96" fmla="*/ 54 w 426"/>
              <a:gd name="T97" fmla="*/ 147 h 385"/>
              <a:gd name="T98" fmla="*/ 0 w 426"/>
              <a:gd name="T99" fmla="*/ 161 h 385"/>
              <a:gd name="T100" fmla="*/ 0 w 426"/>
              <a:gd name="T101" fmla="*/ 171 h 385"/>
              <a:gd name="T102" fmla="*/ 50 w 426"/>
              <a:gd name="T103" fmla="*/ 246 h 385"/>
              <a:gd name="T104" fmla="*/ 50 w 426"/>
              <a:gd name="T105" fmla="*/ 268 h 385"/>
              <a:gd name="T106" fmla="*/ 50 w 426"/>
              <a:gd name="T107" fmla="*/ 26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6" h="385">
                <a:moveTo>
                  <a:pt x="50" y="268"/>
                </a:moveTo>
                <a:lnTo>
                  <a:pt x="111" y="322"/>
                </a:lnTo>
                <a:lnTo>
                  <a:pt x="162" y="333"/>
                </a:lnTo>
                <a:lnTo>
                  <a:pt x="208" y="326"/>
                </a:lnTo>
                <a:lnTo>
                  <a:pt x="222" y="333"/>
                </a:lnTo>
                <a:lnTo>
                  <a:pt x="238" y="323"/>
                </a:lnTo>
                <a:lnTo>
                  <a:pt x="249" y="335"/>
                </a:lnTo>
                <a:lnTo>
                  <a:pt x="256" y="354"/>
                </a:lnTo>
                <a:lnTo>
                  <a:pt x="278" y="366"/>
                </a:lnTo>
                <a:lnTo>
                  <a:pt x="307" y="366"/>
                </a:lnTo>
                <a:lnTo>
                  <a:pt x="329" y="384"/>
                </a:lnTo>
                <a:lnTo>
                  <a:pt x="349" y="375"/>
                </a:lnTo>
                <a:lnTo>
                  <a:pt x="364" y="384"/>
                </a:lnTo>
                <a:lnTo>
                  <a:pt x="377" y="359"/>
                </a:lnTo>
                <a:lnTo>
                  <a:pt x="396" y="350"/>
                </a:lnTo>
                <a:lnTo>
                  <a:pt x="399" y="329"/>
                </a:lnTo>
                <a:lnTo>
                  <a:pt x="393" y="292"/>
                </a:lnTo>
                <a:lnTo>
                  <a:pt x="389" y="288"/>
                </a:lnTo>
                <a:lnTo>
                  <a:pt x="370" y="307"/>
                </a:lnTo>
                <a:lnTo>
                  <a:pt x="342" y="285"/>
                </a:lnTo>
                <a:lnTo>
                  <a:pt x="321" y="259"/>
                </a:lnTo>
                <a:lnTo>
                  <a:pt x="342" y="244"/>
                </a:lnTo>
                <a:lnTo>
                  <a:pt x="348" y="219"/>
                </a:lnTo>
                <a:lnTo>
                  <a:pt x="360" y="209"/>
                </a:lnTo>
                <a:lnTo>
                  <a:pt x="358" y="174"/>
                </a:lnTo>
                <a:lnTo>
                  <a:pt x="367" y="168"/>
                </a:lnTo>
                <a:lnTo>
                  <a:pt x="384" y="178"/>
                </a:lnTo>
                <a:lnTo>
                  <a:pt x="396" y="192"/>
                </a:lnTo>
                <a:lnTo>
                  <a:pt x="417" y="178"/>
                </a:lnTo>
                <a:lnTo>
                  <a:pt x="425" y="169"/>
                </a:lnTo>
                <a:lnTo>
                  <a:pt x="421" y="152"/>
                </a:lnTo>
                <a:lnTo>
                  <a:pt x="396" y="137"/>
                </a:lnTo>
                <a:lnTo>
                  <a:pt x="391" y="120"/>
                </a:lnTo>
                <a:lnTo>
                  <a:pt x="344" y="126"/>
                </a:lnTo>
                <a:lnTo>
                  <a:pt x="315" y="101"/>
                </a:lnTo>
                <a:lnTo>
                  <a:pt x="302" y="96"/>
                </a:lnTo>
                <a:lnTo>
                  <a:pt x="302" y="80"/>
                </a:lnTo>
                <a:lnTo>
                  <a:pt x="366" y="7"/>
                </a:lnTo>
                <a:lnTo>
                  <a:pt x="342" y="13"/>
                </a:lnTo>
                <a:lnTo>
                  <a:pt x="328" y="24"/>
                </a:lnTo>
                <a:lnTo>
                  <a:pt x="321" y="15"/>
                </a:lnTo>
                <a:lnTo>
                  <a:pt x="321" y="4"/>
                </a:lnTo>
                <a:lnTo>
                  <a:pt x="310" y="0"/>
                </a:lnTo>
                <a:lnTo>
                  <a:pt x="281" y="12"/>
                </a:lnTo>
                <a:lnTo>
                  <a:pt x="208" y="2"/>
                </a:lnTo>
                <a:lnTo>
                  <a:pt x="203" y="63"/>
                </a:lnTo>
                <a:lnTo>
                  <a:pt x="168" y="91"/>
                </a:lnTo>
                <a:lnTo>
                  <a:pt x="120" y="101"/>
                </a:lnTo>
                <a:lnTo>
                  <a:pt x="54" y="147"/>
                </a:lnTo>
                <a:lnTo>
                  <a:pt x="0" y="161"/>
                </a:lnTo>
                <a:lnTo>
                  <a:pt x="0" y="171"/>
                </a:lnTo>
                <a:lnTo>
                  <a:pt x="50" y="246"/>
                </a:lnTo>
                <a:lnTo>
                  <a:pt x="50" y="268"/>
                </a:lnTo>
                <a:lnTo>
                  <a:pt x="50" y="268"/>
                </a:lnTo>
              </a:path>
            </a:pathLst>
          </a:custGeom>
          <a:solidFill>
            <a:srgbClr val="5CDDEE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7" name="四川">
            <a:hlinkClick r:id="" action="ppaction://macro?name=Slide1.四川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955144" y="2393793"/>
            <a:ext cx="974092" cy="867251"/>
          </a:xfrm>
          <a:custGeom>
            <a:avLst/>
            <a:gdLst>
              <a:gd name="T0" fmla="*/ 40 w 92"/>
              <a:gd name="T1" fmla="*/ 6 h 76"/>
              <a:gd name="T2" fmla="*/ 39 w 92"/>
              <a:gd name="T3" fmla="*/ 2 h 76"/>
              <a:gd name="T4" fmla="*/ 46 w 92"/>
              <a:gd name="T5" fmla="*/ 0 h 76"/>
              <a:gd name="T6" fmla="*/ 47 w 92"/>
              <a:gd name="T7" fmla="*/ 4 h 76"/>
              <a:gd name="T8" fmla="*/ 53 w 92"/>
              <a:gd name="T9" fmla="*/ 9 h 76"/>
              <a:gd name="T10" fmla="*/ 56 w 92"/>
              <a:gd name="T11" fmla="*/ 9 h 76"/>
              <a:gd name="T12" fmla="*/ 59 w 92"/>
              <a:gd name="T13" fmla="*/ 14 h 76"/>
              <a:gd name="T14" fmla="*/ 65 w 92"/>
              <a:gd name="T15" fmla="*/ 14 h 76"/>
              <a:gd name="T16" fmla="*/ 68 w 92"/>
              <a:gd name="T17" fmla="*/ 11 h 76"/>
              <a:gd name="T18" fmla="*/ 70 w 92"/>
              <a:gd name="T19" fmla="*/ 14 h 76"/>
              <a:gd name="T20" fmla="*/ 77 w 92"/>
              <a:gd name="T21" fmla="*/ 13 h 76"/>
              <a:gd name="T22" fmla="*/ 79 w 92"/>
              <a:gd name="T23" fmla="*/ 15 h 76"/>
              <a:gd name="T24" fmla="*/ 86 w 92"/>
              <a:gd name="T25" fmla="*/ 18 h 76"/>
              <a:gd name="T26" fmla="*/ 92 w 92"/>
              <a:gd name="T27" fmla="*/ 19 h 76"/>
              <a:gd name="T28" fmla="*/ 91 w 92"/>
              <a:gd name="T29" fmla="*/ 19 h 76"/>
              <a:gd name="T30" fmla="*/ 90 w 92"/>
              <a:gd name="T31" fmla="*/ 22 h 76"/>
              <a:gd name="T32" fmla="*/ 88 w 92"/>
              <a:gd name="T33" fmla="*/ 26 h 76"/>
              <a:gd name="T34" fmla="*/ 85 w 92"/>
              <a:gd name="T35" fmla="*/ 29 h 76"/>
              <a:gd name="T36" fmla="*/ 83 w 92"/>
              <a:gd name="T37" fmla="*/ 31 h 76"/>
              <a:gd name="T38" fmla="*/ 80 w 92"/>
              <a:gd name="T39" fmla="*/ 35 h 76"/>
              <a:gd name="T40" fmla="*/ 76 w 92"/>
              <a:gd name="T41" fmla="*/ 36 h 76"/>
              <a:gd name="T42" fmla="*/ 72 w 92"/>
              <a:gd name="T43" fmla="*/ 35 h 76"/>
              <a:gd name="T44" fmla="*/ 67 w 92"/>
              <a:gd name="T45" fmla="*/ 34 h 76"/>
              <a:gd name="T46" fmla="*/ 67 w 92"/>
              <a:gd name="T47" fmla="*/ 38 h 76"/>
              <a:gd name="T48" fmla="*/ 66 w 92"/>
              <a:gd name="T49" fmla="*/ 40 h 76"/>
              <a:gd name="T50" fmla="*/ 67 w 92"/>
              <a:gd name="T51" fmla="*/ 44 h 76"/>
              <a:gd name="T52" fmla="*/ 71 w 92"/>
              <a:gd name="T53" fmla="*/ 47 h 76"/>
              <a:gd name="T54" fmla="*/ 70 w 92"/>
              <a:gd name="T55" fmla="*/ 50 h 76"/>
              <a:gd name="T56" fmla="*/ 68 w 92"/>
              <a:gd name="T57" fmla="*/ 54 h 76"/>
              <a:gd name="T58" fmla="*/ 74 w 92"/>
              <a:gd name="T59" fmla="*/ 59 h 76"/>
              <a:gd name="T60" fmla="*/ 65 w 92"/>
              <a:gd name="T61" fmla="*/ 60 h 76"/>
              <a:gd name="T62" fmla="*/ 63 w 92"/>
              <a:gd name="T63" fmla="*/ 57 h 76"/>
              <a:gd name="T64" fmla="*/ 57 w 92"/>
              <a:gd name="T65" fmla="*/ 58 h 76"/>
              <a:gd name="T66" fmla="*/ 56 w 92"/>
              <a:gd name="T67" fmla="*/ 54 h 76"/>
              <a:gd name="T68" fmla="*/ 53 w 92"/>
              <a:gd name="T69" fmla="*/ 52 h 76"/>
              <a:gd name="T70" fmla="*/ 53 w 92"/>
              <a:gd name="T71" fmla="*/ 55 h 76"/>
              <a:gd name="T72" fmla="*/ 49 w 92"/>
              <a:gd name="T73" fmla="*/ 57 h 76"/>
              <a:gd name="T74" fmla="*/ 45 w 92"/>
              <a:gd name="T75" fmla="*/ 65 h 76"/>
              <a:gd name="T76" fmla="*/ 43 w 92"/>
              <a:gd name="T77" fmla="*/ 74 h 76"/>
              <a:gd name="T78" fmla="*/ 36 w 92"/>
              <a:gd name="T79" fmla="*/ 76 h 76"/>
              <a:gd name="T80" fmla="*/ 27 w 92"/>
              <a:gd name="T81" fmla="*/ 61 h 76"/>
              <a:gd name="T82" fmla="*/ 21 w 92"/>
              <a:gd name="T83" fmla="*/ 58 h 76"/>
              <a:gd name="T84" fmla="*/ 22 w 92"/>
              <a:gd name="T85" fmla="*/ 54 h 76"/>
              <a:gd name="T86" fmla="*/ 17 w 92"/>
              <a:gd name="T87" fmla="*/ 55 h 76"/>
              <a:gd name="T88" fmla="*/ 13 w 92"/>
              <a:gd name="T89" fmla="*/ 47 h 76"/>
              <a:gd name="T90" fmla="*/ 12 w 92"/>
              <a:gd name="T91" fmla="*/ 33 h 76"/>
              <a:gd name="T92" fmla="*/ 11 w 92"/>
              <a:gd name="T93" fmla="*/ 26 h 76"/>
              <a:gd name="T94" fmla="*/ 0 w 92"/>
              <a:gd name="T95" fmla="*/ 12 h 76"/>
              <a:gd name="T96" fmla="*/ 2 w 92"/>
              <a:gd name="T97" fmla="*/ 9 h 76"/>
              <a:gd name="T98" fmla="*/ 16 w 92"/>
              <a:gd name="T99" fmla="*/ 9 h 76"/>
              <a:gd name="T100" fmla="*/ 21 w 92"/>
              <a:gd name="T101" fmla="*/ 10 h 76"/>
              <a:gd name="T102" fmla="*/ 29 w 92"/>
              <a:gd name="T103" fmla="*/ 14 h 76"/>
              <a:gd name="T104" fmla="*/ 30 w 92"/>
              <a:gd name="T105" fmla="*/ 10 h 76"/>
              <a:gd name="T106" fmla="*/ 35 w 92"/>
              <a:gd name="T107" fmla="*/ 11 h 76"/>
              <a:gd name="T108" fmla="*/ 39 w 92"/>
              <a:gd name="T109" fmla="*/ 10 h 76"/>
              <a:gd name="T110" fmla="*/ 39 w 92"/>
              <a:gd name="T111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2" h="76">
                <a:moveTo>
                  <a:pt x="39" y="9"/>
                </a:moveTo>
                <a:lnTo>
                  <a:pt x="40" y="6"/>
                </a:lnTo>
                <a:lnTo>
                  <a:pt x="39" y="5"/>
                </a:lnTo>
                <a:lnTo>
                  <a:pt x="39" y="2"/>
                </a:lnTo>
                <a:lnTo>
                  <a:pt x="44" y="0"/>
                </a:lnTo>
                <a:lnTo>
                  <a:pt x="46" y="0"/>
                </a:lnTo>
                <a:lnTo>
                  <a:pt x="46" y="2"/>
                </a:lnTo>
                <a:lnTo>
                  <a:pt x="47" y="4"/>
                </a:lnTo>
                <a:lnTo>
                  <a:pt x="49" y="6"/>
                </a:lnTo>
                <a:lnTo>
                  <a:pt x="53" y="9"/>
                </a:lnTo>
                <a:lnTo>
                  <a:pt x="55" y="8"/>
                </a:lnTo>
                <a:lnTo>
                  <a:pt x="56" y="9"/>
                </a:lnTo>
                <a:lnTo>
                  <a:pt x="56" y="13"/>
                </a:lnTo>
                <a:lnTo>
                  <a:pt x="59" y="14"/>
                </a:lnTo>
                <a:lnTo>
                  <a:pt x="64" y="15"/>
                </a:lnTo>
                <a:lnTo>
                  <a:pt x="65" y="14"/>
                </a:lnTo>
                <a:lnTo>
                  <a:pt x="65" y="12"/>
                </a:lnTo>
                <a:lnTo>
                  <a:pt x="68" y="11"/>
                </a:lnTo>
                <a:lnTo>
                  <a:pt x="70" y="12"/>
                </a:lnTo>
                <a:lnTo>
                  <a:pt x="70" y="14"/>
                </a:lnTo>
                <a:lnTo>
                  <a:pt x="72" y="14"/>
                </a:lnTo>
                <a:lnTo>
                  <a:pt x="77" y="13"/>
                </a:lnTo>
                <a:lnTo>
                  <a:pt x="78" y="13"/>
                </a:lnTo>
                <a:lnTo>
                  <a:pt x="79" y="15"/>
                </a:lnTo>
                <a:lnTo>
                  <a:pt x="81" y="15"/>
                </a:lnTo>
                <a:lnTo>
                  <a:pt x="86" y="18"/>
                </a:lnTo>
                <a:lnTo>
                  <a:pt x="89" y="17"/>
                </a:lnTo>
                <a:lnTo>
                  <a:pt x="92" y="19"/>
                </a:lnTo>
                <a:lnTo>
                  <a:pt x="90" y="19"/>
                </a:lnTo>
                <a:lnTo>
                  <a:pt x="91" y="19"/>
                </a:lnTo>
                <a:lnTo>
                  <a:pt x="90" y="20"/>
                </a:lnTo>
                <a:lnTo>
                  <a:pt x="90" y="22"/>
                </a:lnTo>
                <a:lnTo>
                  <a:pt x="89" y="24"/>
                </a:lnTo>
                <a:lnTo>
                  <a:pt x="88" y="26"/>
                </a:lnTo>
                <a:lnTo>
                  <a:pt x="88" y="28"/>
                </a:lnTo>
                <a:lnTo>
                  <a:pt x="85" y="29"/>
                </a:lnTo>
                <a:lnTo>
                  <a:pt x="84" y="30"/>
                </a:lnTo>
                <a:lnTo>
                  <a:pt x="83" y="31"/>
                </a:lnTo>
                <a:lnTo>
                  <a:pt x="82" y="33"/>
                </a:lnTo>
                <a:lnTo>
                  <a:pt x="80" y="35"/>
                </a:lnTo>
                <a:lnTo>
                  <a:pt x="79" y="36"/>
                </a:lnTo>
                <a:lnTo>
                  <a:pt x="76" y="36"/>
                </a:lnTo>
                <a:lnTo>
                  <a:pt x="74" y="34"/>
                </a:lnTo>
                <a:lnTo>
                  <a:pt x="72" y="35"/>
                </a:lnTo>
                <a:lnTo>
                  <a:pt x="70" y="33"/>
                </a:lnTo>
                <a:lnTo>
                  <a:pt x="67" y="34"/>
                </a:lnTo>
                <a:lnTo>
                  <a:pt x="67" y="36"/>
                </a:lnTo>
                <a:lnTo>
                  <a:pt x="67" y="38"/>
                </a:lnTo>
                <a:lnTo>
                  <a:pt x="67" y="39"/>
                </a:lnTo>
                <a:lnTo>
                  <a:pt x="66" y="40"/>
                </a:lnTo>
                <a:lnTo>
                  <a:pt x="64" y="42"/>
                </a:lnTo>
                <a:lnTo>
                  <a:pt x="67" y="44"/>
                </a:lnTo>
                <a:lnTo>
                  <a:pt x="70" y="47"/>
                </a:lnTo>
                <a:lnTo>
                  <a:pt x="71" y="47"/>
                </a:lnTo>
                <a:lnTo>
                  <a:pt x="71" y="49"/>
                </a:lnTo>
                <a:lnTo>
                  <a:pt x="70" y="50"/>
                </a:lnTo>
                <a:lnTo>
                  <a:pt x="68" y="53"/>
                </a:lnTo>
                <a:lnTo>
                  <a:pt x="68" y="54"/>
                </a:lnTo>
                <a:lnTo>
                  <a:pt x="73" y="57"/>
                </a:lnTo>
                <a:lnTo>
                  <a:pt x="74" y="59"/>
                </a:lnTo>
                <a:lnTo>
                  <a:pt x="70" y="60"/>
                </a:lnTo>
                <a:lnTo>
                  <a:pt x="65" y="60"/>
                </a:lnTo>
                <a:lnTo>
                  <a:pt x="65" y="57"/>
                </a:lnTo>
                <a:lnTo>
                  <a:pt x="63" y="57"/>
                </a:lnTo>
                <a:lnTo>
                  <a:pt x="59" y="59"/>
                </a:lnTo>
                <a:lnTo>
                  <a:pt x="57" y="58"/>
                </a:lnTo>
                <a:lnTo>
                  <a:pt x="57" y="55"/>
                </a:lnTo>
                <a:lnTo>
                  <a:pt x="56" y="54"/>
                </a:lnTo>
                <a:lnTo>
                  <a:pt x="56" y="52"/>
                </a:lnTo>
                <a:lnTo>
                  <a:pt x="53" y="52"/>
                </a:lnTo>
                <a:lnTo>
                  <a:pt x="52" y="52"/>
                </a:lnTo>
                <a:lnTo>
                  <a:pt x="53" y="55"/>
                </a:lnTo>
                <a:lnTo>
                  <a:pt x="50" y="56"/>
                </a:lnTo>
                <a:lnTo>
                  <a:pt x="49" y="57"/>
                </a:lnTo>
                <a:lnTo>
                  <a:pt x="50" y="59"/>
                </a:lnTo>
                <a:lnTo>
                  <a:pt x="45" y="65"/>
                </a:lnTo>
                <a:lnTo>
                  <a:pt x="46" y="72"/>
                </a:lnTo>
                <a:lnTo>
                  <a:pt x="43" y="74"/>
                </a:lnTo>
                <a:lnTo>
                  <a:pt x="42" y="73"/>
                </a:lnTo>
                <a:lnTo>
                  <a:pt x="36" y="76"/>
                </a:lnTo>
                <a:lnTo>
                  <a:pt x="35" y="75"/>
                </a:lnTo>
                <a:lnTo>
                  <a:pt x="27" y="61"/>
                </a:lnTo>
                <a:lnTo>
                  <a:pt x="24" y="59"/>
                </a:lnTo>
                <a:lnTo>
                  <a:pt x="21" y="58"/>
                </a:lnTo>
                <a:lnTo>
                  <a:pt x="20" y="56"/>
                </a:lnTo>
                <a:lnTo>
                  <a:pt x="22" y="54"/>
                </a:lnTo>
                <a:lnTo>
                  <a:pt x="19" y="52"/>
                </a:lnTo>
                <a:lnTo>
                  <a:pt x="17" y="55"/>
                </a:lnTo>
                <a:lnTo>
                  <a:pt x="14" y="55"/>
                </a:lnTo>
                <a:lnTo>
                  <a:pt x="13" y="47"/>
                </a:lnTo>
                <a:lnTo>
                  <a:pt x="12" y="46"/>
                </a:lnTo>
                <a:lnTo>
                  <a:pt x="12" y="33"/>
                </a:lnTo>
                <a:lnTo>
                  <a:pt x="9" y="27"/>
                </a:lnTo>
                <a:lnTo>
                  <a:pt x="11" y="26"/>
                </a:lnTo>
                <a:lnTo>
                  <a:pt x="6" y="17"/>
                </a:lnTo>
                <a:lnTo>
                  <a:pt x="0" y="12"/>
                </a:lnTo>
                <a:lnTo>
                  <a:pt x="1" y="10"/>
                </a:lnTo>
                <a:lnTo>
                  <a:pt x="2" y="9"/>
                </a:lnTo>
                <a:lnTo>
                  <a:pt x="10" y="8"/>
                </a:lnTo>
                <a:lnTo>
                  <a:pt x="16" y="9"/>
                </a:lnTo>
                <a:lnTo>
                  <a:pt x="20" y="8"/>
                </a:lnTo>
                <a:lnTo>
                  <a:pt x="21" y="10"/>
                </a:lnTo>
                <a:lnTo>
                  <a:pt x="25" y="15"/>
                </a:lnTo>
                <a:lnTo>
                  <a:pt x="29" y="14"/>
                </a:lnTo>
                <a:lnTo>
                  <a:pt x="29" y="11"/>
                </a:lnTo>
                <a:lnTo>
                  <a:pt x="30" y="10"/>
                </a:lnTo>
                <a:lnTo>
                  <a:pt x="33" y="9"/>
                </a:lnTo>
                <a:lnTo>
                  <a:pt x="35" y="11"/>
                </a:lnTo>
                <a:lnTo>
                  <a:pt x="36" y="9"/>
                </a:lnTo>
                <a:lnTo>
                  <a:pt x="39" y="10"/>
                </a:lnTo>
                <a:lnTo>
                  <a:pt x="39" y="9"/>
                </a:lnTo>
                <a:lnTo>
                  <a:pt x="39" y="9"/>
                </a:lnTo>
              </a:path>
            </a:pathLst>
          </a:custGeom>
          <a:solidFill>
            <a:srgbClr val="FFC000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8" name="湖南">
            <a:hlinkClick r:id="" action="ppaction://macro?name=Slide1.湖南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7025382" y="3636304"/>
            <a:ext cx="710146" cy="834142"/>
          </a:xfrm>
          <a:custGeom>
            <a:avLst/>
            <a:gdLst>
              <a:gd name="T0" fmla="*/ 335 w 392"/>
              <a:gd name="T1" fmla="*/ 54 h 439"/>
              <a:gd name="T2" fmla="*/ 328 w 392"/>
              <a:gd name="T3" fmla="*/ 16 h 439"/>
              <a:gd name="T4" fmla="*/ 300 w 392"/>
              <a:gd name="T5" fmla="*/ 22 h 439"/>
              <a:gd name="T6" fmla="*/ 278 w 392"/>
              <a:gd name="T7" fmla="*/ 35 h 439"/>
              <a:gd name="T8" fmla="*/ 258 w 392"/>
              <a:gd name="T9" fmla="*/ 19 h 439"/>
              <a:gd name="T10" fmla="*/ 220 w 392"/>
              <a:gd name="T11" fmla="*/ 26 h 439"/>
              <a:gd name="T12" fmla="*/ 106 w 392"/>
              <a:gd name="T13" fmla="*/ 0 h 439"/>
              <a:gd name="T14" fmla="*/ 115 w 392"/>
              <a:gd name="T15" fmla="*/ 29 h 439"/>
              <a:gd name="T16" fmla="*/ 62 w 392"/>
              <a:gd name="T17" fmla="*/ 29 h 439"/>
              <a:gd name="T18" fmla="*/ 18 w 392"/>
              <a:gd name="T19" fmla="*/ 84 h 439"/>
              <a:gd name="T20" fmla="*/ 36 w 392"/>
              <a:gd name="T21" fmla="*/ 210 h 439"/>
              <a:gd name="T22" fmla="*/ 4 w 392"/>
              <a:gd name="T23" fmla="*/ 255 h 439"/>
              <a:gd name="T24" fmla="*/ 48 w 392"/>
              <a:gd name="T25" fmla="*/ 260 h 439"/>
              <a:gd name="T26" fmla="*/ 57 w 392"/>
              <a:gd name="T27" fmla="*/ 340 h 439"/>
              <a:gd name="T28" fmla="*/ 94 w 392"/>
              <a:gd name="T29" fmla="*/ 320 h 439"/>
              <a:gd name="T30" fmla="*/ 110 w 392"/>
              <a:gd name="T31" fmla="*/ 338 h 439"/>
              <a:gd name="T32" fmla="*/ 145 w 392"/>
              <a:gd name="T33" fmla="*/ 312 h 439"/>
              <a:gd name="T34" fmla="*/ 182 w 392"/>
              <a:gd name="T35" fmla="*/ 312 h 439"/>
              <a:gd name="T36" fmla="*/ 201 w 392"/>
              <a:gd name="T37" fmla="*/ 342 h 439"/>
              <a:gd name="T38" fmla="*/ 179 w 392"/>
              <a:gd name="T39" fmla="*/ 395 h 439"/>
              <a:gd name="T40" fmla="*/ 179 w 392"/>
              <a:gd name="T41" fmla="*/ 419 h 439"/>
              <a:gd name="T42" fmla="*/ 216 w 392"/>
              <a:gd name="T43" fmla="*/ 438 h 439"/>
              <a:gd name="T44" fmla="*/ 243 w 392"/>
              <a:gd name="T45" fmla="*/ 429 h 439"/>
              <a:gd name="T46" fmla="*/ 258 w 392"/>
              <a:gd name="T47" fmla="*/ 395 h 439"/>
              <a:gd name="T48" fmla="*/ 284 w 392"/>
              <a:gd name="T49" fmla="*/ 390 h 439"/>
              <a:gd name="T50" fmla="*/ 321 w 392"/>
              <a:gd name="T51" fmla="*/ 393 h 439"/>
              <a:gd name="T52" fmla="*/ 316 w 392"/>
              <a:gd name="T53" fmla="*/ 371 h 439"/>
              <a:gd name="T54" fmla="*/ 371 w 392"/>
              <a:gd name="T55" fmla="*/ 364 h 439"/>
              <a:gd name="T56" fmla="*/ 383 w 392"/>
              <a:gd name="T57" fmla="*/ 338 h 439"/>
              <a:gd name="T58" fmla="*/ 390 w 392"/>
              <a:gd name="T59" fmla="*/ 264 h 439"/>
              <a:gd name="T60" fmla="*/ 365 w 392"/>
              <a:gd name="T61" fmla="*/ 229 h 439"/>
              <a:gd name="T62" fmla="*/ 359 w 392"/>
              <a:gd name="T63" fmla="*/ 199 h 439"/>
              <a:gd name="T64" fmla="*/ 345 w 392"/>
              <a:gd name="T65" fmla="*/ 197 h 439"/>
              <a:gd name="T66" fmla="*/ 365 w 392"/>
              <a:gd name="T67" fmla="*/ 144 h 439"/>
              <a:gd name="T68" fmla="*/ 374 w 392"/>
              <a:gd name="T69" fmla="*/ 100 h 439"/>
              <a:gd name="T70" fmla="*/ 352 w 392"/>
              <a:gd name="T71" fmla="*/ 5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2" h="439">
                <a:moveTo>
                  <a:pt x="352" y="57"/>
                </a:moveTo>
                <a:lnTo>
                  <a:pt x="335" y="54"/>
                </a:lnTo>
                <a:lnTo>
                  <a:pt x="328" y="43"/>
                </a:lnTo>
                <a:lnTo>
                  <a:pt x="328" y="16"/>
                </a:lnTo>
                <a:lnTo>
                  <a:pt x="318" y="4"/>
                </a:lnTo>
                <a:lnTo>
                  <a:pt x="300" y="22"/>
                </a:lnTo>
                <a:lnTo>
                  <a:pt x="292" y="35"/>
                </a:lnTo>
                <a:lnTo>
                  <a:pt x="278" y="35"/>
                </a:lnTo>
                <a:lnTo>
                  <a:pt x="275" y="14"/>
                </a:lnTo>
                <a:lnTo>
                  <a:pt x="258" y="19"/>
                </a:lnTo>
                <a:lnTo>
                  <a:pt x="236" y="35"/>
                </a:lnTo>
                <a:lnTo>
                  <a:pt x="220" y="26"/>
                </a:lnTo>
                <a:lnTo>
                  <a:pt x="191" y="6"/>
                </a:lnTo>
                <a:lnTo>
                  <a:pt x="106" y="0"/>
                </a:lnTo>
                <a:lnTo>
                  <a:pt x="97" y="9"/>
                </a:lnTo>
                <a:lnTo>
                  <a:pt x="115" y="29"/>
                </a:lnTo>
                <a:lnTo>
                  <a:pt x="94" y="43"/>
                </a:lnTo>
                <a:lnTo>
                  <a:pt x="62" y="29"/>
                </a:lnTo>
                <a:lnTo>
                  <a:pt x="29" y="57"/>
                </a:lnTo>
                <a:lnTo>
                  <a:pt x="18" y="84"/>
                </a:lnTo>
                <a:lnTo>
                  <a:pt x="21" y="144"/>
                </a:lnTo>
                <a:lnTo>
                  <a:pt x="36" y="210"/>
                </a:lnTo>
                <a:lnTo>
                  <a:pt x="0" y="249"/>
                </a:lnTo>
                <a:lnTo>
                  <a:pt x="4" y="255"/>
                </a:lnTo>
                <a:lnTo>
                  <a:pt x="36" y="245"/>
                </a:lnTo>
                <a:lnTo>
                  <a:pt x="48" y="260"/>
                </a:lnTo>
                <a:lnTo>
                  <a:pt x="39" y="306"/>
                </a:lnTo>
                <a:lnTo>
                  <a:pt x="57" y="340"/>
                </a:lnTo>
                <a:lnTo>
                  <a:pt x="76" y="344"/>
                </a:lnTo>
                <a:lnTo>
                  <a:pt x="94" y="320"/>
                </a:lnTo>
                <a:lnTo>
                  <a:pt x="102" y="340"/>
                </a:lnTo>
                <a:lnTo>
                  <a:pt x="110" y="338"/>
                </a:lnTo>
                <a:lnTo>
                  <a:pt x="139" y="311"/>
                </a:lnTo>
                <a:lnTo>
                  <a:pt x="145" y="312"/>
                </a:lnTo>
                <a:lnTo>
                  <a:pt x="159" y="305"/>
                </a:lnTo>
                <a:lnTo>
                  <a:pt x="182" y="312"/>
                </a:lnTo>
                <a:lnTo>
                  <a:pt x="182" y="338"/>
                </a:lnTo>
                <a:lnTo>
                  <a:pt x="201" y="342"/>
                </a:lnTo>
                <a:lnTo>
                  <a:pt x="196" y="368"/>
                </a:lnTo>
                <a:lnTo>
                  <a:pt x="179" y="395"/>
                </a:lnTo>
                <a:lnTo>
                  <a:pt x="171" y="419"/>
                </a:lnTo>
                <a:lnTo>
                  <a:pt x="179" y="419"/>
                </a:lnTo>
                <a:lnTo>
                  <a:pt x="198" y="400"/>
                </a:lnTo>
                <a:lnTo>
                  <a:pt x="216" y="438"/>
                </a:lnTo>
                <a:lnTo>
                  <a:pt x="229" y="429"/>
                </a:lnTo>
                <a:lnTo>
                  <a:pt x="243" y="429"/>
                </a:lnTo>
                <a:lnTo>
                  <a:pt x="258" y="417"/>
                </a:lnTo>
                <a:lnTo>
                  <a:pt x="258" y="395"/>
                </a:lnTo>
                <a:lnTo>
                  <a:pt x="265" y="388"/>
                </a:lnTo>
                <a:lnTo>
                  <a:pt x="284" y="390"/>
                </a:lnTo>
                <a:lnTo>
                  <a:pt x="316" y="404"/>
                </a:lnTo>
                <a:lnTo>
                  <a:pt x="321" y="393"/>
                </a:lnTo>
                <a:lnTo>
                  <a:pt x="313" y="380"/>
                </a:lnTo>
                <a:lnTo>
                  <a:pt x="316" y="371"/>
                </a:lnTo>
                <a:lnTo>
                  <a:pt x="335" y="354"/>
                </a:lnTo>
                <a:lnTo>
                  <a:pt x="371" y="364"/>
                </a:lnTo>
                <a:lnTo>
                  <a:pt x="391" y="352"/>
                </a:lnTo>
                <a:lnTo>
                  <a:pt x="383" y="338"/>
                </a:lnTo>
                <a:lnTo>
                  <a:pt x="391" y="308"/>
                </a:lnTo>
                <a:lnTo>
                  <a:pt x="390" y="264"/>
                </a:lnTo>
                <a:lnTo>
                  <a:pt x="377" y="259"/>
                </a:lnTo>
                <a:lnTo>
                  <a:pt x="365" y="229"/>
                </a:lnTo>
                <a:lnTo>
                  <a:pt x="365" y="203"/>
                </a:lnTo>
                <a:lnTo>
                  <a:pt x="359" y="199"/>
                </a:lnTo>
                <a:lnTo>
                  <a:pt x="350" y="203"/>
                </a:lnTo>
                <a:lnTo>
                  <a:pt x="345" y="197"/>
                </a:lnTo>
                <a:lnTo>
                  <a:pt x="348" y="157"/>
                </a:lnTo>
                <a:lnTo>
                  <a:pt x="365" y="144"/>
                </a:lnTo>
                <a:lnTo>
                  <a:pt x="377" y="122"/>
                </a:lnTo>
                <a:lnTo>
                  <a:pt x="374" y="100"/>
                </a:lnTo>
                <a:lnTo>
                  <a:pt x="352" y="57"/>
                </a:lnTo>
                <a:lnTo>
                  <a:pt x="352" y="57"/>
                </a:lnTo>
              </a:path>
            </a:pathLst>
          </a:custGeom>
          <a:solidFill>
            <a:srgbClr val="3FBFB0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9" name="福建">
            <a:hlinkClick r:id="" action="ppaction://macro?name=Slide1.福建_click" highlightClick="1"/>
            <a:hlinkHover r:id="" action="ppaction://noaction" highlightClick="1"/>
          </p:cNvPr>
          <p:cNvSpPr>
            <a:spLocks noChangeAspect="1"/>
          </p:cNvSpPr>
          <p:nvPr/>
        </p:nvSpPr>
        <p:spPr bwMode="auto">
          <a:xfrm rot="180000">
            <a:off x="6958611" y="4833758"/>
            <a:ext cx="761334" cy="994126"/>
          </a:xfrm>
          <a:custGeom>
            <a:avLst/>
            <a:gdLst>
              <a:gd name="T0" fmla="*/ 0 w 309"/>
              <a:gd name="T1" fmla="*/ 299 h 389"/>
              <a:gd name="T2" fmla="*/ 11 w 309"/>
              <a:gd name="T3" fmla="*/ 232 h 389"/>
              <a:gd name="T4" fmla="*/ 22 w 309"/>
              <a:gd name="T5" fmla="*/ 214 h 389"/>
              <a:gd name="T6" fmla="*/ 26 w 309"/>
              <a:gd name="T7" fmla="*/ 195 h 389"/>
              <a:gd name="T8" fmla="*/ 41 w 309"/>
              <a:gd name="T9" fmla="*/ 168 h 389"/>
              <a:gd name="T10" fmla="*/ 33 w 309"/>
              <a:gd name="T11" fmla="*/ 157 h 389"/>
              <a:gd name="T12" fmla="*/ 35 w 309"/>
              <a:gd name="T13" fmla="*/ 134 h 389"/>
              <a:gd name="T14" fmla="*/ 66 w 309"/>
              <a:gd name="T15" fmla="*/ 98 h 389"/>
              <a:gd name="T16" fmla="*/ 63 w 309"/>
              <a:gd name="T17" fmla="*/ 75 h 389"/>
              <a:gd name="T18" fmla="*/ 85 w 309"/>
              <a:gd name="T19" fmla="*/ 40 h 389"/>
              <a:gd name="T20" fmla="*/ 105 w 309"/>
              <a:gd name="T21" fmla="*/ 45 h 389"/>
              <a:gd name="T22" fmla="*/ 146 w 309"/>
              <a:gd name="T23" fmla="*/ 16 h 389"/>
              <a:gd name="T24" fmla="*/ 153 w 309"/>
              <a:gd name="T25" fmla="*/ 0 h 389"/>
              <a:gd name="T26" fmla="*/ 177 w 309"/>
              <a:gd name="T27" fmla="*/ 5 h 389"/>
              <a:gd name="T28" fmla="*/ 190 w 309"/>
              <a:gd name="T29" fmla="*/ 37 h 389"/>
              <a:gd name="T30" fmla="*/ 201 w 309"/>
              <a:gd name="T31" fmla="*/ 61 h 389"/>
              <a:gd name="T32" fmla="*/ 226 w 309"/>
              <a:gd name="T33" fmla="*/ 61 h 389"/>
              <a:gd name="T34" fmla="*/ 244 w 309"/>
              <a:gd name="T35" fmla="*/ 40 h 389"/>
              <a:gd name="T36" fmla="*/ 267 w 309"/>
              <a:gd name="T37" fmla="*/ 64 h 389"/>
              <a:gd name="T38" fmla="*/ 308 w 309"/>
              <a:gd name="T39" fmla="*/ 48 h 389"/>
              <a:gd name="T40" fmla="*/ 282 w 309"/>
              <a:gd name="T41" fmla="*/ 112 h 389"/>
              <a:gd name="T42" fmla="*/ 267 w 309"/>
              <a:gd name="T43" fmla="*/ 104 h 389"/>
              <a:gd name="T44" fmla="*/ 256 w 309"/>
              <a:gd name="T45" fmla="*/ 109 h 389"/>
              <a:gd name="T46" fmla="*/ 255 w 309"/>
              <a:gd name="T47" fmla="*/ 115 h 389"/>
              <a:gd name="T48" fmla="*/ 269 w 309"/>
              <a:gd name="T49" fmla="*/ 131 h 389"/>
              <a:gd name="T50" fmla="*/ 266 w 309"/>
              <a:gd name="T51" fmla="*/ 189 h 389"/>
              <a:gd name="T52" fmla="*/ 269 w 309"/>
              <a:gd name="T53" fmla="*/ 208 h 389"/>
              <a:gd name="T54" fmla="*/ 266 w 309"/>
              <a:gd name="T55" fmla="*/ 213 h 389"/>
              <a:gd name="T56" fmla="*/ 249 w 309"/>
              <a:gd name="T57" fmla="*/ 209 h 389"/>
              <a:gd name="T58" fmla="*/ 238 w 309"/>
              <a:gd name="T59" fmla="*/ 220 h 389"/>
              <a:gd name="T60" fmla="*/ 245 w 309"/>
              <a:gd name="T61" fmla="*/ 235 h 389"/>
              <a:gd name="T62" fmla="*/ 225 w 309"/>
              <a:gd name="T63" fmla="*/ 255 h 389"/>
              <a:gd name="T64" fmla="*/ 229 w 309"/>
              <a:gd name="T65" fmla="*/ 263 h 389"/>
              <a:gd name="T66" fmla="*/ 208 w 309"/>
              <a:gd name="T67" fmla="*/ 273 h 389"/>
              <a:gd name="T68" fmla="*/ 211 w 309"/>
              <a:gd name="T69" fmla="*/ 289 h 389"/>
              <a:gd name="T70" fmla="*/ 205 w 309"/>
              <a:gd name="T71" fmla="*/ 296 h 389"/>
              <a:gd name="T72" fmla="*/ 177 w 309"/>
              <a:gd name="T73" fmla="*/ 296 h 389"/>
              <a:gd name="T74" fmla="*/ 162 w 309"/>
              <a:gd name="T75" fmla="*/ 309 h 389"/>
              <a:gd name="T76" fmla="*/ 160 w 309"/>
              <a:gd name="T77" fmla="*/ 314 h 389"/>
              <a:gd name="T78" fmla="*/ 173 w 309"/>
              <a:gd name="T79" fmla="*/ 323 h 389"/>
              <a:gd name="T80" fmla="*/ 159 w 309"/>
              <a:gd name="T81" fmla="*/ 345 h 389"/>
              <a:gd name="T82" fmla="*/ 140 w 309"/>
              <a:gd name="T83" fmla="*/ 370 h 389"/>
              <a:gd name="T84" fmla="*/ 132 w 309"/>
              <a:gd name="T85" fmla="*/ 367 h 389"/>
              <a:gd name="T86" fmla="*/ 112 w 309"/>
              <a:gd name="T87" fmla="*/ 388 h 389"/>
              <a:gd name="T88" fmla="*/ 90 w 309"/>
              <a:gd name="T89" fmla="*/ 340 h 389"/>
              <a:gd name="T90" fmla="*/ 71 w 309"/>
              <a:gd name="T91" fmla="*/ 314 h 389"/>
              <a:gd name="T92" fmla="*/ 57 w 309"/>
              <a:gd name="T93" fmla="*/ 316 h 389"/>
              <a:gd name="T94" fmla="*/ 48 w 309"/>
              <a:gd name="T95" fmla="*/ 309 h 389"/>
              <a:gd name="T96" fmla="*/ 0 w 309"/>
              <a:gd name="T97" fmla="*/ 299 h 389"/>
              <a:gd name="T98" fmla="*/ 0 w 309"/>
              <a:gd name="T99" fmla="*/ 29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9" h="389">
                <a:moveTo>
                  <a:pt x="0" y="299"/>
                </a:moveTo>
                <a:lnTo>
                  <a:pt x="11" y="232"/>
                </a:lnTo>
                <a:lnTo>
                  <a:pt x="22" y="214"/>
                </a:lnTo>
                <a:lnTo>
                  <a:pt x="26" y="195"/>
                </a:lnTo>
                <a:lnTo>
                  <a:pt x="41" y="168"/>
                </a:lnTo>
                <a:lnTo>
                  <a:pt x="33" y="157"/>
                </a:lnTo>
                <a:lnTo>
                  <a:pt x="35" y="134"/>
                </a:lnTo>
                <a:lnTo>
                  <a:pt x="66" y="98"/>
                </a:lnTo>
                <a:lnTo>
                  <a:pt x="63" y="75"/>
                </a:lnTo>
                <a:lnTo>
                  <a:pt x="85" y="40"/>
                </a:lnTo>
                <a:lnTo>
                  <a:pt x="105" y="45"/>
                </a:lnTo>
                <a:lnTo>
                  <a:pt x="146" y="16"/>
                </a:lnTo>
                <a:lnTo>
                  <a:pt x="153" y="0"/>
                </a:lnTo>
                <a:lnTo>
                  <a:pt x="177" y="5"/>
                </a:lnTo>
                <a:lnTo>
                  <a:pt x="190" y="37"/>
                </a:lnTo>
                <a:lnTo>
                  <a:pt x="201" y="61"/>
                </a:lnTo>
                <a:lnTo>
                  <a:pt x="226" y="61"/>
                </a:lnTo>
                <a:lnTo>
                  <a:pt x="244" y="40"/>
                </a:lnTo>
                <a:lnTo>
                  <a:pt x="267" y="64"/>
                </a:lnTo>
                <a:lnTo>
                  <a:pt x="308" y="48"/>
                </a:lnTo>
                <a:lnTo>
                  <a:pt x="282" y="112"/>
                </a:lnTo>
                <a:lnTo>
                  <a:pt x="267" y="104"/>
                </a:lnTo>
                <a:lnTo>
                  <a:pt x="256" y="109"/>
                </a:lnTo>
                <a:lnTo>
                  <a:pt x="255" y="115"/>
                </a:lnTo>
                <a:lnTo>
                  <a:pt x="269" y="131"/>
                </a:lnTo>
                <a:lnTo>
                  <a:pt x="266" y="189"/>
                </a:lnTo>
                <a:lnTo>
                  <a:pt x="269" y="208"/>
                </a:lnTo>
                <a:lnTo>
                  <a:pt x="266" y="213"/>
                </a:lnTo>
                <a:lnTo>
                  <a:pt x="249" y="209"/>
                </a:lnTo>
                <a:lnTo>
                  <a:pt x="238" y="220"/>
                </a:lnTo>
                <a:lnTo>
                  <a:pt x="245" y="235"/>
                </a:lnTo>
                <a:lnTo>
                  <a:pt x="225" y="255"/>
                </a:lnTo>
                <a:lnTo>
                  <a:pt x="229" y="263"/>
                </a:lnTo>
                <a:lnTo>
                  <a:pt x="208" y="273"/>
                </a:lnTo>
                <a:lnTo>
                  <a:pt x="211" y="289"/>
                </a:lnTo>
                <a:lnTo>
                  <a:pt x="205" y="296"/>
                </a:lnTo>
                <a:lnTo>
                  <a:pt x="177" y="296"/>
                </a:lnTo>
                <a:lnTo>
                  <a:pt x="162" y="309"/>
                </a:lnTo>
                <a:lnTo>
                  <a:pt x="160" y="314"/>
                </a:lnTo>
                <a:lnTo>
                  <a:pt x="173" y="323"/>
                </a:lnTo>
                <a:lnTo>
                  <a:pt x="159" y="345"/>
                </a:lnTo>
                <a:lnTo>
                  <a:pt x="140" y="370"/>
                </a:lnTo>
                <a:lnTo>
                  <a:pt x="132" y="367"/>
                </a:lnTo>
                <a:lnTo>
                  <a:pt x="112" y="388"/>
                </a:lnTo>
                <a:lnTo>
                  <a:pt x="90" y="340"/>
                </a:lnTo>
                <a:lnTo>
                  <a:pt x="71" y="314"/>
                </a:lnTo>
                <a:lnTo>
                  <a:pt x="57" y="316"/>
                </a:lnTo>
                <a:lnTo>
                  <a:pt x="48" y="309"/>
                </a:lnTo>
                <a:lnTo>
                  <a:pt x="0" y="299"/>
                </a:lnTo>
                <a:lnTo>
                  <a:pt x="0" y="299"/>
                </a:lnTo>
              </a:path>
            </a:pathLst>
          </a:custGeom>
          <a:solidFill>
            <a:srgbClr val="FF9B9B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889839" y="1457707"/>
            <a:ext cx="371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47825" y="107941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5CDDEE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86%</a:t>
            </a:r>
            <a:endParaRPr lang="zh-CN" altLang="en-US" sz="2800" dirty="0">
              <a:solidFill>
                <a:srgbClr val="5CDDE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951263" y="1192739"/>
            <a:ext cx="296562" cy="296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889839" y="2616636"/>
            <a:ext cx="371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47825" y="223833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34%</a:t>
            </a:r>
            <a:endParaRPr lang="zh-CN" altLang="en-US" sz="2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951263" y="2351668"/>
            <a:ext cx="296562" cy="296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889838" y="3879508"/>
            <a:ext cx="371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47824" y="350121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37A79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71%</a:t>
            </a:r>
            <a:endParaRPr lang="zh-CN" altLang="en-US" sz="2800" dirty="0">
              <a:solidFill>
                <a:srgbClr val="37A79A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951262" y="3614540"/>
            <a:ext cx="296562" cy="296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889838" y="5090694"/>
            <a:ext cx="371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247824" y="4712397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9B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33%</a:t>
            </a:r>
            <a:endParaRPr lang="zh-CN" altLang="en-US" sz="2800" dirty="0">
              <a:solidFill>
                <a:srgbClr val="FF9B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951262" y="4825726"/>
            <a:ext cx="296562" cy="296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53" name="直角三角形 52"/>
          <p:cNvSpPr/>
          <p:nvPr/>
        </p:nvSpPr>
        <p:spPr>
          <a:xfrm rot="9835459">
            <a:off x="1087932" y="5708771"/>
            <a:ext cx="944697" cy="944697"/>
          </a:xfrm>
          <a:custGeom>
            <a:avLst/>
            <a:gdLst>
              <a:gd name="connsiteX0" fmla="*/ 0 w 944697"/>
              <a:gd name="connsiteY0" fmla="*/ 944697 h 944697"/>
              <a:gd name="connsiteX1" fmla="*/ 0 w 944697"/>
              <a:gd name="connsiteY1" fmla="*/ 0 h 944697"/>
              <a:gd name="connsiteX2" fmla="*/ 944697 w 944697"/>
              <a:gd name="connsiteY2" fmla="*/ 944697 h 944697"/>
              <a:gd name="connsiteX3" fmla="*/ 0 w 944697"/>
              <a:gd name="connsiteY3" fmla="*/ 944697 h 944697"/>
              <a:gd name="connsiteX0" fmla="*/ 0 w 944697"/>
              <a:gd name="connsiteY0" fmla="*/ 944697 h 944697"/>
              <a:gd name="connsiteX1" fmla="*/ 0 w 944697"/>
              <a:gd name="connsiteY1" fmla="*/ 0 h 944697"/>
              <a:gd name="connsiteX2" fmla="*/ 944697 w 944697"/>
              <a:gd name="connsiteY2" fmla="*/ 944697 h 944697"/>
              <a:gd name="connsiteX3" fmla="*/ 426952 w 944697"/>
              <a:gd name="connsiteY3" fmla="*/ 944354 h 944697"/>
              <a:gd name="connsiteX4" fmla="*/ 0 w 944697"/>
              <a:gd name="connsiteY4" fmla="*/ 944697 h 944697"/>
              <a:gd name="connsiteX0" fmla="*/ 0 w 944697"/>
              <a:gd name="connsiteY0" fmla="*/ 944697 h 944697"/>
              <a:gd name="connsiteX1" fmla="*/ 0 w 944697"/>
              <a:gd name="connsiteY1" fmla="*/ 0 h 944697"/>
              <a:gd name="connsiteX2" fmla="*/ 944697 w 944697"/>
              <a:gd name="connsiteY2" fmla="*/ 944697 h 944697"/>
              <a:gd name="connsiteX3" fmla="*/ 420129 w 944697"/>
              <a:gd name="connsiteY3" fmla="*/ 876303 h 944697"/>
              <a:gd name="connsiteX4" fmla="*/ 0 w 944697"/>
              <a:gd name="connsiteY4" fmla="*/ 944697 h 944697"/>
              <a:gd name="connsiteX0" fmla="*/ 0 w 944697"/>
              <a:gd name="connsiteY0" fmla="*/ 944697 h 944697"/>
              <a:gd name="connsiteX1" fmla="*/ 0 w 944697"/>
              <a:gd name="connsiteY1" fmla="*/ 0 h 944697"/>
              <a:gd name="connsiteX2" fmla="*/ 944697 w 944697"/>
              <a:gd name="connsiteY2" fmla="*/ 944697 h 944697"/>
              <a:gd name="connsiteX3" fmla="*/ 420129 w 944697"/>
              <a:gd name="connsiteY3" fmla="*/ 876303 h 944697"/>
              <a:gd name="connsiteX4" fmla="*/ 0 w 944697"/>
              <a:gd name="connsiteY4" fmla="*/ 944697 h 944697"/>
              <a:gd name="connsiteX0" fmla="*/ 0 w 944697"/>
              <a:gd name="connsiteY0" fmla="*/ 944697 h 944697"/>
              <a:gd name="connsiteX1" fmla="*/ 0 w 944697"/>
              <a:gd name="connsiteY1" fmla="*/ 0 h 944697"/>
              <a:gd name="connsiteX2" fmla="*/ 944697 w 944697"/>
              <a:gd name="connsiteY2" fmla="*/ 944697 h 944697"/>
              <a:gd name="connsiteX3" fmla="*/ 420129 w 944697"/>
              <a:gd name="connsiteY3" fmla="*/ 876303 h 944697"/>
              <a:gd name="connsiteX4" fmla="*/ 0 w 944697"/>
              <a:gd name="connsiteY4" fmla="*/ 944697 h 94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697" h="944697">
                <a:moveTo>
                  <a:pt x="0" y="944697"/>
                </a:moveTo>
                <a:lnTo>
                  <a:pt x="0" y="0"/>
                </a:lnTo>
                <a:lnTo>
                  <a:pt x="944697" y="944697"/>
                </a:lnTo>
                <a:cubicBezTo>
                  <a:pt x="769841" y="921899"/>
                  <a:pt x="617739" y="866007"/>
                  <a:pt x="420129" y="876303"/>
                </a:cubicBezTo>
                <a:cubicBezTo>
                  <a:pt x="191145" y="886687"/>
                  <a:pt x="140043" y="921899"/>
                  <a:pt x="0" y="9446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02" b="-35467"/>
          <a:stretch>
            <a:fillRect/>
          </a:stretch>
        </p:blipFill>
        <p:spPr>
          <a:xfrm>
            <a:off x="6318243" y="190098"/>
            <a:ext cx="614874" cy="650223"/>
          </a:xfrm>
          <a:custGeom>
            <a:avLst/>
            <a:gdLst>
              <a:gd name="connsiteX0" fmla="*/ 134886 w 614874"/>
              <a:gd name="connsiteY0" fmla="*/ 340003 h 650223"/>
              <a:gd name="connsiteX1" fmla="*/ 134886 w 614874"/>
              <a:gd name="connsiteY1" fmla="*/ 479988 h 650223"/>
              <a:gd name="connsiteX2" fmla="*/ 322415 w 614874"/>
              <a:gd name="connsiteY2" fmla="*/ 479988 h 650223"/>
              <a:gd name="connsiteX3" fmla="*/ 178238 w 614874"/>
              <a:gd name="connsiteY3" fmla="*/ 650223 h 650223"/>
              <a:gd name="connsiteX4" fmla="*/ 0 w 614874"/>
              <a:gd name="connsiteY4" fmla="*/ 499268 h 650223"/>
              <a:gd name="connsiteX5" fmla="*/ 134886 w 614874"/>
              <a:gd name="connsiteY5" fmla="*/ 0 h 650223"/>
              <a:gd name="connsiteX6" fmla="*/ 614874 w 614874"/>
              <a:gd name="connsiteY6" fmla="*/ 0 h 650223"/>
              <a:gd name="connsiteX7" fmla="*/ 614874 w 614874"/>
              <a:gd name="connsiteY7" fmla="*/ 479988 h 650223"/>
              <a:gd name="connsiteX8" fmla="*/ 322415 w 614874"/>
              <a:gd name="connsiteY8" fmla="*/ 479988 h 650223"/>
              <a:gd name="connsiteX9" fmla="*/ 329193 w 614874"/>
              <a:gd name="connsiteY9" fmla="*/ 471985 h 650223"/>
              <a:gd name="connsiteX10" fmla="*/ 150955 w 614874"/>
              <a:gd name="connsiteY10" fmla="*/ 321030 h 650223"/>
              <a:gd name="connsiteX11" fmla="*/ 134886 w 614874"/>
              <a:gd name="connsiteY11" fmla="*/ 340003 h 65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74" h="650223">
                <a:moveTo>
                  <a:pt x="134886" y="340003"/>
                </a:moveTo>
                <a:lnTo>
                  <a:pt x="134886" y="479988"/>
                </a:lnTo>
                <a:lnTo>
                  <a:pt x="322415" y="479988"/>
                </a:lnTo>
                <a:lnTo>
                  <a:pt x="178238" y="650223"/>
                </a:lnTo>
                <a:lnTo>
                  <a:pt x="0" y="499268"/>
                </a:lnTo>
                <a:close/>
                <a:moveTo>
                  <a:pt x="134886" y="0"/>
                </a:moveTo>
                <a:lnTo>
                  <a:pt x="614874" y="0"/>
                </a:lnTo>
                <a:lnTo>
                  <a:pt x="614874" y="479988"/>
                </a:lnTo>
                <a:lnTo>
                  <a:pt x="322415" y="479988"/>
                </a:lnTo>
                <a:lnTo>
                  <a:pt x="329193" y="471985"/>
                </a:lnTo>
                <a:lnTo>
                  <a:pt x="150955" y="321030"/>
                </a:lnTo>
                <a:lnTo>
                  <a:pt x="134886" y="340003"/>
                </a:lnTo>
                <a:close/>
              </a:path>
            </a:pathLst>
          </a:custGeom>
          <a:effectLst>
            <a:outerShdw blurRad="88900" sx="110000" sy="110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5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"/>
          <p:cNvSpPr/>
          <p:nvPr/>
        </p:nvSpPr>
        <p:spPr>
          <a:xfrm rot="3225875">
            <a:off x="3409161" y="3537158"/>
            <a:ext cx="453931" cy="2128364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2773 w 498251"/>
              <a:gd name="connsiteY3" fmla="*/ 2719619 h 2804886"/>
              <a:gd name="connsiteX4" fmla="*/ 0 w 498251"/>
              <a:gd name="connsiteY4" fmla="*/ 1361 h 2804886"/>
              <a:gd name="connsiteX0" fmla="*/ 5491 w 495678"/>
              <a:gd name="connsiteY0" fmla="*/ 103381 h 2804886"/>
              <a:gd name="connsiteX1" fmla="*/ 495678 w 495678"/>
              <a:gd name="connsiteY1" fmla="*/ 0 h 2804886"/>
              <a:gd name="connsiteX2" fmla="*/ 495675 w 495678"/>
              <a:gd name="connsiteY2" fmla="*/ 2804886 h 2804886"/>
              <a:gd name="connsiteX3" fmla="*/ 200 w 495678"/>
              <a:gd name="connsiteY3" fmla="*/ 2719619 h 2804886"/>
              <a:gd name="connsiteX4" fmla="*/ 5491 w 495678"/>
              <a:gd name="connsiteY4" fmla="*/ 103381 h 2804886"/>
              <a:gd name="connsiteX0" fmla="*/ 5491 w 501432"/>
              <a:gd name="connsiteY0" fmla="*/ 397328 h 3098833"/>
              <a:gd name="connsiteX1" fmla="*/ 501432 w 501432"/>
              <a:gd name="connsiteY1" fmla="*/ 0 h 3098833"/>
              <a:gd name="connsiteX2" fmla="*/ 495675 w 501432"/>
              <a:gd name="connsiteY2" fmla="*/ 3098833 h 3098833"/>
              <a:gd name="connsiteX3" fmla="*/ 200 w 501432"/>
              <a:gd name="connsiteY3" fmla="*/ 3013566 h 3098833"/>
              <a:gd name="connsiteX4" fmla="*/ 5491 w 501432"/>
              <a:gd name="connsiteY4" fmla="*/ 397328 h 3098833"/>
              <a:gd name="connsiteX0" fmla="*/ 6573 w 501411"/>
              <a:gd name="connsiteY0" fmla="*/ 444631 h 3098833"/>
              <a:gd name="connsiteX1" fmla="*/ 501411 w 501411"/>
              <a:gd name="connsiteY1" fmla="*/ 0 h 3098833"/>
              <a:gd name="connsiteX2" fmla="*/ 495654 w 501411"/>
              <a:gd name="connsiteY2" fmla="*/ 3098833 h 3098833"/>
              <a:gd name="connsiteX3" fmla="*/ 179 w 501411"/>
              <a:gd name="connsiteY3" fmla="*/ 3013566 h 3098833"/>
              <a:gd name="connsiteX4" fmla="*/ 6573 w 501411"/>
              <a:gd name="connsiteY4" fmla="*/ 444631 h 3098833"/>
              <a:gd name="connsiteX0" fmla="*/ 6573 w 505914"/>
              <a:gd name="connsiteY0" fmla="*/ 454340 h 3108542"/>
              <a:gd name="connsiteX1" fmla="*/ 505913 w 505914"/>
              <a:gd name="connsiteY1" fmla="*/ 0 h 3108542"/>
              <a:gd name="connsiteX2" fmla="*/ 495654 w 505914"/>
              <a:gd name="connsiteY2" fmla="*/ 3108542 h 3108542"/>
              <a:gd name="connsiteX3" fmla="*/ 179 w 505914"/>
              <a:gd name="connsiteY3" fmla="*/ 3023275 h 3108542"/>
              <a:gd name="connsiteX4" fmla="*/ 6573 w 505914"/>
              <a:gd name="connsiteY4" fmla="*/ 454340 h 3108542"/>
              <a:gd name="connsiteX0" fmla="*/ 2589 w 501929"/>
              <a:gd name="connsiteY0" fmla="*/ 454340 h 3108542"/>
              <a:gd name="connsiteX1" fmla="*/ 501929 w 501929"/>
              <a:gd name="connsiteY1" fmla="*/ 0 h 3108542"/>
              <a:gd name="connsiteX2" fmla="*/ 491670 w 501929"/>
              <a:gd name="connsiteY2" fmla="*/ 3108542 h 3108542"/>
              <a:gd name="connsiteX3" fmla="*/ 293 w 501929"/>
              <a:gd name="connsiteY3" fmla="*/ 2699954 h 3108542"/>
              <a:gd name="connsiteX4" fmla="*/ 2589 w 501929"/>
              <a:gd name="connsiteY4" fmla="*/ 454340 h 3108542"/>
              <a:gd name="connsiteX0" fmla="*/ 9177 w 508517"/>
              <a:gd name="connsiteY0" fmla="*/ 454340 h 3108542"/>
              <a:gd name="connsiteX1" fmla="*/ 508517 w 508517"/>
              <a:gd name="connsiteY1" fmla="*/ 0 h 3108542"/>
              <a:gd name="connsiteX2" fmla="*/ 498258 w 508517"/>
              <a:gd name="connsiteY2" fmla="*/ 3108542 h 3108542"/>
              <a:gd name="connsiteX3" fmla="*/ 142 w 508517"/>
              <a:gd name="connsiteY3" fmla="*/ 2683483 h 3108542"/>
              <a:gd name="connsiteX4" fmla="*/ 9177 w 508517"/>
              <a:gd name="connsiteY4" fmla="*/ 454340 h 3108542"/>
              <a:gd name="connsiteX0" fmla="*/ 16616 w 515956"/>
              <a:gd name="connsiteY0" fmla="*/ 454340 h 3108542"/>
              <a:gd name="connsiteX1" fmla="*/ 515956 w 515956"/>
              <a:gd name="connsiteY1" fmla="*/ 0 h 3108542"/>
              <a:gd name="connsiteX2" fmla="*/ 505697 w 515956"/>
              <a:gd name="connsiteY2" fmla="*/ 3108542 h 3108542"/>
              <a:gd name="connsiteX3" fmla="*/ 91 w 515956"/>
              <a:gd name="connsiteY3" fmla="*/ 1920070 h 3108542"/>
              <a:gd name="connsiteX4" fmla="*/ 16616 w 515956"/>
              <a:gd name="connsiteY4" fmla="*/ 454340 h 3108542"/>
              <a:gd name="connsiteX0" fmla="*/ 7682 w 507022"/>
              <a:gd name="connsiteY0" fmla="*/ 454340 h 3108542"/>
              <a:gd name="connsiteX1" fmla="*/ 507022 w 507022"/>
              <a:gd name="connsiteY1" fmla="*/ 0 h 3108542"/>
              <a:gd name="connsiteX2" fmla="*/ 496763 w 507022"/>
              <a:gd name="connsiteY2" fmla="*/ 3108542 h 3108542"/>
              <a:gd name="connsiteX3" fmla="*/ 162 w 507022"/>
              <a:gd name="connsiteY3" fmla="*/ 1902864 h 3108542"/>
              <a:gd name="connsiteX4" fmla="*/ 7682 w 507022"/>
              <a:gd name="connsiteY4" fmla="*/ 454340 h 3108542"/>
              <a:gd name="connsiteX0" fmla="*/ 8800 w 507006"/>
              <a:gd name="connsiteY0" fmla="*/ 437706 h 3108542"/>
              <a:gd name="connsiteX1" fmla="*/ 507006 w 507006"/>
              <a:gd name="connsiteY1" fmla="*/ 0 h 3108542"/>
              <a:gd name="connsiteX2" fmla="*/ 496747 w 507006"/>
              <a:gd name="connsiteY2" fmla="*/ 3108542 h 3108542"/>
              <a:gd name="connsiteX3" fmla="*/ 146 w 507006"/>
              <a:gd name="connsiteY3" fmla="*/ 1902864 h 3108542"/>
              <a:gd name="connsiteX4" fmla="*/ 8800 w 507006"/>
              <a:gd name="connsiteY4" fmla="*/ 437706 h 3108542"/>
              <a:gd name="connsiteX0" fmla="*/ 11943 w 506978"/>
              <a:gd name="connsiteY0" fmla="*/ 423571 h 3108542"/>
              <a:gd name="connsiteX1" fmla="*/ 506978 w 506978"/>
              <a:gd name="connsiteY1" fmla="*/ 0 h 3108542"/>
              <a:gd name="connsiteX2" fmla="*/ 496719 w 506978"/>
              <a:gd name="connsiteY2" fmla="*/ 3108542 h 3108542"/>
              <a:gd name="connsiteX3" fmla="*/ 118 w 506978"/>
              <a:gd name="connsiteY3" fmla="*/ 1902864 h 3108542"/>
              <a:gd name="connsiteX4" fmla="*/ 11943 w 506978"/>
              <a:gd name="connsiteY4" fmla="*/ 423571 h 3108542"/>
              <a:gd name="connsiteX0" fmla="*/ 11943 w 503492"/>
              <a:gd name="connsiteY0" fmla="*/ 0 h 2684971"/>
              <a:gd name="connsiteX1" fmla="*/ 503492 w 503492"/>
              <a:gd name="connsiteY1" fmla="*/ 239635 h 2684971"/>
              <a:gd name="connsiteX2" fmla="*/ 496719 w 503492"/>
              <a:gd name="connsiteY2" fmla="*/ 2684971 h 2684971"/>
              <a:gd name="connsiteX3" fmla="*/ 118 w 503492"/>
              <a:gd name="connsiteY3" fmla="*/ 1479293 h 2684971"/>
              <a:gd name="connsiteX4" fmla="*/ 11943 w 503492"/>
              <a:gd name="connsiteY4" fmla="*/ 0 h 2684971"/>
              <a:gd name="connsiteX0" fmla="*/ 9345 w 503514"/>
              <a:gd name="connsiteY0" fmla="*/ 0 h 3028852"/>
              <a:gd name="connsiteX1" fmla="*/ 503514 w 503514"/>
              <a:gd name="connsiteY1" fmla="*/ 583516 h 3028852"/>
              <a:gd name="connsiteX2" fmla="*/ 496741 w 503514"/>
              <a:gd name="connsiteY2" fmla="*/ 3028852 h 3028852"/>
              <a:gd name="connsiteX3" fmla="*/ 140 w 503514"/>
              <a:gd name="connsiteY3" fmla="*/ 1823174 h 3028852"/>
              <a:gd name="connsiteX4" fmla="*/ 9345 w 503514"/>
              <a:gd name="connsiteY4" fmla="*/ 0 h 3028852"/>
              <a:gd name="connsiteX0" fmla="*/ 9506 w 503514"/>
              <a:gd name="connsiteY0" fmla="*/ -1 h 2946869"/>
              <a:gd name="connsiteX1" fmla="*/ 503514 w 503514"/>
              <a:gd name="connsiteY1" fmla="*/ 501533 h 2946869"/>
              <a:gd name="connsiteX2" fmla="*/ 496741 w 503514"/>
              <a:gd name="connsiteY2" fmla="*/ 2946869 h 2946869"/>
              <a:gd name="connsiteX3" fmla="*/ 140 w 503514"/>
              <a:gd name="connsiteY3" fmla="*/ 1741191 h 2946869"/>
              <a:gd name="connsiteX4" fmla="*/ 9506 w 503514"/>
              <a:gd name="connsiteY4" fmla="*/ -1 h 2946869"/>
              <a:gd name="connsiteX0" fmla="*/ 13516 w 507524"/>
              <a:gd name="connsiteY0" fmla="*/ 0 h 2946870"/>
              <a:gd name="connsiteX1" fmla="*/ 507524 w 507524"/>
              <a:gd name="connsiteY1" fmla="*/ 501534 h 2946870"/>
              <a:gd name="connsiteX2" fmla="*/ 500751 w 507524"/>
              <a:gd name="connsiteY2" fmla="*/ 2946870 h 2946870"/>
              <a:gd name="connsiteX3" fmla="*/ 107 w 507524"/>
              <a:gd name="connsiteY3" fmla="*/ 2641704 h 2946870"/>
              <a:gd name="connsiteX4" fmla="*/ 13516 w 507524"/>
              <a:gd name="connsiteY4" fmla="*/ 0 h 2946870"/>
              <a:gd name="connsiteX0" fmla="*/ 13516 w 507524"/>
              <a:gd name="connsiteY0" fmla="*/ 0 h 2641704"/>
              <a:gd name="connsiteX1" fmla="*/ 507524 w 507524"/>
              <a:gd name="connsiteY1" fmla="*/ 501534 h 2641704"/>
              <a:gd name="connsiteX2" fmla="*/ 503967 w 507524"/>
              <a:gd name="connsiteY2" fmla="*/ 2157539 h 2641704"/>
              <a:gd name="connsiteX3" fmla="*/ 107 w 507524"/>
              <a:gd name="connsiteY3" fmla="*/ 2641704 h 2641704"/>
              <a:gd name="connsiteX4" fmla="*/ 13516 w 507524"/>
              <a:gd name="connsiteY4" fmla="*/ 0 h 2641704"/>
              <a:gd name="connsiteX0" fmla="*/ 9646 w 503654"/>
              <a:gd name="connsiteY0" fmla="*/ 0 h 3104841"/>
              <a:gd name="connsiteX1" fmla="*/ 503654 w 503654"/>
              <a:gd name="connsiteY1" fmla="*/ 501534 h 3104841"/>
              <a:gd name="connsiteX2" fmla="*/ 500097 w 503654"/>
              <a:gd name="connsiteY2" fmla="*/ 2157539 h 3104841"/>
              <a:gd name="connsiteX3" fmla="*/ 138 w 503654"/>
              <a:gd name="connsiteY3" fmla="*/ 3104841 h 3104841"/>
              <a:gd name="connsiteX4" fmla="*/ 9646 w 503654"/>
              <a:gd name="connsiteY4" fmla="*/ 0 h 310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54" h="3104841">
                <a:moveTo>
                  <a:pt x="9646" y="0"/>
                </a:moveTo>
                <a:lnTo>
                  <a:pt x="503654" y="501534"/>
                </a:lnTo>
                <a:cubicBezTo>
                  <a:pt x="500234" y="1537715"/>
                  <a:pt x="503517" y="1121358"/>
                  <a:pt x="500097" y="2157539"/>
                </a:cubicBezTo>
                <a:lnTo>
                  <a:pt x="138" y="3104841"/>
                </a:lnTo>
                <a:cubicBezTo>
                  <a:pt x="-1449" y="2170333"/>
                  <a:pt x="11233" y="934508"/>
                  <a:pt x="9646" y="0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13300" y="2031591"/>
            <a:ext cx="62808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 THREE</a:t>
            </a:r>
            <a:endParaRPr lang="zh-CN" altLang="en-US" sz="8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0" y="3478141"/>
            <a:ext cx="231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 YOUR TITLE HERE</a:t>
            </a:r>
            <a:endParaRPr lang="zh-CN" altLang="en-US" dirty="0"/>
          </a:p>
        </p:txBody>
      </p:sp>
      <p:sp>
        <p:nvSpPr>
          <p:cNvPr id="13" name="矩形 1"/>
          <p:cNvSpPr/>
          <p:nvPr/>
        </p:nvSpPr>
        <p:spPr>
          <a:xfrm rot="3317504">
            <a:off x="3664661" y="2239198"/>
            <a:ext cx="453181" cy="1450206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1220 w 499471"/>
              <a:gd name="connsiteY0" fmla="*/ 1361 h 2804886"/>
              <a:gd name="connsiteX1" fmla="*/ 499471 w 499471"/>
              <a:gd name="connsiteY1" fmla="*/ 0 h 2804886"/>
              <a:gd name="connsiteX2" fmla="*/ 499468 w 499471"/>
              <a:gd name="connsiteY2" fmla="*/ 2804886 h 2804886"/>
              <a:gd name="connsiteX3" fmla="*/ 378 w 499471"/>
              <a:gd name="connsiteY3" fmla="*/ 2745456 h 2804886"/>
              <a:gd name="connsiteX4" fmla="*/ 1220 w 499471"/>
              <a:gd name="connsiteY4" fmla="*/ 1361 h 2804886"/>
              <a:gd name="connsiteX0" fmla="*/ 1220 w 502080"/>
              <a:gd name="connsiteY0" fmla="*/ 0 h 2803525"/>
              <a:gd name="connsiteX1" fmla="*/ 502079 w 502080"/>
              <a:gd name="connsiteY1" fmla="*/ 213429 h 2803525"/>
              <a:gd name="connsiteX2" fmla="*/ 499468 w 502080"/>
              <a:gd name="connsiteY2" fmla="*/ 2803525 h 2803525"/>
              <a:gd name="connsiteX3" fmla="*/ 378 w 502080"/>
              <a:gd name="connsiteY3" fmla="*/ 2744095 h 2803525"/>
              <a:gd name="connsiteX4" fmla="*/ 1220 w 502080"/>
              <a:gd name="connsiteY4" fmla="*/ 0 h 2803525"/>
              <a:gd name="connsiteX0" fmla="*/ 1220 w 504523"/>
              <a:gd name="connsiteY0" fmla="*/ 0 h 2803525"/>
              <a:gd name="connsiteX1" fmla="*/ 504523 w 504523"/>
              <a:gd name="connsiteY1" fmla="*/ 233505 h 2803525"/>
              <a:gd name="connsiteX2" fmla="*/ 499468 w 504523"/>
              <a:gd name="connsiteY2" fmla="*/ 2803525 h 2803525"/>
              <a:gd name="connsiteX3" fmla="*/ 378 w 504523"/>
              <a:gd name="connsiteY3" fmla="*/ 2744095 h 2803525"/>
              <a:gd name="connsiteX4" fmla="*/ 1220 w 504523"/>
              <a:gd name="connsiteY4" fmla="*/ 0 h 2803525"/>
              <a:gd name="connsiteX0" fmla="*/ 1013 w 504542"/>
              <a:gd name="connsiteY0" fmla="*/ 0 h 2794222"/>
              <a:gd name="connsiteX1" fmla="*/ 504542 w 504542"/>
              <a:gd name="connsiteY1" fmla="*/ 224202 h 2794222"/>
              <a:gd name="connsiteX2" fmla="*/ 499487 w 504542"/>
              <a:gd name="connsiteY2" fmla="*/ 2794222 h 2794222"/>
              <a:gd name="connsiteX3" fmla="*/ 397 w 504542"/>
              <a:gd name="connsiteY3" fmla="*/ 2734792 h 2794222"/>
              <a:gd name="connsiteX4" fmla="*/ 1013 w 504542"/>
              <a:gd name="connsiteY4" fmla="*/ 0 h 2794222"/>
              <a:gd name="connsiteX0" fmla="*/ 118 w 504653"/>
              <a:gd name="connsiteY0" fmla="*/ 0 h 2782581"/>
              <a:gd name="connsiteX1" fmla="*/ 504653 w 504653"/>
              <a:gd name="connsiteY1" fmla="*/ 212561 h 2782581"/>
              <a:gd name="connsiteX2" fmla="*/ 499598 w 504653"/>
              <a:gd name="connsiteY2" fmla="*/ 2782581 h 2782581"/>
              <a:gd name="connsiteX3" fmla="*/ 508 w 504653"/>
              <a:gd name="connsiteY3" fmla="*/ 2723151 h 2782581"/>
              <a:gd name="connsiteX4" fmla="*/ 118 w 504653"/>
              <a:gd name="connsiteY4" fmla="*/ 0 h 2782581"/>
              <a:gd name="connsiteX0" fmla="*/ 118 w 505988"/>
              <a:gd name="connsiteY0" fmla="*/ 0 h 2782581"/>
              <a:gd name="connsiteX1" fmla="*/ 505988 w 505988"/>
              <a:gd name="connsiteY1" fmla="*/ 218128 h 2782581"/>
              <a:gd name="connsiteX2" fmla="*/ 499598 w 505988"/>
              <a:gd name="connsiteY2" fmla="*/ 2782581 h 2782581"/>
              <a:gd name="connsiteX3" fmla="*/ 508 w 505988"/>
              <a:gd name="connsiteY3" fmla="*/ 2723151 h 2782581"/>
              <a:gd name="connsiteX4" fmla="*/ 118 w 505988"/>
              <a:gd name="connsiteY4" fmla="*/ 0 h 2782581"/>
              <a:gd name="connsiteX0" fmla="*/ 118 w 507323"/>
              <a:gd name="connsiteY0" fmla="*/ 0 h 2782581"/>
              <a:gd name="connsiteX1" fmla="*/ 507323 w 507323"/>
              <a:gd name="connsiteY1" fmla="*/ 223696 h 2782581"/>
              <a:gd name="connsiteX2" fmla="*/ 499598 w 507323"/>
              <a:gd name="connsiteY2" fmla="*/ 2782581 h 2782581"/>
              <a:gd name="connsiteX3" fmla="*/ 508 w 507323"/>
              <a:gd name="connsiteY3" fmla="*/ 2723151 h 2782581"/>
              <a:gd name="connsiteX4" fmla="*/ 118 w 507323"/>
              <a:gd name="connsiteY4" fmla="*/ 0 h 2782581"/>
              <a:gd name="connsiteX0" fmla="*/ 0 w 507205"/>
              <a:gd name="connsiteY0" fmla="*/ 0 h 2782581"/>
              <a:gd name="connsiteX1" fmla="*/ 507205 w 507205"/>
              <a:gd name="connsiteY1" fmla="*/ 223696 h 2782581"/>
              <a:gd name="connsiteX2" fmla="*/ 499480 w 507205"/>
              <a:gd name="connsiteY2" fmla="*/ 2782581 h 2782581"/>
              <a:gd name="connsiteX3" fmla="*/ 1764 w 507205"/>
              <a:gd name="connsiteY3" fmla="*/ 2602196 h 2782581"/>
              <a:gd name="connsiteX4" fmla="*/ 0 w 507205"/>
              <a:gd name="connsiteY4" fmla="*/ 0 h 2782581"/>
              <a:gd name="connsiteX0" fmla="*/ 0 w 507205"/>
              <a:gd name="connsiteY0" fmla="*/ 0 h 2699330"/>
              <a:gd name="connsiteX1" fmla="*/ 507205 w 507205"/>
              <a:gd name="connsiteY1" fmla="*/ 223696 h 2699330"/>
              <a:gd name="connsiteX2" fmla="*/ 498503 w 507205"/>
              <a:gd name="connsiteY2" fmla="*/ 2699330 h 2699330"/>
              <a:gd name="connsiteX3" fmla="*/ 1764 w 507205"/>
              <a:gd name="connsiteY3" fmla="*/ 2602196 h 2699330"/>
              <a:gd name="connsiteX4" fmla="*/ 0 w 507205"/>
              <a:gd name="connsiteY4" fmla="*/ 0 h 2699330"/>
              <a:gd name="connsiteX0" fmla="*/ 0 w 501827"/>
              <a:gd name="connsiteY0" fmla="*/ 0 h 2699330"/>
              <a:gd name="connsiteX1" fmla="*/ 501827 w 501827"/>
              <a:gd name="connsiteY1" fmla="*/ 454682 h 2699330"/>
              <a:gd name="connsiteX2" fmla="*/ 498503 w 501827"/>
              <a:gd name="connsiteY2" fmla="*/ 2699330 h 2699330"/>
              <a:gd name="connsiteX3" fmla="*/ 1764 w 501827"/>
              <a:gd name="connsiteY3" fmla="*/ 2602196 h 2699330"/>
              <a:gd name="connsiteX4" fmla="*/ 0 w 501827"/>
              <a:gd name="connsiteY4" fmla="*/ 0 h 2699330"/>
              <a:gd name="connsiteX0" fmla="*/ 0 w 502824"/>
              <a:gd name="connsiteY0" fmla="*/ 0 h 2699330"/>
              <a:gd name="connsiteX1" fmla="*/ 502824 w 502824"/>
              <a:gd name="connsiteY1" fmla="*/ 498973 h 2699330"/>
              <a:gd name="connsiteX2" fmla="*/ 498503 w 502824"/>
              <a:gd name="connsiteY2" fmla="*/ 2699330 h 2699330"/>
              <a:gd name="connsiteX3" fmla="*/ 1764 w 502824"/>
              <a:gd name="connsiteY3" fmla="*/ 2602196 h 2699330"/>
              <a:gd name="connsiteX4" fmla="*/ 0 w 502824"/>
              <a:gd name="connsiteY4" fmla="*/ 0 h 2699330"/>
              <a:gd name="connsiteX0" fmla="*/ 0 w 502824"/>
              <a:gd name="connsiteY0" fmla="*/ 0 h 2699330"/>
              <a:gd name="connsiteX1" fmla="*/ 502824 w 502824"/>
              <a:gd name="connsiteY1" fmla="*/ 498973 h 2699330"/>
              <a:gd name="connsiteX2" fmla="*/ 498503 w 502824"/>
              <a:gd name="connsiteY2" fmla="*/ 2699330 h 2699330"/>
              <a:gd name="connsiteX3" fmla="*/ 3834 w 502824"/>
              <a:gd name="connsiteY3" fmla="*/ 2130131 h 2699330"/>
              <a:gd name="connsiteX4" fmla="*/ 0 w 502824"/>
              <a:gd name="connsiteY4" fmla="*/ 0 h 269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824" h="2699330">
                <a:moveTo>
                  <a:pt x="0" y="0"/>
                </a:moveTo>
                <a:lnTo>
                  <a:pt x="502824" y="498973"/>
                </a:lnTo>
                <a:cubicBezTo>
                  <a:pt x="501954" y="1362338"/>
                  <a:pt x="499373" y="1835965"/>
                  <a:pt x="498503" y="2699330"/>
                </a:cubicBezTo>
                <a:lnTo>
                  <a:pt x="3834" y="2130131"/>
                </a:lnTo>
                <a:cubicBezTo>
                  <a:pt x="2247" y="1195623"/>
                  <a:pt x="1587" y="934508"/>
                  <a:pt x="0" y="0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"/>
          <p:cNvSpPr/>
          <p:nvPr/>
        </p:nvSpPr>
        <p:spPr>
          <a:xfrm rot="3755085">
            <a:off x="2368119" y="1191089"/>
            <a:ext cx="447217" cy="1781236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4625 w 493709"/>
              <a:gd name="connsiteY0" fmla="*/ 206186 h 2804886"/>
              <a:gd name="connsiteX1" fmla="*/ 493709 w 493709"/>
              <a:gd name="connsiteY1" fmla="*/ 0 h 2804886"/>
              <a:gd name="connsiteX2" fmla="*/ 493706 w 493709"/>
              <a:gd name="connsiteY2" fmla="*/ 2804886 h 2804886"/>
              <a:gd name="connsiteX3" fmla="*/ 220 w 493709"/>
              <a:gd name="connsiteY3" fmla="*/ 2804886 h 2804886"/>
              <a:gd name="connsiteX4" fmla="*/ 4625 w 493709"/>
              <a:gd name="connsiteY4" fmla="*/ 206186 h 2804886"/>
              <a:gd name="connsiteX0" fmla="*/ 4625 w 496047"/>
              <a:gd name="connsiteY0" fmla="*/ 413471 h 3012171"/>
              <a:gd name="connsiteX1" fmla="*/ 496047 w 496047"/>
              <a:gd name="connsiteY1" fmla="*/ 1 h 3012171"/>
              <a:gd name="connsiteX2" fmla="*/ 493706 w 496047"/>
              <a:gd name="connsiteY2" fmla="*/ 3012171 h 3012171"/>
              <a:gd name="connsiteX3" fmla="*/ 220 w 496047"/>
              <a:gd name="connsiteY3" fmla="*/ 3012171 h 3012171"/>
              <a:gd name="connsiteX4" fmla="*/ 4625 w 496047"/>
              <a:gd name="connsiteY4" fmla="*/ 413471 h 3012171"/>
              <a:gd name="connsiteX0" fmla="*/ 16537 w 495919"/>
              <a:gd name="connsiteY0" fmla="*/ 471377 h 3012169"/>
              <a:gd name="connsiteX1" fmla="*/ 495919 w 495919"/>
              <a:gd name="connsiteY1" fmla="*/ -1 h 3012169"/>
              <a:gd name="connsiteX2" fmla="*/ 493578 w 495919"/>
              <a:gd name="connsiteY2" fmla="*/ 3012169 h 3012169"/>
              <a:gd name="connsiteX3" fmla="*/ 92 w 495919"/>
              <a:gd name="connsiteY3" fmla="*/ 3012169 h 3012169"/>
              <a:gd name="connsiteX4" fmla="*/ 16537 w 495919"/>
              <a:gd name="connsiteY4" fmla="*/ 471377 h 3012169"/>
              <a:gd name="connsiteX0" fmla="*/ 1217 w 496205"/>
              <a:gd name="connsiteY0" fmla="*/ 1426783 h 3012171"/>
              <a:gd name="connsiteX1" fmla="*/ 496205 w 496205"/>
              <a:gd name="connsiteY1" fmla="*/ 1 h 3012171"/>
              <a:gd name="connsiteX2" fmla="*/ 493864 w 496205"/>
              <a:gd name="connsiteY2" fmla="*/ 3012171 h 3012171"/>
              <a:gd name="connsiteX3" fmla="*/ 378 w 496205"/>
              <a:gd name="connsiteY3" fmla="*/ 3012171 h 3012171"/>
              <a:gd name="connsiteX4" fmla="*/ 1217 w 496205"/>
              <a:gd name="connsiteY4" fmla="*/ 1426783 h 301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205" h="3012171">
                <a:moveTo>
                  <a:pt x="1217" y="1426783"/>
                </a:moveTo>
                <a:lnTo>
                  <a:pt x="496205" y="1"/>
                </a:lnTo>
                <a:cubicBezTo>
                  <a:pt x="495425" y="1004058"/>
                  <a:pt x="494644" y="2008114"/>
                  <a:pt x="493864" y="3012171"/>
                </a:cubicBezTo>
                <a:lnTo>
                  <a:pt x="378" y="3012171"/>
                </a:lnTo>
                <a:cubicBezTo>
                  <a:pt x="-1209" y="2077663"/>
                  <a:pt x="2804" y="2361291"/>
                  <a:pt x="1217" y="1426783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/>
          <p:cNvSpPr/>
          <p:nvPr/>
        </p:nvSpPr>
        <p:spPr>
          <a:xfrm rot="7114338">
            <a:off x="3344775" y="1114757"/>
            <a:ext cx="456927" cy="2130900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2773 w 498251"/>
              <a:gd name="connsiteY3" fmla="*/ 2719619 h 2804886"/>
              <a:gd name="connsiteX4" fmla="*/ 0 w 498251"/>
              <a:gd name="connsiteY4" fmla="*/ 1361 h 2804886"/>
              <a:gd name="connsiteX0" fmla="*/ 5491 w 495678"/>
              <a:gd name="connsiteY0" fmla="*/ 103381 h 2804886"/>
              <a:gd name="connsiteX1" fmla="*/ 495678 w 495678"/>
              <a:gd name="connsiteY1" fmla="*/ 0 h 2804886"/>
              <a:gd name="connsiteX2" fmla="*/ 495675 w 495678"/>
              <a:gd name="connsiteY2" fmla="*/ 2804886 h 2804886"/>
              <a:gd name="connsiteX3" fmla="*/ 200 w 495678"/>
              <a:gd name="connsiteY3" fmla="*/ 2719619 h 2804886"/>
              <a:gd name="connsiteX4" fmla="*/ 5491 w 495678"/>
              <a:gd name="connsiteY4" fmla="*/ 103381 h 2804886"/>
              <a:gd name="connsiteX0" fmla="*/ 5491 w 501432"/>
              <a:gd name="connsiteY0" fmla="*/ 397328 h 3098833"/>
              <a:gd name="connsiteX1" fmla="*/ 501432 w 501432"/>
              <a:gd name="connsiteY1" fmla="*/ 0 h 3098833"/>
              <a:gd name="connsiteX2" fmla="*/ 495675 w 501432"/>
              <a:gd name="connsiteY2" fmla="*/ 3098833 h 3098833"/>
              <a:gd name="connsiteX3" fmla="*/ 200 w 501432"/>
              <a:gd name="connsiteY3" fmla="*/ 3013566 h 3098833"/>
              <a:gd name="connsiteX4" fmla="*/ 5491 w 501432"/>
              <a:gd name="connsiteY4" fmla="*/ 397328 h 3098833"/>
              <a:gd name="connsiteX0" fmla="*/ 6573 w 501411"/>
              <a:gd name="connsiteY0" fmla="*/ 444631 h 3098833"/>
              <a:gd name="connsiteX1" fmla="*/ 501411 w 501411"/>
              <a:gd name="connsiteY1" fmla="*/ 0 h 3098833"/>
              <a:gd name="connsiteX2" fmla="*/ 495654 w 501411"/>
              <a:gd name="connsiteY2" fmla="*/ 3098833 h 3098833"/>
              <a:gd name="connsiteX3" fmla="*/ 179 w 501411"/>
              <a:gd name="connsiteY3" fmla="*/ 3013566 h 3098833"/>
              <a:gd name="connsiteX4" fmla="*/ 6573 w 501411"/>
              <a:gd name="connsiteY4" fmla="*/ 444631 h 3098833"/>
              <a:gd name="connsiteX0" fmla="*/ 6573 w 505914"/>
              <a:gd name="connsiteY0" fmla="*/ 454340 h 3108542"/>
              <a:gd name="connsiteX1" fmla="*/ 505913 w 505914"/>
              <a:gd name="connsiteY1" fmla="*/ 0 h 3108542"/>
              <a:gd name="connsiteX2" fmla="*/ 495654 w 505914"/>
              <a:gd name="connsiteY2" fmla="*/ 3108542 h 3108542"/>
              <a:gd name="connsiteX3" fmla="*/ 179 w 505914"/>
              <a:gd name="connsiteY3" fmla="*/ 3023275 h 3108542"/>
              <a:gd name="connsiteX4" fmla="*/ 6573 w 505914"/>
              <a:gd name="connsiteY4" fmla="*/ 454340 h 3108542"/>
              <a:gd name="connsiteX0" fmla="*/ 2589 w 501929"/>
              <a:gd name="connsiteY0" fmla="*/ 454340 h 3108542"/>
              <a:gd name="connsiteX1" fmla="*/ 501929 w 501929"/>
              <a:gd name="connsiteY1" fmla="*/ 0 h 3108542"/>
              <a:gd name="connsiteX2" fmla="*/ 491670 w 501929"/>
              <a:gd name="connsiteY2" fmla="*/ 3108542 h 3108542"/>
              <a:gd name="connsiteX3" fmla="*/ 293 w 501929"/>
              <a:gd name="connsiteY3" fmla="*/ 2699954 h 3108542"/>
              <a:gd name="connsiteX4" fmla="*/ 2589 w 501929"/>
              <a:gd name="connsiteY4" fmla="*/ 454340 h 3108542"/>
              <a:gd name="connsiteX0" fmla="*/ 9177 w 508517"/>
              <a:gd name="connsiteY0" fmla="*/ 454340 h 3108542"/>
              <a:gd name="connsiteX1" fmla="*/ 508517 w 508517"/>
              <a:gd name="connsiteY1" fmla="*/ 0 h 3108542"/>
              <a:gd name="connsiteX2" fmla="*/ 498258 w 508517"/>
              <a:gd name="connsiteY2" fmla="*/ 3108542 h 3108542"/>
              <a:gd name="connsiteX3" fmla="*/ 142 w 508517"/>
              <a:gd name="connsiteY3" fmla="*/ 2683483 h 3108542"/>
              <a:gd name="connsiteX4" fmla="*/ 9177 w 508517"/>
              <a:gd name="connsiteY4" fmla="*/ 454340 h 3108542"/>
              <a:gd name="connsiteX0" fmla="*/ 16616 w 515956"/>
              <a:gd name="connsiteY0" fmla="*/ 454340 h 3108542"/>
              <a:gd name="connsiteX1" fmla="*/ 515956 w 515956"/>
              <a:gd name="connsiteY1" fmla="*/ 0 h 3108542"/>
              <a:gd name="connsiteX2" fmla="*/ 505697 w 515956"/>
              <a:gd name="connsiteY2" fmla="*/ 3108542 h 3108542"/>
              <a:gd name="connsiteX3" fmla="*/ 91 w 515956"/>
              <a:gd name="connsiteY3" fmla="*/ 1920070 h 3108542"/>
              <a:gd name="connsiteX4" fmla="*/ 16616 w 515956"/>
              <a:gd name="connsiteY4" fmla="*/ 454340 h 3108542"/>
              <a:gd name="connsiteX0" fmla="*/ 7682 w 507022"/>
              <a:gd name="connsiteY0" fmla="*/ 454340 h 3108542"/>
              <a:gd name="connsiteX1" fmla="*/ 507022 w 507022"/>
              <a:gd name="connsiteY1" fmla="*/ 0 h 3108542"/>
              <a:gd name="connsiteX2" fmla="*/ 496763 w 507022"/>
              <a:gd name="connsiteY2" fmla="*/ 3108542 h 3108542"/>
              <a:gd name="connsiteX3" fmla="*/ 162 w 507022"/>
              <a:gd name="connsiteY3" fmla="*/ 1902864 h 3108542"/>
              <a:gd name="connsiteX4" fmla="*/ 7682 w 507022"/>
              <a:gd name="connsiteY4" fmla="*/ 454340 h 3108542"/>
              <a:gd name="connsiteX0" fmla="*/ 8800 w 507006"/>
              <a:gd name="connsiteY0" fmla="*/ 437706 h 3108542"/>
              <a:gd name="connsiteX1" fmla="*/ 507006 w 507006"/>
              <a:gd name="connsiteY1" fmla="*/ 0 h 3108542"/>
              <a:gd name="connsiteX2" fmla="*/ 496747 w 507006"/>
              <a:gd name="connsiteY2" fmla="*/ 3108542 h 3108542"/>
              <a:gd name="connsiteX3" fmla="*/ 146 w 507006"/>
              <a:gd name="connsiteY3" fmla="*/ 1902864 h 3108542"/>
              <a:gd name="connsiteX4" fmla="*/ 8800 w 507006"/>
              <a:gd name="connsiteY4" fmla="*/ 437706 h 3108542"/>
              <a:gd name="connsiteX0" fmla="*/ 11943 w 506978"/>
              <a:gd name="connsiteY0" fmla="*/ 423571 h 3108542"/>
              <a:gd name="connsiteX1" fmla="*/ 506978 w 506978"/>
              <a:gd name="connsiteY1" fmla="*/ 0 h 3108542"/>
              <a:gd name="connsiteX2" fmla="*/ 496719 w 506978"/>
              <a:gd name="connsiteY2" fmla="*/ 3108542 h 3108542"/>
              <a:gd name="connsiteX3" fmla="*/ 118 w 506978"/>
              <a:gd name="connsiteY3" fmla="*/ 1902864 h 3108542"/>
              <a:gd name="connsiteX4" fmla="*/ 11943 w 506978"/>
              <a:gd name="connsiteY4" fmla="*/ 423571 h 310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978" h="3108542">
                <a:moveTo>
                  <a:pt x="11943" y="423571"/>
                </a:moveTo>
                <a:lnTo>
                  <a:pt x="506978" y="0"/>
                </a:lnTo>
                <a:cubicBezTo>
                  <a:pt x="503558" y="1036181"/>
                  <a:pt x="500139" y="2072361"/>
                  <a:pt x="496719" y="3108542"/>
                </a:cubicBezTo>
                <a:lnTo>
                  <a:pt x="118" y="1902864"/>
                </a:lnTo>
                <a:cubicBezTo>
                  <a:pt x="-1469" y="968356"/>
                  <a:pt x="13530" y="1358079"/>
                  <a:pt x="11943" y="423571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"/>
          <p:cNvSpPr/>
          <p:nvPr/>
        </p:nvSpPr>
        <p:spPr>
          <a:xfrm rot="7824609">
            <a:off x="3667895" y="2887287"/>
            <a:ext cx="454822" cy="1586670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1220 w 499471"/>
              <a:gd name="connsiteY0" fmla="*/ 1361 h 2804886"/>
              <a:gd name="connsiteX1" fmla="*/ 499471 w 499471"/>
              <a:gd name="connsiteY1" fmla="*/ 0 h 2804886"/>
              <a:gd name="connsiteX2" fmla="*/ 499468 w 499471"/>
              <a:gd name="connsiteY2" fmla="*/ 2804886 h 2804886"/>
              <a:gd name="connsiteX3" fmla="*/ 378 w 499471"/>
              <a:gd name="connsiteY3" fmla="*/ 2745456 h 2804886"/>
              <a:gd name="connsiteX4" fmla="*/ 1220 w 499471"/>
              <a:gd name="connsiteY4" fmla="*/ 1361 h 2804886"/>
              <a:gd name="connsiteX0" fmla="*/ 1220 w 502080"/>
              <a:gd name="connsiteY0" fmla="*/ 0 h 2803525"/>
              <a:gd name="connsiteX1" fmla="*/ 502079 w 502080"/>
              <a:gd name="connsiteY1" fmla="*/ 213429 h 2803525"/>
              <a:gd name="connsiteX2" fmla="*/ 499468 w 502080"/>
              <a:gd name="connsiteY2" fmla="*/ 2803525 h 2803525"/>
              <a:gd name="connsiteX3" fmla="*/ 378 w 502080"/>
              <a:gd name="connsiteY3" fmla="*/ 2744095 h 2803525"/>
              <a:gd name="connsiteX4" fmla="*/ 1220 w 502080"/>
              <a:gd name="connsiteY4" fmla="*/ 0 h 2803525"/>
              <a:gd name="connsiteX0" fmla="*/ 1220 w 504523"/>
              <a:gd name="connsiteY0" fmla="*/ 0 h 2803525"/>
              <a:gd name="connsiteX1" fmla="*/ 504523 w 504523"/>
              <a:gd name="connsiteY1" fmla="*/ 233505 h 2803525"/>
              <a:gd name="connsiteX2" fmla="*/ 499468 w 504523"/>
              <a:gd name="connsiteY2" fmla="*/ 2803525 h 2803525"/>
              <a:gd name="connsiteX3" fmla="*/ 378 w 504523"/>
              <a:gd name="connsiteY3" fmla="*/ 2744095 h 2803525"/>
              <a:gd name="connsiteX4" fmla="*/ 1220 w 504523"/>
              <a:gd name="connsiteY4" fmla="*/ 0 h 2803525"/>
              <a:gd name="connsiteX0" fmla="*/ 1013 w 504542"/>
              <a:gd name="connsiteY0" fmla="*/ 0 h 2794222"/>
              <a:gd name="connsiteX1" fmla="*/ 504542 w 504542"/>
              <a:gd name="connsiteY1" fmla="*/ 224202 h 2794222"/>
              <a:gd name="connsiteX2" fmla="*/ 499487 w 504542"/>
              <a:gd name="connsiteY2" fmla="*/ 2794222 h 2794222"/>
              <a:gd name="connsiteX3" fmla="*/ 397 w 504542"/>
              <a:gd name="connsiteY3" fmla="*/ 2734792 h 2794222"/>
              <a:gd name="connsiteX4" fmla="*/ 1013 w 504542"/>
              <a:gd name="connsiteY4" fmla="*/ 0 h 2794222"/>
              <a:gd name="connsiteX0" fmla="*/ 118 w 504653"/>
              <a:gd name="connsiteY0" fmla="*/ 0 h 2782581"/>
              <a:gd name="connsiteX1" fmla="*/ 504653 w 504653"/>
              <a:gd name="connsiteY1" fmla="*/ 212561 h 2782581"/>
              <a:gd name="connsiteX2" fmla="*/ 499598 w 504653"/>
              <a:gd name="connsiteY2" fmla="*/ 2782581 h 2782581"/>
              <a:gd name="connsiteX3" fmla="*/ 508 w 504653"/>
              <a:gd name="connsiteY3" fmla="*/ 2723151 h 2782581"/>
              <a:gd name="connsiteX4" fmla="*/ 118 w 504653"/>
              <a:gd name="connsiteY4" fmla="*/ 0 h 2782581"/>
              <a:gd name="connsiteX0" fmla="*/ 118 w 505988"/>
              <a:gd name="connsiteY0" fmla="*/ 0 h 2782581"/>
              <a:gd name="connsiteX1" fmla="*/ 505988 w 505988"/>
              <a:gd name="connsiteY1" fmla="*/ 218128 h 2782581"/>
              <a:gd name="connsiteX2" fmla="*/ 499598 w 505988"/>
              <a:gd name="connsiteY2" fmla="*/ 2782581 h 2782581"/>
              <a:gd name="connsiteX3" fmla="*/ 508 w 505988"/>
              <a:gd name="connsiteY3" fmla="*/ 2723151 h 2782581"/>
              <a:gd name="connsiteX4" fmla="*/ 118 w 505988"/>
              <a:gd name="connsiteY4" fmla="*/ 0 h 2782581"/>
              <a:gd name="connsiteX0" fmla="*/ 118 w 507323"/>
              <a:gd name="connsiteY0" fmla="*/ 0 h 2782581"/>
              <a:gd name="connsiteX1" fmla="*/ 507323 w 507323"/>
              <a:gd name="connsiteY1" fmla="*/ 223696 h 2782581"/>
              <a:gd name="connsiteX2" fmla="*/ 499598 w 507323"/>
              <a:gd name="connsiteY2" fmla="*/ 2782581 h 2782581"/>
              <a:gd name="connsiteX3" fmla="*/ 508 w 507323"/>
              <a:gd name="connsiteY3" fmla="*/ 2723151 h 2782581"/>
              <a:gd name="connsiteX4" fmla="*/ 118 w 507323"/>
              <a:gd name="connsiteY4" fmla="*/ 0 h 2782581"/>
              <a:gd name="connsiteX0" fmla="*/ 0 w 507205"/>
              <a:gd name="connsiteY0" fmla="*/ 0 h 2782581"/>
              <a:gd name="connsiteX1" fmla="*/ 507205 w 507205"/>
              <a:gd name="connsiteY1" fmla="*/ 223696 h 2782581"/>
              <a:gd name="connsiteX2" fmla="*/ 499480 w 507205"/>
              <a:gd name="connsiteY2" fmla="*/ 2782581 h 2782581"/>
              <a:gd name="connsiteX3" fmla="*/ 1764 w 507205"/>
              <a:gd name="connsiteY3" fmla="*/ 2602196 h 2782581"/>
              <a:gd name="connsiteX4" fmla="*/ 0 w 507205"/>
              <a:gd name="connsiteY4" fmla="*/ 0 h 2782581"/>
              <a:gd name="connsiteX0" fmla="*/ 0 w 507205"/>
              <a:gd name="connsiteY0" fmla="*/ 0 h 2699330"/>
              <a:gd name="connsiteX1" fmla="*/ 507205 w 507205"/>
              <a:gd name="connsiteY1" fmla="*/ 223696 h 2699330"/>
              <a:gd name="connsiteX2" fmla="*/ 498503 w 507205"/>
              <a:gd name="connsiteY2" fmla="*/ 2699330 h 2699330"/>
              <a:gd name="connsiteX3" fmla="*/ 1764 w 507205"/>
              <a:gd name="connsiteY3" fmla="*/ 2602196 h 2699330"/>
              <a:gd name="connsiteX4" fmla="*/ 0 w 507205"/>
              <a:gd name="connsiteY4" fmla="*/ 0 h 2699330"/>
              <a:gd name="connsiteX0" fmla="*/ 0 w 507205"/>
              <a:gd name="connsiteY0" fmla="*/ 0 h 2602196"/>
              <a:gd name="connsiteX1" fmla="*/ 507205 w 507205"/>
              <a:gd name="connsiteY1" fmla="*/ 223696 h 2602196"/>
              <a:gd name="connsiteX2" fmla="*/ 504152 w 507205"/>
              <a:gd name="connsiteY2" fmla="*/ 1876307 h 2602196"/>
              <a:gd name="connsiteX3" fmla="*/ 1764 w 507205"/>
              <a:gd name="connsiteY3" fmla="*/ 2602196 h 2602196"/>
              <a:gd name="connsiteX4" fmla="*/ 0 w 507205"/>
              <a:gd name="connsiteY4" fmla="*/ 0 h 2602196"/>
              <a:gd name="connsiteX0" fmla="*/ 0 w 507205"/>
              <a:gd name="connsiteY0" fmla="*/ 0 h 2556223"/>
              <a:gd name="connsiteX1" fmla="*/ 507205 w 507205"/>
              <a:gd name="connsiteY1" fmla="*/ 223696 h 2556223"/>
              <a:gd name="connsiteX2" fmla="*/ 504152 w 507205"/>
              <a:gd name="connsiteY2" fmla="*/ 1876307 h 2556223"/>
              <a:gd name="connsiteX3" fmla="*/ 33953 w 507205"/>
              <a:gd name="connsiteY3" fmla="*/ 2556222 h 2556223"/>
              <a:gd name="connsiteX4" fmla="*/ 0 w 507205"/>
              <a:gd name="connsiteY4" fmla="*/ 0 h 2556223"/>
              <a:gd name="connsiteX0" fmla="*/ 0 w 504265"/>
              <a:gd name="connsiteY0" fmla="*/ 47483 h 2603704"/>
              <a:gd name="connsiteX1" fmla="*/ 501440 w 504265"/>
              <a:gd name="connsiteY1" fmla="*/ 1 h 2603704"/>
              <a:gd name="connsiteX2" fmla="*/ 504152 w 504265"/>
              <a:gd name="connsiteY2" fmla="*/ 1923790 h 2603704"/>
              <a:gd name="connsiteX3" fmla="*/ 33953 w 504265"/>
              <a:gd name="connsiteY3" fmla="*/ 2603705 h 2603704"/>
              <a:gd name="connsiteX4" fmla="*/ 0 w 504265"/>
              <a:gd name="connsiteY4" fmla="*/ 47483 h 2603704"/>
              <a:gd name="connsiteX0" fmla="*/ 0 w 507470"/>
              <a:gd name="connsiteY0" fmla="*/ 506105 h 2603704"/>
              <a:gd name="connsiteX1" fmla="*/ 504645 w 507470"/>
              <a:gd name="connsiteY1" fmla="*/ -1 h 2603704"/>
              <a:gd name="connsiteX2" fmla="*/ 507357 w 507470"/>
              <a:gd name="connsiteY2" fmla="*/ 1923788 h 2603704"/>
              <a:gd name="connsiteX3" fmla="*/ 37158 w 507470"/>
              <a:gd name="connsiteY3" fmla="*/ 2603703 h 2603704"/>
              <a:gd name="connsiteX4" fmla="*/ 0 w 507470"/>
              <a:gd name="connsiteY4" fmla="*/ 506105 h 2603704"/>
              <a:gd name="connsiteX0" fmla="*/ 0 w 504645"/>
              <a:gd name="connsiteY0" fmla="*/ 506107 h 2603704"/>
              <a:gd name="connsiteX1" fmla="*/ 504645 w 504645"/>
              <a:gd name="connsiteY1" fmla="*/ 1 h 2603704"/>
              <a:gd name="connsiteX2" fmla="*/ 494924 w 504645"/>
              <a:gd name="connsiteY2" fmla="*/ 2014711 h 2603704"/>
              <a:gd name="connsiteX3" fmla="*/ 37158 w 504645"/>
              <a:gd name="connsiteY3" fmla="*/ 2603705 h 2603704"/>
              <a:gd name="connsiteX4" fmla="*/ 0 w 504645"/>
              <a:gd name="connsiteY4" fmla="*/ 506107 h 26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645" h="2603704">
                <a:moveTo>
                  <a:pt x="0" y="506107"/>
                </a:moveTo>
                <a:lnTo>
                  <a:pt x="504645" y="1"/>
                </a:lnTo>
                <a:cubicBezTo>
                  <a:pt x="503775" y="863366"/>
                  <a:pt x="495794" y="1151346"/>
                  <a:pt x="494924" y="2014711"/>
                </a:cubicBezTo>
                <a:lnTo>
                  <a:pt x="37158" y="2603705"/>
                </a:lnTo>
                <a:cubicBezTo>
                  <a:pt x="35571" y="1669197"/>
                  <a:pt x="1587" y="1440615"/>
                  <a:pt x="0" y="506107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"/>
          <p:cNvSpPr/>
          <p:nvPr/>
        </p:nvSpPr>
        <p:spPr>
          <a:xfrm rot="6921497">
            <a:off x="2367373" y="4036392"/>
            <a:ext cx="448706" cy="1670629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4625 w 493709"/>
              <a:gd name="connsiteY0" fmla="*/ 206186 h 2804886"/>
              <a:gd name="connsiteX1" fmla="*/ 493709 w 493709"/>
              <a:gd name="connsiteY1" fmla="*/ 0 h 2804886"/>
              <a:gd name="connsiteX2" fmla="*/ 493706 w 493709"/>
              <a:gd name="connsiteY2" fmla="*/ 2804886 h 2804886"/>
              <a:gd name="connsiteX3" fmla="*/ 220 w 493709"/>
              <a:gd name="connsiteY3" fmla="*/ 2804886 h 2804886"/>
              <a:gd name="connsiteX4" fmla="*/ 4625 w 493709"/>
              <a:gd name="connsiteY4" fmla="*/ 206186 h 2804886"/>
              <a:gd name="connsiteX0" fmla="*/ 4625 w 496047"/>
              <a:gd name="connsiteY0" fmla="*/ 413471 h 3012171"/>
              <a:gd name="connsiteX1" fmla="*/ 496047 w 496047"/>
              <a:gd name="connsiteY1" fmla="*/ 1 h 3012171"/>
              <a:gd name="connsiteX2" fmla="*/ 493706 w 496047"/>
              <a:gd name="connsiteY2" fmla="*/ 3012171 h 3012171"/>
              <a:gd name="connsiteX3" fmla="*/ 220 w 496047"/>
              <a:gd name="connsiteY3" fmla="*/ 3012171 h 3012171"/>
              <a:gd name="connsiteX4" fmla="*/ 4625 w 496047"/>
              <a:gd name="connsiteY4" fmla="*/ 413471 h 3012171"/>
              <a:gd name="connsiteX0" fmla="*/ 16537 w 495919"/>
              <a:gd name="connsiteY0" fmla="*/ 471377 h 3012169"/>
              <a:gd name="connsiteX1" fmla="*/ 495919 w 495919"/>
              <a:gd name="connsiteY1" fmla="*/ -1 h 3012169"/>
              <a:gd name="connsiteX2" fmla="*/ 493578 w 495919"/>
              <a:gd name="connsiteY2" fmla="*/ 3012169 h 3012169"/>
              <a:gd name="connsiteX3" fmla="*/ 92 w 495919"/>
              <a:gd name="connsiteY3" fmla="*/ 3012169 h 3012169"/>
              <a:gd name="connsiteX4" fmla="*/ 16537 w 495919"/>
              <a:gd name="connsiteY4" fmla="*/ 471377 h 3012169"/>
              <a:gd name="connsiteX0" fmla="*/ 1217 w 496205"/>
              <a:gd name="connsiteY0" fmla="*/ 1426783 h 3012171"/>
              <a:gd name="connsiteX1" fmla="*/ 496205 w 496205"/>
              <a:gd name="connsiteY1" fmla="*/ 1 h 3012171"/>
              <a:gd name="connsiteX2" fmla="*/ 493864 w 496205"/>
              <a:gd name="connsiteY2" fmla="*/ 3012171 h 3012171"/>
              <a:gd name="connsiteX3" fmla="*/ 378 w 496205"/>
              <a:gd name="connsiteY3" fmla="*/ 3012171 h 3012171"/>
              <a:gd name="connsiteX4" fmla="*/ 1217 w 496205"/>
              <a:gd name="connsiteY4" fmla="*/ 1426783 h 3012171"/>
              <a:gd name="connsiteX0" fmla="*/ 1217 w 496813"/>
              <a:gd name="connsiteY0" fmla="*/ 235033 h 1820421"/>
              <a:gd name="connsiteX1" fmla="*/ 496813 w 496813"/>
              <a:gd name="connsiteY1" fmla="*/ 0 h 1820421"/>
              <a:gd name="connsiteX2" fmla="*/ 493864 w 496813"/>
              <a:gd name="connsiteY2" fmla="*/ 1820421 h 1820421"/>
              <a:gd name="connsiteX3" fmla="*/ 378 w 496813"/>
              <a:gd name="connsiteY3" fmla="*/ 1820421 h 1820421"/>
              <a:gd name="connsiteX4" fmla="*/ 1217 w 496813"/>
              <a:gd name="connsiteY4" fmla="*/ 235033 h 1820421"/>
              <a:gd name="connsiteX0" fmla="*/ 1936 w 496763"/>
              <a:gd name="connsiteY0" fmla="*/ -1 h 2565627"/>
              <a:gd name="connsiteX1" fmla="*/ 496763 w 496763"/>
              <a:gd name="connsiteY1" fmla="*/ 745206 h 2565627"/>
              <a:gd name="connsiteX2" fmla="*/ 493814 w 496763"/>
              <a:gd name="connsiteY2" fmla="*/ 2565627 h 2565627"/>
              <a:gd name="connsiteX3" fmla="*/ 328 w 496763"/>
              <a:gd name="connsiteY3" fmla="*/ 2565627 h 2565627"/>
              <a:gd name="connsiteX4" fmla="*/ 1936 w 496763"/>
              <a:gd name="connsiteY4" fmla="*/ -1 h 2565627"/>
              <a:gd name="connsiteX0" fmla="*/ 1693 w 496779"/>
              <a:gd name="connsiteY0" fmla="*/ 1 h 2825130"/>
              <a:gd name="connsiteX1" fmla="*/ 496779 w 496779"/>
              <a:gd name="connsiteY1" fmla="*/ 1004709 h 2825130"/>
              <a:gd name="connsiteX2" fmla="*/ 493830 w 496779"/>
              <a:gd name="connsiteY2" fmla="*/ 2825130 h 2825130"/>
              <a:gd name="connsiteX3" fmla="*/ 344 w 496779"/>
              <a:gd name="connsiteY3" fmla="*/ 2825130 h 2825130"/>
              <a:gd name="connsiteX4" fmla="*/ 1693 w 496779"/>
              <a:gd name="connsiteY4" fmla="*/ 1 h 2825130"/>
              <a:gd name="connsiteX0" fmla="*/ 1693 w 497857"/>
              <a:gd name="connsiteY0" fmla="*/ -1 h 2825128"/>
              <a:gd name="connsiteX1" fmla="*/ 497857 w 497857"/>
              <a:gd name="connsiteY1" fmla="*/ 1499710 h 2825128"/>
              <a:gd name="connsiteX2" fmla="*/ 493830 w 497857"/>
              <a:gd name="connsiteY2" fmla="*/ 2825128 h 2825128"/>
              <a:gd name="connsiteX3" fmla="*/ 344 w 497857"/>
              <a:gd name="connsiteY3" fmla="*/ 2825128 h 2825128"/>
              <a:gd name="connsiteX4" fmla="*/ 1693 w 497857"/>
              <a:gd name="connsiteY4" fmla="*/ -1 h 282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857" h="2825128">
                <a:moveTo>
                  <a:pt x="1693" y="-1"/>
                </a:moveTo>
                <a:lnTo>
                  <a:pt x="497857" y="1499710"/>
                </a:lnTo>
                <a:cubicBezTo>
                  <a:pt x="497077" y="2503767"/>
                  <a:pt x="494610" y="1821071"/>
                  <a:pt x="493830" y="2825128"/>
                </a:cubicBezTo>
                <a:lnTo>
                  <a:pt x="344" y="2825128"/>
                </a:lnTo>
                <a:cubicBezTo>
                  <a:pt x="-1243" y="1890620"/>
                  <a:pt x="3280" y="934507"/>
                  <a:pt x="1693" y="-1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8"/>
          <p:cNvSpPr/>
          <p:nvPr/>
        </p:nvSpPr>
        <p:spPr>
          <a:xfrm>
            <a:off x="6569678" y="5370106"/>
            <a:ext cx="3632885" cy="1087395"/>
          </a:xfrm>
          <a:custGeom>
            <a:avLst/>
            <a:gdLst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2885 w 3632885"/>
              <a:gd name="connsiteY2" fmla="*/ 1087395 h 1087395"/>
              <a:gd name="connsiteX3" fmla="*/ 0 w 3632885"/>
              <a:gd name="connsiteY3" fmla="*/ 1087395 h 1087395"/>
              <a:gd name="connsiteX4" fmla="*/ 0 w 3632885"/>
              <a:gd name="connsiteY4" fmla="*/ 0 h 1087395"/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1597 w 3632885"/>
              <a:gd name="connsiteY2" fmla="*/ 763545 h 1087395"/>
              <a:gd name="connsiteX3" fmla="*/ 3632885 w 3632885"/>
              <a:gd name="connsiteY3" fmla="*/ 1087395 h 1087395"/>
              <a:gd name="connsiteX4" fmla="*/ 0 w 3632885"/>
              <a:gd name="connsiteY4" fmla="*/ 1087395 h 1087395"/>
              <a:gd name="connsiteX5" fmla="*/ 0 w 3632885"/>
              <a:gd name="connsiteY5" fmla="*/ 0 h 1087395"/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1597 w 3632885"/>
              <a:gd name="connsiteY2" fmla="*/ 763545 h 1087395"/>
              <a:gd name="connsiteX3" fmla="*/ 3632885 w 3632885"/>
              <a:gd name="connsiteY3" fmla="*/ 1087395 h 1087395"/>
              <a:gd name="connsiteX4" fmla="*/ 3231547 w 3632885"/>
              <a:gd name="connsiteY4" fmla="*/ 1087395 h 1087395"/>
              <a:gd name="connsiteX5" fmla="*/ 0 w 3632885"/>
              <a:gd name="connsiteY5" fmla="*/ 1087395 h 1087395"/>
              <a:gd name="connsiteX6" fmla="*/ 0 w 3632885"/>
              <a:gd name="connsiteY6" fmla="*/ 0 h 1087395"/>
              <a:gd name="connsiteX0" fmla="*/ 0 w 3636640"/>
              <a:gd name="connsiteY0" fmla="*/ 0 h 1087395"/>
              <a:gd name="connsiteX1" fmla="*/ 3632885 w 3636640"/>
              <a:gd name="connsiteY1" fmla="*/ 0 h 1087395"/>
              <a:gd name="connsiteX2" fmla="*/ 3631597 w 3636640"/>
              <a:gd name="connsiteY2" fmla="*/ 763545 h 1087395"/>
              <a:gd name="connsiteX3" fmla="*/ 3231547 w 3636640"/>
              <a:gd name="connsiteY3" fmla="*/ 1087395 h 1087395"/>
              <a:gd name="connsiteX4" fmla="*/ 0 w 3636640"/>
              <a:gd name="connsiteY4" fmla="*/ 1087395 h 1087395"/>
              <a:gd name="connsiteX5" fmla="*/ 0 w 3636640"/>
              <a:gd name="connsiteY5" fmla="*/ 0 h 1087395"/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1597 w 3632885"/>
              <a:gd name="connsiteY2" fmla="*/ 763545 h 1087395"/>
              <a:gd name="connsiteX3" fmla="*/ 3231547 w 3632885"/>
              <a:gd name="connsiteY3" fmla="*/ 1087395 h 1087395"/>
              <a:gd name="connsiteX4" fmla="*/ 0 w 3632885"/>
              <a:gd name="connsiteY4" fmla="*/ 1087395 h 1087395"/>
              <a:gd name="connsiteX5" fmla="*/ 0 w 3632885"/>
              <a:gd name="connsiteY5" fmla="*/ 0 h 1087395"/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1597 w 3632885"/>
              <a:gd name="connsiteY2" fmla="*/ 763545 h 1087395"/>
              <a:gd name="connsiteX3" fmla="*/ 3231547 w 3632885"/>
              <a:gd name="connsiteY3" fmla="*/ 1087395 h 1087395"/>
              <a:gd name="connsiteX4" fmla="*/ 0 w 3632885"/>
              <a:gd name="connsiteY4" fmla="*/ 1087395 h 1087395"/>
              <a:gd name="connsiteX5" fmla="*/ 0 w 3632885"/>
              <a:gd name="connsiteY5" fmla="*/ 0 h 108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2885" h="1087395">
                <a:moveTo>
                  <a:pt x="0" y="0"/>
                </a:moveTo>
                <a:lnTo>
                  <a:pt x="3632885" y="0"/>
                </a:lnTo>
                <a:cubicBezTo>
                  <a:pt x="3632456" y="254515"/>
                  <a:pt x="3632026" y="509030"/>
                  <a:pt x="3631597" y="763545"/>
                </a:cubicBezTo>
                <a:cubicBezTo>
                  <a:pt x="3036070" y="1240052"/>
                  <a:pt x="3798713" y="633370"/>
                  <a:pt x="3231547" y="1087395"/>
                </a:cubicBezTo>
                <a:lnTo>
                  <a:pt x="0" y="1087395"/>
                </a:lnTo>
                <a:lnTo>
                  <a:pt x="0" y="0"/>
                </a:lnTo>
                <a:close/>
              </a:path>
            </a:pathLst>
          </a:custGeom>
          <a:solidFill>
            <a:srgbClr val="62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7"/>
          <p:cNvSpPr/>
          <p:nvPr/>
        </p:nvSpPr>
        <p:spPr>
          <a:xfrm>
            <a:off x="1985963" y="3857086"/>
            <a:ext cx="3636360" cy="1087394"/>
          </a:xfrm>
          <a:custGeom>
            <a:avLst/>
            <a:gdLst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2885 w 3632885"/>
              <a:gd name="connsiteY2" fmla="*/ 1087395 h 1087395"/>
              <a:gd name="connsiteX3" fmla="*/ 0 w 3632885"/>
              <a:gd name="connsiteY3" fmla="*/ 1087395 h 1087395"/>
              <a:gd name="connsiteX4" fmla="*/ 0 w 3632885"/>
              <a:gd name="connsiteY4" fmla="*/ 0 h 1087395"/>
              <a:gd name="connsiteX0" fmla="*/ 3475 w 3636360"/>
              <a:gd name="connsiteY0" fmla="*/ 0 h 1087395"/>
              <a:gd name="connsiteX1" fmla="*/ 3636360 w 3636360"/>
              <a:gd name="connsiteY1" fmla="*/ 0 h 1087395"/>
              <a:gd name="connsiteX2" fmla="*/ 3636360 w 3636360"/>
              <a:gd name="connsiteY2" fmla="*/ 1087395 h 1087395"/>
              <a:gd name="connsiteX3" fmla="*/ 3475 w 3636360"/>
              <a:gd name="connsiteY3" fmla="*/ 1087395 h 1087395"/>
              <a:gd name="connsiteX4" fmla="*/ 0 w 3636360"/>
              <a:gd name="connsiteY4" fmla="*/ 740291 h 1087395"/>
              <a:gd name="connsiteX5" fmla="*/ 3475 w 3636360"/>
              <a:gd name="connsiteY5" fmla="*/ 0 h 1087395"/>
              <a:gd name="connsiteX0" fmla="*/ 3475 w 3636360"/>
              <a:gd name="connsiteY0" fmla="*/ 0 h 1087954"/>
              <a:gd name="connsiteX1" fmla="*/ 3636360 w 3636360"/>
              <a:gd name="connsiteY1" fmla="*/ 0 h 1087954"/>
              <a:gd name="connsiteX2" fmla="*/ 3636360 w 3636360"/>
              <a:gd name="connsiteY2" fmla="*/ 1087395 h 1087954"/>
              <a:gd name="connsiteX3" fmla="*/ 390525 w 3636360"/>
              <a:gd name="connsiteY3" fmla="*/ 1087954 h 1087954"/>
              <a:gd name="connsiteX4" fmla="*/ 3475 w 3636360"/>
              <a:gd name="connsiteY4" fmla="*/ 1087395 h 1087954"/>
              <a:gd name="connsiteX5" fmla="*/ 0 w 3636360"/>
              <a:gd name="connsiteY5" fmla="*/ 740291 h 1087954"/>
              <a:gd name="connsiteX6" fmla="*/ 3475 w 3636360"/>
              <a:gd name="connsiteY6" fmla="*/ 0 h 1087954"/>
              <a:gd name="connsiteX0" fmla="*/ 3475 w 3636360"/>
              <a:gd name="connsiteY0" fmla="*/ 0 h 1087954"/>
              <a:gd name="connsiteX1" fmla="*/ 3636360 w 3636360"/>
              <a:gd name="connsiteY1" fmla="*/ 0 h 1087954"/>
              <a:gd name="connsiteX2" fmla="*/ 3636360 w 3636360"/>
              <a:gd name="connsiteY2" fmla="*/ 1087395 h 1087954"/>
              <a:gd name="connsiteX3" fmla="*/ 390525 w 3636360"/>
              <a:gd name="connsiteY3" fmla="*/ 1087954 h 1087954"/>
              <a:gd name="connsiteX4" fmla="*/ 0 w 3636360"/>
              <a:gd name="connsiteY4" fmla="*/ 740291 h 1087954"/>
              <a:gd name="connsiteX5" fmla="*/ 3475 w 3636360"/>
              <a:gd name="connsiteY5" fmla="*/ 0 h 108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6360" h="1087954">
                <a:moveTo>
                  <a:pt x="3475" y="0"/>
                </a:moveTo>
                <a:lnTo>
                  <a:pt x="3636360" y="0"/>
                </a:lnTo>
                <a:lnTo>
                  <a:pt x="3636360" y="1087395"/>
                </a:lnTo>
                <a:lnTo>
                  <a:pt x="390525" y="1087954"/>
                </a:lnTo>
                <a:lnTo>
                  <a:pt x="0" y="740291"/>
                </a:lnTo>
                <a:cubicBezTo>
                  <a:pt x="1158" y="493527"/>
                  <a:pt x="2317" y="246764"/>
                  <a:pt x="3475" y="0"/>
                </a:cubicBezTo>
                <a:close/>
              </a:path>
            </a:pathLst>
          </a:custGeom>
          <a:solidFill>
            <a:srgbClr val="62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1372389" flipH="1">
            <a:off x="6032653" y="5320222"/>
            <a:ext cx="617386" cy="906393"/>
          </a:xfrm>
          <a:prstGeom prst="parallelogram">
            <a:avLst/>
          </a:prstGeom>
          <a:solidFill>
            <a:srgbClr val="37A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rot="20938899">
            <a:off x="5538444" y="5327705"/>
            <a:ext cx="668224" cy="842037"/>
          </a:xfrm>
          <a:prstGeom prst="parallelogram">
            <a:avLst/>
          </a:prstGeom>
          <a:solidFill>
            <a:srgbClr val="37A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1372389" flipH="1">
            <a:off x="6032653" y="3804733"/>
            <a:ext cx="617386" cy="906393"/>
          </a:xfrm>
          <a:prstGeom prst="parallelogram">
            <a:avLst/>
          </a:prstGeom>
          <a:solidFill>
            <a:srgbClr val="37A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 rot="20938899">
            <a:off x="5538444" y="3812216"/>
            <a:ext cx="668224" cy="842037"/>
          </a:xfrm>
          <a:prstGeom prst="parallelogram">
            <a:avLst/>
          </a:prstGeom>
          <a:solidFill>
            <a:srgbClr val="37A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rot="11372389" flipH="1">
            <a:off x="6032653" y="2213052"/>
            <a:ext cx="617386" cy="906393"/>
          </a:xfrm>
          <a:prstGeom prst="parallelogram">
            <a:avLst/>
          </a:prstGeom>
          <a:solidFill>
            <a:srgbClr val="37A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rot="20938899">
            <a:off x="5538444" y="2220535"/>
            <a:ext cx="668224" cy="842037"/>
          </a:xfrm>
          <a:prstGeom prst="parallelogram">
            <a:avLst/>
          </a:prstGeom>
          <a:solidFill>
            <a:srgbClr val="37A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1372389" flipH="1">
            <a:off x="6033091" y="652017"/>
            <a:ext cx="617386" cy="901111"/>
          </a:xfrm>
          <a:prstGeom prst="parallelogram">
            <a:avLst/>
          </a:prstGeom>
          <a:solidFill>
            <a:srgbClr val="37A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20938899">
            <a:off x="5528919" y="659464"/>
            <a:ext cx="668224" cy="842037"/>
          </a:xfrm>
          <a:prstGeom prst="parallelogram">
            <a:avLst/>
          </a:prstGeom>
          <a:solidFill>
            <a:srgbClr val="37A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85963" y="697985"/>
            <a:ext cx="3636360" cy="1087394"/>
          </a:xfrm>
          <a:custGeom>
            <a:avLst/>
            <a:gdLst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2885 w 3632885"/>
              <a:gd name="connsiteY2" fmla="*/ 1087395 h 1087395"/>
              <a:gd name="connsiteX3" fmla="*/ 0 w 3632885"/>
              <a:gd name="connsiteY3" fmla="*/ 1087395 h 1087395"/>
              <a:gd name="connsiteX4" fmla="*/ 0 w 3632885"/>
              <a:gd name="connsiteY4" fmla="*/ 0 h 1087395"/>
              <a:gd name="connsiteX0" fmla="*/ 3475 w 3636360"/>
              <a:gd name="connsiteY0" fmla="*/ 0 h 1087395"/>
              <a:gd name="connsiteX1" fmla="*/ 3636360 w 3636360"/>
              <a:gd name="connsiteY1" fmla="*/ 0 h 1087395"/>
              <a:gd name="connsiteX2" fmla="*/ 3636360 w 3636360"/>
              <a:gd name="connsiteY2" fmla="*/ 1087395 h 1087395"/>
              <a:gd name="connsiteX3" fmla="*/ 3475 w 3636360"/>
              <a:gd name="connsiteY3" fmla="*/ 1087395 h 1087395"/>
              <a:gd name="connsiteX4" fmla="*/ 0 w 3636360"/>
              <a:gd name="connsiteY4" fmla="*/ 740291 h 1087395"/>
              <a:gd name="connsiteX5" fmla="*/ 3475 w 3636360"/>
              <a:gd name="connsiteY5" fmla="*/ 0 h 1087395"/>
              <a:gd name="connsiteX0" fmla="*/ 3475 w 3636360"/>
              <a:gd name="connsiteY0" fmla="*/ 0 h 1087954"/>
              <a:gd name="connsiteX1" fmla="*/ 3636360 w 3636360"/>
              <a:gd name="connsiteY1" fmla="*/ 0 h 1087954"/>
              <a:gd name="connsiteX2" fmla="*/ 3636360 w 3636360"/>
              <a:gd name="connsiteY2" fmla="*/ 1087395 h 1087954"/>
              <a:gd name="connsiteX3" fmla="*/ 390525 w 3636360"/>
              <a:gd name="connsiteY3" fmla="*/ 1087954 h 1087954"/>
              <a:gd name="connsiteX4" fmla="*/ 3475 w 3636360"/>
              <a:gd name="connsiteY4" fmla="*/ 1087395 h 1087954"/>
              <a:gd name="connsiteX5" fmla="*/ 0 w 3636360"/>
              <a:gd name="connsiteY5" fmla="*/ 740291 h 1087954"/>
              <a:gd name="connsiteX6" fmla="*/ 3475 w 3636360"/>
              <a:gd name="connsiteY6" fmla="*/ 0 h 1087954"/>
              <a:gd name="connsiteX0" fmla="*/ 3475 w 3636360"/>
              <a:gd name="connsiteY0" fmla="*/ 0 h 1087954"/>
              <a:gd name="connsiteX1" fmla="*/ 3636360 w 3636360"/>
              <a:gd name="connsiteY1" fmla="*/ 0 h 1087954"/>
              <a:gd name="connsiteX2" fmla="*/ 3636360 w 3636360"/>
              <a:gd name="connsiteY2" fmla="*/ 1087395 h 1087954"/>
              <a:gd name="connsiteX3" fmla="*/ 390525 w 3636360"/>
              <a:gd name="connsiteY3" fmla="*/ 1087954 h 1087954"/>
              <a:gd name="connsiteX4" fmla="*/ 0 w 3636360"/>
              <a:gd name="connsiteY4" fmla="*/ 740291 h 1087954"/>
              <a:gd name="connsiteX5" fmla="*/ 3475 w 3636360"/>
              <a:gd name="connsiteY5" fmla="*/ 0 h 108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6360" h="1087954">
                <a:moveTo>
                  <a:pt x="3475" y="0"/>
                </a:moveTo>
                <a:lnTo>
                  <a:pt x="3636360" y="0"/>
                </a:lnTo>
                <a:lnTo>
                  <a:pt x="3636360" y="1087395"/>
                </a:lnTo>
                <a:lnTo>
                  <a:pt x="390525" y="1087954"/>
                </a:lnTo>
                <a:lnTo>
                  <a:pt x="0" y="740291"/>
                </a:lnTo>
                <a:cubicBezTo>
                  <a:pt x="1158" y="493527"/>
                  <a:pt x="2317" y="246764"/>
                  <a:pt x="3475" y="0"/>
                </a:cubicBezTo>
                <a:close/>
              </a:path>
            </a:pathLst>
          </a:custGeom>
          <a:solidFill>
            <a:srgbClr val="62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69678" y="2265405"/>
            <a:ext cx="3632885" cy="1087395"/>
          </a:xfrm>
          <a:custGeom>
            <a:avLst/>
            <a:gdLst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2885 w 3632885"/>
              <a:gd name="connsiteY2" fmla="*/ 1087395 h 1087395"/>
              <a:gd name="connsiteX3" fmla="*/ 0 w 3632885"/>
              <a:gd name="connsiteY3" fmla="*/ 1087395 h 1087395"/>
              <a:gd name="connsiteX4" fmla="*/ 0 w 3632885"/>
              <a:gd name="connsiteY4" fmla="*/ 0 h 1087395"/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1597 w 3632885"/>
              <a:gd name="connsiteY2" fmla="*/ 763545 h 1087395"/>
              <a:gd name="connsiteX3" fmla="*/ 3632885 w 3632885"/>
              <a:gd name="connsiteY3" fmla="*/ 1087395 h 1087395"/>
              <a:gd name="connsiteX4" fmla="*/ 0 w 3632885"/>
              <a:gd name="connsiteY4" fmla="*/ 1087395 h 1087395"/>
              <a:gd name="connsiteX5" fmla="*/ 0 w 3632885"/>
              <a:gd name="connsiteY5" fmla="*/ 0 h 1087395"/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1597 w 3632885"/>
              <a:gd name="connsiteY2" fmla="*/ 763545 h 1087395"/>
              <a:gd name="connsiteX3" fmla="*/ 3632885 w 3632885"/>
              <a:gd name="connsiteY3" fmla="*/ 1087395 h 1087395"/>
              <a:gd name="connsiteX4" fmla="*/ 3231547 w 3632885"/>
              <a:gd name="connsiteY4" fmla="*/ 1087395 h 1087395"/>
              <a:gd name="connsiteX5" fmla="*/ 0 w 3632885"/>
              <a:gd name="connsiteY5" fmla="*/ 1087395 h 1087395"/>
              <a:gd name="connsiteX6" fmla="*/ 0 w 3632885"/>
              <a:gd name="connsiteY6" fmla="*/ 0 h 1087395"/>
              <a:gd name="connsiteX0" fmla="*/ 0 w 3636640"/>
              <a:gd name="connsiteY0" fmla="*/ 0 h 1087395"/>
              <a:gd name="connsiteX1" fmla="*/ 3632885 w 3636640"/>
              <a:gd name="connsiteY1" fmla="*/ 0 h 1087395"/>
              <a:gd name="connsiteX2" fmla="*/ 3631597 w 3636640"/>
              <a:gd name="connsiteY2" fmla="*/ 763545 h 1087395"/>
              <a:gd name="connsiteX3" fmla="*/ 3231547 w 3636640"/>
              <a:gd name="connsiteY3" fmla="*/ 1087395 h 1087395"/>
              <a:gd name="connsiteX4" fmla="*/ 0 w 3636640"/>
              <a:gd name="connsiteY4" fmla="*/ 1087395 h 1087395"/>
              <a:gd name="connsiteX5" fmla="*/ 0 w 3636640"/>
              <a:gd name="connsiteY5" fmla="*/ 0 h 1087395"/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1597 w 3632885"/>
              <a:gd name="connsiteY2" fmla="*/ 763545 h 1087395"/>
              <a:gd name="connsiteX3" fmla="*/ 3231547 w 3632885"/>
              <a:gd name="connsiteY3" fmla="*/ 1087395 h 1087395"/>
              <a:gd name="connsiteX4" fmla="*/ 0 w 3632885"/>
              <a:gd name="connsiteY4" fmla="*/ 1087395 h 1087395"/>
              <a:gd name="connsiteX5" fmla="*/ 0 w 3632885"/>
              <a:gd name="connsiteY5" fmla="*/ 0 h 1087395"/>
              <a:gd name="connsiteX0" fmla="*/ 0 w 3632885"/>
              <a:gd name="connsiteY0" fmla="*/ 0 h 1087395"/>
              <a:gd name="connsiteX1" fmla="*/ 3632885 w 3632885"/>
              <a:gd name="connsiteY1" fmla="*/ 0 h 1087395"/>
              <a:gd name="connsiteX2" fmla="*/ 3631597 w 3632885"/>
              <a:gd name="connsiteY2" fmla="*/ 763545 h 1087395"/>
              <a:gd name="connsiteX3" fmla="*/ 3231547 w 3632885"/>
              <a:gd name="connsiteY3" fmla="*/ 1087395 h 1087395"/>
              <a:gd name="connsiteX4" fmla="*/ 0 w 3632885"/>
              <a:gd name="connsiteY4" fmla="*/ 1087395 h 1087395"/>
              <a:gd name="connsiteX5" fmla="*/ 0 w 3632885"/>
              <a:gd name="connsiteY5" fmla="*/ 0 h 108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2885" h="1087395">
                <a:moveTo>
                  <a:pt x="0" y="0"/>
                </a:moveTo>
                <a:lnTo>
                  <a:pt x="3632885" y="0"/>
                </a:lnTo>
                <a:cubicBezTo>
                  <a:pt x="3632456" y="254515"/>
                  <a:pt x="3632026" y="509030"/>
                  <a:pt x="3631597" y="763545"/>
                </a:cubicBezTo>
                <a:cubicBezTo>
                  <a:pt x="3036070" y="1240052"/>
                  <a:pt x="3798713" y="633370"/>
                  <a:pt x="3231547" y="1087395"/>
                </a:cubicBezTo>
                <a:lnTo>
                  <a:pt x="0" y="1087395"/>
                </a:lnTo>
                <a:lnTo>
                  <a:pt x="0" y="0"/>
                </a:lnTo>
                <a:close/>
              </a:path>
            </a:pathLst>
          </a:custGeom>
          <a:solidFill>
            <a:srgbClr val="62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 rot="10800000">
            <a:off x="5861223" y="0"/>
            <a:ext cx="469556" cy="6858000"/>
          </a:xfrm>
          <a:prstGeom prst="downArrow">
            <a:avLst/>
          </a:prstGeom>
          <a:solidFill>
            <a:srgbClr val="77D3C8"/>
          </a:solidFill>
          <a:ln>
            <a:noFill/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22323" y="697984"/>
            <a:ext cx="951471" cy="1087395"/>
          </a:xfrm>
          <a:prstGeom prst="rect">
            <a:avLst/>
          </a:prstGeom>
          <a:solidFill>
            <a:srgbClr val="9DDFD7"/>
          </a:solidFill>
          <a:ln>
            <a:noFill/>
          </a:ln>
          <a:effectLst>
            <a:outerShdw blurRad="2032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22323" y="2265405"/>
            <a:ext cx="951471" cy="1087395"/>
          </a:xfrm>
          <a:prstGeom prst="rect">
            <a:avLst/>
          </a:prstGeom>
          <a:solidFill>
            <a:srgbClr val="9DDFD7"/>
          </a:solidFill>
          <a:ln>
            <a:noFill/>
          </a:ln>
          <a:effectLst>
            <a:outerShdw blurRad="2032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22323" y="3857086"/>
            <a:ext cx="951471" cy="1087395"/>
          </a:xfrm>
          <a:prstGeom prst="rect">
            <a:avLst/>
          </a:prstGeom>
          <a:solidFill>
            <a:srgbClr val="9DDFD7"/>
          </a:solidFill>
          <a:ln>
            <a:noFill/>
          </a:ln>
          <a:effectLst>
            <a:outerShdw blurRad="2032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2323" y="5372575"/>
            <a:ext cx="951471" cy="1087395"/>
          </a:xfrm>
          <a:prstGeom prst="rect">
            <a:avLst/>
          </a:prstGeom>
          <a:solidFill>
            <a:srgbClr val="9DDFD7"/>
          </a:solidFill>
          <a:ln>
            <a:noFill/>
          </a:ln>
          <a:effectLst>
            <a:outerShdw blurRad="2032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16" y="798163"/>
            <a:ext cx="860400" cy="8604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00" y="2375334"/>
            <a:ext cx="860400" cy="8604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00" y="3957640"/>
            <a:ext cx="860917" cy="86091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00" y="5482504"/>
            <a:ext cx="860400" cy="8604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43860" y="895779"/>
            <a:ext cx="225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to 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make your audience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321252" y="729642"/>
            <a:ext cx="1316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9B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36</a:t>
            </a:r>
            <a:r>
              <a:rPr lang="en-US" altLang="zh-CN" sz="2800" dirty="0" smtClean="0">
                <a:solidFill>
                  <a:srgbClr val="FF9B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800" dirty="0">
              <a:solidFill>
                <a:srgbClr val="FF9B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37646" y="4061914"/>
            <a:ext cx="225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to 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make your audience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15038" y="3895777"/>
            <a:ext cx="1316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9B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56</a:t>
            </a:r>
            <a:r>
              <a:rPr lang="en-US" altLang="zh-CN" sz="2800" dirty="0" smtClean="0">
                <a:solidFill>
                  <a:srgbClr val="FF9B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800" dirty="0">
              <a:solidFill>
                <a:srgbClr val="FF9B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11002" y="2297702"/>
            <a:ext cx="1316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9B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86</a:t>
            </a:r>
            <a:r>
              <a:rPr lang="en-US" altLang="zh-CN" sz="2800" dirty="0" smtClean="0">
                <a:solidFill>
                  <a:srgbClr val="FF9B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800" dirty="0">
              <a:solidFill>
                <a:srgbClr val="FF9B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919389" y="2444727"/>
            <a:ext cx="225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to 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make your audience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69677" y="5437458"/>
            <a:ext cx="1316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9B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76</a:t>
            </a:r>
            <a:r>
              <a:rPr lang="en-US" altLang="zh-CN" sz="2800" dirty="0" smtClean="0">
                <a:solidFill>
                  <a:srgbClr val="FF9B9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800" dirty="0">
              <a:solidFill>
                <a:srgbClr val="FF9B9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78064" y="5584483"/>
            <a:ext cx="225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to 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make your audience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直角三角形 20"/>
          <p:cNvSpPr/>
          <p:nvPr/>
        </p:nvSpPr>
        <p:spPr>
          <a:xfrm rot="10601349">
            <a:off x="1996247" y="1424225"/>
            <a:ext cx="366713" cy="366713"/>
          </a:xfrm>
          <a:prstGeom prst="rtTriangl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0601349">
            <a:off x="1996247" y="4583326"/>
            <a:ext cx="366713" cy="366713"/>
          </a:xfrm>
          <a:prstGeom prst="rtTriangl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rot="5738849">
            <a:off x="9823661" y="3002406"/>
            <a:ext cx="361970" cy="361970"/>
          </a:xfrm>
          <a:prstGeom prst="rtTriangl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rot="5738849">
            <a:off x="9823661" y="6107107"/>
            <a:ext cx="361970" cy="361970"/>
          </a:xfrm>
          <a:prstGeom prst="rtTriangl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27388" y="711150"/>
            <a:ext cx="225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to 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make your audience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91489" y="2444727"/>
            <a:ext cx="225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to 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make your audience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27388" y="3911138"/>
            <a:ext cx="225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to 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make your audience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91489" y="5644715"/>
            <a:ext cx="225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to 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make your audience 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understand.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502968" y="1769216"/>
            <a:ext cx="5342239" cy="444844"/>
            <a:chOff x="5276335" y="1828799"/>
            <a:chExt cx="4572001" cy="44484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5" name="矩形 4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67965" y="2380873"/>
            <a:ext cx="4977242" cy="444844"/>
            <a:chOff x="5641332" y="2496063"/>
            <a:chExt cx="4572001" cy="44484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7" name="矩形 6"/>
            <p:cNvSpPr/>
            <p:nvPr/>
          </p:nvSpPr>
          <p:spPr>
            <a:xfrm>
              <a:off x="5641332" y="2496064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768489" y="2496063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67965" y="3604193"/>
            <a:ext cx="4977242" cy="444844"/>
            <a:chOff x="5641332" y="3663776"/>
            <a:chExt cx="4572001" cy="44484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11" name="矩形 10"/>
            <p:cNvSpPr/>
            <p:nvPr/>
          </p:nvSpPr>
          <p:spPr>
            <a:xfrm>
              <a:off x="5641332" y="3663777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768489" y="3663776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02968" y="4215855"/>
            <a:ext cx="5342239" cy="444844"/>
            <a:chOff x="5276335" y="4275438"/>
            <a:chExt cx="4572001" cy="44484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13" name="矩形 12"/>
            <p:cNvSpPr/>
            <p:nvPr/>
          </p:nvSpPr>
          <p:spPr>
            <a:xfrm>
              <a:off x="5276335" y="4275439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403492" y="4275438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73206" y="2992534"/>
            <a:ext cx="4572001" cy="444844"/>
            <a:chOff x="6046573" y="3052117"/>
            <a:chExt cx="4572001" cy="444844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9" name="矩形 8"/>
            <p:cNvSpPr/>
            <p:nvPr/>
          </p:nvSpPr>
          <p:spPr>
            <a:xfrm>
              <a:off x="6046573" y="3052118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173730" y="3052117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84151" y="1769216"/>
            <a:ext cx="4572001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矩形 26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00867" y="2380872"/>
            <a:ext cx="4572001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矩形 29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87220" y="2989440"/>
            <a:ext cx="4572001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00699" y="3596463"/>
            <a:ext cx="4572001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6" name="矩形 35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42376" y="4223586"/>
            <a:ext cx="4572001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矩形 38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883808" y="173002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84%</a:t>
            </a:r>
            <a:endParaRPr lang="zh-CN" altLang="en-US" sz="2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56601" y="233049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86%</a:t>
            </a:r>
            <a:endParaRPr lang="zh-CN" altLang="en-US" sz="2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86877" y="295808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77%</a:t>
            </a:r>
            <a:endParaRPr lang="zh-CN" altLang="en-US" sz="2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75118" y="356500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80%</a:t>
            </a:r>
            <a:endParaRPr lang="zh-CN" altLang="en-US" sz="2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909019" y="418680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73%</a:t>
            </a:r>
            <a:endParaRPr lang="zh-CN" altLang="en-US" sz="2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315108" y="1775999"/>
            <a:ext cx="1704214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1" name="矩形 50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258731" y="2378549"/>
            <a:ext cx="2129368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4" name="矩形 53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61463" y="2995382"/>
            <a:ext cx="2142872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矩形 56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98109" y="3596463"/>
            <a:ext cx="2089990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0" name="矩形 59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98109" y="4230794"/>
            <a:ext cx="1704214" cy="444844"/>
            <a:chOff x="5276335" y="1828799"/>
            <a:chExt cx="4572001" cy="444844"/>
          </a:xfrm>
          <a:solidFill>
            <a:srgbClr val="77D3C8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3" name="矩形 62"/>
            <p:cNvSpPr/>
            <p:nvPr/>
          </p:nvSpPr>
          <p:spPr>
            <a:xfrm>
              <a:off x="5276335" y="1828800"/>
              <a:ext cx="4349579" cy="444843"/>
            </a:xfrm>
            <a:prstGeom prst="rect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9403492" y="1828799"/>
              <a:ext cx="444844" cy="444844"/>
            </a:xfrm>
            <a:prstGeom prst="ellipse">
              <a:avLst/>
            </a:prstGeom>
            <a:solidFill>
              <a:srgbClr val="3F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-3394739" y="-111942"/>
            <a:ext cx="7061923" cy="70619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6" r="26673"/>
          <a:stretch>
            <a:fillRect/>
          </a:stretch>
        </p:blipFill>
        <p:spPr>
          <a:xfrm>
            <a:off x="-3221638" y="61159"/>
            <a:ext cx="6683101" cy="6683101"/>
          </a:xfrm>
          <a:custGeom>
            <a:avLst/>
            <a:gdLst>
              <a:gd name="connsiteX0" fmla="*/ 1144729 w 2289458"/>
              <a:gd name="connsiteY0" fmla="*/ 0 h 2289458"/>
              <a:gd name="connsiteX1" fmla="*/ 2289458 w 2289458"/>
              <a:gd name="connsiteY1" fmla="*/ 1144729 h 2289458"/>
              <a:gd name="connsiteX2" fmla="*/ 1144729 w 2289458"/>
              <a:gd name="connsiteY2" fmla="*/ 2289458 h 2289458"/>
              <a:gd name="connsiteX3" fmla="*/ 0 w 2289458"/>
              <a:gd name="connsiteY3" fmla="*/ 1144729 h 2289458"/>
              <a:gd name="connsiteX4" fmla="*/ 1144729 w 2289458"/>
              <a:gd name="connsiteY4" fmla="*/ 0 h 228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458" h="2289458">
                <a:moveTo>
                  <a:pt x="1144729" y="0"/>
                </a:moveTo>
                <a:cubicBezTo>
                  <a:pt x="1776945" y="0"/>
                  <a:pt x="2289458" y="512513"/>
                  <a:pt x="2289458" y="1144729"/>
                </a:cubicBezTo>
                <a:cubicBezTo>
                  <a:pt x="2289458" y="1776945"/>
                  <a:pt x="1776945" y="2289458"/>
                  <a:pt x="1144729" y="2289458"/>
                </a:cubicBezTo>
                <a:cubicBezTo>
                  <a:pt x="512513" y="2289458"/>
                  <a:pt x="0" y="1776945"/>
                  <a:pt x="0" y="1144729"/>
                </a:cubicBezTo>
                <a:cubicBezTo>
                  <a:pt x="0" y="512513"/>
                  <a:pt x="512513" y="0"/>
                  <a:pt x="1144729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5" name="文本框 64"/>
          <p:cNvSpPr txBox="1"/>
          <p:nvPr/>
        </p:nvSpPr>
        <p:spPr>
          <a:xfrm>
            <a:off x="3890758" y="179266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230395" y="240947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419933" y="303337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247410" y="363070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47944" y="426170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701856" y="3033378"/>
            <a:ext cx="2086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692335" y="1522179"/>
            <a:ext cx="1957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zh-CN" altLang="en-US" sz="8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3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57485" y="1875229"/>
            <a:ext cx="2258446" cy="316545"/>
            <a:chOff x="1222480" y="2118819"/>
            <a:chExt cx="2258446" cy="316545"/>
          </a:xfrm>
        </p:grpSpPr>
        <p:sp>
          <p:nvSpPr>
            <p:cNvPr id="3" name="文本框 2"/>
            <p:cNvSpPr txBox="1"/>
            <p:nvPr/>
          </p:nvSpPr>
          <p:spPr>
            <a:xfrm>
              <a:off x="1592436" y="2126186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A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222480" y="2118819"/>
              <a:ext cx="316545" cy="316545"/>
            </a:xfrm>
            <a:prstGeom prst="ellips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61853" y="2383315"/>
            <a:ext cx="2254078" cy="316800"/>
            <a:chOff x="1226848" y="2626905"/>
            <a:chExt cx="2254078" cy="316800"/>
          </a:xfrm>
        </p:grpSpPr>
        <p:sp>
          <p:nvSpPr>
            <p:cNvPr id="6" name="文本框 5"/>
            <p:cNvSpPr txBox="1"/>
            <p:nvPr/>
          </p:nvSpPr>
          <p:spPr>
            <a:xfrm>
              <a:off x="1592436" y="2659323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B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26848" y="2626905"/>
              <a:ext cx="316800" cy="316800"/>
            </a:xfrm>
            <a:prstGeom prst="ellipse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53117" y="2893625"/>
            <a:ext cx="2262814" cy="320885"/>
            <a:chOff x="1218112" y="3137215"/>
            <a:chExt cx="2262814" cy="320885"/>
          </a:xfrm>
        </p:grpSpPr>
        <p:sp>
          <p:nvSpPr>
            <p:cNvPr id="9" name="文本框 8"/>
            <p:cNvSpPr txBox="1"/>
            <p:nvPr/>
          </p:nvSpPr>
          <p:spPr>
            <a:xfrm>
              <a:off x="1592436" y="3137215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C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18112" y="3141555"/>
              <a:ext cx="316545" cy="316545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57485" y="3406051"/>
            <a:ext cx="2258446" cy="316800"/>
            <a:chOff x="1222480" y="3649641"/>
            <a:chExt cx="2258446" cy="316800"/>
          </a:xfrm>
        </p:grpSpPr>
        <p:sp>
          <p:nvSpPr>
            <p:cNvPr id="12" name="文本框 11"/>
            <p:cNvSpPr txBox="1"/>
            <p:nvPr/>
          </p:nvSpPr>
          <p:spPr>
            <a:xfrm>
              <a:off x="1592436" y="3670352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D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222480" y="3649641"/>
              <a:ext cx="316800" cy="316800"/>
            </a:xfrm>
            <a:prstGeom prst="ellipse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868930" y="593235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A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0424" y="59323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Gothic" panose="020B0502020202020204" pitchFamily="34" charset="0"/>
              </a:rPr>
              <a:t>B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0402" y="59323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C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3415" y="593235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D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52602" y="5932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E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22580" y="59323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F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55140" y="556311"/>
            <a:ext cx="5788934" cy="5259705"/>
            <a:chOff x="3720135" y="799901"/>
            <a:chExt cx="5788934" cy="5259705"/>
          </a:xfrm>
        </p:grpSpPr>
        <p:grpSp>
          <p:nvGrpSpPr>
            <p:cNvPr id="21" name="组合 20"/>
            <p:cNvGrpSpPr/>
            <p:nvPr/>
          </p:nvGrpSpPr>
          <p:grpSpPr>
            <a:xfrm>
              <a:off x="3720135" y="1169233"/>
              <a:ext cx="5788934" cy="4890373"/>
              <a:chOff x="3720135" y="1169233"/>
              <a:chExt cx="5788934" cy="4890373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4490113" y="2634018"/>
                <a:ext cx="1487606" cy="3425588"/>
              </a:xfrm>
              <a:prstGeom prst="triangle">
                <a:avLst/>
              </a:prstGeom>
              <a:solidFill>
                <a:srgbClr val="52C6B8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>
                <a:off x="5260091" y="1169233"/>
                <a:ext cx="1486800" cy="4890373"/>
              </a:xfrm>
              <a:prstGeom prst="triangle">
                <a:avLst/>
              </a:prstGeom>
              <a:solidFill>
                <a:srgbClr val="52C6B8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6243104" y="4182256"/>
                <a:ext cx="1486800" cy="1877350"/>
              </a:xfrm>
              <a:prstGeom prst="triangle">
                <a:avLst/>
              </a:prstGeom>
              <a:solidFill>
                <a:srgbClr val="52C6B8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>
                <a:off x="7252291" y="1888761"/>
                <a:ext cx="1486800" cy="4170845"/>
              </a:xfrm>
              <a:prstGeom prst="triangle">
                <a:avLst/>
              </a:prstGeom>
              <a:solidFill>
                <a:srgbClr val="52C6B8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8022269" y="3522688"/>
                <a:ext cx="1486800" cy="2536917"/>
              </a:xfrm>
              <a:prstGeom prst="triangle">
                <a:avLst/>
              </a:prstGeom>
              <a:solidFill>
                <a:srgbClr val="52C6B8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3720135" y="3522687"/>
                <a:ext cx="1486800" cy="2536917"/>
              </a:xfrm>
              <a:prstGeom prst="triangle">
                <a:avLst/>
              </a:prstGeom>
              <a:solidFill>
                <a:srgbClr val="52C6B8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4148974" y="315335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40%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99906" y="22646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50%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01164" y="79990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65%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46891" y="381292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32%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85349" y="151942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58%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55327" y="314273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47%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50432" y="3916756"/>
            <a:ext cx="2266644" cy="316545"/>
            <a:chOff x="1215427" y="4160346"/>
            <a:chExt cx="2266644" cy="316545"/>
          </a:xfrm>
        </p:grpSpPr>
        <p:sp>
          <p:nvSpPr>
            <p:cNvPr id="35" name="椭圆 34"/>
            <p:cNvSpPr/>
            <p:nvPr/>
          </p:nvSpPr>
          <p:spPr>
            <a:xfrm>
              <a:off x="1215427" y="4160346"/>
              <a:ext cx="316545" cy="316545"/>
            </a:xfrm>
            <a:prstGeom prst="ellips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93581" y="4180118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E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47927" y="4427748"/>
            <a:ext cx="2268004" cy="316545"/>
            <a:chOff x="1212922" y="4671338"/>
            <a:chExt cx="2268004" cy="316545"/>
          </a:xfrm>
        </p:grpSpPr>
        <p:sp>
          <p:nvSpPr>
            <p:cNvPr id="38" name="椭圆 37"/>
            <p:cNvSpPr/>
            <p:nvPr/>
          </p:nvSpPr>
          <p:spPr>
            <a:xfrm>
              <a:off x="1212922" y="4671338"/>
              <a:ext cx="316545" cy="316545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92436" y="4691110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F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2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13"/>
          <p:cNvSpPr/>
          <p:nvPr/>
        </p:nvSpPr>
        <p:spPr>
          <a:xfrm>
            <a:off x="4576592" y="4172405"/>
            <a:ext cx="2815772" cy="528746"/>
          </a:xfrm>
          <a:custGeom>
            <a:avLst/>
            <a:gdLst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5772 w 2815772"/>
              <a:gd name="connsiteY2" fmla="*/ 528746 h 528746"/>
              <a:gd name="connsiteX3" fmla="*/ 0 w 2815772"/>
              <a:gd name="connsiteY3" fmla="*/ 528746 h 528746"/>
              <a:gd name="connsiteX4" fmla="*/ 0 w 2815772"/>
              <a:gd name="connsiteY4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0 w 2815772"/>
              <a:gd name="connsiteY4" fmla="*/ 528746 h 528746"/>
              <a:gd name="connsiteX5" fmla="*/ 0 w 2815772"/>
              <a:gd name="connsiteY5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2491739 w 2815772"/>
              <a:gd name="connsiteY4" fmla="*/ 527661 h 528746"/>
              <a:gd name="connsiteX5" fmla="*/ 0 w 2815772"/>
              <a:gd name="connsiteY5" fmla="*/ 528746 h 528746"/>
              <a:gd name="connsiteX6" fmla="*/ 0 w 2815772"/>
              <a:gd name="connsiteY6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491739 w 2815772"/>
              <a:gd name="connsiteY3" fmla="*/ 527661 h 528746"/>
              <a:gd name="connsiteX4" fmla="*/ 0 w 2815772"/>
              <a:gd name="connsiteY4" fmla="*/ 528746 h 528746"/>
              <a:gd name="connsiteX5" fmla="*/ 0 w 2815772"/>
              <a:gd name="connsiteY5" fmla="*/ 0 h 52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772" h="528746">
                <a:moveTo>
                  <a:pt x="0" y="0"/>
                </a:moveTo>
                <a:lnTo>
                  <a:pt x="2815772" y="0"/>
                </a:lnTo>
                <a:lnTo>
                  <a:pt x="2811779" y="291441"/>
                </a:lnTo>
                <a:lnTo>
                  <a:pt x="2491739" y="527661"/>
                </a:lnTo>
                <a:lnTo>
                  <a:pt x="0" y="528746"/>
                </a:lnTo>
                <a:lnTo>
                  <a:pt x="0" y="0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13"/>
          <p:cNvSpPr/>
          <p:nvPr/>
        </p:nvSpPr>
        <p:spPr>
          <a:xfrm>
            <a:off x="4579623" y="3073651"/>
            <a:ext cx="2815772" cy="528746"/>
          </a:xfrm>
          <a:custGeom>
            <a:avLst/>
            <a:gdLst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5772 w 2815772"/>
              <a:gd name="connsiteY2" fmla="*/ 528746 h 528746"/>
              <a:gd name="connsiteX3" fmla="*/ 0 w 2815772"/>
              <a:gd name="connsiteY3" fmla="*/ 528746 h 528746"/>
              <a:gd name="connsiteX4" fmla="*/ 0 w 2815772"/>
              <a:gd name="connsiteY4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0 w 2815772"/>
              <a:gd name="connsiteY4" fmla="*/ 528746 h 528746"/>
              <a:gd name="connsiteX5" fmla="*/ 0 w 2815772"/>
              <a:gd name="connsiteY5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2491739 w 2815772"/>
              <a:gd name="connsiteY4" fmla="*/ 527661 h 528746"/>
              <a:gd name="connsiteX5" fmla="*/ 0 w 2815772"/>
              <a:gd name="connsiteY5" fmla="*/ 528746 h 528746"/>
              <a:gd name="connsiteX6" fmla="*/ 0 w 2815772"/>
              <a:gd name="connsiteY6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491739 w 2815772"/>
              <a:gd name="connsiteY3" fmla="*/ 527661 h 528746"/>
              <a:gd name="connsiteX4" fmla="*/ 0 w 2815772"/>
              <a:gd name="connsiteY4" fmla="*/ 528746 h 528746"/>
              <a:gd name="connsiteX5" fmla="*/ 0 w 2815772"/>
              <a:gd name="connsiteY5" fmla="*/ 0 h 52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772" h="528746">
                <a:moveTo>
                  <a:pt x="0" y="0"/>
                </a:moveTo>
                <a:lnTo>
                  <a:pt x="2815772" y="0"/>
                </a:lnTo>
                <a:lnTo>
                  <a:pt x="2811779" y="291441"/>
                </a:lnTo>
                <a:lnTo>
                  <a:pt x="2491739" y="527661"/>
                </a:lnTo>
                <a:lnTo>
                  <a:pt x="0" y="528746"/>
                </a:lnTo>
                <a:lnTo>
                  <a:pt x="0" y="0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13"/>
          <p:cNvSpPr/>
          <p:nvPr/>
        </p:nvSpPr>
        <p:spPr>
          <a:xfrm>
            <a:off x="4594667" y="1948187"/>
            <a:ext cx="2815772" cy="528746"/>
          </a:xfrm>
          <a:custGeom>
            <a:avLst/>
            <a:gdLst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5772 w 2815772"/>
              <a:gd name="connsiteY2" fmla="*/ 528746 h 528746"/>
              <a:gd name="connsiteX3" fmla="*/ 0 w 2815772"/>
              <a:gd name="connsiteY3" fmla="*/ 528746 h 528746"/>
              <a:gd name="connsiteX4" fmla="*/ 0 w 2815772"/>
              <a:gd name="connsiteY4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0 w 2815772"/>
              <a:gd name="connsiteY4" fmla="*/ 528746 h 528746"/>
              <a:gd name="connsiteX5" fmla="*/ 0 w 2815772"/>
              <a:gd name="connsiteY5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2491739 w 2815772"/>
              <a:gd name="connsiteY4" fmla="*/ 527661 h 528746"/>
              <a:gd name="connsiteX5" fmla="*/ 0 w 2815772"/>
              <a:gd name="connsiteY5" fmla="*/ 528746 h 528746"/>
              <a:gd name="connsiteX6" fmla="*/ 0 w 2815772"/>
              <a:gd name="connsiteY6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491739 w 2815772"/>
              <a:gd name="connsiteY3" fmla="*/ 527661 h 528746"/>
              <a:gd name="connsiteX4" fmla="*/ 0 w 2815772"/>
              <a:gd name="connsiteY4" fmla="*/ 528746 h 528746"/>
              <a:gd name="connsiteX5" fmla="*/ 0 w 2815772"/>
              <a:gd name="connsiteY5" fmla="*/ 0 h 52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772" h="528746">
                <a:moveTo>
                  <a:pt x="0" y="0"/>
                </a:moveTo>
                <a:lnTo>
                  <a:pt x="2815772" y="0"/>
                </a:lnTo>
                <a:lnTo>
                  <a:pt x="2811779" y="291441"/>
                </a:lnTo>
                <a:lnTo>
                  <a:pt x="2491739" y="527661"/>
                </a:lnTo>
                <a:lnTo>
                  <a:pt x="0" y="528746"/>
                </a:lnTo>
                <a:lnTo>
                  <a:pt x="0" y="0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13"/>
          <p:cNvSpPr/>
          <p:nvPr/>
        </p:nvSpPr>
        <p:spPr>
          <a:xfrm>
            <a:off x="4572001" y="995153"/>
            <a:ext cx="2815772" cy="528746"/>
          </a:xfrm>
          <a:custGeom>
            <a:avLst/>
            <a:gdLst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5772 w 2815772"/>
              <a:gd name="connsiteY2" fmla="*/ 528746 h 528746"/>
              <a:gd name="connsiteX3" fmla="*/ 0 w 2815772"/>
              <a:gd name="connsiteY3" fmla="*/ 528746 h 528746"/>
              <a:gd name="connsiteX4" fmla="*/ 0 w 2815772"/>
              <a:gd name="connsiteY4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0 w 2815772"/>
              <a:gd name="connsiteY4" fmla="*/ 528746 h 528746"/>
              <a:gd name="connsiteX5" fmla="*/ 0 w 2815772"/>
              <a:gd name="connsiteY5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2491739 w 2815772"/>
              <a:gd name="connsiteY4" fmla="*/ 527661 h 528746"/>
              <a:gd name="connsiteX5" fmla="*/ 0 w 2815772"/>
              <a:gd name="connsiteY5" fmla="*/ 528746 h 528746"/>
              <a:gd name="connsiteX6" fmla="*/ 0 w 2815772"/>
              <a:gd name="connsiteY6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491739 w 2815772"/>
              <a:gd name="connsiteY3" fmla="*/ 527661 h 528746"/>
              <a:gd name="connsiteX4" fmla="*/ 0 w 2815772"/>
              <a:gd name="connsiteY4" fmla="*/ 528746 h 528746"/>
              <a:gd name="connsiteX5" fmla="*/ 0 w 2815772"/>
              <a:gd name="connsiteY5" fmla="*/ 0 h 52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772" h="528746">
                <a:moveTo>
                  <a:pt x="0" y="0"/>
                </a:moveTo>
                <a:lnTo>
                  <a:pt x="2815772" y="0"/>
                </a:lnTo>
                <a:lnTo>
                  <a:pt x="2811779" y="291441"/>
                </a:lnTo>
                <a:lnTo>
                  <a:pt x="2491739" y="527661"/>
                </a:lnTo>
                <a:lnTo>
                  <a:pt x="0" y="528746"/>
                </a:lnTo>
                <a:lnTo>
                  <a:pt x="0" y="0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8138" y="1144815"/>
            <a:ext cx="3788228" cy="508000"/>
          </a:xfrm>
          <a:prstGeom prst="rect">
            <a:avLst/>
          </a:prstGeom>
          <a:solidFill>
            <a:srgbClr val="2D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6310" y="2110923"/>
            <a:ext cx="3360056" cy="508000"/>
          </a:xfrm>
          <a:prstGeom prst="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3510" y="3214915"/>
            <a:ext cx="2902856" cy="508000"/>
          </a:xfrm>
          <a:prstGeom prst="rect">
            <a:avLst/>
          </a:prstGeom>
          <a:solidFill>
            <a:srgbClr val="2D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6196" y="4318907"/>
            <a:ext cx="2460170" cy="508000"/>
          </a:xfrm>
          <a:prstGeom prst="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34367" y="5422899"/>
            <a:ext cx="2031999" cy="508000"/>
          </a:xfrm>
          <a:prstGeom prst="rect">
            <a:avLst/>
          </a:prstGeom>
          <a:solidFill>
            <a:srgbClr val="2D8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72001" y="5278779"/>
            <a:ext cx="2815772" cy="528746"/>
          </a:xfrm>
          <a:custGeom>
            <a:avLst/>
            <a:gdLst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5772 w 2815772"/>
              <a:gd name="connsiteY2" fmla="*/ 528746 h 528746"/>
              <a:gd name="connsiteX3" fmla="*/ 0 w 2815772"/>
              <a:gd name="connsiteY3" fmla="*/ 528746 h 528746"/>
              <a:gd name="connsiteX4" fmla="*/ 0 w 2815772"/>
              <a:gd name="connsiteY4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0 w 2815772"/>
              <a:gd name="connsiteY4" fmla="*/ 528746 h 528746"/>
              <a:gd name="connsiteX5" fmla="*/ 0 w 2815772"/>
              <a:gd name="connsiteY5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815772 w 2815772"/>
              <a:gd name="connsiteY3" fmla="*/ 528746 h 528746"/>
              <a:gd name="connsiteX4" fmla="*/ 2491739 w 2815772"/>
              <a:gd name="connsiteY4" fmla="*/ 527661 h 528746"/>
              <a:gd name="connsiteX5" fmla="*/ 0 w 2815772"/>
              <a:gd name="connsiteY5" fmla="*/ 528746 h 528746"/>
              <a:gd name="connsiteX6" fmla="*/ 0 w 2815772"/>
              <a:gd name="connsiteY6" fmla="*/ 0 h 528746"/>
              <a:gd name="connsiteX0" fmla="*/ 0 w 2815772"/>
              <a:gd name="connsiteY0" fmla="*/ 0 h 528746"/>
              <a:gd name="connsiteX1" fmla="*/ 2815772 w 2815772"/>
              <a:gd name="connsiteY1" fmla="*/ 0 h 528746"/>
              <a:gd name="connsiteX2" fmla="*/ 2811779 w 2815772"/>
              <a:gd name="connsiteY2" fmla="*/ 291441 h 528746"/>
              <a:gd name="connsiteX3" fmla="*/ 2491739 w 2815772"/>
              <a:gd name="connsiteY3" fmla="*/ 527661 h 528746"/>
              <a:gd name="connsiteX4" fmla="*/ 0 w 2815772"/>
              <a:gd name="connsiteY4" fmla="*/ 528746 h 528746"/>
              <a:gd name="connsiteX5" fmla="*/ 0 w 2815772"/>
              <a:gd name="connsiteY5" fmla="*/ 0 h 52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772" h="528746">
                <a:moveTo>
                  <a:pt x="0" y="0"/>
                </a:moveTo>
                <a:lnTo>
                  <a:pt x="2815772" y="0"/>
                </a:lnTo>
                <a:lnTo>
                  <a:pt x="2811779" y="291441"/>
                </a:lnTo>
                <a:lnTo>
                  <a:pt x="2491739" y="527661"/>
                </a:lnTo>
                <a:lnTo>
                  <a:pt x="0" y="528746"/>
                </a:lnTo>
                <a:lnTo>
                  <a:pt x="0" y="0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9925201">
            <a:off x="3955037" y="1078219"/>
            <a:ext cx="696686" cy="507600"/>
          </a:xfrm>
          <a:prstGeom prst="parallelogram">
            <a:avLst/>
          </a:prstGeom>
          <a:solidFill>
            <a:srgbClr val="52C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9925201">
            <a:off x="3977992" y="2031808"/>
            <a:ext cx="696686" cy="5076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rot="9925201">
            <a:off x="3955037" y="3156546"/>
            <a:ext cx="696686" cy="507600"/>
          </a:xfrm>
          <a:prstGeom prst="parallelogram">
            <a:avLst/>
          </a:prstGeom>
          <a:solidFill>
            <a:srgbClr val="52C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rot="9925201">
            <a:off x="3955037" y="4254306"/>
            <a:ext cx="696686" cy="5076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 rot="9925201">
            <a:off x="3955036" y="5358297"/>
            <a:ext cx="696686" cy="507600"/>
          </a:xfrm>
          <a:prstGeom prst="parallelogram">
            <a:avLst/>
          </a:prstGeom>
          <a:solidFill>
            <a:srgbClr val="52C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691168" y="676552"/>
            <a:ext cx="43392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Myriad Pro Light" panose="020B0403030403020204" pitchFamily="34" charset="0"/>
              </a:rPr>
              <a:t>Title here</a:t>
            </a:r>
            <a:endParaRPr lang="zh-CN" altLang="en-US" sz="8800" dirty="0">
              <a:latin typeface="Myriad Pro Light" panose="020B0403030403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46359" y="2279858"/>
            <a:ext cx="378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0176" y="3227957"/>
            <a:ext cx="378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70176" y="4176056"/>
            <a:ext cx="378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46359" y="5124155"/>
            <a:ext cx="378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6935" y="1106427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86%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5591" y="2049911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76%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12161" y="3158887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66%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00440" y="4283626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56%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82505" y="5383314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46%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49124" y="1034648"/>
            <a:ext cx="131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Myriad Pro Light" panose="020B0403030403020204" pitchFamily="34" charset="0"/>
              </a:rPr>
              <a:t>Title here</a:t>
            </a:r>
            <a:endParaRPr lang="zh-CN" altLang="en-US" sz="2400" dirty="0">
              <a:latin typeface="Myriad Pro Light" panose="020B0403030403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49124" y="1968049"/>
            <a:ext cx="131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Myriad Pro Light" panose="020B0403030403020204" pitchFamily="34" charset="0"/>
              </a:rPr>
              <a:t>Title here</a:t>
            </a:r>
            <a:endParaRPr lang="zh-CN" altLang="en-US" sz="2400" dirty="0">
              <a:latin typeface="Myriad Pro Light" panose="020B0403030403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49124" y="3105126"/>
            <a:ext cx="131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Myriad Pro Light" panose="020B0403030403020204" pitchFamily="34" charset="0"/>
              </a:rPr>
              <a:t>Title here</a:t>
            </a:r>
            <a:endParaRPr lang="zh-CN" altLang="en-US" sz="2400" dirty="0">
              <a:latin typeface="Myriad Pro Light" panose="020B0403030403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49124" y="4210047"/>
            <a:ext cx="131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Myriad Pro Light" panose="020B0403030403020204" pitchFamily="34" charset="0"/>
              </a:rPr>
              <a:t>Title here</a:t>
            </a:r>
            <a:endParaRPr lang="zh-CN" altLang="en-US" sz="2400" dirty="0">
              <a:latin typeface="Myriad Pro Light" panose="020B0403030403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49124" y="5315817"/>
            <a:ext cx="131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Myriad Pro Light" panose="020B0403030403020204" pitchFamily="34" charset="0"/>
              </a:rPr>
              <a:t>Title here</a:t>
            </a:r>
            <a:endParaRPr lang="zh-CN" altLang="en-US" sz="2400" dirty="0">
              <a:latin typeface="Myriad Pro Light" panose="020B0403030403020204" pitchFamily="34" charset="0"/>
            </a:endParaRPr>
          </a:p>
        </p:txBody>
      </p:sp>
      <p:sp>
        <p:nvSpPr>
          <p:cNvPr id="4" name="直角三角形 3"/>
          <p:cNvSpPr/>
          <p:nvPr/>
        </p:nvSpPr>
        <p:spPr>
          <a:xfrm rot="5881713">
            <a:off x="7078859" y="5534702"/>
            <a:ext cx="297235" cy="297235"/>
          </a:xfrm>
          <a:prstGeom prst="rtTriangle">
            <a:avLst/>
          </a:prstGeom>
          <a:solidFill>
            <a:srgbClr val="C9ED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5881713">
            <a:off x="7083450" y="4428328"/>
            <a:ext cx="297235" cy="297235"/>
          </a:xfrm>
          <a:prstGeom prst="rtTriangle">
            <a:avLst/>
          </a:prstGeom>
          <a:solidFill>
            <a:srgbClr val="FFE59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881713">
            <a:off x="7086481" y="3329574"/>
            <a:ext cx="297235" cy="297235"/>
          </a:xfrm>
          <a:prstGeom prst="rtTriangle">
            <a:avLst/>
          </a:prstGeom>
          <a:solidFill>
            <a:srgbClr val="C9ED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直角三角形 42"/>
          <p:cNvSpPr/>
          <p:nvPr/>
        </p:nvSpPr>
        <p:spPr>
          <a:xfrm rot="5881713">
            <a:off x="7101525" y="2204110"/>
            <a:ext cx="297235" cy="297235"/>
          </a:xfrm>
          <a:prstGeom prst="rtTriangle">
            <a:avLst/>
          </a:prstGeom>
          <a:solidFill>
            <a:srgbClr val="FFE59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直角三角形 44"/>
          <p:cNvSpPr/>
          <p:nvPr/>
        </p:nvSpPr>
        <p:spPr>
          <a:xfrm rot="5881713">
            <a:off x="7078859" y="1251076"/>
            <a:ext cx="297235" cy="297235"/>
          </a:xfrm>
          <a:prstGeom prst="rtTriangle">
            <a:avLst/>
          </a:prstGeom>
          <a:solidFill>
            <a:srgbClr val="C9ED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28553">
            <a:off x="2167621" y="1147950"/>
            <a:ext cx="507778" cy="2960836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507778"/>
              <a:gd name="connsiteY0" fmla="*/ 22767 h 2826292"/>
              <a:gd name="connsiteX1" fmla="*/ 507778 w 507778"/>
              <a:gd name="connsiteY1" fmla="*/ 0 h 2826292"/>
              <a:gd name="connsiteX2" fmla="*/ 498248 w 507778"/>
              <a:gd name="connsiteY2" fmla="*/ 2826292 h 2826292"/>
              <a:gd name="connsiteX3" fmla="*/ 4762 w 507778"/>
              <a:gd name="connsiteY3" fmla="*/ 2826292 h 2826292"/>
              <a:gd name="connsiteX4" fmla="*/ 0 w 507778"/>
              <a:gd name="connsiteY4" fmla="*/ 22767 h 282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78" h="2826292">
                <a:moveTo>
                  <a:pt x="0" y="22767"/>
                </a:moveTo>
                <a:lnTo>
                  <a:pt x="507778" y="0"/>
                </a:lnTo>
                <a:cubicBezTo>
                  <a:pt x="504601" y="942097"/>
                  <a:pt x="501425" y="1884195"/>
                  <a:pt x="498248" y="2826292"/>
                </a:cubicBezTo>
                <a:lnTo>
                  <a:pt x="4762" y="2826292"/>
                </a:lnTo>
                <a:cubicBezTo>
                  <a:pt x="3175" y="1891784"/>
                  <a:pt x="1587" y="957275"/>
                  <a:pt x="0" y="22767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2639454" y="2088055"/>
            <a:ext cx="493486" cy="3345480"/>
          </a:xfrm>
          <a:custGeom>
            <a:avLst/>
            <a:gdLst>
              <a:gd name="connsiteX0" fmla="*/ 0 w 493486"/>
              <a:gd name="connsiteY0" fmla="*/ 0 h 3797867"/>
              <a:gd name="connsiteX1" fmla="*/ 493486 w 493486"/>
              <a:gd name="connsiteY1" fmla="*/ 0 h 3797867"/>
              <a:gd name="connsiteX2" fmla="*/ 493486 w 493486"/>
              <a:gd name="connsiteY2" fmla="*/ 3797867 h 3797867"/>
              <a:gd name="connsiteX3" fmla="*/ 0 w 493486"/>
              <a:gd name="connsiteY3" fmla="*/ 3797867 h 3797867"/>
              <a:gd name="connsiteX4" fmla="*/ 0 w 493486"/>
              <a:gd name="connsiteY4" fmla="*/ 0 h 3797867"/>
              <a:gd name="connsiteX0" fmla="*/ 0 w 493486"/>
              <a:gd name="connsiteY0" fmla="*/ 0 h 3797867"/>
              <a:gd name="connsiteX1" fmla="*/ 493486 w 493486"/>
              <a:gd name="connsiteY1" fmla="*/ 0 h 3797867"/>
              <a:gd name="connsiteX2" fmla="*/ 485866 w 493486"/>
              <a:gd name="connsiteY2" fmla="*/ 3592127 h 3797867"/>
              <a:gd name="connsiteX3" fmla="*/ 0 w 493486"/>
              <a:gd name="connsiteY3" fmla="*/ 3797867 h 3797867"/>
              <a:gd name="connsiteX4" fmla="*/ 0 w 493486"/>
              <a:gd name="connsiteY4" fmla="*/ 0 h 379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486" h="3797867">
                <a:moveTo>
                  <a:pt x="0" y="0"/>
                </a:moveTo>
                <a:lnTo>
                  <a:pt x="493486" y="0"/>
                </a:lnTo>
                <a:lnTo>
                  <a:pt x="485866" y="3592127"/>
                </a:lnTo>
                <a:lnTo>
                  <a:pt x="0" y="3797867"/>
                </a:lnTo>
                <a:lnTo>
                  <a:pt x="0" y="0"/>
                </a:lnTo>
                <a:close/>
              </a:path>
            </a:pathLst>
          </a:custGeom>
          <a:solidFill>
            <a:srgbClr val="5ECA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13300" y="1698170"/>
            <a:ext cx="6086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 FOUR</a:t>
            </a:r>
            <a:endParaRPr lang="zh-CN" altLang="en-US" sz="8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0" y="3144720"/>
            <a:ext cx="231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 YOUR TITLE HERE</a:t>
            </a:r>
            <a:endParaRPr lang="zh-CN" altLang="en-US" dirty="0"/>
          </a:p>
        </p:txBody>
      </p:sp>
      <p:sp>
        <p:nvSpPr>
          <p:cNvPr id="10" name="矩形 4"/>
          <p:cNvSpPr/>
          <p:nvPr/>
        </p:nvSpPr>
        <p:spPr>
          <a:xfrm>
            <a:off x="3254883" y="1398492"/>
            <a:ext cx="493677" cy="3745008"/>
          </a:xfrm>
          <a:custGeom>
            <a:avLst/>
            <a:gdLst>
              <a:gd name="connsiteX0" fmla="*/ 0 w 493486"/>
              <a:gd name="connsiteY0" fmla="*/ 0 h 881465"/>
              <a:gd name="connsiteX1" fmla="*/ 493486 w 493486"/>
              <a:gd name="connsiteY1" fmla="*/ 0 h 881465"/>
              <a:gd name="connsiteX2" fmla="*/ 493486 w 493486"/>
              <a:gd name="connsiteY2" fmla="*/ 881465 h 881465"/>
              <a:gd name="connsiteX3" fmla="*/ 0 w 493486"/>
              <a:gd name="connsiteY3" fmla="*/ 881465 h 881465"/>
              <a:gd name="connsiteX4" fmla="*/ 0 w 493486"/>
              <a:gd name="connsiteY4" fmla="*/ 0 h 881465"/>
              <a:gd name="connsiteX0" fmla="*/ 0 w 497528"/>
              <a:gd name="connsiteY0" fmla="*/ 0 h 1142943"/>
              <a:gd name="connsiteX1" fmla="*/ 497528 w 497528"/>
              <a:gd name="connsiteY1" fmla="*/ 261478 h 1142943"/>
              <a:gd name="connsiteX2" fmla="*/ 497528 w 497528"/>
              <a:gd name="connsiteY2" fmla="*/ 1142943 h 1142943"/>
              <a:gd name="connsiteX3" fmla="*/ 4042 w 497528"/>
              <a:gd name="connsiteY3" fmla="*/ 1142943 h 1142943"/>
              <a:gd name="connsiteX4" fmla="*/ 0 w 497528"/>
              <a:gd name="connsiteY4" fmla="*/ 0 h 1142943"/>
              <a:gd name="connsiteX0" fmla="*/ 0 w 497528"/>
              <a:gd name="connsiteY0" fmla="*/ 185167 h 1328110"/>
              <a:gd name="connsiteX1" fmla="*/ 497528 w 497528"/>
              <a:gd name="connsiteY1" fmla="*/ 0 h 1328110"/>
              <a:gd name="connsiteX2" fmla="*/ 497528 w 497528"/>
              <a:gd name="connsiteY2" fmla="*/ 1328110 h 1328110"/>
              <a:gd name="connsiteX3" fmla="*/ 4042 w 497528"/>
              <a:gd name="connsiteY3" fmla="*/ 1328110 h 1328110"/>
              <a:gd name="connsiteX4" fmla="*/ 0 w 497528"/>
              <a:gd name="connsiteY4" fmla="*/ 185167 h 1328110"/>
              <a:gd name="connsiteX0" fmla="*/ 3769 w 493677"/>
              <a:gd name="connsiteY0" fmla="*/ 0 h 1357508"/>
              <a:gd name="connsiteX1" fmla="*/ 493677 w 493677"/>
              <a:gd name="connsiteY1" fmla="*/ 29398 h 1357508"/>
              <a:gd name="connsiteX2" fmla="*/ 493677 w 493677"/>
              <a:gd name="connsiteY2" fmla="*/ 1357508 h 1357508"/>
              <a:gd name="connsiteX3" fmla="*/ 191 w 493677"/>
              <a:gd name="connsiteY3" fmla="*/ 1357508 h 1357508"/>
              <a:gd name="connsiteX4" fmla="*/ 3769 w 493677"/>
              <a:gd name="connsiteY4" fmla="*/ 0 h 1357508"/>
              <a:gd name="connsiteX0" fmla="*/ 3769 w 493677"/>
              <a:gd name="connsiteY0" fmla="*/ 0 h 1357508"/>
              <a:gd name="connsiteX1" fmla="*/ 493677 w 493677"/>
              <a:gd name="connsiteY1" fmla="*/ 70997 h 1357508"/>
              <a:gd name="connsiteX2" fmla="*/ 493677 w 493677"/>
              <a:gd name="connsiteY2" fmla="*/ 1357508 h 1357508"/>
              <a:gd name="connsiteX3" fmla="*/ 191 w 493677"/>
              <a:gd name="connsiteY3" fmla="*/ 1357508 h 1357508"/>
              <a:gd name="connsiteX4" fmla="*/ 3769 w 493677"/>
              <a:gd name="connsiteY4" fmla="*/ 0 h 13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677" h="1357508">
                <a:moveTo>
                  <a:pt x="3769" y="0"/>
                </a:moveTo>
                <a:lnTo>
                  <a:pt x="493677" y="70997"/>
                </a:lnTo>
                <a:lnTo>
                  <a:pt x="493677" y="1357508"/>
                </a:lnTo>
                <a:lnTo>
                  <a:pt x="191" y="1357508"/>
                </a:lnTo>
                <a:cubicBezTo>
                  <a:pt x="-1156" y="976527"/>
                  <a:pt x="5116" y="380981"/>
                  <a:pt x="3769" y="0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568" y="107039"/>
            <a:ext cx="3788217" cy="1538883"/>
            <a:chOff x="3886979" y="368649"/>
            <a:chExt cx="3788217" cy="1538883"/>
          </a:xfrm>
        </p:grpSpPr>
        <p:sp>
          <p:nvSpPr>
            <p:cNvPr id="3" name="文本框 17"/>
            <p:cNvSpPr txBox="1"/>
            <p:nvPr/>
          </p:nvSpPr>
          <p:spPr>
            <a:xfrm>
              <a:off x="3886979" y="368649"/>
              <a:ext cx="37882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0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TITLE </a:t>
              </a:r>
              <a:r>
                <a:rPr lang="en-US" altLang="zh-CN" sz="6000" dirty="0" smtClean="0">
                  <a:solidFill>
                    <a:srgbClr val="FFC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HERE</a:t>
              </a:r>
              <a:endParaRPr lang="zh-CN" altLang="en-US" sz="60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21715" y="1384312"/>
              <a:ext cx="3119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You can text something here, and</a:t>
              </a:r>
            </a:p>
            <a:p>
              <a:r>
                <a:rPr lang="en-US" altLang="zh-CN" sz="1400" dirty="0" smtClean="0">
                  <a:solidFill>
                    <a:srgbClr val="48576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make sure that is simple and clear</a:t>
              </a:r>
              <a:endParaRPr lang="zh-CN" altLang="en-US" sz="1400" dirty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五边形 5"/>
          <p:cNvSpPr/>
          <p:nvPr/>
        </p:nvSpPr>
        <p:spPr>
          <a:xfrm rot="5400000">
            <a:off x="-304436" y="2895251"/>
            <a:ext cx="5825635" cy="3614443"/>
          </a:xfrm>
          <a:custGeom>
            <a:avLst/>
            <a:gdLst>
              <a:gd name="connsiteX0" fmla="*/ 0 w 5825635"/>
              <a:gd name="connsiteY0" fmla="*/ 0 h 3609214"/>
              <a:gd name="connsiteX1" fmla="*/ 3983961 w 5825635"/>
              <a:gd name="connsiteY1" fmla="*/ 0 h 3609214"/>
              <a:gd name="connsiteX2" fmla="*/ 5825635 w 5825635"/>
              <a:gd name="connsiteY2" fmla="*/ 1804607 h 3609214"/>
              <a:gd name="connsiteX3" fmla="*/ 3983961 w 5825635"/>
              <a:gd name="connsiteY3" fmla="*/ 3609214 h 3609214"/>
              <a:gd name="connsiteX4" fmla="*/ 0 w 5825635"/>
              <a:gd name="connsiteY4" fmla="*/ 3609214 h 3609214"/>
              <a:gd name="connsiteX5" fmla="*/ 0 w 5825635"/>
              <a:gd name="connsiteY5" fmla="*/ 0 h 3609214"/>
              <a:gd name="connsiteX0" fmla="*/ 0 w 5825635"/>
              <a:gd name="connsiteY0" fmla="*/ 0 h 3609214"/>
              <a:gd name="connsiteX1" fmla="*/ 3983961 w 5825635"/>
              <a:gd name="connsiteY1" fmla="*/ 0 h 3609214"/>
              <a:gd name="connsiteX2" fmla="*/ 5825635 w 5825635"/>
              <a:gd name="connsiteY2" fmla="*/ 1804607 h 3609214"/>
              <a:gd name="connsiteX3" fmla="*/ 3983961 w 5825635"/>
              <a:gd name="connsiteY3" fmla="*/ 3609214 h 3609214"/>
              <a:gd name="connsiteX4" fmla="*/ 0 w 5825635"/>
              <a:gd name="connsiteY4" fmla="*/ 3609214 h 3609214"/>
              <a:gd name="connsiteX5" fmla="*/ 1044 w 5825635"/>
              <a:gd name="connsiteY5" fmla="*/ 3095330 h 3609214"/>
              <a:gd name="connsiteX6" fmla="*/ 0 w 5825635"/>
              <a:gd name="connsiteY6" fmla="*/ 0 h 3609214"/>
              <a:gd name="connsiteX0" fmla="*/ 0 w 5825635"/>
              <a:gd name="connsiteY0" fmla="*/ 0 h 3614443"/>
              <a:gd name="connsiteX1" fmla="*/ 3983961 w 5825635"/>
              <a:gd name="connsiteY1" fmla="*/ 0 h 3614443"/>
              <a:gd name="connsiteX2" fmla="*/ 5825635 w 5825635"/>
              <a:gd name="connsiteY2" fmla="*/ 1804607 h 3614443"/>
              <a:gd name="connsiteX3" fmla="*/ 3983961 w 5825635"/>
              <a:gd name="connsiteY3" fmla="*/ 3609214 h 3614443"/>
              <a:gd name="connsiteX4" fmla="*/ 553494 w 5825635"/>
              <a:gd name="connsiteY4" fmla="*/ 3614443 h 3614443"/>
              <a:gd name="connsiteX5" fmla="*/ 0 w 5825635"/>
              <a:gd name="connsiteY5" fmla="*/ 3609214 h 3614443"/>
              <a:gd name="connsiteX6" fmla="*/ 1044 w 5825635"/>
              <a:gd name="connsiteY6" fmla="*/ 3095330 h 3614443"/>
              <a:gd name="connsiteX7" fmla="*/ 0 w 5825635"/>
              <a:gd name="connsiteY7" fmla="*/ 0 h 3614443"/>
              <a:gd name="connsiteX0" fmla="*/ 0 w 5825635"/>
              <a:gd name="connsiteY0" fmla="*/ 0 h 3614443"/>
              <a:gd name="connsiteX1" fmla="*/ 3983961 w 5825635"/>
              <a:gd name="connsiteY1" fmla="*/ 0 h 3614443"/>
              <a:gd name="connsiteX2" fmla="*/ 5825635 w 5825635"/>
              <a:gd name="connsiteY2" fmla="*/ 1804607 h 3614443"/>
              <a:gd name="connsiteX3" fmla="*/ 3983961 w 5825635"/>
              <a:gd name="connsiteY3" fmla="*/ 3609214 h 3614443"/>
              <a:gd name="connsiteX4" fmla="*/ 553494 w 5825635"/>
              <a:gd name="connsiteY4" fmla="*/ 3614443 h 3614443"/>
              <a:gd name="connsiteX5" fmla="*/ 1044 w 5825635"/>
              <a:gd name="connsiteY5" fmla="*/ 3095330 h 3614443"/>
              <a:gd name="connsiteX6" fmla="*/ 0 w 5825635"/>
              <a:gd name="connsiteY6" fmla="*/ 0 h 361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5635" h="3614443">
                <a:moveTo>
                  <a:pt x="0" y="0"/>
                </a:moveTo>
                <a:lnTo>
                  <a:pt x="3983961" y="0"/>
                </a:lnTo>
                <a:lnTo>
                  <a:pt x="5825635" y="1804607"/>
                </a:lnTo>
                <a:lnTo>
                  <a:pt x="3983961" y="3609214"/>
                </a:lnTo>
                <a:lnTo>
                  <a:pt x="553494" y="3614443"/>
                </a:lnTo>
                <a:lnTo>
                  <a:pt x="1044" y="3095330"/>
                </a:lnTo>
                <a:lnTo>
                  <a:pt x="0" y="0"/>
                </a:ln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/>
          <p:cNvSpPr txBox="1"/>
          <p:nvPr/>
        </p:nvSpPr>
        <p:spPr>
          <a:xfrm>
            <a:off x="2053121" y="4479194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485766"/>
                </a:solidFill>
              </a:rPr>
              <a:t>Name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4224" y="5402524"/>
            <a:ext cx="2627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 can text something here, and make sure that is simple and clear</a:t>
            </a:r>
            <a:endParaRPr lang="zh-CN" altLang="en-US" sz="14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7"/>
          <p:cNvSpPr txBox="1"/>
          <p:nvPr/>
        </p:nvSpPr>
        <p:spPr>
          <a:xfrm>
            <a:off x="1647560" y="4940859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something</a:t>
            </a:r>
            <a:endParaRPr lang="zh-CN" altLang="en-US" sz="24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6" r="26673"/>
          <a:stretch>
            <a:fillRect/>
          </a:stretch>
        </p:blipFill>
        <p:spPr>
          <a:xfrm>
            <a:off x="1373422" y="2045174"/>
            <a:ext cx="2289458" cy="2289458"/>
          </a:xfrm>
          <a:custGeom>
            <a:avLst/>
            <a:gdLst>
              <a:gd name="connsiteX0" fmla="*/ 1144729 w 2289458"/>
              <a:gd name="connsiteY0" fmla="*/ 0 h 2289458"/>
              <a:gd name="connsiteX1" fmla="*/ 2289458 w 2289458"/>
              <a:gd name="connsiteY1" fmla="*/ 1144729 h 2289458"/>
              <a:gd name="connsiteX2" fmla="*/ 1144729 w 2289458"/>
              <a:gd name="connsiteY2" fmla="*/ 2289458 h 2289458"/>
              <a:gd name="connsiteX3" fmla="*/ 0 w 2289458"/>
              <a:gd name="connsiteY3" fmla="*/ 1144729 h 2289458"/>
              <a:gd name="connsiteX4" fmla="*/ 1144729 w 2289458"/>
              <a:gd name="connsiteY4" fmla="*/ 0 h 228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458" h="2289458">
                <a:moveTo>
                  <a:pt x="1144729" y="0"/>
                </a:moveTo>
                <a:cubicBezTo>
                  <a:pt x="1776945" y="0"/>
                  <a:pt x="2289458" y="512513"/>
                  <a:pt x="2289458" y="1144729"/>
                </a:cubicBezTo>
                <a:cubicBezTo>
                  <a:pt x="2289458" y="1776945"/>
                  <a:pt x="1776945" y="2289458"/>
                  <a:pt x="1144729" y="2289458"/>
                </a:cubicBezTo>
                <a:cubicBezTo>
                  <a:pt x="512513" y="2289458"/>
                  <a:pt x="0" y="1776945"/>
                  <a:pt x="0" y="1144729"/>
                </a:cubicBezTo>
                <a:cubicBezTo>
                  <a:pt x="0" y="512513"/>
                  <a:pt x="512513" y="0"/>
                  <a:pt x="1144729" y="0"/>
                </a:cubicBezTo>
                <a:close/>
              </a:path>
            </a:pathLst>
          </a:custGeom>
        </p:spPr>
      </p:pic>
      <p:sp>
        <p:nvSpPr>
          <p:cNvPr id="19" name="椭圆 18"/>
          <p:cNvSpPr/>
          <p:nvPr/>
        </p:nvSpPr>
        <p:spPr>
          <a:xfrm>
            <a:off x="3037484" y="1871003"/>
            <a:ext cx="548640" cy="548640"/>
          </a:xfrm>
          <a:prstGeom prst="ellipse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zh-CN" altLang="en-US" sz="9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82981" y="1789655"/>
            <a:ext cx="15424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latin typeface="Mistral" panose="03090702030407020403" pitchFamily="66" charset="0"/>
              </a:rPr>
              <a:t>VS</a:t>
            </a:r>
            <a:endParaRPr lang="zh-CN" altLang="en-US" sz="13800" b="1" dirty="0">
              <a:latin typeface="Mistral" panose="03090702030407020403" pitchFamily="66" charset="0"/>
            </a:endParaRPr>
          </a:p>
        </p:txBody>
      </p:sp>
      <p:sp>
        <p:nvSpPr>
          <p:cNvPr id="31" name="五边形 30"/>
          <p:cNvSpPr/>
          <p:nvPr/>
        </p:nvSpPr>
        <p:spPr>
          <a:xfrm rot="5400000">
            <a:off x="-188052" y="2960887"/>
            <a:ext cx="5593443" cy="3405467"/>
          </a:xfrm>
          <a:custGeom>
            <a:avLst/>
            <a:gdLst>
              <a:gd name="connsiteX0" fmla="*/ 0 w 5589340"/>
              <a:gd name="connsiteY0" fmla="*/ 0 h 3400817"/>
              <a:gd name="connsiteX1" fmla="*/ 3854005 w 5589340"/>
              <a:gd name="connsiteY1" fmla="*/ 0 h 3400817"/>
              <a:gd name="connsiteX2" fmla="*/ 5589340 w 5589340"/>
              <a:gd name="connsiteY2" fmla="*/ 1700409 h 3400817"/>
              <a:gd name="connsiteX3" fmla="*/ 3854005 w 5589340"/>
              <a:gd name="connsiteY3" fmla="*/ 3400817 h 3400817"/>
              <a:gd name="connsiteX4" fmla="*/ 0 w 5589340"/>
              <a:gd name="connsiteY4" fmla="*/ 3400817 h 3400817"/>
              <a:gd name="connsiteX5" fmla="*/ 0 w 5589340"/>
              <a:gd name="connsiteY5" fmla="*/ 0 h 3400817"/>
              <a:gd name="connsiteX0" fmla="*/ 4103 w 5593443"/>
              <a:gd name="connsiteY0" fmla="*/ 0 h 3400817"/>
              <a:gd name="connsiteX1" fmla="*/ 3858108 w 5593443"/>
              <a:gd name="connsiteY1" fmla="*/ 0 h 3400817"/>
              <a:gd name="connsiteX2" fmla="*/ 5593443 w 5593443"/>
              <a:gd name="connsiteY2" fmla="*/ 1700409 h 3400817"/>
              <a:gd name="connsiteX3" fmla="*/ 3858108 w 5593443"/>
              <a:gd name="connsiteY3" fmla="*/ 3400817 h 3400817"/>
              <a:gd name="connsiteX4" fmla="*/ 4103 w 5593443"/>
              <a:gd name="connsiteY4" fmla="*/ 3400817 h 3400817"/>
              <a:gd name="connsiteX5" fmla="*/ 0 w 5593443"/>
              <a:gd name="connsiteY5" fmla="*/ 3024468 h 3400817"/>
              <a:gd name="connsiteX6" fmla="*/ 4103 w 5593443"/>
              <a:gd name="connsiteY6" fmla="*/ 0 h 3400817"/>
              <a:gd name="connsiteX0" fmla="*/ 4103 w 5593443"/>
              <a:gd name="connsiteY0" fmla="*/ 0 h 3405467"/>
              <a:gd name="connsiteX1" fmla="*/ 3858108 w 5593443"/>
              <a:gd name="connsiteY1" fmla="*/ 0 h 3405467"/>
              <a:gd name="connsiteX2" fmla="*/ 5593443 w 5593443"/>
              <a:gd name="connsiteY2" fmla="*/ 1700409 h 3405467"/>
              <a:gd name="connsiteX3" fmla="*/ 3858108 w 5593443"/>
              <a:gd name="connsiteY3" fmla="*/ 3400817 h 3405467"/>
              <a:gd name="connsiteX4" fmla="*/ 438151 w 5593443"/>
              <a:gd name="connsiteY4" fmla="*/ 3405467 h 3405467"/>
              <a:gd name="connsiteX5" fmla="*/ 4103 w 5593443"/>
              <a:gd name="connsiteY5" fmla="*/ 3400817 h 3405467"/>
              <a:gd name="connsiteX6" fmla="*/ 0 w 5593443"/>
              <a:gd name="connsiteY6" fmla="*/ 3024468 h 3405467"/>
              <a:gd name="connsiteX7" fmla="*/ 4103 w 5593443"/>
              <a:gd name="connsiteY7" fmla="*/ 0 h 3405467"/>
              <a:gd name="connsiteX0" fmla="*/ 4103 w 5593443"/>
              <a:gd name="connsiteY0" fmla="*/ 0 h 3405467"/>
              <a:gd name="connsiteX1" fmla="*/ 3858108 w 5593443"/>
              <a:gd name="connsiteY1" fmla="*/ 0 h 3405467"/>
              <a:gd name="connsiteX2" fmla="*/ 5593443 w 5593443"/>
              <a:gd name="connsiteY2" fmla="*/ 1700409 h 3405467"/>
              <a:gd name="connsiteX3" fmla="*/ 3858108 w 5593443"/>
              <a:gd name="connsiteY3" fmla="*/ 3400817 h 3405467"/>
              <a:gd name="connsiteX4" fmla="*/ 438151 w 5593443"/>
              <a:gd name="connsiteY4" fmla="*/ 3405467 h 3405467"/>
              <a:gd name="connsiteX5" fmla="*/ 0 w 5593443"/>
              <a:gd name="connsiteY5" fmla="*/ 3024468 h 3405467"/>
              <a:gd name="connsiteX6" fmla="*/ 4103 w 5593443"/>
              <a:gd name="connsiteY6" fmla="*/ 0 h 340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3443" h="3405467">
                <a:moveTo>
                  <a:pt x="4103" y="0"/>
                </a:moveTo>
                <a:lnTo>
                  <a:pt x="3858108" y="0"/>
                </a:lnTo>
                <a:lnTo>
                  <a:pt x="5593443" y="1700409"/>
                </a:lnTo>
                <a:lnTo>
                  <a:pt x="3858108" y="3400817"/>
                </a:lnTo>
                <a:lnTo>
                  <a:pt x="438151" y="3405467"/>
                </a:lnTo>
                <a:lnTo>
                  <a:pt x="0" y="3024468"/>
                </a:lnTo>
                <a:cubicBezTo>
                  <a:pt x="1368" y="2016312"/>
                  <a:pt x="2735" y="1008156"/>
                  <a:pt x="4103" y="0"/>
                </a:cubicBezTo>
                <a:close/>
              </a:path>
            </a:pathLst>
          </a:custGeom>
          <a:noFill/>
          <a:ln w="28575">
            <a:solidFill>
              <a:srgbClr val="2D8B8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910897" y="3788509"/>
            <a:ext cx="2086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rot="16047238">
            <a:off x="790282" y="1800813"/>
            <a:ext cx="531641" cy="531641"/>
          </a:xfrm>
          <a:prstGeom prst="rtTriangl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边形 5"/>
          <p:cNvSpPr/>
          <p:nvPr/>
        </p:nvSpPr>
        <p:spPr>
          <a:xfrm rot="5400000">
            <a:off x="6681680" y="2895251"/>
            <a:ext cx="5825635" cy="3614443"/>
          </a:xfrm>
          <a:custGeom>
            <a:avLst/>
            <a:gdLst>
              <a:gd name="connsiteX0" fmla="*/ 0 w 5825635"/>
              <a:gd name="connsiteY0" fmla="*/ 0 h 3609214"/>
              <a:gd name="connsiteX1" fmla="*/ 3983961 w 5825635"/>
              <a:gd name="connsiteY1" fmla="*/ 0 h 3609214"/>
              <a:gd name="connsiteX2" fmla="*/ 5825635 w 5825635"/>
              <a:gd name="connsiteY2" fmla="*/ 1804607 h 3609214"/>
              <a:gd name="connsiteX3" fmla="*/ 3983961 w 5825635"/>
              <a:gd name="connsiteY3" fmla="*/ 3609214 h 3609214"/>
              <a:gd name="connsiteX4" fmla="*/ 0 w 5825635"/>
              <a:gd name="connsiteY4" fmla="*/ 3609214 h 3609214"/>
              <a:gd name="connsiteX5" fmla="*/ 0 w 5825635"/>
              <a:gd name="connsiteY5" fmla="*/ 0 h 3609214"/>
              <a:gd name="connsiteX0" fmla="*/ 0 w 5825635"/>
              <a:gd name="connsiteY0" fmla="*/ 0 h 3609214"/>
              <a:gd name="connsiteX1" fmla="*/ 3983961 w 5825635"/>
              <a:gd name="connsiteY1" fmla="*/ 0 h 3609214"/>
              <a:gd name="connsiteX2" fmla="*/ 5825635 w 5825635"/>
              <a:gd name="connsiteY2" fmla="*/ 1804607 h 3609214"/>
              <a:gd name="connsiteX3" fmla="*/ 3983961 w 5825635"/>
              <a:gd name="connsiteY3" fmla="*/ 3609214 h 3609214"/>
              <a:gd name="connsiteX4" fmla="*/ 0 w 5825635"/>
              <a:gd name="connsiteY4" fmla="*/ 3609214 h 3609214"/>
              <a:gd name="connsiteX5" fmla="*/ 1044 w 5825635"/>
              <a:gd name="connsiteY5" fmla="*/ 3095330 h 3609214"/>
              <a:gd name="connsiteX6" fmla="*/ 0 w 5825635"/>
              <a:gd name="connsiteY6" fmla="*/ 0 h 3609214"/>
              <a:gd name="connsiteX0" fmla="*/ 0 w 5825635"/>
              <a:gd name="connsiteY0" fmla="*/ 0 h 3614443"/>
              <a:gd name="connsiteX1" fmla="*/ 3983961 w 5825635"/>
              <a:gd name="connsiteY1" fmla="*/ 0 h 3614443"/>
              <a:gd name="connsiteX2" fmla="*/ 5825635 w 5825635"/>
              <a:gd name="connsiteY2" fmla="*/ 1804607 h 3614443"/>
              <a:gd name="connsiteX3" fmla="*/ 3983961 w 5825635"/>
              <a:gd name="connsiteY3" fmla="*/ 3609214 h 3614443"/>
              <a:gd name="connsiteX4" fmla="*/ 553494 w 5825635"/>
              <a:gd name="connsiteY4" fmla="*/ 3614443 h 3614443"/>
              <a:gd name="connsiteX5" fmla="*/ 0 w 5825635"/>
              <a:gd name="connsiteY5" fmla="*/ 3609214 h 3614443"/>
              <a:gd name="connsiteX6" fmla="*/ 1044 w 5825635"/>
              <a:gd name="connsiteY6" fmla="*/ 3095330 h 3614443"/>
              <a:gd name="connsiteX7" fmla="*/ 0 w 5825635"/>
              <a:gd name="connsiteY7" fmla="*/ 0 h 3614443"/>
              <a:gd name="connsiteX0" fmla="*/ 0 w 5825635"/>
              <a:gd name="connsiteY0" fmla="*/ 0 h 3614443"/>
              <a:gd name="connsiteX1" fmla="*/ 3983961 w 5825635"/>
              <a:gd name="connsiteY1" fmla="*/ 0 h 3614443"/>
              <a:gd name="connsiteX2" fmla="*/ 5825635 w 5825635"/>
              <a:gd name="connsiteY2" fmla="*/ 1804607 h 3614443"/>
              <a:gd name="connsiteX3" fmla="*/ 3983961 w 5825635"/>
              <a:gd name="connsiteY3" fmla="*/ 3609214 h 3614443"/>
              <a:gd name="connsiteX4" fmla="*/ 553494 w 5825635"/>
              <a:gd name="connsiteY4" fmla="*/ 3614443 h 3614443"/>
              <a:gd name="connsiteX5" fmla="*/ 1044 w 5825635"/>
              <a:gd name="connsiteY5" fmla="*/ 3095330 h 3614443"/>
              <a:gd name="connsiteX6" fmla="*/ 0 w 5825635"/>
              <a:gd name="connsiteY6" fmla="*/ 0 h 361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5635" h="3614443">
                <a:moveTo>
                  <a:pt x="0" y="0"/>
                </a:moveTo>
                <a:lnTo>
                  <a:pt x="3983961" y="0"/>
                </a:lnTo>
                <a:lnTo>
                  <a:pt x="5825635" y="1804607"/>
                </a:lnTo>
                <a:lnTo>
                  <a:pt x="3983961" y="3609214"/>
                </a:lnTo>
                <a:lnTo>
                  <a:pt x="553494" y="3614443"/>
                </a:lnTo>
                <a:lnTo>
                  <a:pt x="1044" y="3095330"/>
                </a:lnTo>
                <a:lnTo>
                  <a:pt x="0" y="0"/>
                </a:ln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17"/>
          <p:cNvSpPr txBox="1"/>
          <p:nvPr/>
        </p:nvSpPr>
        <p:spPr>
          <a:xfrm>
            <a:off x="9039237" y="4479194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485766"/>
                </a:solidFill>
              </a:rPr>
              <a:t>Name</a:t>
            </a:r>
            <a:endParaRPr lang="zh-CN" altLang="en-US" sz="2400" dirty="0">
              <a:solidFill>
                <a:srgbClr val="48576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90340" y="5402524"/>
            <a:ext cx="2627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4857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You can text something here, and make sure that is simple and clear</a:t>
            </a:r>
            <a:endParaRPr lang="zh-CN" altLang="en-US" sz="1400" dirty="0">
              <a:solidFill>
                <a:srgbClr val="48576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17"/>
          <p:cNvSpPr txBox="1"/>
          <p:nvPr/>
        </p:nvSpPr>
        <p:spPr>
          <a:xfrm>
            <a:off x="8633676" y="4940859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something</a:t>
            </a:r>
            <a:endParaRPr lang="zh-CN" altLang="en-US" sz="24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6" r="26673"/>
          <a:stretch>
            <a:fillRect/>
          </a:stretch>
        </p:blipFill>
        <p:spPr>
          <a:xfrm>
            <a:off x="8359538" y="2045174"/>
            <a:ext cx="2289458" cy="2289458"/>
          </a:xfrm>
          <a:custGeom>
            <a:avLst/>
            <a:gdLst>
              <a:gd name="connsiteX0" fmla="*/ 1144729 w 2289458"/>
              <a:gd name="connsiteY0" fmla="*/ 0 h 2289458"/>
              <a:gd name="connsiteX1" fmla="*/ 2289458 w 2289458"/>
              <a:gd name="connsiteY1" fmla="*/ 1144729 h 2289458"/>
              <a:gd name="connsiteX2" fmla="*/ 1144729 w 2289458"/>
              <a:gd name="connsiteY2" fmla="*/ 2289458 h 2289458"/>
              <a:gd name="connsiteX3" fmla="*/ 0 w 2289458"/>
              <a:gd name="connsiteY3" fmla="*/ 1144729 h 2289458"/>
              <a:gd name="connsiteX4" fmla="*/ 1144729 w 2289458"/>
              <a:gd name="connsiteY4" fmla="*/ 0 h 228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458" h="2289458">
                <a:moveTo>
                  <a:pt x="1144729" y="0"/>
                </a:moveTo>
                <a:cubicBezTo>
                  <a:pt x="1776945" y="0"/>
                  <a:pt x="2289458" y="512513"/>
                  <a:pt x="2289458" y="1144729"/>
                </a:cubicBezTo>
                <a:cubicBezTo>
                  <a:pt x="2289458" y="1776945"/>
                  <a:pt x="1776945" y="2289458"/>
                  <a:pt x="1144729" y="2289458"/>
                </a:cubicBezTo>
                <a:cubicBezTo>
                  <a:pt x="512513" y="2289458"/>
                  <a:pt x="0" y="1776945"/>
                  <a:pt x="0" y="1144729"/>
                </a:cubicBezTo>
                <a:cubicBezTo>
                  <a:pt x="0" y="512513"/>
                  <a:pt x="512513" y="0"/>
                  <a:pt x="1144729" y="0"/>
                </a:cubicBezTo>
                <a:close/>
              </a:path>
            </a:pathLst>
          </a:custGeom>
        </p:spPr>
      </p:pic>
      <p:sp>
        <p:nvSpPr>
          <p:cNvPr id="40" name="椭圆 39"/>
          <p:cNvSpPr/>
          <p:nvPr/>
        </p:nvSpPr>
        <p:spPr>
          <a:xfrm>
            <a:off x="10023600" y="1871003"/>
            <a:ext cx="548640" cy="548640"/>
          </a:xfrm>
          <a:prstGeom prst="ellipse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zh-CN" altLang="en-US" sz="9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五边形 30"/>
          <p:cNvSpPr/>
          <p:nvPr/>
        </p:nvSpPr>
        <p:spPr>
          <a:xfrm rot="5400000">
            <a:off x="6798064" y="2960887"/>
            <a:ext cx="5593443" cy="3405467"/>
          </a:xfrm>
          <a:custGeom>
            <a:avLst/>
            <a:gdLst>
              <a:gd name="connsiteX0" fmla="*/ 0 w 5589340"/>
              <a:gd name="connsiteY0" fmla="*/ 0 h 3400817"/>
              <a:gd name="connsiteX1" fmla="*/ 3854005 w 5589340"/>
              <a:gd name="connsiteY1" fmla="*/ 0 h 3400817"/>
              <a:gd name="connsiteX2" fmla="*/ 5589340 w 5589340"/>
              <a:gd name="connsiteY2" fmla="*/ 1700409 h 3400817"/>
              <a:gd name="connsiteX3" fmla="*/ 3854005 w 5589340"/>
              <a:gd name="connsiteY3" fmla="*/ 3400817 h 3400817"/>
              <a:gd name="connsiteX4" fmla="*/ 0 w 5589340"/>
              <a:gd name="connsiteY4" fmla="*/ 3400817 h 3400817"/>
              <a:gd name="connsiteX5" fmla="*/ 0 w 5589340"/>
              <a:gd name="connsiteY5" fmla="*/ 0 h 3400817"/>
              <a:gd name="connsiteX0" fmla="*/ 4103 w 5593443"/>
              <a:gd name="connsiteY0" fmla="*/ 0 h 3400817"/>
              <a:gd name="connsiteX1" fmla="*/ 3858108 w 5593443"/>
              <a:gd name="connsiteY1" fmla="*/ 0 h 3400817"/>
              <a:gd name="connsiteX2" fmla="*/ 5593443 w 5593443"/>
              <a:gd name="connsiteY2" fmla="*/ 1700409 h 3400817"/>
              <a:gd name="connsiteX3" fmla="*/ 3858108 w 5593443"/>
              <a:gd name="connsiteY3" fmla="*/ 3400817 h 3400817"/>
              <a:gd name="connsiteX4" fmla="*/ 4103 w 5593443"/>
              <a:gd name="connsiteY4" fmla="*/ 3400817 h 3400817"/>
              <a:gd name="connsiteX5" fmla="*/ 0 w 5593443"/>
              <a:gd name="connsiteY5" fmla="*/ 3024468 h 3400817"/>
              <a:gd name="connsiteX6" fmla="*/ 4103 w 5593443"/>
              <a:gd name="connsiteY6" fmla="*/ 0 h 3400817"/>
              <a:gd name="connsiteX0" fmla="*/ 4103 w 5593443"/>
              <a:gd name="connsiteY0" fmla="*/ 0 h 3405467"/>
              <a:gd name="connsiteX1" fmla="*/ 3858108 w 5593443"/>
              <a:gd name="connsiteY1" fmla="*/ 0 h 3405467"/>
              <a:gd name="connsiteX2" fmla="*/ 5593443 w 5593443"/>
              <a:gd name="connsiteY2" fmla="*/ 1700409 h 3405467"/>
              <a:gd name="connsiteX3" fmla="*/ 3858108 w 5593443"/>
              <a:gd name="connsiteY3" fmla="*/ 3400817 h 3405467"/>
              <a:gd name="connsiteX4" fmla="*/ 438151 w 5593443"/>
              <a:gd name="connsiteY4" fmla="*/ 3405467 h 3405467"/>
              <a:gd name="connsiteX5" fmla="*/ 4103 w 5593443"/>
              <a:gd name="connsiteY5" fmla="*/ 3400817 h 3405467"/>
              <a:gd name="connsiteX6" fmla="*/ 0 w 5593443"/>
              <a:gd name="connsiteY6" fmla="*/ 3024468 h 3405467"/>
              <a:gd name="connsiteX7" fmla="*/ 4103 w 5593443"/>
              <a:gd name="connsiteY7" fmla="*/ 0 h 3405467"/>
              <a:gd name="connsiteX0" fmla="*/ 4103 w 5593443"/>
              <a:gd name="connsiteY0" fmla="*/ 0 h 3405467"/>
              <a:gd name="connsiteX1" fmla="*/ 3858108 w 5593443"/>
              <a:gd name="connsiteY1" fmla="*/ 0 h 3405467"/>
              <a:gd name="connsiteX2" fmla="*/ 5593443 w 5593443"/>
              <a:gd name="connsiteY2" fmla="*/ 1700409 h 3405467"/>
              <a:gd name="connsiteX3" fmla="*/ 3858108 w 5593443"/>
              <a:gd name="connsiteY3" fmla="*/ 3400817 h 3405467"/>
              <a:gd name="connsiteX4" fmla="*/ 438151 w 5593443"/>
              <a:gd name="connsiteY4" fmla="*/ 3405467 h 3405467"/>
              <a:gd name="connsiteX5" fmla="*/ 0 w 5593443"/>
              <a:gd name="connsiteY5" fmla="*/ 3024468 h 3405467"/>
              <a:gd name="connsiteX6" fmla="*/ 4103 w 5593443"/>
              <a:gd name="connsiteY6" fmla="*/ 0 h 340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3443" h="3405467">
                <a:moveTo>
                  <a:pt x="4103" y="0"/>
                </a:moveTo>
                <a:lnTo>
                  <a:pt x="3858108" y="0"/>
                </a:lnTo>
                <a:lnTo>
                  <a:pt x="5593443" y="1700409"/>
                </a:lnTo>
                <a:lnTo>
                  <a:pt x="3858108" y="3400817"/>
                </a:lnTo>
                <a:lnTo>
                  <a:pt x="438151" y="3405467"/>
                </a:lnTo>
                <a:lnTo>
                  <a:pt x="0" y="3024468"/>
                </a:lnTo>
                <a:cubicBezTo>
                  <a:pt x="1368" y="2016312"/>
                  <a:pt x="2735" y="1008156"/>
                  <a:pt x="4103" y="0"/>
                </a:cubicBezTo>
                <a:close/>
              </a:path>
            </a:pathLst>
          </a:custGeom>
          <a:noFill/>
          <a:ln w="28575">
            <a:solidFill>
              <a:srgbClr val="2D8B8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rot="16047238">
            <a:off x="7776398" y="1800813"/>
            <a:ext cx="531641" cy="531641"/>
          </a:xfrm>
          <a:prstGeom prst="rtTriangl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76695">
            <a:off x="1371694" y="2116185"/>
            <a:ext cx="640080" cy="1188720"/>
          </a:xfrm>
          <a:prstGeom prst="triangle">
            <a:avLst/>
          </a:pr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152400" y="3095898"/>
            <a:ext cx="11887200" cy="666205"/>
          </a:xfrm>
          <a:prstGeom prst="rightArrow">
            <a:avLst/>
          </a:prstGeom>
          <a:solidFill>
            <a:srgbClr val="77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8902" y="2040358"/>
            <a:ext cx="1201783" cy="613955"/>
          </a:xfrm>
          <a:prstGeom prst="rect">
            <a:avLst/>
          </a:prstGeom>
          <a:solidFill>
            <a:srgbClr val="77D3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7376695">
            <a:off x="4789808" y="2116185"/>
            <a:ext cx="640080" cy="1188720"/>
          </a:xfrm>
          <a:prstGeom prst="triangle">
            <a:avLst/>
          </a:pr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37016" y="2040358"/>
            <a:ext cx="1201783" cy="613955"/>
          </a:xfrm>
          <a:prstGeom prst="rect">
            <a:avLst/>
          </a:prstGeom>
          <a:solidFill>
            <a:srgbClr val="77D3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376695">
            <a:off x="8064041" y="2116185"/>
            <a:ext cx="640080" cy="1188720"/>
          </a:xfrm>
          <a:prstGeom prst="triangle">
            <a:avLst/>
          </a:pr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11249" y="2040358"/>
            <a:ext cx="1201783" cy="613955"/>
          </a:xfrm>
          <a:prstGeom prst="rect">
            <a:avLst/>
          </a:prstGeom>
          <a:solidFill>
            <a:srgbClr val="77D3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3577043">
            <a:off x="2847820" y="3509048"/>
            <a:ext cx="640080" cy="1188720"/>
          </a:xfrm>
          <a:prstGeom prst="triangle">
            <a:avLst/>
          </a:pr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99358" y="4125309"/>
            <a:ext cx="1201783" cy="613955"/>
          </a:xfrm>
          <a:prstGeom prst="rect">
            <a:avLst/>
          </a:prstGeom>
          <a:solidFill>
            <a:srgbClr val="77D3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3577043">
            <a:off x="6333415" y="3509048"/>
            <a:ext cx="640080" cy="1188720"/>
          </a:xfrm>
          <a:prstGeom prst="triangle">
            <a:avLst/>
          </a:pr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84953" y="4125309"/>
            <a:ext cx="1201783" cy="613955"/>
          </a:xfrm>
          <a:prstGeom prst="rect">
            <a:avLst/>
          </a:prstGeom>
          <a:solidFill>
            <a:srgbClr val="77D3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3577043">
            <a:off x="9812909" y="3509048"/>
            <a:ext cx="640080" cy="1188720"/>
          </a:xfrm>
          <a:prstGeom prst="triangle">
            <a:avLst/>
          </a:pr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64447" y="4125309"/>
            <a:ext cx="1201783" cy="613955"/>
          </a:xfrm>
          <a:prstGeom prst="rect">
            <a:avLst/>
          </a:prstGeom>
          <a:solidFill>
            <a:srgbClr val="77D3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8902" y="2024169"/>
            <a:ext cx="1282528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2011</a:t>
            </a:r>
            <a:endParaRPr lang="zh-CN" altLang="en-US" sz="36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93257" y="4109120"/>
            <a:ext cx="1282528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2012</a:t>
            </a:r>
            <a:endParaRPr lang="zh-CN" altLang="en-US" sz="36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37016" y="2029849"/>
            <a:ext cx="1282528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2013</a:t>
            </a:r>
            <a:endParaRPr lang="zh-CN" altLang="en-US" sz="36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84953" y="4131643"/>
            <a:ext cx="1282528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2014</a:t>
            </a:r>
            <a:endParaRPr lang="zh-CN" altLang="en-US" sz="36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11249" y="2033629"/>
            <a:ext cx="1282528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2015</a:t>
            </a:r>
            <a:endParaRPr lang="zh-CN" altLang="en-US" sz="36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70548" y="4109120"/>
            <a:ext cx="1282528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36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049990" y="3070137"/>
            <a:ext cx="737036" cy="737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95479" y="194499"/>
            <a:ext cx="1895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48721" y="4781100"/>
            <a:ext cx="1895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93809" y="270269"/>
            <a:ext cx="1895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33638" y="4739264"/>
            <a:ext cx="1895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62834" y="286032"/>
            <a:ext cx="1895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364690" y="4739171"/>
            <a:ext cx="1895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591961" y="3070137"/>
            <a:ext cx="737036" cy="737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546395" y="3070137"/>
            <a:ext cx="737036" cy="737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148711" y="3090797"/>
            <a:ext cx="737036" cy="737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857119" y="3065822"/>
            <a:ext cx="737036" cy="737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507680" y="3090797"/>
            <a:ext cx="737036" cy="73703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8812990">
            <a:off x="2634207" y="792098"/>
            <a:ext cx="2375385" cy="642623"/>
          </a:xfrm>
          <a:custGeom>
            <a:avLst/>
            <a:gdLst>
              <a:gd name="connsiteX0" fmla="*/ 0 w 2093360"/>
              <a:gd name="connsiteY0" fmla="*/ 0 h 641117"/>
              <a:gd name="connsiteX1" fmla="*/ 2093360 w 2093360"/>
              <a:gd name="connsiteY1" fmla="*/ 0 h 641117"/>
              <a:gd name="connsiteX2" fmla="*/ 2093360 w 2093360"/>
              <a:gd name="connsiteY2" fmla="*/ 641117 h 641117"/>
              <a:gd name="connsiteX3" fmla="*/ 0 w 2093360"/>
              <a:gd name="connsiteY3" fmla="*/ 641117 h 641117"/>
              <a:gd name="connsiteX4" fmla="*/ 0 w 2093360"/>
              <a:gd name="connsiteY4" fmla="*/ 0 h 641117"/>
              <a:gd name="connsiteX0" fmla="*/ 123 w 2093483"/>
              <a:gd name="connsiteY0" fmla="*/ 0 h 641117"/>
              <a:gd name="connsiteX1" fmla="*/ 2093483 w 2093483"/>
              <a:gd name="connsiteY1" fmla="*/ 0 h 641117"/>
              <a:gd name="connsiteX2" fmla="*/ 2093483 w 2093483"/>
              <a:gd name="connsiteY2" fmla="*/ 641117 h 641117"/>
              <a:gd name="connsiteX3" fmla="*/ 123 w 2093483"/>
              <a:gd name="connsiteY3" fmla="*/ 641117 h 641117"/>
              <a:gd name="connsiteX4" fmla="*/ 0 w 2093483"/>
              <a:gd name="connsiteY4" fmla="*/ 344581 h 641117"/>
              <a:gd name="connsiteX5" fmla="*/ 123 w 2093483"/>
              <a:gd name="connsiteY5" fmla="*/ 0 h 641117"/>
              <a:gd name="connsiteX0" fmla="*/ 123 w 2093483"/>
              <a:gd name="connsiteY0" fmla="*/ 0 h 642623"/>
              <a:gd name="connsiteX1" fmla="*/ 2093483 w 2093483"/>
              <a:gd name="connsiteY1" fmla="*/ 0 h 642623"/>
              <a:gd name="connsiteX2" fmla="*/ 2093483 w 2093483"/>
              <a:gd name="connsiteY2" fmla="*/ 641117 h 642623"/>
              <a:gd name="connsiteX3" fmla="*/ 329322 w 2093483"/>
              <a:gd name="connsiteY3" fmla="*/ 642623 h 642623"/>
              <a:gd name="connsiteX4" fmla="*/ 123 w 2093483"/>
              <a:gd name="connsiteY4" fmla="*/ 641117 h 642623"/>
              <a:gd name="connsiteX5" fmla="*/ 0 w 2093483"/>
              <a:gd name="connsiteY5" fmla="*/ 344581 h 642623"/>
              <a:gd name="connsiteX6" fmla="*/ 123 w 2093483"/>
              <a:gd name="connsiteY6" fmla="*/ 0 h 642623"/>
              <a:gd name="connsiteX0" fmla="*/ 123 w 2093483"/>
              <a:gd name="connsiteY0" fmla="*/ 0 h 642623"/>
              <a:gd name="connsiteX1" fmla="*/ 2093483 w 2093483"/>
              <a:gd name="connsiteY1" fmla="*/ 0 h 642623"/>
              <a:gd name="connsiteX2" fmla="*/ 2093483 w 2093483"/>
              <a:gd name="connsiteY2" fmla="*/ 641117 h 642623"/>
              <a:gd name="connsiteX3" fmla="*/ 329322 w 2093483"/>
              <a:gd name="connsiteY3" fmla="*/ 642623 h 642623"/>
              <a:gd name="connsiteX4" fmla="*/ 0 w 2093483"/>
              <a:gd name="connsiteY4" fmla="*/ 344581 h 642623"/>
              <a:gd name="connsiteX5" fmla="*/ 123 w 2093483"/>
              <a:gd name="connsiteY5" fmla="*/ 0 h 64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3483" h="642623">
                <a:moveTo>
                  <a:pt x="123" y="0"/>
                </a:moveTo>
                <a:lnTo>
                  <a:pt x="2093483" y="0"/>
                </a:lnTo>
                <a:lnTo>
                  <a:pt x="2093483" y="641117"/>
                </a:lnTo>
                <a:lnTo>
                  <a:pt x="329322" y="642623"/>
                </a:lnTo>
                <a:lnTo>
                  <a:pt x="0" y="344581"/>
                </a:lnTo>
                <a:lnTo>
                  <a:pt x="123" y="0"/>
                </a:lnTo>
                <a:close/>
              </a:path>
            </a:pathLst>
          </a:custGeom>
          <a:solidFill>
            <a:srgbClr val="3F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H="1">
            <a:off x="7486650" y="1028700"/>
            <a:ext cx="4705350" cy="5829300"/>
          </a:xfrm>
          <a:prstGeom prst="rtTriangle">
            <a:avLst/>
          </a:prstGeom>
          <a:solidFill>
            <a:srgbClr val="3FBFB0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7992170">
            <a:off x="4108257" y="-7067194"/>
            <a:ext cx="6282639" cy="15216443"/>
          </a:xfrm>
          <a:prstGeom prst="triangle">
            <a:avLst/>
          </a:prstGeom>
          <a:solidFill>
            <a:srgbClr val="77D3C8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41143" y="-59138"/>
            <a:ext cx="458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2010-2015</a:t>
            </a:r>
            <a:endParaRPr lang="zh-CN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08263" y="1028700"/>
            <a:ext cx="631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8011" y="1562540"/>
            <a:ext cx="4128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en-US" altLang="zh-CN" sz="72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itle here</a:t>
            </a:r>
            <a:endParaRPr lang="zh-CN" altLang="en-US" sz="72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9593" y="2762869"/>
            <a:ext cx="357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1727" y="4272104"/>
            <a:ext cx="357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31" y="2873501"/>
            <a:ext cx="812698" cy="8126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49" y="4327420"/>
            <a:ext cx="812698" cy="81269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rot="18717581">
            <a:off x="2981191" y="756642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Text something</a:t>
            </a:r>
            <a:endParaRPr lang="zh-CN" altLang="en-US" sz="20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矩形 10"/>
          <p:cNvSpPr/>
          <p:nvPr/>
        </p:nvSpPr>
        <p:spPr>
          <a:xfrm rot="18812990">
            <a:off x="2708517" y="816884"/>
            <a:ext cx="2244623" cy="558317"/>
          </a:xfrm>
          <a:custGeom>
            <a:avLst/>
            <a:gdLst>
              <a:gd name="connsiteX0" fmla="*/ 0 w 2093360"/>
              <a:gd name="connsiteY0" fmla="*/ 0 h 641117"/>
              <a:gd name="connsiteX1" fmla="*/ 2093360 w 2093360"/>
              <a:gd name="connsiteY1" fmla="*/ 0 h 641117"/>
              <a:gd name="connsiteX2" fmla="*/ 2093360 w 2093360"/>
              <a:gd name="connsiteY2" fmla="*/ 641117 h 641117"/>
              <a:gd name="connsiteX3" fmla="*/ 0 w 2093360"/>
              <a:gd name="connsiteY3" fmla="*/ 641117 h 641117"/>
              <a:gd name="connsiteX4" fmla="*/ 0 w 2093360"/>
              <a:gd name="connsiteY4" fmla="*/ 0 h 641117"/>
              <a:gd name="connsiteX0" fmla="*/ 123 w 2093483"/>
              <a:gd name="connsiteY0" fmla="*/ 0 h 641117"/>
              <a:gd name="connsiteX1" fmla="*/ 2093483 w 2093483"/>
              <a:gd name="connsiteY1" fmla="*/ 0 h 641117"/>
              <a:gd name="connsiteX2" fmla="*/ 2093483 w 2093483"/>
              <a:gd name="connsiteY2" fmla="*/ 641117 h 641117"/>
              <a:gd name="connsiteX3" fmla="*/ 123 w 2093483"/>
              <a:gd name="connsiteY3" fmla="*/ 641117 h 641117"/>
              <a:gd name="connsiteX4" fmla="*/ 0 w 2093483"/>
              <a:gd name="connsiteY4" fmla="*/ 344581 h 641117"/>
              <a:gd name="connsiteX5" fmla="*/ 123 w 2093483"/>
              <a:gd name="connsiteY5" fmla="*/ 0 h 641117"/>
              <a:gd name="connsiteX0" fmla="*/ 123 w 2093483"/>
              <a:gd name="connsiteY0" fmla="*/ 0 h 642623"/>
              <a:gd name="connsiteX1" fmla="*/ 2093483 w 2093483"/>
              <a:gd name="connsiteY1" fmla="*/ 0 h 642623"/>
              <a:gd name="connsiteX2" fmla="*/ 2093483 w 2093483"/>
              <a:gd name="connsiteY2" fmla="*/ 641117 h 642623"/>
              <a:gd name="connsiteX3" fmla="*/ 329322 w 2093483"/>
              <a:gd name="connsiteY3" fmla="*/ 642623 h 642623"/>
              <a:gd name="connsiteX4" fmla="*/ 123 w 2093483"/>
              <a:gd name="connsiteY4" fmla="*/ 641117 h 642623"/>
              <a:gd name="connsiteX5" fmla="*/ 0 w 2093483"/>
              <a:gd name="connsiteY5" fmla="*/ 344581 h 642623"/>
              <a:gd name="connsiteX6" fmla="*/ 123 w 2093483"/>
              <a:gd name="connsiteY6" fmla="*/ 0 h 642623"/>
              <a:gd name="connsiteX0" fmla="*/ 123 w 2093483"/>
              <a:gd name="connsiteY0" fmla="*/ 0 h 642623"/>
              <a:gd name="connsiteX1" fmla="*/ 2093483 w 2093483"/>
              <a:gd name="connsiteY1" fmla="*/ 0 h 642623"/>
              <a:gd name="connsiteX2" fmla="*/ 2093483 w 2093483"/>
              <a:gd name="connsiteY2" fmla="*/ 641117 h 642623"/>
              <a:gd name="connsiteX3" fmla="*/ 329322 w 2093483"/>
              <a:gd name="connsiteY3" fmla="*/ 642623 h 642623"/>
              <a:gd name="connsiteX4" fmla="*/ 0 w 2093483"/>
              <a:gd name="connsiteY4" fmla="*/ 344581 h 642623"/>
              <a:gd name="connsiteX5" fmla="*/ 123 w 2093483"/>
              <a:gd name="connsiteY5" fmla="*/ 0 h 64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3483" h="642623">
                <a:moveTo>
                  <a:pt x="123" y="0"/>
                </a:moveTo>
                <a:lnTo>
                  <a:pt x="2093483" y="0"/>
                </a:lnTo>
                <a:lnTo>
                  <a:pt x="2093483" y="641117"/>
                </a:lnTo>
                <a:lnTo>
                  <a:pt x="329322" y="642623"/>
                </a:lnTo>
                <a:lnTo>
                  <a:pt x="0" y="344581"/>
                </a:lnTo>
                <a:lnTo>
                  <a:pt x="123" y="0"/>
                </a:lnTo>
                <a:close/>
              </a:path>
            </a:pathLst>
          </a:custGeom>
          <a:noFill/>
          <a:ln>
            <a:solidFill>
              <a:srgbClr val="2D8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7625486">
            <a:off x="3090684" y="1788856"/>
            <a:ext cx="339374" cy="339374"/>
          </a:xfrm>
          <a:prstGeom prst="rtTriangle">
            <a:avLst/>
          </a:prstGeom>
          <a:solidFill>
            <a:srgbClr val="77D3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2" idx="1"/>
            <a:endCxn id="9" idx="0"/>
          </p:cNvCxnSpPr>
          <p:nvPr/>
        </p:nvCxnSpPr>
        <p:spPr>
          <a:xfrm flipH="1">
            <a:off x="6462080" y="1903044"/>
            <a:ext cx="5267" cy="970457"/>
          </a:xfrm>
          <a:prstGeom prst="line">
            <a:avLst/>
          </a:prstGeom>
          <a:ln>
            <a:solidFill>
              <a:srgbClr val="77D3C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0"/>
          </p:cNvCxnSpPr>
          <p:nvPr/>
        </p:nvCxnSpPr>
        <p:spPr>
          <a:xfrm flipH="1">
            <a:off x="7892998" y="3130723"/>
            <a:ext cx="18284" cy="1196697"/>
          </a:xfrm>
          <a:prstGeom prst="line">
            <a:avLst/>
          </a:prstGeom>
          <a:ln>
            <a:solidFill>
              <a:srgbClr val="77D3C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直角三角形 20"/>
          <p:cNvSpPr/>
          <p:nvPr/>
        </p:nvSpPr>
        <p:spPr>
          <a:xfrm rot="5400000" flipH="1">
            <a:off x="561975" y="1612573"/>
            <a:ext cx="4705350" cy="5829300"/>
          </a:xfrm>
          <a:prstGeom prst="rtTriangle">
            <a:avLst/>
          </a:prstGeom>
          <a:solidFill>
            <a:srgbClr val="3FBFB0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6804" y="4467180"/>
            <a:ext cx="35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something here.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6803" y="5010768"/>
            <a:ext cx="35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something here.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6804" y="5472945"/>
            <a:ext cx="35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something here.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6803" y="6016533"/>
            <a:ext cx="35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something here.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7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5"/>
          <p:cNvSpPr/>
          <p:nvPr/>
        </p:nvSpPr>
        <p:spPr>
          <a:xfrm rot="4188060">
            <a:off x="7315674" y="3471985"/>
            <a:ext cx="1771987" cy="495331"/>
          </a:xfrm>
          <a:custGeom>
            <a:avLst/>
            <a:gdLst>
              <a:gd name="connsiteX0" fmla="*/ 0 w 2533135"/>
              <a:gd name="connsiteY0" fmla="*/ 0 h 649744"/>
              <a:gd name="connsiteX1" fmla="*/ 2533135 w 2533135"/>
              <a:gd name="connsiteY1" fmla="*/ 0 h 649744"/>
              <a:gd name="connsiteX2" fmla="*/ 2533135 w 2533135"/>
              <a:gd name="connsiteY2" fmla="*/ 649744 h 649744"/>
              <a:gd name="connsiteX3" fmla="*/ 0 w 2533135"/>
              <a:gd name="connsiteY3" fmla="*/ 649744 h 649744"/>
              <a:gd name="connsiteX4" fmla="*/ 0 w 2533135"/>
              <a:gd name="connsiteY4" fmla="*/ 0 h 649744"/>
              <a:gd name="connsiteX0" fmla="*/ 525 w 2533660"/>
              <a:gd name="connsiteY0" fmla="*/ 0 h 649744"/>
              <a:gd name="connsiteX1" fmla="*/ 2533660 w 2533660"/>
              <a:gd name="connsiteY1" fmla="*/ 0 h 649744"/>
              <a:gd name="connsiteX2" fmla="*/ 2533660 w 2533660"/>
              <a:gd name="connsiteY2" fmla="*/ 649744 h 649744"/>
              <a:gd name="connsiteX3" fmla="*/ 0 w 2533660"/>
              <a:gd name="connsiteY3" fmla="*/ 14363 h 649744"/>
              <a:gd name="connsiteX4" fmla="*/ 525 w 2533660"/>
              <a:gd name="connsiteY4" fmla="*/ 0 h 649744"/>
              <a:gd name="connsiteX0" fmla="*/ 525 w 2533660"/>
              <a:gd name="connsiteY0" fmla="*/ 51869 h 701613"/>
              <a:gd name="connsiteX1" fmla="*/ 2272049 w 2533660"/>
              <a:gd name="connsiteY1" fmla="*/ 0 h 701613"/>
              <a:gd name="connsiteX2" fmla="*/ 2533660 w 2533660"/>
              <a:gd name="connsiteY2" fmla="*/ 701613 h 701613"/>
              <a:gd name="connsiteX3" fmla="*/ 0 w 2533660"/>
              <a:gd name="connsiteY3" fmla="*/ 66232 h 701613"/>
              <a:gd name="connsiteX4" fmla="*/ 525 w 2533660"/>
              <a:gd name="connsiteY4" fmla="*/ 51869 h 701613"/>
              <a:gd name="connsiteX0" fmla="*/ 525 w 2516949"/>
              <a:gd name="connsiteY0" fmla="*/ 51869 h 688544"/>
              <a:gd name="connsiteX1" fmla="*/ 2272049 w 2516949"/>
              <a:gd name="connsiteY1" fmla="*/ 0 h 688544"/>
              <a:gd name="connsiteX2" fmla="*/ 2516949 w 2516949"/>
              <a:gd name="connsiteY2" fmla="*/ 688544 h 688544"/>
              <a:gd name="connsiteX3" fmla="*/ 0 w 2516949"/>
              <a:gd name="connsiteY3" fmla="*/ 66232 h 688544"/>
              <a:gd name="connsiteX4" fmla="*/ 525 w 2516949"/>
              <a:gd name="connsiteY4" fmla="*/ 51869 h 68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949" h="688544">
                <a:moveTo>
                  <a:pt x="525" y="51869"/>
                </a:moveTo>
                <a:lnTo>
                  <a:pt x="2272049" y="0"/>
                </a:lnTo>
                <a:lnTo>
                  <a:pt x="2516949" y="688544"/>
                </a:lnTo>
                <a:lnTo>
                  <a:pt x="0" y="66232"/>
                </a:lnTo>
                <a:lnTo>
                  <a:pt x="525" y="51869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4"/>
          <p:cNvSpPr/>
          <p:nvPr/>
        </p:nvSpPr>
        <p:spPr>
          <a:xfrm rot="6811679">
            <a:off x="8088438" y="3367592"/>
            <a:ext cx="2123954" cy="1004515"/>
          </a:xfrm>
          <a:custGeom>
            <a:avLst/>
            <a:gdLst>
              <a:gd name="connsiteX0" fmla="*/ 0 w 2123954"/>
              <a:gd name="connsiteY0" fmla="*/ 0 h 581942"/>
              <a:gd name="connsiteX1" fmla="*/ 2123954 w 2123954"/>
              <a:gd name="connsiteY1" fmla="*/ 0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  <a:gd name="connsiteX0" fmla="*/ 0 w 2123954"/>
              <a:gd name="connsiteY0" fmla="*/ 0 h 581942"/>
              <a:gd name="connsiteX1" fmla="*/ 1985811 w 2123954"/>
              <a:gd name="connsiteY1" fmla="*/ 1607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  <a:gd name="connsiteX0" fmla="*/ 0 w 2123954"/>
              <a:gd name="connsiteY0" fmla="*/ 6564 h 588506"/>
              <a:gd name="connsiteX1" fmla="*/ 1648832 w 2123954"/>
              <a:gd name="connsiteY1" fmla="*/ 0 h 588506"/>
              <a:gd name="connsiteX2" fmla="*/ 2123954 w 2123954"/>
              <a:gd name="connsiteY2" fmla="*/ 588506 h 588506"/>
              <a:gd name="connsiteX3" fmla="*/ 0 w 2123954"/>
              <a:gd name="connsiteY3" fmla="*/ 588506 h 588506"/>
              <a:gd name="connsiteX4" fmla="*/ 0 w 2123954"/>
              <a:gd name="connsiteY4" fmla="*/ 6564 h 588506"/>
              <a:gd name="connsiteX0" fmla="*/ 0 w 2123954"/>
              <a:gd name="connsiteY0" fmla="*/ 0 h 581942"/>
              <a:gd name="connsiteX1" fmla="*/ 1093763 w 2123954"/>
              <a:gd name="connsiteY1" fmla="*/ 194154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954" h="581942">
                <a:moveTo>
                  <a:pt x="0" y="0"/>
                </a:moveTo>
                <a:lnTo>
                  <a:pt x="1093763" y="194154"/>
                </a:lnTo>
                <a:lnTo>
                  <a:pt x="2123954" y="581942"/>
                </a:lnTo>
                <a:lnTo>
                  <a:pt x="0" y="581942"/>
                </a:lnTo>
                <a:lnTo>
                  <a:pt x="0" y="0"/>
                </a:lnTo>
                <a:close/>
              </a:path>
            </a:pathLst>
          </a:cu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3"/>
          <p:cNvSpPr/>
          <p:nvPr/>
        </p:nvSpPr>
        <p:spPr>
          <a:xfrm rot="484992">
            <a:off x="8684838" y="2052774"/>
            <a:ext cx="2862112" cy="3233722"/>
          </a:xfrm>
          <a:custGeom>
            <a:avLst/>
            <a:gdLst>
              <a:gd name="connsiteX0" fmla="*/ 0 w 2533135"/>
              <a:gd name="connsiteY0" fmla="*/ 0 h 815546"/>
              <a:gd name="connsiteX1" fmla="*/ 2533135 w 2533135"/>
              <a:gd name="connsiteY1" fmla="*/ 0 h 815546"/>
              <a:gd name="connsiteX2" fmla="*/ 2533135 w 2533135"/>
              <a:gd name="connsiteY2" fmla="*/ 815546 h 815546"/>
              <a:gd name="connsiteX3" fmla="*/ 0 w 2533135"/>
              <a:gd name="connsiteY3" fmla="*/ 815546 h 815546"/>
              <a:gd name="connsiteX4" fmla="*/ 0 w 2533135"/>
              <a:gd name="connsiteY4" fmla="*/ 0 h 815546"/>
              <a:gd name="connsiteX0" fmla="*/ 0 w 2533135"/>
              <a:gd name="connsiteY0" fmla="*/ 10316 h 825862"/>
              <a:gd name="connsiteX1" fmla="*/ 277325 w 2533135"/>
              <a:gd name="connsiteY1" fmla="*/ 0 h 825862"/>
              <a:gd name="connsiteX2" fmla="*/ 2533135 w 2533135"/>
              <a:gd name="connsiteY2" fmla="*/ 10316 h 825862"/>
              <a:gd name="connsiteX3" fmla="*/ 2533135 w 2533135"/>
              <a:gd name="connsiteY3" fmla="*/ 825862 h 825862"/>
              <a:gd name="connsiteX4" fmla="*/ 0 w 2533135"/>
              <a:gd name="connsiteY4" fmla="*/ 825862 h 825862"/>
              <a:gd name="connsiteX5" fmla="*/ 0 w 2533135"/>
              <a:gd name="connsiteY5" fmla="*/ 10316 h 825862"/>
              <a:gd name="connsiteX0" fmla="*/ 0 w 2533135"/>
              <a:gd name="connsiteY0" fmla="*/ 825862 h 825862"/>
              <a:gd name="connsiteX1" fmla="*/ 277325 w 2533135"/>
              <a:gd name="connsiteY1" fmla="*/ 0 h 825862"/>
              <a:gd name="connsiteX2" fmla="*/ 2533135 w 2533135"/>
              <a:gd name="connsiteY2" fmla="*/ 10316 h 825862"/>
              <a:gd name="connsiteX3" fmla="*/ 2533135 w 2533135"/>
              <a:gd name="connsiteY3" fmla="*/ 825862 h 825862"/>
              <a:gd name="connsiteX4" fmla="*/ 0 w 2533135"/>
              <a:gd name="connsiteY4" fmla="*/ 825862 h 825862"/>
              <a:gd name="connsiteX0" fmla="*/ 0 w 2548084"/>
              <a:gd name="connsiteY0" fmla="*/ 1075783 h 1075783"/>
              <a:gd name="connsiteX1" fmla="*/ 277325 w 2548084"/>
              <a:gd name="connsiteY1" fmla="*/ 249921 h 1075783"/>
              <a:gd name="connsiteX2" fmla="*/ 2548084 w 2548084"/>
              <a:gd name="connsiteY2" fmla="*/ 0 h 1075783"/>
              <a:gd name="connsiteX3" fmla="*/ 2533135 w 2548084"/>
              <a:gd name="connsiteY3" fmla="*/ 1075783 h 1075783"/>
              <a:gd name="connsiteX4" fmla="*/ 0 w 2548084"/>
              <a:gd name="connsiteY4" fmla="*/ 1075783 h 107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084" h="1075783">
                <a:moveTo>
                  <a:pt x="0" y="1075783"/>
                </a:moveTo>
                <a:lnTo>
                  <a:pt x="277325" y="249921"/>
                </a:lnTo>
                <a:lnTo>
                  <a:pt x="2548084" y="0"/>
                </a:lnTo>
                <a:lnTo>
                  <a:pt x="2533135" y="1075783"/>
                </a:lnTo>
                <a:lnTo>
                  <a:pt x="0" y="1075783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5"/>
          <p:cNvSpPr/>
          <p:nvPr/>
        </p:nvSpPr>
        <p:spPr>
          <a:xfrm rot="10273677">
            <a:off x="2186797" y="5051229"/>
            <a:ext cx="1797546" cy="311643"/>
          </a:xfrm>
          <a:custGeom>
            <a:avLst/>
            <a:gdLst>
              <a:gd name="connsiteX0" fmla="*/ 0 w 2533135"/>
              <a:gd name="connsiteY0" fmla="*/ 0 h 649744"/>
              <a:gd name="connsiteX1" fmla="*/ 2533135 w 2533135"/>
              <a:gd name="connsiteY1" fmla="*/ 0 h 649744"/>
              <a:gd name="connsiteX2" fmla="*/ 2533135 w 2533135"/>
              <a:gd name="connsiteY2" fmla="*/ 649744 h 649744"/>
              <a:gd name="connsiteX3" fmla="*/ 0 w 2533135"/>
              <a:gd name="connsiteY3" fmla="*/ 649744 h 649744"/>
              <a:gd name="connsiteX4" fmla="*/ 0 w 2533135"/>
              <a:gd name="connsiteY4" fmla="*/ 0 h 649744"/>
              <a:gd name="connsiteX0" fmla="*/ 525 w 2533660"/>
              <a:gd name="connsiteY0" fmla="*/ 0 h 649744"/>
              <a:gd name="connsiteX1" fmla="*/ 2533660 w 2533660"/>
              <a:gd name="connsiteY1" fmla="*/ 0 h 649744"/>
              <a:gd name="connsiteX2" fmla="*/ 2533660 w 2533660"/>
              <a:gd name="connsiteY2" fmla="*/ 649744 h 649744"/>
              <a:gd name="connsiteX3" fmla="*/ 0 w 2533660"/>
              <a:gd name="connsiteY3" fmla="*/ 14363 h 649744"/>
              <a:gd name="connsiteX4" fmla="*/ 525 w 2533660"/>
              <a:gd name="connsiteY4" fmla="*/ 0 h 64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660" h="649744">
                <a:moveTo>
                  <a:pt x="525" y="0"/>
                </a:moveTo>
                <a:lnTo>
                  <a:pt x="2533660" y="0"/>
                </a:lnTo>
                <a:lnTo>
                  <a:pt x="2533660" y="649744"/>
                </a:lnTo>
                <a:lnTo>
                  <a:pt x="0" y="14363"/>
                </a:lnTo>
                <a:lnTo>
                  <a:pt x="525" y="0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4"/>
          <p:cNvSpPr/>
          <p:nvPr/>
        </p:nvSpPr>
        <p:spPr>
          <a:xfrm rot="9404568">
            <a:off x="1869066" y="4613871"/>
            <a:ext cx="1972764" cy="581942"/>
          </a:xfrm>
          <a:custGeom>
            <a:avLst/>
            <a:gdLst>
              <a:gd name="connsiteX0" fmla="*/ 0 w 2123954"/>
              <a:gd name="connsiteY0" fmla="*/ 0 h 581942"/>
              <a:gd name="connsiteX1" fmla="*/ 2123954 w 2123954"/>
              <a:gd name="connsiteY1" fmla="*/ 0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  <a:gd name="connsiteX0" fmla="*/ 0 w 2123954"/>
              <a:gd name="connsiteY0" fmla="*/ 0 h 581942"/>
              <a:gd name="connsiteX1" fmla="*/ 1985811 w 2123954"/>
              <a:gd name="connsiteY1" fmla="*/ 1607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954" h="581942">
                <a:moveTo>
                  <a:pt x="0" y="0"/>
                </a:moveTo>
                <a:lnTo>
                  <a:pt x="1985811" y="1607"/>
                </a:lnTo>
                <a:lnTo>
                  <a:pt x="2123954" y="581942"/>
                </a:lnTo>
                <a:lnTo>
                  <a:pt x="0" y="581942"/>
                </a:lnTo>
                <a:lnTo>
                  <a:pt x="0" y="0"/>
                </a:lnTo>
                <a:close/>
              </a:path>
            </a:pathLst>
          </a:cu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9449222">
            <a:off x="8319099" y="1814987"/>
            <a:ext cx="2410084" cy="757227"/>
          </a:xfrm>
          <a:custGeom>
            <a:avLst/>
            <a:gdLst>
              <a:gd name="connsiteX0" fmla="*/ 0 w 2533135"/>
              <a:gd name="connsiteY0" fmla="*/ 0 h 649744"/>
              <a:gd name="connsiteX1" fmla="*/ 2533135 w 2533135"/>
              <a:gd name="connsiteY1" fmla="*/ 0 h 649744"/>
              <a:gd name="connsiteX2" fmla="*/ 2533135 w 2533135"/>
              <a:gd name="connsiteY2" fmla="*/ 649744 h 649744"/>
              <a:gd name="connsiteX3" fmla="*/ 0 w 2533135"/>
              <a:gd name="connsiteY3" fmla="*/ 649744 h 649744"/>
              <a:gd name="connsiteX4" fmla="*/ 0 w 2533135"/>
              <a:gd name="connsiteY4" fmla="*/ 0 h 649744"/>
              <a:gd name="connsiteX0" fmla="*/ 525 w 2533660"/>
              <a:gd name="connsiteY0" fmla="*/ 0 h 649744"/>
              <a:gd name="connsiteX1" fmla="*/ 2533660 w 2533660"/>
              <a:gd name="connsiteY1" fmla="*/ 0 h 649744"/>
              <a:gd name="connsiteX2" fmla="*/ 2533660 w 2533660"/>
              <a:gd name="connsiteY2" fmla="*/ 649744 h 649744"/>
              <a:gd name="connsiteX3" fmla="*/ 0 w 2533660"/>
              <a:gd name="connsiteY3" fmla="*/ 14363 h 649744"/>
              <a:gd name="connsiteX4" fmla="*/ 525 w 2533660"/>
              <a:gd name="connsiteY4" fmla="*/ 0 h 649744"/>
              <a:gd name="connsiteX0" fmla="*/ 525 w 2535341"/>
              <a:gd name="connsiteY0" fmla="*/ 0 h 649744"/>
              <a:gd name="connsiteX1" fmla="*/ 2535341 w 2535341"/>
              <a:gd name="connsiteY1" fmla="*/ 236227 h 649744"/>
              <a:gd name="connsiteX2" fmla="*/ 2533660 w 2535341"/>
              <a:gd name="connsiteY2" fmla="*/ 649744 h 649744"/>
              <a:gd name="connsiteX3" fmla="*/ 0 w 2535341"/>
              <a:gd name="connsiteY3" fmla="*/ 14363 h 649744"/>
              <a:gd name="connsiteX4" fmla="*/ 525 w 2535341"/>
              <a:gd name="connsiteY4" fmla="*/ 0 h 649744"/>
              <a:gd name="connsiteX0" fmla="*/ 525 w 2535341"/>
              <a:gd name="connsiteY0" fmla="*/ 0 h 757227"/>
              <a:gd name="connsiteX1" fmla="*/ 2535341 w 2535341"/>
              <a:gd name="connsiteY1" fmla="*/ 236227 h 757227"/>
              <a:gd name="connsiteX2" fmla="*/ 2205328 w 2535341"/>
              <a:gd name="connsiteY2" fmla="*/ 757227 h 757227"/>
              <a:gd name="connsiteX3" fmla="*/ 0 w 2535341"/>
              <a:gd name="connsiteY3" fmla="*/ 14363 h 757227"/>
              <a:gd name="connsiteX4" fmla="*/ 525 w 2535341"/>
              <a:gd name="connsiteY4" fmla="*/ 0 h 757227"/>
              <a:gd name="connsiteX0" fmla="*/ 525 w 2492440"/>
              <a:gd name="connsiteY0" fmla="*/ 0 h 757227"/>
              <a:gd name="connsiteX1" fmla="*/ 2492440 w 2492440"/>
              <a:gd name="connsiteY1" fmla="*/ 252236 h 757227"/>
              <a:gd name="connsiteX2" fmla="*/ 2205328 w 2492440"/>
              <a:gd name="connsiteY2" fmla="*/ 757227 h 757227"/>
              <a:gd name="connsiteX3" fmla="*/ 0 w 2492440"/>
              <a:gd name="connsiteY3" fmla="*/ 14363 h 757227"/>
              <a:gd name="connsiteX4" fmla="*/ 525 w 2492440"/>
              <a:gd name="connsiteY4" fmla="*/ 0 h 757227"/>
              <a:gd name="connsiteX0" fmla="*/ 525 w 2410084"/>
              <a:gd name="connsiteY0" fmla="*/ 0 h 757227"/>
              <a:gd name="connsiteX1" fmla="*/ 2410084 w 2410084"/>
              <a:gd name="connsiteY1" fmla="*/ 192737 h 757227"/>
              <a:gd name="connsiteX2" fmla="*/ 2205328 w 2410084"/>
              <a:gd name="connsiteY2" fmla="*/ 757227 h 757227"/>
              <a:gd name="connsiteX3" fmla="*/ 0 w 2410084"/>
              <a:gd name="connsiteY3" fmla="*/ 14363 h 757227"/>
              <a:gd name="connsiteX4" fmla="*/ 525 w 2410084"/>
              <a:gd name="connsiteY4" fmla="*/ 0 h 75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084" h="757227">
                <a:moveTo>
                  <a:pt x="525" y="0"/>
                </a:moveTo>
                <a:lnTo>
                  <a:pt x="2410084" y="192737"/>
                </a:lnTo>
                <a:cubicBezTo>
                  <a:pt x="2409524" y="330576"/>
                  <a:pt x="2205888" y="619388"/>
                  <a:pt x="2205328" y="757227"/>
                </a:cubicBezTo>
                <a:lnTo>
                  <a:pt x="0" y="14363"/>
                </a:lnTo>
                <a:lnTo>
                  <a:pt x="525" y="0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658252">
            <a:off x="8507674" y="1147013"/>
            <a:ext cx="2123954" cy="581942"/>
          </a:xfrm>
          <a:custGeom>
            <a:avLst/>
            <a:gdLst>
              <a:gd name="connsiteX0" fmla="*/ 0 w 2123954"/>
              <a:gd name="connsiteY0" fmla="*/ 0 h 581942"/>
              <a:gd name="connsiteX1" fmla="*/ 2123954 w 2123954"/>
              <a:gd name="connsiteY1" fmla="*/ 0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  <a:gd name="connsiteX0" fmla="*/ 0 w 2123954"/>
              <a:gd name="connsiteY0" fmla="*/ 0 h 581942"/>
              <a:gd name="connsiteX1" fmla="*/ 1985811 w 2123954"/>
              <a:gd name="connsiteY1" fmla="*/ 1607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  <a:gd name="connsiteX0" fmla="*/ 0 w 2123954"/>
              <a:gd name="connsiteY0" fmla="*/ 0 h 581942"/>
              <a:gd name="connsiteX1" fmla="*/ 1873600 w 2123954"/>
              <a:gd name="connsiteY1" fmla="*/ 23359 h 581942"/>
              <a:gd name="connsiteX2" fmla="*/ 2123954 w 2123954"/>
              <a:gd name="connsiteY2" fmla="*/ 581942 h 581942"/>
              <a:gd name="connsiteX3" fmla="*/ 0 w 2123954"/>
              <a:gd name="connsiteY3" fmla="*/ 581942 h 581942"/>
              <a:gd name="connsiteX4" fmla="*/ 0 w 2123954"/>
              <a:gd name="connsiteY4" fmla="*/ 0 h 58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954" h="581942">
                <a:moveTo>
                  <a:pt x="0" y="0"/>
                </a:moveTo>
                <a:lnTo>
                  <a:pt x="1873600" y="23359"/>
                </a:lnTo>
                <a:lnTo>
                  <a:pt x="2123954" y="581942"/>
                </a:lnTo>
                <a:lnTo>
                  <a:pt x="0" y="581942"/>
                </a:lnTo>
                <a:lnTo>
                  <a:pt x="0" y="0"/>
                </a:lnTo>
                <a:close/>
              </a:path>
            </a:pathLst>
          </a:cu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605800" y="2391441"/>
            <a:ext cx="6091881" cy="3558745"/>
          </a:xfrm>
          <a:prstGeom prst="line">
            <a:avLst/>
          </a:prstGeom>
          <a:ln>
            <a:solidFill>
              <a:srgbClr val="9DDF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21076316">
            <a:off x="8362797" y="267116"/>
            <a:ext cx="2548084" cy="1075783"/>
          </a:xfrm>
          <a:custGeom>
            <a:avLst/>
            <a:gdLst>
              <a:gd name="connsiteX0" fmla="*/ 0 w 2533135"/>
              <a:gd name="connsiteY0" fmla="*/ 0 h 815546"/>
              <a:gd name="connsiteX1" fmla="*/ 2533135 w 2533135"/>
              <a:gd name="connsiteY1" fmla="*/ 0 h 815546"/>
              <a:gd name="connsiteX2" fmla="*/ 2533135 w 2533135"/>
              <a:gd name="connsiteY2" fmla="*/ 815546 h 815546"/>
              <a:gd name="connsiteX3" fmla="*/ 0 w 2533135"/>
              <a:gd name="connsiteY3" fmla="*/ 815546 h 815546"/>
              <a:gd name="connsiteX4" fmla="*/ 0 w 2533135"/>
              <a:gd name="connsiteY4" fmla="*/ 0 h 815546"/>
              <a:gd name="connsiteX0" fmla="*/ 0 w 2533135"/>
              <a:gd name="connsiteY0" fmla="*/ 10316 h 825862"/>
              <a:gd name="connsiteX1" fmla="*/ 277325 w 2533135"/>
              <a:gd name="connsiteY1" fmla="*/ 0 h 825862"/>
              <a:gd name="connsiteX2" fmla="*/ 2533135 w 2533135"/>
              <a:gd name="connsiteY2" fmla="*/ 10316 h 825862"/>
              <a:gd name="connsiteX3" fmla="*/ 2533135 w 2533135"/>
              <a:gd name="connsiteY3" fmla="*/ 825862 h 825862"/>
              <a:gd name="connsiteX4" fmla="*/ 0 w 2533135"/>
              <a:gd name="connsiteY4" fmla="*/ 825862 h 825862"/>
              <a:gd name="connsiteX5" fmla="*/ 0 w 2533135"/>
              <a:gd name="connsiteY5" fmla="*/ 10316 h 825862"/>
              <a:gd name="connsiteX0" fmla="*/ 0 w 2533135"/>
              <a:gd name="connsiteY0" fmla="*/ 825862 h 825862"/>
              <a:gd name="connsiteX1" fmla="*/ 277325 w 2533135"/>
              <a:gd name="connsiteY1" fmla="*/ 0 h 825862"/>
              <a:gd name="connsiteX2" fmla="*/ 2533135 w 2533135"/>
              <a:gd name="connsiteY2" fmla="*/ 10316 h 825862"/>
              <a:gd name="connsiteX3" fmla="*/ 2533135 w 2533135"/>
              <a:gd name="connsiteY3" fmla="*/ 825862 h 825862"/>
              <a:gd name="connsiteX4" fmla="*/ 0 w 2533135"/>
              <a:gd name="connsiteY4" fmla="*/ 825862 h 825862"/>
              <a:gd name="connsiteX0" fmla="*/ 0 w 2548084"/>
              <a:gd name="connsiteY0" fmla="*/ 1075783 h 1075783"/>
              <a:gd name="connsiteX1" fmla="*/ 277325 w 2548084"/>
              <a:gd name="connsiteY1" fmla="*/ 249921 h 1075783"/>
              <a:gd name="connsiteX2" fmla="*/ 2548084 w 2548084"/>
              <a:gd name="connsiteY2" fmla="*/ 0 h 1075783"/>
              <a:gd name="connsiteX3" fmla="*/ 2533135 w 2548084"/>
              <a:gd name="connsiteY3" fmla="*/ 1075783 h 1075783"/>
              <a:gd name="connsiteX4" fmla="*/ 0 w 2548084"/>
              <a:gd name="connsiteY4" fmla="*/ 1075783 h 107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084" h="1075783">
                <a:moveTo>
                  <a:pt x="0" y="1075783"/>
                </a:moveTo>
                <a:lnTo>
                  <a:pt x="277325" y="249921"/>
                </a:lnTo>
                <a:lnTo>
                  <a:pt x="2548084" y="0"/>
                </a:lnTo>
                <a:lnTo>
                  <a:pt x="2533135" y="1075783"/>
                </a:lnTo>
                <a:lnTo>
                  <a:pt x="0" y="1075783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rot="20700000">
            <a:off x="8550651" y="451064"/>
            <a:ext cx="237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4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29879" y="5066767"/>
            <a:ext cx="271849" cy="271849"/>
          </a:xfrm>
          <a:prstGeom prst="ellips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03262" y="4304342"/>
            <a:ext cx="271849" cy="271849"/>
          </a:xfrm>
          <a:prstGeom prst="ellips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40127" y="3526291"/>
            <a:ext cx="271849" cy="271849"/>
          </a:xfrm>
          <a:prstGeom prst="ellips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95212" y="2636605"/>
            <a:ext cx="271849" cy="271849"/>
          </a:xfrm>
          <a:prstGeom prst="ellips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33479" y="1203470"/>
            <a:ext cx="285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82964" y="2328966"/>
            <a:ext cx="2116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THREE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3784" y="5477640"/>
            <a:ext cx="285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86952" y="4675738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TWO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15151" y="3772212"/>
            <a:ext cx="285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42558" y="2848882"/>
            <a:ext cx="1996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FOUR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3"/>
          <p:cNvSpPr/>
          <p:nvPr/>
        </p:nvSpPr>
        <p:spPr>
          <a:xfrm rot="21076316">
            <a:off x="800700" y="1785365"/>
            <a:ext cx="2862112" cy="3233722"/>
          </a:xfrm>
          <a:custGeom>
            <a:avLst/>
            <a:gdLst>
              <a:gd name="connsiteX0" fmla="*/ 0 w 2533135"/>
              <a:gd name="connsiteY0" fmla="*/ 0 h 815546"/>
              <a:gd name="connsiteX1" fmla="*/ 2533135 w 2533135"/>
              <a:gd name="connsiteY1" fmla="*/ 0 h 815546"/>
              <a:gd name="connsiteX2" fmla="*/ 2533135 w 2533135"/>
              <a:gd name="connsiteY2" fmla="*/ 815546 h 815546"/>
              <a:gd name="connsiteX3" fmla="*/ 0 w 2533135"/>
              <a:gd name="connsiteY3" fmla="*/ 815546 h 815546"/>
              <a:gd name="connsiteX4" fmla="*/ 0 w 2533135"/>
              <a:gd name="connsiteY4" fmla="*/ 0 h 815546"/>
              <a:gd name="connsiteX0" fmla="*/ 0 w 2533135"/>
              <a:gd name="connsiteY0" fmla="*/ 10316 h 825862"/>
              <a:gd name="connsiteX1" fmla="*/ 277325 w 2533135"/>
              <a:gd name="connsiteY1" fmla="*/ 0 h 825862"/>
              <a:gd name="connsiteX2" fmla="*/ 2533135 w 2533135"/>
              <a:gd name="connsiteY2" fmla="*/ 10316 h 825862"/>
              <a:gd name="connsiteX3" fmla="*/ 2533135 w 2533135"/>
              <a:gd name="connsiteY3" fmla="*/ 825862 h 825862"/>
              <a:gd name="connsiteX4" fmla="*/ 0 w 2533135"/>
              <a:gd name="connsiteY4" fmla="*/ 825862 h 825862"/>
              <a:gd name="connsiteX5" fmla="*/ 0 w 2533135"/>
              <a:gd name="connsiteY5" fmla="*/ 10316 h 825862"/>
              <a:gd name="connsiteX0" fmla="*/ 0 w 2533135"/>
              <a:gd name="connsiteY0" fmla="*/ 825862 h 825862"/>
              <a:gd name="connsiteX1" fmla="*/ 277325 w 2533135"/>
              <a:gd name="connsiteY1" fmla="*/ 0 h 825862"/>
              <a:gd name="connsiteX2" fmla="*/ 2533135 w 2533135"/>
              <a:gd name="connsiteY2" fmla="*/ 10316 h 825862"/>
              <a:gd name="connsiteX3" fmla="*/ 2533135 w 2533135"/>
              <a:gd name="connsiteY3" fmla="*/ 825862 h 825862"/>
              <a:gd name="connsiteX4" fmla="*/ 0 w 2533135"/>
              <a:gd name="connsiteY4" fmla="*/ 825862 h 825862"/>
              <a:gd name="connsiteX0" fmla="*/ 0 w 2548084"/>
              <a:gd name="connsiteY0" fmla="*/ 1075783 h 1075783"/>
              <a:gd name="connsiteX1" fmla="*/ 277325 w 2548084"/>
              <a:gd name="connsiteY1" fmla="*/ 249921 h 1075783"/>
              <a:gd name="connsiteX2" fmla="*/ 2548084 w 2548084"/>
              <a:gd name="connsiteY2" fmla="*/ 0 h 1075783"/>
              <a:gd name="connsiteX3" fmla="*/ 2533135 w 2548084"/>
              <a:gd name="connsiteY3" fmla="*/ 1075783 h 1075783"/>
              <a:gd name="connsiteX4" fmla="*/ 0 w 2548084"/>
              <a:gd name="connsiteY4" fmla="*/ 1075783 h 107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084" h="1075783">
                <a:moveTo>
                  <a:pt x="0" y="1075783"/>
                </a:moveTo>
                <a:lnTo>
                  <a:pt x="277325" y="249921"/>
                </a:lnTo>
                <a:lnTo>
                  <a:pt x="2548084" y="0"/>
                </a:lnTo>
                <a:lnTo>
                  <a:pt x="2533135" y="1075783"/>
                </a:lnTo>
                <a:lnTo>
                  <a:pt x="0" y="1075783"/>
                </a:lnTo>
                <a:close/>
              </a:path>
            </a:pathLst>
          </a:cu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4236" y="2704691"/>
            <a:ext cx="285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14084" y="3830187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ONE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30124" y="1711060"/>
            <a:ext cx="1503466" cy="3454305"/>
            <a:chOff x="749807" y="1824097"/>
            <a:chExt cx="1503466" cy="3454305"/>
          </a:xfrm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45286" y="1824097"/>
              <a:ext cx="704850" cy="704850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>
              <a:off x="785812" y="2647950"/>
              <a:ext cx="1403206" cy="1866587"/>
            </a:xfrm>
            <a:custGeom>
              <a:avLst/>
              <a:gdLst>
                <a:gd name="connsiteX0" fmla="*/ 0 w 1457325"/>
                <a:gd name="connsiteY0" fmla="*/ 1866587 h 1866587"/>
                <a:gd name="connsiteX1" fmla="*/ 469113 w 1457325"/>
                <a:gd name="connsiteY1" fmla="*/ 0 h 1866587"/>
                <a:gd name="connsiteX2" fmla="*/ 988212 w 1457325"/>
                <a:gd name="connsiteY2" fmla="*/ 0 h 1866587"/>
                <a:gd name="connsiteX3" fmla="*/ 1457325 w 1457325"/>
                <a:gd name="connsiteY3" fmla="*/ 1866587 h 1866587"/>
                <a:gd name="connsiteX4" fmla="*/ 0 w 1457325"/>
                <a:gd name="connsiteY4" fmla="*/ 1866587 h 1866587"/>
                <a:gd name="connsiteX0" fmla="*/ 0 w 1457325"/>
                <a:gd name="connsiteY0" fmla="*/ 1866587 h 1866587"/>
                <a:gd name="connsiteX1" fmla="*/ 469113 w 1457325"/>
                <a:gd name="connsiteY1" fmla="*/ 0 h 1866587"/>
                <a:gd name="connsiteX2" fmla="*/ 988212 w 1457325"/>
                <a:gd name="connsiteY2" fmla="*/ 0 h 1866587"/>
                <a:gd name="connsiteX3" fmla="*/ 1457325 w 1457325"/>
                <a:gd name="connsiteY3" fmla="*/ 1866587 h 1866587"/>
                <a:gd name="connsiteX4" fmla="*/ 1195388 w 1457325"/>
                <a:gd name="connsiteY4" fmla="*/ 1864364 h 1866587"/>
                <a:gd name="connsiteX5" fmla="*/ 0 w 1457325"/>
                <a:gd name="connsiteY5" fmla="*/ 1866587 h 1866587"/>
                <a:gd name="connsiteX0" fmla="*/ 0 w 1457325"/>
                <a:gd name="connsiteY0" fmla="*/ 1866587 h 1866587"/>
                <a:gd name="connsiteX1" fmla="*/ 469113 w 1457325"/>
                <a:gd name="connsiteY1" fmla="*/ 0 h 1866587"/>
                <a:gd name="connsiteX2" fmla="*/ 988212 w 1457325"/>
                <a:gd name="connsiteY2" fmla="*/ 0 h 1866587"/>
                <a:gd name="connsiteX3" fmla="*/ 1403206 w 1457325"/>
                <a:gd name="connsiteY3" fmla="*/ 1614982 h 1866587"/>
                <a:gd name="connsiteX4" fmla="*/ 1457325 w 1457325"/>
                <a:gd name="connsiteY4" fmla="*/ 1866587 h 1866587"/>
                <a:gd name="connsiteX5" fmla="*/ 1195388 w 1457325"/>
                <a:gd name="connsiteY5" fmla="*/ 1864364 h 1866587"/>
                <a:gd name="connsiteX6" fmla="*/ 0 w 1457325"/>
                <a:gd name="connsiteY6" fmla="*/ 1866587 h 1866587"/>
                <a:gd name="connsiteX0" fmla="*/ 0 w 1403206"/>
                <a:gd name="connsiteY0" fmla="*/ 1866587 h 1866587"/>
                <a:gd name="connsiteX1" fmla="*/ 469113 w 1403206"/>
                <a:gd name="connsiteY1" fmla="*/ 0 h 1866587"/>
                <a:gd name="connsiteX2" fmla="*/ 988212 w 1403206"/>
                <a:gd name="connsiteY2" fmla="*/ 0 h 1866587"/>
                <a:gd name="connsiteX3" fmla="*/ 1403206 w 1403206"/>
                <a:gd name="connsiteY3" fmla="*/ 1614982 h 1866587"/>
                <a:gd name="connsiteX4" fmla="*/ 1195388 w 1403206"/>
                <a:gd name="connsiteY4" fmla="*/ 1864364 h 1866587"/>
                <a:gd name="connsiteX5" fmla="*/ 0 w 1403206"/>
                <a:gd name="connsiteY5" fmla="*/ 1866587 h 18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3206" h="1866587">
                  <a:moveTo>
                    <a:pt x="0" y="1866587"/>
                  </a:moveTo>
                  <a:lnTo>
                    <a:pt x="469113" y="0"/>
                  </a:lnTo>
                  <a:lnTo>
                    <a:pt x="988212" y="0"/>
                  </a:lnTo>
                  <a:lnTo>
                    <a:pt x="1403206" y="1614982"/>
                  </a:lnTo>
                  <a:lnTo>
                    <a:pt x="1195388" y="1864364"/>
                  </a:lnTo>
                  <a:lnTo>
                    <a:pt x="0" y="1866587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4314963">
              <a:off x="1628716" y="3058998"/>
              <a:ext cx="980803" cy="268310"/>
            </a:xfrm>
            <a:custGeom>
              <a:avLst/>
              <a:gdLst>
                <a:gd name="connsiteX0" fmla="*/ 0 w 1112400"/>
                <a:gd name="connsiteY0" fmla="*/ 0 h 255600"/>
                <a:gd name="connsiteX1" fmla="*/ 1112400 w 1112400"/>
                <a:gd name="connsiteY1" fmla="*/ 0 h 255600"/>
                <a:gd name="connsiteX2" fmla="*/ 1112400 w 1112400"/>
                <a:gd name="connsiteY2" fmla="*/ 255600 h 255600"/>
                <a:gd name="connsiteX3" fmla="*/ 0 w 1112400"/>
                <a:gd name="connsiteY3" fmla="*/ 255600 h 255600"/>
                <a:gd name="connsiteX4" fmla="*/ 0 w 1112400"/>
                <a:gd name="connsiteY4" fmla="*/ 0 h 255600"/>
                <a:gd name="connsiteX0" fmla="*/ 2280 w 1114680"/>
                <a:gd name="connsiteY0" fmla="*/ 0 h 255600"/>
                <a:gd name="connsiteX1" fmla="*/ 1114680 w 1114680"/>
                <a:gd name="connsiteY1" fmla="*/ 0 h 255600"/>
                <a:gd name="connsiteX2" fmla="*/ 1114680 w 1114680"/>
                <a:gd name="connsiteY2" fmla="*/ 255600 h 255600"/>
                <a:gd name="connsiteX3" fmla="*/ 2280 w 1114680"/>
                <a:gd name="connsiteY3" fmla="*/ 255600 h 255600"/>
                <a:gd name="connsiteX4" fmla="*/ 0 w 1114680"/>
                <a:gd name="connsiteY4" fmla="*/ 76902 h 255600"/>
                <a:gd name="connsiteX5" fmla="*/ 2280 w 1114680"/>
                <a:gd name="connsiteY5" fmla="*/ 0 h 255600"/>
                <a:gd name="connsiteX0" fmla="*/ 2280 w 1114680"/>
                <a:gd name="connsiteY0" fmla="*/ 1909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0 w 1114680"/>
                <a:gd name="connsiteY5" fmla="*/ 78811 h 257509"/>
                <a:gd name="connsiteX6" fmla="*/ 2280 w 1114680"/>
                <a:gd name="connsiteY6" fmla="*/ 1909 h 257509"/>
                <a:gd name="connsiteX0" fmla="*/ 0 w 1114680"/>
                <a:gd name="connsiteY0" fmla="*/ 78811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0 w 1114680"/>
                <a:gd name="connsiteY5" fmla="*/ 78811 h 257509"/>
                <a:gd name="connsiteX0" fmla="*/ 0 w 1114680"/>
                <a:gd name="connsiteY0" fmla="*/ 79024 h 257722"/>
                <a:gd name="connsiteX1" fmla="*/ 80845 w 1114680"/>
                <a:gd name="connsiteY1" fmla="*/ 213 h 257722"/>
                <a:gd name="connsiteX2" fmla="*/ 834422 w 1114680"/>
                <a:gd name="connsiteY2" fmla="*/ 0 h 257722"/>
                <a:gd name="connsiteX3" fmla="*/ 1114680 w 1114680"/>
                <a:gd name="connsiteY3" fmla="*/ 2122 h 257722"/>
                <a:gd name="connsiteX4" fmla="*/ 1114680 w 1114680"/>
                <a:gd name="connsiteY4" fmla="*/ 257722 h 257722"/>
                <a:gd name="connsiteX5" fmla="*/ 2280 w 1114680"/>
                <a:gd name="connsiteY5" fmla="*/ 257722 h 257722"/>
                <a:gd name="connsiteX6" fmla="*/ 0 w 1114680"/>
                <a:gd name="connsiteY6" fmla="*/ 79024 h 257722"/>
                <a:gd name="connsiteX0" fmla="*/ 0 w 1114680"/>
                <a:gd name="connsiteY0" fmla="*/ 79024 h 268310"/>
                <a:gd name="connsiteX1" fmla="*/ 80845 w 1114680"/>
                <a:gd name="connsiteY1" fmla="*/ 213 h 268310"/>
                <a:gd name="connsiteX2" fmla="*/ 834422 w 1114680"/>
                <a:gd name="connsiteY2" fmla="*/ 0 h 268310"/>
                <a:gd name="connsiteX3" fmla="*/ 1114680 w 1114680"/>
                <a:gd name="connsiteY3" fmla="*/ 2122 h 268310"/>
                <a:gd name="connsiteX4" fmla="*/ 1114680 w 1114680"/>
                <a:gd name="connsiteY4" fmla="*/ 257722 h 268310"/>
                <a:gd name="connsiteX5" fmla="*/ 960567 w 1114680"/>
                <a:gd name="connsiteY5" fmla="*/ 268310 h 268310"/>
                <a:gd name="connsiteX6" fmla="*/ 2280 w 1114680"/>
                <a:gd name="connsiteY6" fmla="*/ 257722 h 268310"/>
                <a:gd name="connsiteX7" fmla="*/ 0 w 1114680"/>
                <a:gd name="connsiteY7" fmla="*/ 79024 h 268310"/>
                <a:gd name="connsiteX0" fmla="*/ 0 w 1114680"/>
                <a:gd name="connsiteY0" fmla="*/ 79024 h 268310"/>
                <a:gd name="connsiteX1" fmla="*/ 80845 w 1114680"/>
                <a:gd name="connsiteY1" fmla="*/ 213 h 268310"/>
                <a:gd name="connsiteX2" fmla="*/ 834422 w 1114680"/>
                <a:gd name="connsiteY2" fmla="*/ 0 h 268310"/>
                <a:gd name="connsiteX3" fmla="*/ 1114680 w 1114680"/>
                <a:gd name="connsiteY3" fmla="*/ 2122 h 268310"/>
                <a:gd name="connsiteX4" fmla="*/ 960567 w 1114680"/>
                <a:gd name="connsiteY4" fmla="*/ 268310 h 268310"/>
                <a:gd name="connsiteX5" fmla="*/ 2280 w 1114680"/>
                <a:gd name="connsiteY5" fmla="*/ 257722 h 268310"/>
                <a:gd name="connsiteX6" fmla="*/ 0 w 1114680"/>
                <a:gd name="connsiteY6" fmla="*/ 79024 h 268310"/>
                <a:gd name="connsiteX0" fmla="*/ 0 w 960567"/>
                <a:gd name="connsiteY0" fmla="*/ 79024 h 268310"/>
                <a:gd name="connsiteX1" fmla="*/ 80845 w 960567"/>
                <a:gd name="connsiteY1" fmla="*/ 213 h 268310"/>
                <a:gd name="connsiteX2" fmla="*/ 834422 w 960567"/>
                <a:gd name="connsiteY2" fmla="*/ 0 h 268310"/>
                <a:gd name="connsiteX3" fmla="*/ 960567 w 960567"/>
                <a:gd name="connsiteY3" fmla="*/ 268310 h 268310"/>
                <a:gd name="connsiteX4" fmla="*/ 2280 w 960567"/>
                <a:gd name="connsiteY4" fmla="*/ 257722 h 268310"/>
                <a:gd name="connsiteX5" fmla="*/ 0 w 960567"/>
                <a:gd name="connsiteY5" fmla="*/ 79024 h 26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0567" h="268310">
                  <a:moveTo>
                    <a:pt x="0" y="79024"/>
                  </a:moveTo>
                  <a:lnTo>
                    <a:pt x="80845" y="213"/>
                  </a:lnTo>
                  <a:lnTo>
                    <a:pt x="834422" y="0"/>
                  </a:lnTo>
                  <a:lnTo>
                    <a:pt x="960567" y="268310"/>
                  </a:lnTo>
                  <a:lnTo>
                    <a:pt x="2280" y="257722"/>
                  </a:lnTo>
                  <a:lnTo>
                    <a:pt x="0" y="79024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6530773">
              <a:off x="405367" y="3041461"/>
              <a:ext cx="956915" cy="268036"/>
            </a:xfrm>
            <a:custGeom>
              <a:avLst/>
              <a:gdLst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0 w 1110814"/>
                <a:gd name="connsiteY3" fmla="*/ 255816 h 255816"/>
                <a:gd name="connsiteX4" fmla="*/ 0 w 1110814"/>
                <a:gd name="connsiteY4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0 w 1110814"/>
                <a:gd name="connsiteY5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6173 w 1110814"/>
                <a:gd name="connsiteY5" fmla="*/ 159826 h 255816"/>
                <a:gd name="connsiteX6" fmla="*/ 0 w 1110814"/>
                <a:gd name="connsiteY6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6173 w 1110814"/>
                <a:gd name="connsiteY4" fmla="*/ 159826 h 255816"/>
                <a:gd name="connsiteX5" fmla="*/ 0 w 1110814"/>
                <a:gd name="connsiteY5" fmla="*/ 0 h 255816"/>
                <a:gd name="connsiteX0" fmla="*/ 0 w 1110814"/>
                <a:gd name="connsiteY0" fmla="*/ 0 h 265592"/>
                <a:gd name="connsiteX1" fmla="*/ 1110814 w 1110814"/>
                <a:gd name="connsiteY1" fmla="*/ 0 h 265592"/>
                <a:gd name="connsiteX2" fmla="*/ 1110814 w 1110814"/>
                <a:gd name="connsiteY2" fmla="*/ 255816 h 265592"/>
                <a:gd name="connsiteX3" fmla="*/ 879318 w 1110814"/>
                <a:gd name="connsiteY3" fmla="*/ 265592 h 265592"/>
                <a:gd name="connsiteX4" fmla="*/ 113780 w 1110814"/>
                <a:gd name="connsiteY4" fmla="*/ 253936 h 265592"/>
                <a:gd name="connsiteX5" fmla="*/ 6173 w 1110814"/>
                <a:gd name="connsiteY5" fmla="*/ 159826 h 265592"/>
                <a:gd name="connsiteX6" fmla="*/ 0 w 1110814"/>
                <a:gd name="connsiteY6" fmla="*/ 0 h 265592"/>
                <a:gd name="connsiteX0" fmla="*/ 0 w 1110814"/>
                <a:gd name="connsiteY0" fmla="*/ 2444 h 268036"/>
                <a:gd name="connsiteX1" fmla="*/ 956915 w 1110814"/>
                <a:gd name="connsiteY1" fmla="*/ 0 h 268036"/>
                <a:gd name="connsiteX2" fmla="*/ 1110814 w 1110814"/>
                <a:gd name="connsiteY2" fmla="*/ 2444 h 268036"/>
                <a:gd name="connsiteX3" fmla="*/ 1110814 w 1110814"/>
                <a:gd name="connsiteY3" fmla="*/ 258260 h 268036"/>
                <a:gd name="connsiteX4" fmla="*/ 879318 w 1110814"/>
                <a:gd name="connsiteY4" fmla="*/ 268036 h 268036"/>
                <a:gd name="connsiteX5" fmla="*/ 113780 w 1110814"/>
                <a:gd name="connsiteY5" fmla="*/ 256380 h 268036"/>
                <a:gd name="connsiteX6" fmla="*/ 6173 w 1110814"/>
                <a:gd name="connsiteY6" fmla="*/ 162270 h 268036"/>
                <a:gd name="connsiteX7" fmla="*/ 0 w 1110814"/>
                <a:gd name="connsiteY7" fmla="*/ 2444 h 268036"/>
                <a:gd name="connsiteX0" fmla="*/ 0 w 1110814"/>
                <a:gd name="connsiteY0" fmla="*/ 2444 h 268036"/>
                <a:gd name="connsiteX1" fmla="*/ 956915 w 1110814"/>
                <a:gd name="connsiteY1" fmla="*/ 0 h 268036"/>
                <a:gd name="connsiteX2" fmla="*/ 1110814 w 1110814"/>
                <a:gd name="connsiteY2" fmla="*/ 258260 h 268036"/>
                <a:gd name="connsiteX3" fmla="*/ 879318 w 1110814"/>
                <a:gd name="connsiteY3" fmla="*/ 268036 h 268036"/>
                <a:gd name="connsiteX4" fmla="*/ 113780 w 1110814"/>
                <a:gd name="connsiteY4" fmla="*/ 256380 h 268036"/>
                <a:gd name="connsiteX5" fmla="*/ 6173 w 1110814"/>
                <a:gd name="connsiteY5" fmla="*/ 162270 h 268036"/>
                <a:gd name="connsiteX6" fmla="*/ 0 w 1110814"/>
                <a:gd name="connsiteY6" fmla="*/ 2444 h 268036"/>
                <a:gd name="connsiteX0" fmla="*/ 0 w 956915"/>
                <a:gd name="connsiteY0" fmla="*/ 2444 h 268036"/>
                <a:gd name="connsiteX1" fmla="*/ 956915 w 956915"/>
                <a:gd name="connsiteY1" fmla="*/ 0 h 268036"/>
                <a:gd name="connsiteX2" fmla="*/ 879318 w 956915"/>
                <a:gd name="connsiteY2" fmla="*/ 268036 h 268036"/>
                <a:gd name="connsiteX3" fmla="*/ 113780 w 956915"/>
                <a:gd name="connsiteY3" fmla="*/ 256380 h 268036"/>
                <a:gd name="connsiteX4" fmla="*/ 6173 w 956915"/>
                <a:gd name="connsiteY4" fmla="*/ 162270 h 268036"/>
                <a:gd name="connsiteX5" fmla="*/ 0 w 956915"/>
                <a:gd name="connsiteY5" fmla="*/ 2444 h 2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6915" h="268036">
                  <a:moveTo>
                    <a:pt x="0" y="2444"/>
                  </a:moveTo>
                  <a:lnTo>
                    <a:pt x="956915" y="0"/>
                  </a:lnTo>
                  <a:lnTo>
                    <a:pt x="879318" y="268036"/>
                  </a:lnTo>
                  <a:lnTo>
                    <a:pt x="113780" y="256380"/>
                  </a:lnTo>
                  <a:lnTo>
                    <a:pt x="6173" y="16227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90612" y="4484011"/>
              <a:ext cx="237273" cy="685800"/>
            </a:xfrm>
            <a:prstGeom prst="rect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40573" y="4484011"/>
              <a:ext cx="237273" cy="685800"/>
            </a:xfrm>
            <a:prstGeom prst="rect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90612" y="5043604"/>
              <a:ext cx="234798" cy="234798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43048" y="5043604"/>
              <a:ext cx="234798" cy="234798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85824" y="2647950"/>
              <a:ext cx="1247775" cy="342900"/>
            </a:xfrm>
            <a:prstGeom prst="roundRect">
              <a:avLst>
                <a:gd name="adj" fmla="val 50000"/>
              </a:avLst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87174" y="1722954"/>
            <a:ext cx="1660722" cy="3441605"/>
            <a:chOff x="808290" y="1824097"/>
            <a:chExt cx="1660722" cy="3441605"/>
          </a:xfrm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145286" y="1824097"/>
              <a:ext cx="704850" cy="704850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48559" y="2654299"/>
              <a:ext cx="951517" cy="1542503"/>
            </a:xfrm>
            <a:custGeom>
              <a:avLst/>
              <a:gdLst>
                <a:gd name="connsiteX0" fmla="*/ 0 w 951517"/>
                <a:gd name="connsiteY0" fmla="*/ 0 h 1548853"/>
                <a:gd name="connsiteX1" fmla="*/ 951517 w 951517"/>
                <a:gd name="connsiteY1" fmla="*/ 0 h 1548853"/>
                <a:gd name="connsiteX2" fmla="*/ 951517 w 951517"/>
                <a:gd name="connsiteY2" fmla="*/ 1548853 h 1548853"/>
                <a:gd name="connsiteX3" fmla="*/ 0 w 951517"/>
                <a:gd name="connsiteY3" fmla="*/ 1548853 h 1548853"/>
                <a:gd name="connsiteX4" fmla="*/ 0 w 951517"/>
                <a:gd name="connsiteY4" fmla="*/ 0 h 1548853"/>
                <a:gd name="connsiteX0" fmla="*/ 76200 w 951517"/>
                <a:gd name="connsiteY0" fmla="*/ 12700 h 1548853"/>
                <a:gd name="connsiteX1" fmla="*/ 951517 w 951517"/>
                <a:gd name="connsiteY1" fmla="*/ 0 h 1548853"/>
                <a:gd name="connsiteX2" fmla="*/ 951517 w 951517"/>
                <a:gd name="connsiteY2" fmla="*/ 1548853 h 1548853"/>
                <a:gd name="connsiteX3" fmla="*/ 0 w 951517"/>
                <a:gd name="connsiteY3" fmla="*/ 1548853 h 1548853"/>
                <a:gd name="connsiteX4" fmla="*/ 76200 w 951517"/>
                <a:gd name="connsiteY4" fmla="*/ 12700 h 1548853"/>
                <a:gd name="connsiteX0" fmla="*/ 76200 w 951517"/>
                <a:gd name="connsiteY0" fmla="*/ 25400 h 1561553"/>
                <a:gd name="connsiteX1" fmla="*/ 875317 w 951517"/>
                <a:gd name="connsiteY1" fmla="*/ 0 h 1561553"/>
                <a:gd name="connsiteX2" fmla="*/ 951517 w 951517"/>
                <a:gd name="connsiteY2" fmla="*/ 1561553 h 1561553"/>
                <a:gd name="connsiteX3" fmla="*/ 0 w 951517"/>
                <a:gd name="connsiteY3" fmla="*/ 1561553 h 1561553"/>
                <a:gd name="connsiteX4" fmla="*/ 76200 w 951517"/>
                <a:gd name="connsiteY4" fmla="*/ 25400 h 1561553"/>
                <a:gd name="connsiteX0" fmla="*/ 76200 w 951517"/>
                <a:gd name="connsiteY0" fmla="*/ 6350 h 1542503"/>
                <a:gd name="connsiteX1" fmla="*/ 875317 w 951517"/>
                <a:gd name="connsiteY1" fmla="*/ 0 h 1542503"/>
                <a:gd name="connsiteX2" fmla="*/ 951517 w 951517"/>
                <a:gd name="connsiteY2" fmla="*/ 1542503 h 1542503"/>
                <a:gd name="connsiteX3" fmla="*/ 0 w 951517"/>
                <a:gd name="connsiteY3" fmla="*/ 1542503 h 1542503"/>
                <a:gd name="connsiteX4" fmla="*/ 76200 w 951517"/>
                <a:gd name="connsiteY4" fmla="*/ 6350 h 154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17" h="1542503">
                  <a:moveTo>
                    <a:pt x="76200" y="6350"/>
                  </a:moveTo>
                  <a:lnTo>
                    <a:pt x="875317" y="0"/>
                  </a:lnTo>
                  <a:lnTo>
                    <a:pt x="951517" y="1542503"/>
                  </a:lnTo>
                  <a:lnTo>
                    <a:pt x="0" y="1542503"/>
                  </a:lnTo>
                  <a:lnTo>
                    <a:pt x="76200" y="6350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9"/>
            <p:cNvSpPr/>
            <p:nvPr/>
          </p:nvSpPr>
          <p:spPr>
            <a:xfrm rot="4314963">
              <a:off x="1616860" y="3091304"/>
              <a:ext cx="1112400" cy="255600"/>
            </a:xfrm>
            <a:custGeom>
              <a:avLst/>
              <a:gdLst>
                <a:gd name="connsiteX0" fmla="*/ 0 w 1112400"/>
                <a:gd name="connsiteY0" fmla="*/ 0 h 255600"/>
                <a:gd name="connsiteX1" fmla="*/ 1112400 w 1112400"/>
                <a:gd name="connsiteY1" fmla="*/ 0 h 255600"/>
                <a:gd name="connsiteX2" fmla="*/ 1112400 w 1112400"/>
                <a:gd name="connsiteY2" fmla="*/ 255600 h 255600"/>
                <a:gd name="connsiteX3" fmla="*/ 0 w 1112400"/>
                <a:gd name="connsiteY3" fmla="*/ 255600 h 255600"/>
                <a:gd name="connsiteX4" fmla="*/ 0 w 1112400"/>
                <a:gd name="connsiteY4" fmla="*/ 0 h 255600"/>
                <a:gd name="connsiteX0" fmla="*/ 2280 w 1114680"/>
                <a:gd name="connsiteY0" fmla="*/ 0 h 255600"/>
                <a:gd name="connsiteX1" fmla="*/ 1114680 w 1114680"/>
                <a:gd name="connsiteY1" fmla="*/ 0 h 255600"/>
                <a:gd name="connsiteX2" fmla="*/ 1114680 w 1114680"/>
                <a:gd name="connsiteY2" fmla="*/ 255600 h 255600"/>
                <a:gd name="connsiteX3" fmla="*/ 2280 w 1114680"/>
                <a:gd name="connsiteY3" fmla="*/ 255600 h 255600"/>
                <a:gd name="connsiteX4" fmla="*/ 0 w 1114680"/>
                <a:gd name="connsiteY4" fmla="*/ 76902 h 255600"/>
                <a:gd name="connsiteX5" fmla="*/ 2280 w 1114680"/>
                <a:gd name="connsiteY5" fmla="*/ 0 h 255600"/>
                <a:gd name="connsiteX0" fmla="*/ 2280 w 1114680"/>
                <a:gd name="connsiteY0" fmla="*/ 1909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0 w 1114680"/>
                <a:gd name="connsiteY5" fmla="*/ 78811 h 257509"/>
                <a:gd name="connsiteX6" fmla="*/ 2280 w 1114680"/>
                <a:gd name="connsiteY6" fmla="*/ 1909 h 257509"/>
                <a:gd name="connsiteX0" fmla="*/ 0 w 1114680"/>
                <a:gd name="connsiteY0" fmla="*/ 78811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0 w 1114680"/>
                <a:gd name="connsiteY5" fmla="*/ 78811 h 257509"/>
                <a:gd name="connsiteX0" fmla="*/ 0 w 1114680"/>
                <a:gd name="connsiteY0" fmla="*/ 78811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6151 w 1114680"/>
                <a:gd name="connsiteY5" fmla="*/ 131349 h 257509"/>
                <a:gd name="connsiteX6" fmla="*/ 0 w 1114680"/>
                <a:gd name="connsiteY6" fmla="*/ 78811 h 257509"/>
                <a:gd name="connsiteX0" fmla="*/ 0 w 1114680"/>
                <a:gd name="connsiteY0" fmla="*/ 78811 h 257509"/>
                <a:gd name="connsiteX1" fmla="*/ 80845 w 1114680"/>
                <a:gd name="connsiteY1" fmla="*/ 0 h 257509"/>
                <a:gd name="connsiteX2" fmla="*/ 148437 w 1114680"/>
                <a:gd name="connsiteY2" fmla="*/ 2462 h 257509"/>
                <a:gd name="connsiteX3" fmla="*/ 1114680 w 1114680"/>
                <a:gd name="connsiteY3" fmla="*/ 1909 h 257509"/>
                <a:gd name="connsiteX4" fmla="*/ 1114680 w 1114680"/>
                <a:gd name="connsiteY4" fmla="*/ 257509 h 257509"/>
                <a:gd name="connsiteX5" fmla="*/ 2280 w 1114680"/>
                <a:gd name="connsiteY5" fmla="*/ 257509 h 257509"/>
                <a:gd name="connsiteX6" fmla="*/ 6151 w 1114680"/>
                <a:gd name="connsiteY6" fmla="*/ 131349 h 257509"/>
                <a:gd name="connsiteX7" fmla="*/ 0 w 1114680"/>
                <a:gd name="connsiteY7" fmla="*/ 78811 h 257509"/>
                <a:gd name="connsiteX0" fmla="*/ 0 w 1114680"/>
                <a:gd name="connsiteY0" fmla="*/ 76902 h 255600"/>
                <a:gd name="connsiteX1" fmla="*/ 148437 w 1114680"/>
                <a:gd name="connsiteY1" fmla="*/ 553 h 255600"/>
                <a:gd name="connsiteX2" fmla="*/ 1114680 w 1114680"/>
                <a:gd name="connsiteY2" fmla="*/ 0 h 255600"/>
                <a:gd name="connsiteX3" fmla="*/ 1114680 w 1114680"/>
                <a:gd name="connsiteY3" fmla="*/ 255600 h 255600"/>
                <a:gd name="connsiteX4" fmla="*/ 2280 w 1114680"/>
                <a:gd name="connsiteY4" fmla="*/ 255600 h 255600"/>
                <a:gd name="connsiteX5" fmla="*/ 6151 w 1114680"/>
                <a:gd name="connsiteY5" fmla="*/ 129440 h 255600"/>
                <a:gd name="connsiteX6" fmla="*/ 0 w 1114680"/>
                <a:gd name="connsiteY6" fmla="*/ 76902 h 255600"/>
                <a:gd name="connsiteX0" fmla="*/ 3871 w 1112400"/>
                <a:gd name="connsiteY0" fmla="*/ 129440 h 255600"/>
                <a:gd name="connsiteX1" fmla="*/ 146157 w 1112400"/>
                <a:gd name="connsiteY1" fmla="*/ 553 h 255600"/>
                <a:gd name="connsiteX2" fmla="*/ 1112400 w 1112400"/>
                <a:gd name="connsiteY2" fmla="*/ 0 h 255600"/>
                <a:gd name="connsiteX3" fmla="*/ 1112400 w 1112400"/>
                <a:gd name="connsiteY3" fmla="*/ 255600 h 255600"/>
                <a:gd name="connsiteX4" fmla="*/ 0 w 1112400"/>
                <a:gd name="connsiteY4" fmla="*/ 255600 h 255600"/>
                <a:gd name="connsiteX5" fmla="*/ 3871 w 1112400"/>
                <a:gd name="connsiteY5" fmla="*/ 129440 h 2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2400" h="255600">
                  <a:moveTo>
                    <a:pt x="3871" y="129440"/>
                  </a:moveTo>
                  <a:lnTo>
                    <a:pt x="146157" y="553"/>
                  </a:lnTo>
                  <a:lnTo>
                    <a:pt x="1112400" y="0"/>
                  </a:lnTo>
                  <a:lnTo>
                    <a:pt x="1112400" y="255600"/>
                  </a:lnTo>
                  <a:lnTo>
                    <a:pt x="0" y="255600"/>
                  </a:lnTo>
                  <a:lnTo>
                    <a:pt x="3871" y="129440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10"/>
            <p:cNvSpPr/>
            <p:nvPr/>
          </p:nvSpPr>
          <p:spPr>
            <a:xfrm rot="6530773">
              <a:off x="597309" y="2915731"/>
              <a:ext cx="666529" cy="244567"/>
            </a:xfrm>
            <a:custGeom>
              <a:avLst/>
              <a:gdLst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0 w 1110814"/>
                <a:gd name="connsiteY3" fmla="*/ 255816 h 255816"/>
                <a:gd name="connsiteX4" fmla="*/ 0 w 1110814"/>
                <a:gd name="connsiteY4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0 w 1110814"/>
                <a:gd name="connsiteY5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6173 w 1110814"/>
                <a:gd name="connsiteY5" fmla="*/ 159826 h 255816"/>
                <a:gd name="connsiteX6" fmla="*/ 0 w 1110814"/>
                <a:gd name="connsiteY6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6173 w 1110814"/>
                <a:gd name="connsiteY4" fmla="*/ 159826 h 255816"/>
                <a:gd name="connsiteX5" fmla="*/ 0 w 1110814"/>
                <a:gd name="connsiteY5" fmla="*/ 0 h 255816"/>
                <a:gd name="connsiteX0" fmla="*/ 0 w 1178759"/>
                <a:gd name="connsiteY0" fmla="*/ 0 h 255515"/>
                <a:gd name="connsiteX1" fmla="*/ 1110814 w 1178759"/>
                <a:gd name="connsiteY1" fmla="*/ 0 h 255515"/>
                <a:gd name="connsiteX2" fmla="*/ 1178760 w 1178759"/>
                <a:gd name="connsiteY2" fmla="*/ 255515 h 255515"/>
                <a:gd name="connsiteX3" fmla="*/ 113780 w 1178759"/>
                <a:gd name="connsiteY3" fmla="*/ 253936 h 255515"/>
                <a:gd name="connsiteX4" fmla="*/ 6173 w 1178759"/>
                <a:gd name="connsiteY4" fmla="*/ 159826 h 255515"/>
                <a:gd name="connsiteX5" fmla="*/ 0 w 1178759"/>
                <a:gd name="connsiteY5" fmla="*/ 0 h 255515"/>
                <a:gd name="connsiteX0" fmla="*/ 0 w 1178761"/>
                <a:gd name="connsiteY0" fmla="*/ 1540 h 257055"/>
                <a:gd name="connsiteX1" fmla="*/ 985090 w 1178761"/>
                <a:gd name="connsiteY1" fmla="*/ 0 h 257055"/>
                <a:gd name="connsiteX2" fmla="*/ 1178760 w 1178761"/>
                <a:gd name="connsiteY2" fmla="*/ 257055 h 257055"/>
                <a:gd name="connsiteX3" fmla="*/ 113780 w 1178761"/>
                <a:gd name="connsiteY3" fmla="*/ 255476 h 257055"/>
                <a:gd name="connsiteX4" fmla="*/ 6173 w 1178761"/>
                <a:gd name="connsiteY4" fmla="*/ 161366 h 257055"/>
                <a:gd name="connsiteX5" fmla="*/ 0 w 1178761"/>
                <a:gd name="connsiteY5" fmla="*/ 1540 h 257055"/>
                <a:gd name="connsiteX0" fmla="*/ 0 w 1127678"/>
                <a:gd name="connsiteY0" fmla="*/ 1540 h 255476"/>
                <a:gd name="connsiteX1" fmla="*/ 985090 w 1127678"/>
                <a:gd name="connsiteY1" fmla="*/ 0 h 255476"/>
                <a:gd name="connsiteX2" fmla="*/ 1127678 w 1127678"/>
                <a:gd name="connsiteY2" fmla="*/ 246792 h 255476"/>
                <a:gd name="connsiteX3" fmla="*/ 113780 w 1127678"/>
                <a:gd name="connsiteY3" fmla="*/ 255476 h 255476"/>
                <a:gd name="connsiteX4" fmla="*/ 6173 w 1127678"/>
                <a:gd name="connsiteY4" fmla="*/ 161366 h 255476"/>
                <a:gd name="connsiteX5" fmla="*/ 0 w 1127678"/>
                <a:gd name="connsiteY5" fmla="*/ 1540 h 25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7678" h="255476">
                  <a:moveTo>
                    <a:pt x="0" y="1540"/>
                  </a:moveTo>
                  <a:lnTo>
                    <a:pt x="985090" y="0"/>
                  </a:lnTo>
                  <a:lnTo>
                    <a:pt x="1127678" y="246792"/>
                  </a:lnTo>
                  <a:lnTo>
                    <a:pt x="113780" y="255476"/>
                  </a:lnTo>
                  <a:lnTo>
                    <a:pt x="6173" y="161366"/>
                  </a:lnTo>
                  <a:lnTo>
                    <a:pt x="0" y="1540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93383" y="4009408"/>
              <a:ext cx="225670" cy="1147703"/>
            </a:xfrm>
            <a:prstGeom prst="rect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2863" y="4009408"/>
              <a:ext cx="236565" cy="1147703"/>
            </a:xfrm>
            <a:prstGeom prst="rect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216598" y="3613530"/>
              <a:ext cx="252414" cy="252414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93382" y="5030904"/>
              <a:ext cx="234798" cy="234798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615338" y="5030904"/>
              <a:ext cx="234798" cy="234798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85825" y="2647950"/>
              <a:ext cx="1280914" cy="342900"/>
            </a:xfrm>
            <a:prstGeom prst="roundRect">
              <a:avLst>
                <a:gd name="adj" fmla="val 50000"/>
              </a:avLst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直角三角形 32"/>
          <p:cNvSpPr/>
          <p:nvPr/>
        </p:nvSpPr>
        <p:spPr>
          <a:xfrm rot="5060459">
            <a:off x="2941342" y="4156748"/>
            <a:ext cx="237972" cy="237972"/>
          </a:xfrm>
          <a:prstGeom prst="rtTriangl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757266" y="1692635"/>
            <a:ext cx="23102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58%</a:t>
            </a:r>
            <a:endParaRPr lang="zh-CN" altLang="en-US" sz="8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48457" y="3295941"/>
            <a:ext cx="188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30218" y="1692635"/>
            <a:ext cx="23102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62%</a:t>
            </a:r>
            <a:endParaRPr lang="zh-CN" altLang="en-US" sz="8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21409" y="3295941"/>
            <a:ext cx="188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065102" y="2295164"/>
            <a:ext cx="476348" cy="1050456"/>
            <a:chOff x="6065102" y="2280650"/>
            <a:chExt cx="476348" cy="10504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矩形 10"/>
            <p:cNvSpPr/>
            <p:nvPr/>
          </p:nvSpPr>
          <p:spPr>
            <a:xfrm rot="3715739">
              <a:off x="5926531" y="2716186"/>
              <a:ext cx="974666" cy="255173"/>
            </a:xfrm>
            <a:custGeom>
              <a:avLst/>
              <a:gdLst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0 w 1110814"/>
                <a:gd name="connsiteY3" fmla="*/ 255816 h 255816"/>
                <a:gd name="connsiteX4" fmla="*/ 0 w 1110814"/>
                <a:gd name="connsiteY4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0 w 1110814"/>
                <a:gd name="connsiteY5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6173 w 1110814"/>
                <a:gd name="connsiteY5" fmla="*/ 159826 h 255816"/>
                <a:gd name="connsiteX6" fmla="*/ 0 w 1110814"/>
                <a:gd name="connsiteY6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6173 w 1110814"/>
                <a:gd name="connsiteY4" fmla="*/ 159826 h 255816"/>
                <a:gd name="connsiteX5" fmla="*/ 0 w 1110814"/>
                <a:gd name="connsiteY5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82 w 1110814"/>
                <a:gd name="connsiteY3" fmla="*/ 253312 h 255816"/>
                <a:gd name="connsiteX4" fmla="*/ 6173 w 1110814"/>
                <a:gd name="connsiteY4" fmla="*/ 159826 h 255816"/>
                <a:gd name="connsiteX5" fmla="*/ 0 w 1110814"/>
                <a:gd name="connsiteY5" fmla="*/ 0 h 255816"/>
                <a:gd name="connsiteX0" fmla="*/ 0 w 1332432"/>
                <a:gd name="connsiteY0" fmla="*/ 5943 h 261759"/>
                <a:gd name="connsiteX1" fmla="*/ 1332432 w 1332432"/>
                <a:gd name="connsiteY1" fmla="*/ 0 h 261759"/>
                <a:gd name="connsiteX2" fmla="*/ 1110814 w 1332432"/>
                <a:gd name="connsiteY2" fmla="*/ 261759 h 261759"/>
                <a:gd name="connsiteX3" fmla="*/ 1182 w 1332432"/>
                <a:gd name="connsiteY3" fmla="*/ 259255 h 261759"/>
                <a:gd name="connsiteX4" fmla="*/ 6173 w 1332432"/>
                <a:gd name="connsiteY4" fmla="*/ 165769 h 261759"/>
                <a:gd name="connsiteX5" fmla="*/ 0 w 1332432"/>
                <a:gd name="connsiteY5" fmla="*/ 5943 h 261759"/>
                <a:gd name="connsiteX0" fmla="*/ 0 w 1332432"/>
                <a:gd name="connsiteY0" fmla="*/ 5943 h 264811"/>
                <a:gd name="connsiteX1" fmla="*/ 1332432 w 1332432"/>
                <a:gd name="connsiteY1" fmla="*/ 0 h 264811"/>
                <a:gd name="connsiteX2" fmla="*/ 1152943 w 1332432"/>
                <a:gd name="connsiteY2" fmla="*/ 264811 h 264811"/>
                <a:gd name="connsiteX3" fmla="*/ 1182 w 1332432"/>
                <a:gd name="connsiteY3" fmla="*/ 259255 h 264811"/>
                <a:gd name="connsiteX4" fmla="*/ 6173 w 1332432"/>
                <a:gd name="connsiteY4" fmla="*/ 165769 h 264811"/>
                <a:gd name="connsiteX5" fmla="*/ 0 w 1332432"/>
                <a:gd name="connsiteY5" fmla="*/ 5943 h 26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2432" h="264811">
                  <a:moveTo>
                    <a:pt x="0" y="5943"/>
                  </a:moveTo>
                  <a:lnTo>
                    <a:pt x="1332432" y="0"/>
                  </a:lnTo>
                  <a:lnTo>
                    <a:pt x="1152943" y="264811"/>
                  </a:lnTo>
                  <a:lnTo>
                    <a:pt x="1182" y="259255"/>
                  </a:lnTo>
                  <a:lnTo>
                    <a:pt x="6173" y="165769"/>
                  </a:lnTo>
                  <a:lnTo>
                    <a:pt x="0" y="5943"/>
                  </a:lnTo>
                  <a:close/>
                </a:path>
              </a:pathLst>
            </a:custGeom>
            <a:solidFill>
              <a:srgbClr val="9D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065102" y="2280650"/>
              <a:ext cx="241793" cy="299891"/>
            </a:xfrm>
            <a:prstGeom prst="ellipse">
              <a:avLst/>
            </a:prstGeom>
            <a:solidFill>
              <a:srgbClr val="9D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等腰三角形 54"/>
          <p:cNvSpPr/>
          <p:nvPr/>
        </p:nvSpPr>
        <p:spPr>
          <a:xfrm rot="10800000">
            <a:off x="6825629" y="3660587"/>
            <a:ext cx="953330" cy="455239"/>
          </a:xfrm>
          <a:custGeom>
            <a:avLst/>
            <a:gdLst>
              <a:gd name="connsiteX0" fmla="*/ 0 w 1604890"/>
              <a:gd name="connsiteY0" fmla="*/ 1383526 h 1383526"/>
              <a:gd name="connsiteX1" fmla="*/ 802445 w 1604890"/>
              <a:gd name="connsiteY1" fmla="*/ 0 h 1383526"/>
              <a:gd name="connsiteX2" fmla="*/ 1604890 w 1604890"/>
              <a:gd name="connsiteY2" fmla="*/ 1383526 h 1383526"/>
              <a:gd name="connsiteX3" fmla="*/ 0 w 1604890"/>
              <a:gd name="connsiteY3" fmla="*/ 1383526 h 1383526"/>
              <a:gd name="connsiteX0" fmla="*/ 0 w 1604890"/>
              <a:gd name="connsiteY0" fmla="*/ 1383526 h 1383526"/>
              <a:gd name="connsiteX1" fmla="*/ 802445 w 1604890"/>
              <a:gd name="connsiteY1" fmla="*/ 0 h 1383526"/>
              <a:gd name="connsiteX2" fmla="*/ 1604890 w 1604890"/>
              <a:gd name="connsiteY2" fmla="*/ 1383526 h 1383526"/>
              <a:gd name="connsiteX3" fmla="*/ 1458840 w 1604890"/>
              <a:gd name="connsiteY3" fmla="*/ 1383526 h 1383526"/>
              <a:gd name="connsiteX4" fmla="*/ 0 w 1604890"/>
              <a:gd name="connsiteY4" fmla="*/ 1383526 h 1383526"/>
              <a:gd name="connsiteX0" fmla="*/ 0 w 1604890"/>
              <a:gd name="connsiteY0" fmla="*/ 1383526 h 1383526"/>
              <a:gd name="connsiteX1" fmla="*/ 802445 w 1604890"/>
              <a:gd name="connsiteY1" fmla="*/ 0 h 1383526"/>
              <a:gd name="connsiteX2" fmla="*/ 1544565 w 1604890"/>
              <a:gd name="connsiteY2" fmla="*/ 1275576 h 1383526"/>
              <a:gd name="connsiteX3" fmla="*/ 1604890 w 1604890"/>
              <a:gd name="connsiteY3" fmla="*/ 1383526 h 1383526"/>
              <a:gd name="connsiteX4" fmla="*/ 1458840 w 1604890"/>
              <a:gd name="connsiteY4" fmla="*/ 1383526 h 1383526"/>
              <a:gd name="connsiteX5" fmla="*/ 0 w 1604890"/>
              <a:gd name="connsiteY5" fmla="*/ 1383526 h 1383526"/>
              <a:gd name="connsiteX0" fmla="*/ 0 w 1604890"/>
              <a:gd name="connsiteY0" fmla="*/ 1383526 h 1386701"/>
              <a:gd name="connsiteX1" fmla="*/ 802445 w 1604890"/>
              <a:gd name="connsiteY1" fmla="*/ 0 h 1386701"/>
              <a:gd name="connsiteX2" fmla="*/ 1544565 w 1604890"/>
              <a:gd name="connsiteY2" fmla="*/ 1275576 h 1386701"/>
              <a:gd name="connsiteX3" fmla="*/ 1604890 w 1604890"/>
              <a:gd name="connsiteY3" fmla="*/ 1383526 h 1386701"/>
              <a:gd name="connsiteX4" fmla="*/ 1458840 w 1604890"/>
              <a:gd name="connsiteY4" fmla="*/ 1383526 h 1386701"/>
              <a:gd name="connsiteX5" fmla="*/ 150740 w 1604890"/>
              <a:gd name="connsiteY5" fmla="*/ 1386701 h 1386701"/>
              <a:gd name="connsiteX6" fmla="*/ 0 w 1604890"/>
              <a:gd name="connsiteY6" fmla="*/ 1383526 h 1386701"/>
              <a:gd name="connsiteX0" fmla="*/ 0 w 1604890"/>
              <a:gd name="connsiteY0" fmla="*/ 1383526 h 1386701"/>
              <a:gd name="connsiteX1" fmla="*/ 65015 w 1604890"/>
              <a:gd name="connsiteY1" fmla="*/ 1269225 h 1386701"/>
              <a:gd name="connsiteX2" fmla="*/ 802445 w 1604890"/>
              <a:gd name="connsiteY2" fmla="*/ 0 h 1386701"/>
              <a:gd name="connsiteX3" fmla="*/ 1544565 w 1604890"/>
              <a:gd name="connsiteY3" fmla="*/ 1275576 h 1386701"/>
              <a:gd name="connsiteX4" fmla="*/ 1604890 w 1604890"/>
              <a:gd name="connsiteY4" fmla="*/ 1383526 h 1386701"/>
              <a:gd name="connsiteX5" fmla="*/ 1458840 w 1604890"/>
              <a:gd name="connsiteY5" fmla="*/ 1383526 h 1386701"/>
              <a:gd name="connsiteX6" fmla="*/ 150740 w 1604890"/>
              <a:gd name="connsiteY6" fmla="*/ 1386701 h 1386701"/>
              <a:gd name="connsiteX7" fmla="*/ 0 w 1604890"/>
              <a:gd name="connsiteY7" fmla="*/ 1383526 h 1386701"/>
              <a:gd name="connsiteX0" fmla="*/ 85725 w 1539875"/>
              <a:gd name="connsiteY0" fmla="*/ 1386701 h 1386701"/>
              <a:gd name="connsiteX1" fmla="*/ 0 w 1539875"/>
              <a:gd name="connsiteY1" fmla="*/ 1269225 h 1386701"/>
              <a:gd name="connsiteX2" fmla="*/ 737430 w 1539875"/>
              <a:gd name="connsiteY2" fmla="*/ 0 h 1386701"/>
              <a:gd name="connsiteX3" fmla="*/ 1479550 w 1539875"/>
              <a:gd name="connsiteY3" fmla="*/ 1275576 h 1386701"/>
              <a:gd name="connsiteX4" fmla="*/ 1539875 w 1539875"/>
              <a:gd name="connsiteY4" fmla="*/ 1383526 h 1386701"/>
              <a:gd name="connsiteX5" fmla="*/ 1393825 w 1539875"/>
              <a:gd name="connsiteY5" fmla="*/ 1383526 h 1386701"/>
              <a:gd name="connsiteX6" fmla="*/ 85725 w 1539875"/>
              <a:gd name="connsiteY6" fmla="*/ 1386701 h 1386701"/>
              <a:gd name="connsiteX0" fmla="*/ 85725 w 1479550"/>
              <a:gd name="connsiteY0" fmla="*/ 1386701 h 1386701"/>
              <a:gd name="connsiteX1" fmla="*/ 0 w 1479550"/>
              <a:gd name="connsiteY1" fmla="*/ 1269225 h 1386701"/>
              <a:gd name="connsiteX2" fmla="*/ 737430 w 1479550"/>
              <a:gd name="connsiteY2" fmla="*/ 0 h 1386701"/>
              <a:gd name="connsiteX3" fmla="*/ 1479550 w 1479550"/>
              <a:gd name="connsiteY3" fmla="*/ 1275576 h 1386701"/>
              <a:gd name="connsiteX4" fmla="*/ 1393825 w 1479550"/>
              <a:gd name="connsiteY4" fmla="*/ 1383526 h 1386701"/>
              <a:gd name="connsiteX5" fmla="*/ 85725 w 1479550"/>
              <a:gd name="connsiteY5" fmla="*/ 1386701 h 1386701"/>
              <a:gd name="connsiteX0" fmla="*/ 85725 w 1473200"/>
              <a:gd name="connsiteY0" fmla="*/ 1386701 h 1386701"/>
              <a:gd name="connsiteX1" fmla="*/ 0 w 1473200"/>
              <a:gd name="connsiteY1" fmla="*/ 1269225 h 1386701"/>
              <a:gd name="connsiteX2" fmla="*/ 737430 w 1473200"/>
              <a:gd name="connsiteY2" fmla="*/ 0 h 1386701"/>
              <a:gd name="connsiteX3" fmla="*/ 1473200 w 1473200"/>
              <a:gd name="connsiteY3" fmla="*/ 1256526 h 1386701"/>
              <a:gd name="connsiteX4" fmla="*/ 1393825 w 1473200"/>
              <a:gd name="connsiteY4" fmla="*/ 1383526 h 1386701"/>
              <a:gd name="connsiteX5" fmla="*/ 85725 w 1473200"/>
              <a:gd name="connsiteY5" fmla="*/ 1386701 h 1386701"/>
              <a:gd name="connsiteX0" fmla="*/ 85725 w 1473200"/>
              <a:gd name="connsiteY0" fmla="*/ 1386701 h 1386701"/>
              <a:gd name="connsiteX1" fmla="*/ 0 w 1473200"/>
              <a:gd name="connsiteY1" fmla="*/ 1269225 h 1386701"/>
              <a:gd name="connsiteX2" fmla="*/ 737430 w 1473200"/>
              <a:gd name="connsiteY2" fmla="*/ 0 h 1386701"/>
              <a:gd name="connsiteX3" fmla="*/ 1473200 w 1473200"/>
              <a:gd name="connsiteY3" fmla="*/ 1256526 h 1386701"/>
              <a:gd name="connsiteX4" fmla="*/ 1393825 w 1473200"/>
              <a:gd name="connsiteY4" fmla="*/ 1383526 h 1386701"/>
              <a:gd name="connsiteX5" fmla="*/ 1292225 w 1473200"/>
              <a:gd name="connsiteY5" fmla="*/ 1386700 h 1386701"/>
              <a:gd name="connsiteX6" fmla="*/ 85725 w 1473200"/>
              <a:gd name="connsiteY6" fmla="*/ 1386701 h 1386701"/>
              <a:gd name="connsiteX0" fmla="*/ 85725 w 1473200"/>
              <a:gd name="connsiteY0" fmla="*/ 1386701 h 1386701"/>
              <a:gd name="connsiteX1" fmla="*/ 0 w 1473200"/>
              <a:gd name="connsiteY1" fmla="*/ 1269225 h 1386701"/>
              <a:gd name="connsiteX2" fmla="*/ 737430 w 1473200"/>
              <a:gd name="connsiteY2" fmla="*/ 0 h 1386701"/>
              <a:gd name="connsiteX3" fmla="*/ 1428750 w 1473200"/>
              <a:gd name="connsiteY3" fmla="*/ 1164450 h 1386701"/>
              <a:gd name="connsiteX4" fmla="*/ 1473200 w 1473200"/>
              <a:gd name="connsiteY4" fmla="*/ 1256526 h 1386701"/>
              <a:gd name="connsiteX5" fmla="*/ 1393825 w 1473200"/>
              <a:gd name="connsiteY5" fmla="*/ 1383526 h 1386701"/>
              <a:gd name="connsiteX6" fmla="*/ 1292225 w 1473200"/>
              <a:gd name="connsiteY6" fmla="*/ 1386700 h 1386701"/>
              <a:gd name="connsiteX7" fmla="*/ 85725 w 1473200"/>
              <a:gd name="connsiteY7" fmla="*/ 1386701 h 1386701"/>
              <a:gd name="connsiteX0" fmla="*/ 85725 w 1473200"/>
              <a:gd name="connsiteY0" fmla="*/ 1386701 h 1389875"/>
              <a:gd name="connsiteX1" fmla="*/ 0 w 1473200"/>
              <a:gd name="connsiteY1" fmla="*/ 1269225 h 1389875"/>
              <a:gd name="connsiteX2" fmla="*/ 737430 w 1473200"/>
              <a:gd name="connsiteY2" fmla="*/ 0 h 1389875"/>
              <a:gd name="connsiteX3" fmla="*/ 1428750 w 1473200"/>
              <a:gd name="connsiteY3" fmla="*/ 1164450 h 1389875"/>
              <a:gd name="connsiteX4" fmla="*/ 1473200 w 1473200"/>
              <a:gd name="connsiteY4" fmla="*/ 1256526 h 1389875"/>
              <a:gd name="connsiteX5" fmla="*/ 1393825 w 1473200"/>
              <a:gd name="connsiteY5" fmla="*/ 1383526 h 1389875"/>
              <a:gd name="connsiteX6" fmla="*/ 1292225 w 1473200"/>
              <a:gd name="connsiteY6" fmla="*/ 1386700 h 1389875"/>
              <a:gd name="connsiteX7" fmla="*/ 177800 w 1473200"/>
              <a:gd name="connsiteY7" fmla="*/ 1389875 h 1389875"/>
              <a:gd name="connsiteX8" fmla="*/ 85725 w 1473200"/>
              <a:gd name="connsiteY8" fmla="*/ 1386701 h 1389875"/>
              <a:gd name="connsiteX0" fmla="*/ 85725 w 1473200"/>
              <a:gd name="connsiteY0" fmla="*/ 1386701 h 1389875"/>
              <a:gd name="connsiteX1" fmla="*/ 0 w 1473200"/>
              <a:gd name="connsiteY1" fmla="*/ 1269225 h 1389875"/>
              <a:gd name="connsiteX2" fmla="*/ 34925 w 1473200"/>
              <a:gd name="connsiteY2" fmla="*/ 1205725 h 1389875"/>
              <a:gd name="connsiteX3" fmla="*/ 737430 w 1473200"/>
              <a:gd name="connsiteY3" fmla="*/ 0 h 1389875"/>
              <a:gd name="connsiteX4" fmla="*/ 1428750 w 1473200"/>
              <a:gd name="connsiteY4" fmla="*/ 1164450 h 1389875"/>
              <a:gd name="connsiteX5" fmla="*/ 1473200 w 1473200"/>
              <a:gd name="connsiteY5" fmla="*/ 1256526 h 1389875"/>
              <a:gd name="connsiteX6" fmla="*/ 1393825 w 1473200"/>
              <a:gd name="connsiteY6" fmla="*/ 1383526 h 1389875"/>
              <a:gd name="connsiteX7" fmla="*/ 1292225 w 1473200"/>
              <a:gd name="connsiteY7" fmla="*/ 1386700 h 1389875"/>
              <a:gd name="connsiteX8" fmla="*/ 177800 w 1473200"/>
              <a:gd name="connsiteY8" fmla="*/ 1389875 h 1389875"/>
              <a:gd name="connsiteX9" fmla="*/ 85725 w 1473200"/>
              <a:gd name="connsiteY9" fmla="*/ 1386701 h 1389875"/>
              <a:gd name="connsiteX0" fmla="*/ 50800 w 1438275"/>
              <a:gd name="connsiteY0" fmla="*/ 1386701 h 1389875"/>
              <a:gd name="connsiteX1" fmla="*/ 0 w 1438275"/>
              <a:gd name="connsiteY1" fmla="*/ 1205725 h 1389875"/>
              <a:gd name="connsiteX2" fmla="*/ 702505 w 1438275"/>
              <a:gd name="connsiteY2" fmla="*/ 0 h 1389875"/>
              <a:gd name="connsiteX3" fmla="*/ 1393825 w 1438275"/>
              <a:gd name="connsiteY3" fmla="*/ 1164450 h 1389875"/>
              <a:gd name="connsiteX4" fmla="*/ 1438275 w 1438275"/>
              <a:gd name="connsiteY4" fmla="*/ 1256526 h 1389875"/>
              <a:gd name="connsiteX5" fmla="*/ 1358900 w 1438275"/>
              <a:gd name="connsiteY5" fmla="*/ 1383526 h 1389875"/>
              <a:gd name="connsiteX6" fmla="*/ 1257300 w 1438275"/>
              <a:gd name="connsiteY6" fmla="*/ 1386700 h 1389875"/>
              <a:gd name="connsiteX7" fmla="*/ 142875 w 1438275"/>
              <a:gd name="connsiteY7" fmla="*/ 1389875 h 1389875"/>
              <a:gd name="connsiteX8" fmla="*/ 50800 w 1438275"/>
              <a:gd name="connsiteY8" fmla="*/ 1386701 h 1389875"/>
              <a:gd name="connsiteX0" fmla="*/ 142875 w 1438275"/>
              <a:gd name="connsiteY0" fmla="*/ 1389875 h 1389875"/>
              <a:gd name="connsiteX1" fmla="*/ 0 w 1438275"/>
              <a:gd name="connsiteY1" fmla="*/ 1205725 h 1389875"/>
              <a:gd name="connsiteX2" fmla="*/ 702505 w 1438275"/>
              <a:gd name="connsiteY2" fmla="*/ 0 h 1389875"/>
              <a:gd name="connsiteX3" fmla="*/ 1393825 w 1438275"/>
              <a:gd name="connsiteY3" fmla="*/ 1164450 h 1389875"/>
              <a:gd name="connsiteX4" fmla="*/ 1438275 w 1438275"/>
              <a:gd name="connsiteY4" fmla="*/ 1256526 h 1389875"/>
              <a:gd name="connsiteX5" fmla="*/ 1358900 w 1438275"/>
              <a:gd name="connsiteY5" fmla="*/ 1383526 h 1389875"/>
              <a:gd name="connsiteX6" fmla="*/ 1257300 w 1438275"/>
              <a:gd name="connsiteY6" fmla="*/ 1386700 h 1389875"/>
              <a:gd name="connsiteX7" fmla="*/ 142875 w 1438275"/>
              <a:gd name="connsiteY7" fmla="*/ 1389875 h 1389875"/>
              <a:gd name="connsiteX0" fmla="*/ 142875 w 1438275"/>
              <a:gd name="connsiteY0" fmla="*/ 1389875 h 1389875"/>
              <a:gd name="connsiteX1" fmla="*/ 0 w 1438275"/>
              <a:gd name="connsiteY1" fmla="*/ 1205725 h 1389875"/>
              <a:gd name="connsiteX2" fmla="*/ 702505 w 1438275"/>
              <a:gd name="connsiteY2" fmla="*/ 0 h 1389875"/>
              <a:gd name="connsiteX3" fmla="*/ 1393825 w 1438275"/>
              <a:gd name="connsiteY3" fmla="*/ 1164450 h 1389875"/>
              <a:gd name="connsiteX4" fmla="*/ 1438275 w 1438275"/>
              <a:gd name="connsiteY4" fmla="*/ 1256526 h 1389875"/>
              <a:gd name="connsiteX5" fmla="*/ 1257300 w 1438275"/>
              <a:gd name="connsiteY5" fmla="*/ 1386700 h 1389875"/>
              <a:gd name="connsiteX6" fmla="*/ 142875 w 1438275"/>
              <a:gd name="connsiteY6" fmla="*/ 1389875 h 1389875"/>
              <a:gd name="connsiteX0" fmla="*/ 142875 w 1393825"/>
              <a:gd name="connsiteY0" fmla="*/ 1389875 h 1389875"/>
              <a:gd name="connsiteX1" fmla="*/ 0 w 1393825"/>
              <a:gd name="connsiteY1" fmla="*/ 1205725 h 1389875"/>
              <a:gd name="connsiteX2" fmla="*/ 702505 w 1393825"/>
              <a:gd name="connsiteY2" fmla="*/ 0 h 1389875"/>
              <a:gd name="connsiteX3" fmla="*/ 1393825 w 1393825"/>
              <a:gd name="connsiteY3" fmla="*/ 1164450 h 1389875"/>
              <a:gd name="connsiteX4" fmla="*/ 1257300 w 1393825"/>
              <a:gd name="connsiteY4" fmla="*/ 1386700 h 1389875"/>
              <a:gd name="connsiteX5" fmla="*/ 142875 w 1393825"/>
              <a:gd name="connsiteY5" fmla="*/ 1389875 h 1389875"/>
              <a:gd name="connsiteX0" fmla="*/ 161925 w 1393825"/>
              <a:gd name="connsiteY0" fmla="*/ 1389875 h 1389875"/>
              <a:gd name="connsiteX1" fmla="*/ 0 w 1393825"/>
              <a:gd name="connsiteY1" fmla="*/ 1205725 h 1389875"/>
              <a:gd name="connsiteX2" fmla="*/ 702505 w 1393825"/>
              <a:gd name="connsiteY2" fmla="*/ 0 h 1389875"/>
              <a:gd name="connsiteX3" fmla="*/ 1393825 w 1393825"/>
              <a:gd name="connsiteY3" fmla="*/ 1164450 h 1389875"/>
              <a:gd name="connsiteX4" fmla="*/ 1257300 w 1393825"/>
              <a:gd name="connsiteY4" fmla="*/ 1386700 h 1389875"/>
              <a:gd name="connsiteX5" fmla="*/ 161925 w 1393825"/>
              <a:gd name="connsiteY5" fmla="*/ 1389875 h 1389875"/>
              <a:gd name="connsiteX0" fmla="*/ 152400 w 1384300"/>
              <a:gd name="connsiteY0" fmla="*/ 1389875 h 1389875"/>
              <a:gd name="connsiteX1" fmla="*/ 0 w 1384300"/>
              <a:gd name="connsiteY1" fmla="*/ 1189850 h 1389875"/>
              <a:gd name="connsiteX2" fmla="*/ 692980 w 1384300"/>
              <a:gd name="connsiteY2" fmla="*/ 0 h 1389875"/>
              <a:gd name="connsiteX3" fmla="*/ 1384300 w 1384300"/>
              <a:gd name="connsiteY3" fmla="*/ 1164450 h 1389875"/>
              <a:gd name="connsiteX4" fmla="*/ 1247775 w 1384300"/>
              <a:gd name="connsiteY4" fmla="*/ 1386700 h 1389875"/>
              <a:gd name="connsiteX5" fmla="*/ 152400 w 1384300"/>
              <a:gd name="connsiteY5" fmla="*/ 1389875 h 138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4300" h="1389875">
                <a:moveTo>
                  <a:pt x="152400" y="1389875"/>
                </a:moveTo>
                <a:lnTo>
                  <a:pt x="0" y="1189850"/>
                </a:lnTo>
                <a:lnTo>
                  <a:pt x="692980" y="0"/>
                </a:lnTo>
                <a:lnTo>
                  <a:pt x="1384300" y="1164450"/>
                </a:lnTo>
                <a:lnTo>
                  <a:pt x="1247775" y="1386700"/>
                </a:lnTo>
                <a:lnTo>
                  <a:pt x="152400" y="1389875"/>
                </a:lnTo>
                <a:close/>
              </a:path>
            </a:pathLst>
          </a:custGeom>
          <a:solidFill>
            <a:srgbClr val="85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091918" y="354539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CN" altLang="en-US" sz="3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100200" y="2948434"/>
            <a:ext cx="323850" cy="323850"/>
          </a:xfrm>
          <a:prstGeom prst="ellipse">
            <a:avLst/>
          </a:prstGeom>
          <a:solidFill>
            <a:srgbClr val="85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576223" y="2947363"/>
            <a:ext cx="323850" cy="323850"/>
          </a:xfrm>
          <a:prstGeom prst="ellipse">
            <a:avLst/>
          </a:prstGeom>
          <a:solidFill>
            <a:srgbClr val="85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206923" y="2537282"/>
            <a:ext cx="100914" cy="537655"/>
          </a:xfrm>
          <a:prstGeom prst="rect">
            <a:avLst/>
          </a:prstGeom>
          <a:solidFill>
            <a:srgbClr val="85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685191" y="2537282"/>
            <a:ext cx="100914" cy="537655"/>
          </a:xfrm>
          <a:prstGeom prst="rect">
            <a:avLst/>
          </a:prstGeom>
          <a:solidFill>
            <a:srgbClr val="85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359323" y="3074937"/>
            <a:ext cx="289296" cy="64248"/>
          </a:xfrm>
          <a:prstGeom prst="rect">
            <a:avLst/>
          </a:prstGeom>
          <a:solidFill>
            <a:srgbClr val="85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10"/>
          <p:cNvSpPr/>
          <p:nvPr/>
        </p:nvSpPr>
        <p:spPr>
          <a:xfrm rot="9161439">
            <a:off x="1614966" y="3205461"/>
            <a:ext cx="722829" cy="255816"/>
          </a:xfrm>
          <a:custGeom>
            <a:avLst/>
            <a:gdLst>
              <a:gd name="connsiteX0" fmla="*/ 0 w 1110814"/>
              <a:gd name="connsiteY0" fmla="*/ 0 h 255816"/>
              <a:gd name="connsiteX1" fmla="*/ 1110814 w 1110814"/>
              <a:gd name="connsiteY1" fmla="*/ 0 h 255816"/>
              <a:gd name="connsiteX2" fmla="*/ 1110814 w 1110814"/>
              <a:gd name="connsiteY2" fmla="*/ 255816 h 255816"/>
              <a:gd name="connsiteX3" fmla="*/ 0 w 1110814"/>
              <a:gd name="connsiteY3" fmla="*/ 255816 h 255816"/>
              <a:gd name="connsiteX4" fmla="*/ 0 w 1110814"/>
              <a:gd name="connsiteY4" fmla="*/ 0 h 255816"/>
              <a:gd name="connsiteX0" fmla="*/ 0 w 1110814"/>
              <a:gd name="connsiteY0" fmla="*/ 0 h 255816"/>
              <a:gd name="connsiteX1" fmla="*/ 1110814 w 1110814"/>
              <a:gd name="connsiteY1" fmla="*/ 0 h 255816"/>
              <a:gd name="connsiteX2" fmla="*/ 1110814 w 1110814"/>
              <a:gd name="connsiteY2" fmla="*/ 255816 h 255816"/>
              <a:gd name="connsiteX3" fmla="*/ 113780 w 1110814"/>
              <a:gd name="connsiteY3" fmla="*/ 253936 h 255816"/>
              <a:gd name="connsiteX4" fmla="*/ 0 w 1110814"/>
              <a:gd name="connsiteY4" fmla="*/ 255816 h 255816"/>
              <a:gd name="connsiteX5" fmla="*/ 0 w 1110814"/>
              <a:gd name="connsiteY5" fmla="*/ 0 h 255816"/>
              <a:gd name="connsiteX0" fmla="*/ 0 w 1110814"/>
              <a:gd name="connsiteY0" fmla="*/ 0 h 255816"/>
              <a:gd name="connsiteX1" fmla="*/ 1110814 w 1110814"/>
              <a:gd name="connsiteY1" fmla="*/ 0 h 255816"/>
              <a:gd name="connsiteX2" fmla="*/ 1110814 w 1110814"/>
              <a:gd name="connsiteY2" fmla="*/ 255816 h 255816"/>
              <a:gd name="connsiteX3" fmla="*/ 113780 w 1110814"/>
              <a:gd name="connsiteY3" fmla="*/ 253936 h 255816"/>
              <a:gd name="connsiteX4" fmla="*/ 0 w 1110814"/>
              <a:gd name="connsiteY4" fmla="*/ 255816 h 255816"/>
              <a:gd name="connsiteX5" fmla="*/ 6173 w 1110814"/>
              <a:gd name="connsiteY5" fmla="*/ 159826 h 255816"/>
              <a:gd name="connsiteX6" fmla="*/ 0 w 1110814"/>
              <a:gd name="connsiteY6" fmla="*/ 0 h 255816"/>
              <a:gd name="connsiteX0" fmla="*/ 0 w 1110814"/>
              <a:gd name="connsiteY0" fmla="*/ 0 h 255816"/>
              <a:gd name="connsiteX1" fmla="*/ 1110814 w 1110814"/>
              <a:gd name="connsiteY1" fmla="*/ 0 h 255816"/>
              <a:gd name="connsiteX2" fmla="*/ 1110814 w 1110814"/>
              <a:gd name="connsiteY2" fmla="*/ 255816 h 255816"/>
              <a:gd name="connsiteX3" fmla="*/ 113780 w 1110814"/>
              <a:gd name="connsiteY3" fmla="*/ 253936 h 255816"/>
              <a:gd name="connsiteX4" fmla="*/ 6173 w 1110814"/>
              <a:gd name="connsiteY4" fmla="*/ 159826 h 255816"/>
              <a:gd name="connsiteX5" fmla="*/ 0 w 1110814"/>
              <a:gd name="connsiteY5" fmla="*/ 0 h 255816"/>
              <a:gd name="connsiteX0" fmla="*/ 0 w 1110814"/>
              <a:gd name="connsiteY0" fmla="*/ 0 h 255816"/>
              <a:gd name="connsiteX1" fmla="*/ 922383 w 1110814"/>
              <a:gd name="connsiteY1" fmla="*/ 4045 h 255816"/>
              <a:gd name="connsiteX2" fmla="*/ 1110814 w 1110814"/>
              <a:gd name="connsiteY2" fmla="*/ 0 h 255816"/>
              <a:gd name="connsiteX3" fmla="*/ 1110814 w 1110814"/>
              <a:gd name="connsiteY3" fmla="*/ 255816 h 255816"/>
              <a:gd name="connsiteX4" fmla="*/ 113780 w 1110814"/>
              <a:gd name="connsiteY4" fmla="*/ 253936 h 255816"/>
              <a:gd name="connsiteX5" fmla="*/ 6173 w 1110814"/>
              <a:gd name="connsiteY5" fmla="*/ 159826 h 255816"/>
              <a:gd name="connsiteX6" fmla="*/ 0 w 1110814"/>
              <a:gd name="connsiteY6" fmla="*/ 0 h 255816"/>
              <a:gd name="connsiteX0" fmla="*/ 0 w 1110814"/>
              <a:gd name="connsiteY0" fmla="*/ 0 h 255816"/>
              <a:gd name="connsiteX1" fmla="*/ 922383 w 1110814"/>
              <a:gd name="connsiteY1" fmla="*/ 4045 h 255816"/>
              <a:gd name="connsiteX2" fmla="*/ 1110814 w 1110814"/>
              <a:gd name="connsiteY2" fmla="*/ 255816 h 255816"/>
              <a:gd name="connsiteX3" fmla="*/ 113780 w 1110814"/>
              <a:gd name="connsiteY3" fmla="*/ 253936 h 255816"/>
              <a:gd name="connsiteX4" fmla="*/ 6173 w 1110814"/>
              <a:gd name="connsiteY4" fmla="*/ 159826 h 255816"/>
              <a:gd name="connsiteX5" fmla="*/ 0 w 1110814"/>
              <a:gd name="connsiteY5" fmla="*/ 0 h 25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0814" h="255816">
                <a:moveTo>
                  <a:pt x="0" y="0"/>
                </a:moveTo>
                <a:lnTo>
                  <a:pt x="922383" y="4045"/>
                </a:lnTo>
                <a:lnTo>
                  <a:pt x="1110814" y="255816"/>
                </a:lnTo>
                <a:lnTo>
                  <a:pt x="113780" y="253936"/>
                </a:lnTo>
                <a:lnTo>
                  <a:pt x="6173" y="159826"/>
                </a:lnTo>
                <a:lnTo>
                  <a:pt x="0" y="0"/>
                </a:lnTo>
                <a:close/>
              </a:path>
            </a:pathLst>
          </a:custGeom>
          <a:solidFill>
            <a:srgbClr val="85D7C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9"/>
          <p:cNvSpPr/>
          <p:nvPr/>
        </p:nvSpPr>
        <p:spPr>
          <a:xfrm rot="1563168">
            <a:off x="2634276" y="3220737"/>
            <a:ext cx="690984" cy="258214"/>
          </a:xfrm>
          <a:custGeom>
            <a:avLst/>
            <a:gdLst>
              <a:gd name="connsiteX0" fmla="*/ 0 w 1112400"/>
              <a:gd name="connsiteY0" fmla="*/ 0 h 255600"/>
              <a:gd name="connsiteX1" fmla="*/ 1112400 w 1112400"/>
              <a:gd name="connsiteY1" fmla="*/ 0 h 255600"/>
              <a:gd name="connsiteX2" fmla="*/ 1112400 w 1112400"/>
              <a:gd name="connsiteY2" fmla="*/ 255600 h 255600"/>
              <a:gd name="connsiteX3" fmla="*/ 0 w 1112400"/>
              <a:gd name="connsiteY3" fmla="*/ 255600 h 255600"/>
              <a:gd name="connsiteX4" fmla="*/ 0 w 1112400"/>
              <a:gd name="connsiteY4" fmla="*/ 0 h 255600"/>
              <a:gd name="connsiteX0" fmla="*/ 2280 w 1114680"/>
              <a:gd name="connsiteY0" fmla="*/ 0 h 255600"/>
              <a:gd name="connsiteX1" fmla="*/ 1114680 w 1114680"/>
              <a:gd name="connsiteY1" fmla="*/ 0 h 255600"/>
              <a:gd name="connsiteX2" fmla="*/ 1114680 w 1114680"/>
              <a:gd name="connsiteY2" fmla="*/ 255600 h 255600"/>
              <a:gd name="connsiteX3" fmla="*/ 2280 w 1114680"/>
              <a:gd name="connsiteY3" fmla="*/ 255600 h 255600"/>
              <a:gd name="connsiteX4" fmla="*/ 0 w 1114680"/>
              <a:gd name="connsiteY4" fmla="*/ 76902 h 255600"/>
              <a:gd name="connsiteX5" fmla="*/ 2280 w 1114680"/>
              <a:gd name="connsiteY5" fmla="*/ 0 h 255600"/>
              <a:gd name="connsiteX0" fmla="*/ 2280 w 1114680"/>
              <a:gd name="connsiteY0" fmla="*/ 1909 h 257509"/>
              <a:gd name="connsiteX1" fmla="*/ 80845 w 1114680"/>
              <a:gd name="connsiteY1" fmla="*/ 0 h 257509"/>
              <a:gd name="connsiteX2" fmla="*/ 1114680 w 1114680"/>
              <a:gd name="connsiteY2" fmla="*/ 1909 h 257509"/>
              <a:gd name="connsiteX3" fmla="*/ 1114680 w 1114680"/>
              <a:gd name="connsiteY3" fmla="*/ 257509 h 257509"/>
              <a:gd name="connsiteX4" fmla="*/ 2280 w 1114680"/>
              <a:gd name="connsiteY4" fmla="*/ 257509 h 257509"/>
              <a:gd name="connsiteX5" fmla="*/ 0 w 1114680"/>
              <a:gd name="connsiteY5" fmla="*/ 78811 h 257509"/>
              <a:gd name="connsiteX6" fmla="*/ 2280 w 1114680"/>
              <a:gd name="connsiteY6" fmla="*/ 1909 h 257509"/>
              <a:gd name="connsiteX0" fmla="*/ 0 w 1114680"/>
              <a:gd name="connsiteY0" fmla="*/ 78811 h 257509"/>
              <a:gd name="connsiteX1" fmla="*/ 80845 w 1114680"/>
              <a:gd name="connsiteY1" fmla="*/ 0 h 257509"/>
              <a:gd name="connsiteX2" fmla="*/ 1114680 w 1114680"/>
              <a:gd name="connsiteY2" fmla="*/ 1909 h 257509"/>
              <a:gd name="connsiteX3" fmla="*/ 1114680 w 1114680"/>
              <a:gd name="connsiteY3" fmla="*/ 257509 h 257509"/>
              <a:gd name="connsiteX4" fmla="*/ 2280 w 1114680"/>
              <a:gd name="connsiteY4" fmla="*/ 257509 h 257509"/>
              <a:gd name="connsiteX5" fmla="*/ 0 w 1114680"/>
              <a:gd name="connsiteY5" fmla="*/ 78811 h 257509"/>
              <a:gd name="connsiteX0" fmla="*/ 0 w 1114680"/>
              <a:gd name="connsiteY0" fmla="*/ 78811 h 258214"/>
              <a:gd name="connsiteX1" fmla="*/ 80845 w 1114680"/>
              <a:gd name="connsiteY1" fmla="*/ 0 h 258214"/>
              <a:gd name="connsiteX2" fmla="*/ 1114680 w 1114680"/>
              <a:gd name="connsiteY2" fmla="*/ 1909 h 258214"/>
              <a:gd name="connsiteX3" fmla="*/ 1114680 w 1114680"/>
              <a:gd name="connsiteY3" fmla="*/ 257509 h 258214"/>
              <a:gd name="connsiteX4" fmla="*/ 929129 w 1114680"/>
              <a:gd name="connsiteY4" fmla="*/ 258214 h 258214"/>
              <a:gd name="connsiteX5" fmla="*/ 2280 w 1114680"/>
              <a:gd name="connsiteY5" fmla="*/ 257509 h 258214"/>
              <a:gd name="connsiteX6" fmla="*/ 0 w 1114680"/>
              <a:gd name="connsiteY6" fmla="*/ 78811 h 258214"/>
              <a:gd name="connsiteX0" fmla="*/ 0 w 1114680"/>
              <a:gd name="connsiteY0" fmla="*/ 78811 h 258214"/>
              <a:gd name="connsiteX1" fmla="*/ 80845 w 1114680"/>
              <a:gd name="connsiteY1" fmla="*/ 0 h 258214"/>
              <a:gd name="connsiteX2" fmla="*/ 1114680 w 1114680"/>
              <a:gd name="connsiteY2" fmla="*/ 1909 h 258214"/>
              <a:gd name="connsiteX3" fmla="*/ 929129 w 1114680"/>
              <a:gd name="connsiteY3" fmla="*/ 258214 h 258214"/>
              <a:gd name="connsiteX4" fmla="*/ 2280 w 1114680"/>
              <a:gd name="connsiteY4" fmla="*/ 257509 h 258214"/>
              <a:gd name="connsiteX5" fmla="*/ 0 w 1114680"/>
              <a:gd name="connsiteY5" fmla="*/ 78811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680" h="258214">
                <a:moveTo>
                  <a:pt x="0" y="78811"/>
                </a:moveTo>
                <a:lnTo>
                  <a:pt x="80845" y="0"/>
                </a:lnTo>
                <a:lnTo>
                  <a:pt x="1114680" y="1909"/>
                </a:lnTo>
                <a:lnTo>
                  <a:pt x="929129" y="258214"/>
                </a:lnTo>
                <a:lnTo>
                  <a:pt x="2280" y="257509"/>
                </a:lnTo>
                <a:lnTo>
                  <a:pt x="0" y="78811"/>
                </a:lnTo>
                <a:close/>
              </a:path>
            </a:pathLst>
          </a:custGeom>
          <a:solidFill>
            <a:srgbClr val="85D7C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412941" y="928255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纯属搞笑，缩小幕布，自行替换备用图片即可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-1638041" y="1722954"/>
            <a:ext cx="1503466" cy="3454305"/>
            <a:chOff x="749807" y="1824097"/>
            <a:chExt cx="1503466" cy="3454305"/>
          </a:xfrm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椭圆 64"/>
            <p:cNvSpPr/>
            <p:nvPr/>
          </p:nvSpPr>
          <p:spPr>
            <a:xfrm>
              <a:off x="1145286" y="1824097"/>
              <a:ext cx="704850" cy="704850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梯形 8"/>
            <p:cNvSpPr/>
            <p:nvPr/>
          </p:nvSpPr>
          <p:spPr>
            <a:xfrm>
              <a:off x="785812" y="2647950"/>
              <a:ext cx="1403206" cy="1866587"/>
            </a:xfrm>
            <a:custGeom>
              <a:avLst/>
              <a:gdLst>
                <a:gd name="connsiteX0" fmla="*/ 0 w 1457325"/>
                <a:gd name="connsiteY0" fmla="*/ 1866587 h 1866587"/>
                <a:gd name="connsiteX1" fmla="*/ 469113 w 1457325"/>
                <a:gd name="connsiteY1" fmla="*/ 0 h 1866587"/>
                <a:gd name="connsiteX2" fmla="*/ 988212 w 1457325"/>
                <a:gd name="connsiteY2" fmla="*/ 0 h 1866587"/>
                <a:gd name="connsiteX3" fmla="*/ 1457325 w 1457325"/>
                <a:gd name="connsiteY3" fmla="*/ 1866587 h 1866587"/>
                <a:gd name="connsiteX4" fmla="*/ 0 w 1457325"/>
                <a:gd name="connsiteY4" fmla="*/ 1866587 h 1866587"/>
                <a:gd name="connsiteX0" fmla="*/ 0 w 1457325"/>
                <a:gd name="connsiteY0" fmla="*/ 1866587 h 1866587"/>
                <a:gd name="connsiteX1" fmla="*/ 469113 w 1457325"/>
                <a:gd name="connsiteY1" fmla="*/ 0 h 1866587"/>
                <a:gd name="connsiteX2" fmla="*/ 988212 w 1457325"/>
                <a:gd name="connsiteY2" fmla="*/ 0 h 1866587"/>
                <a:gd name="connsiteX3" fmla="*/ 1457325 w 1457325"/>
                <a:gd name="connsiteY3" fmla="*/ 1866587 h 1866587"/>
                <a:gd name="connsiteX4" fmla="*/ 1195388 w 1457325"/>
                <a:gd name="connsiteY4" fmla="*/ 1864364 h 1866587"/>
                <a:gd name="connsiteX5" fmla="*/ 0 w 1457325"/>
                <a:gd name="connsiteY5" fmla="*/ 1866587 h 1866587"/>
                <a:gd name="connsiteX0" fmla="*/ 0 w 1457325"/>
                <a:gd name="connsiteY0" fmla="*/ 1866587 h 1866587"/>
                <a:gd name="connsiteX1" fmla="*/ 469113 w 1457325"/>
                <a:gd name="connsiteY1" fmla="*/ 0 h 1866587"/>
                <a:gd name="connsiteX2" fmla="*/ 988212 w 1457325"/>
                <a:gd name="connsiteY2" fmla="*/ 0 h 1866587"/>
                <a:gd name="connsiteX3" fmla="*/ 1403206 w 1457325"/>
                <a:gd name="connsiteY3" fmla="*/ 1614982 h 1866587"/>
                <a:gd name="connsiteX4" fmla="*/ 1457325 w 1457325"/>
                <a:gd name="connsiteY4" fmla="*/ 1866587 h 1866587"/>
                <a:gd name="connsiteX5" fmla="*/ 1195388 w 1457325"/>
                <a:gd name="connsiteY5" fmla="*/ 1864364 h 1866587"/>
                <a:gd name="connsiteX6" fmla="*/ 0 w 1457325"/>
                <a:gd name="connsiteY6" fmla="*/ 1866587 h 1866587"/>
                <a:gd name="connsiteX0" fmla="*/ 0 w 1403206"/>
                <a:gd name="connsiteY0" fmla="*/ 1866587 h 1866587"/>
                <a:gd name="connsiteX1" fmla="*/ 469113 w 1403206"/>
                <a:gd name="connsiteY1" fmla="*/ 0 h 1866587"/>
                <a:gd name="connsiteX2" fmla="*/ 988212 w 1403206"/>
                <a:gd name="connsiteY2" fmla="*/ 0 h 1866587"/>
                <a:gd name="connsiteX3" fmla="*/ 1403206 w 1403206"/>
                <a:gd name="connsiteY3" fmla="*/ 1614982 h 1866587"/>
                <a:gd name="connsiteX4" fmla="*/ 1195388 w 1403206"/>
                <a:gd name="connsiteY4" fmla="*/ 1864364 h 1866587"/>
                <a:gd name="connsiteX5" fmla="*/ 0 w 1403206"/>
                <a:gd name="connsiteY5" fmla="*/ 1866587 h 18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3206" h="1866587">
                  <a:moveTo>
                    <a:pt x="0" y="1866587"/>
                  </a:moveTo>
                  <a:lnTo>
                    <a:pt x="469113" y="0"/>
                  </a:lnTo>
                  <a:lnTo>
                    <a:pt x="988212" y="0"/>
                  </a:lnTo>
                  <a:lnTo>
                    <a:pt x="1403206" y="1614982"/>
                  </a:lnTo>
                  <a:lnTo>
                    <a:pt x="1195388" y="1864364"/>
                  </a:lnTo>
                  <a:lnTo>
                    <a:pt x="0" y="1866587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9"/>
            <p:cNvSpPr/>
            <p:nvPr/>
          </p:nvSpPr>
          <p:spPr>
            <a:xfrm rot="4314963">
              <a:off x="1628716" y="3058998"/>
              <a:ext cx="980803" cy="268310"/>
            </a:xfrm>
            <a:custGeom>
              <a:avLst/>
              <a:gdLst>
                <a:gd name="connsiteX0" fmla="*/ 0 w 1112400"/>
                <a:gd name="connsiteY0" fmla="*/ 0 h 255600"/>
                <a:gd name="connsiteX1" fmla="*/ 1112400 w 1112400"/>
                <a:gd name="connsiteY1" fmla="*/ 0 h 255600"/>
                <a:gd name="connsiteX2" fmla="*/ 1112400 w 1112400"/>
                <a:gd name="connsiteY2" fmla="*/ 255600 h 255600"/>
                <a:gd name="connsiteX3" fmla="*/ 0 w 1112400"/>
                <a:gd name="connsiteY3" fmla="*/ 255600 h 255600"/>
                <a:gd name="connsiteX4" fmla="*/ 0 w 1112400"/>
                <a:gd name="connsiteY4" fmla="*/ 0 h 255600"/>
                <a:gd name="connsiteX0" fmla="*/ 2280 w 1114680"/>
                <a:gd name="connsiteY0" fmla="*/ 0 h 255600"/>
                <a:gd name="connsiteX1" fmla="*/ 1114680 w 1114680"/>
                <a:gd name="connsiteY1" fmla="*/ 0 h 255600"/>
                <a:gd name="connsiteX2" fmla="*/ 1114680 w 1114680"/>
                <a:gd name="connsiteY2" fmla="*/ 255600 h 255600"/>
                <a:gd name="connsiteX3" fmla="*/ 2280 w 1114680"/>
                <a:gd name="connsiteY3" fmla="*/ 255600 h 255600"/>
                <a:gd name="connsiteX4" fmla="*/ 0 w 1114680"/>
                <a:gd name="connsiteY4" fmla="*/ 76902 h 255600"/>
                <a:gd name="connsiteX5" fmla="*/ 2280 w 1114680"/>
                <a:gd name="connsiteY5" fmla="*/ 0 h 255600"/>
                <a:gd name="connsiteX0" fmla="*/ 2280 w 1114680"/>
                <a:gd name="connsiteY0" fmla="*/ 1909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0 w 1114680"/>
                <a:gd name="connsiteY5" fmla="*/ 78811 h 257509"/>
                <a:gd name="connsiteX6" fmla="*/ 2280 w 1114680"/>
                <a:gd name="connsiteY6" fmla="*/ 1909 h 257509"/>
                <a:gd name="connsiteX0" fmla="*/ 0 w 1114680"/>
                <a:gd name="connsiteY0" fmla="*/ 78811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0 w 1114680"/>
                <a:gd name="connsiteY5" fmla="*/ 78811 h 257509"/>
                <a:gd name="connsiteX0" fmla="*/ 0 w 1114680"/>
                <a:gd name="connsiteY0" fmla="*/ 79024 h 257722"/>
                <a:gd name="connsiteX1" fmla="*/ 80845 w 1114680"/>
                <a:gd name="connsiteY1" fmla="*/ 213 h 257722"/>
                <a:gd name="connsiteX2" fmla="*/ 834422 w 1114680"/>
                <a:gd name="connsiteY2" fmla="*/ 0 h 257722"/>
                <a:gd name="connsiteX3" fmla="*/ 1114680 w 1114680"/>
                <a:gd name="connsiteY3" fmla="*/ 2122 h 257722"/>
                <a:gd name="connsiteX4" fmla="*/ 1114680 w 1114680"/>
                <a:gd name="connsiteY4" fmla="*/ 257722 h 257722"/>
                <a:gd name="connsiteX5" fmla="*/ 2280 w 1114680"/>
                <a:gd name="connsiteY5" fmla="*/ 257722 h 257722"/>
                <a:gd name="connsiteX6" fmla="*/ 0 w 1114680"/>
                <a:gd name="connsiteY6" fmla="*/ 79024 h 257722"/>
                <a:gd name="connsiteX0" fmla="*/ 0 w 1114680"/>
                <a:gd name="connsiteY0" fmla="*/ 79024 h 268310"/>
                <a:gd name="connsiteX1" fmla="*/ 80845 w 1114680"/>
                <a:gd name="connsiteY1" fmla="*/ 213 h 268310"/>
                <a:gd name="connsiteX2" fmla="*/ 834422 w 1114680"/>
                <a:gd name="connsiteY2" fmla="*/ 0 h 268310"/>
                <a:gd name="connsiteX3" fmla="*/ 1114680 w 1114680"/>
                <a:gd name="connsiteY3" fmla="*/ 2122 h 268310"/>
                <a:gd name="connsiteX4" fmla="*/ 1114680 w 1114680"/>
                <a:gd name="connsiteY4" fmla="*/ 257722 h 268310"/>
                <a:gd name="connsiteX5" fmla="*/ 960567 w 1114680"/>
                <a:gd name="connsiteY5" fmla="*/ 268310 h 268310"/>
                <a:gd name="connsiteX6" fmla="*/ 2280 w 1114680"/>
                <a:gd name="connsiteY6" fmla="*/ 257722 h 268310"/>
                <a:gd name="connsiteX7" fmla="*/ 0 w 1114680"/>
                <a:gd name="connsiteY7" fmla="*/ 79024 h 268310"/>
                <a:gd name="connsiteX0" fmla="*/ 0 w 1114680"/>
                <a:gd name="connsiteY0" fmla="*/ 79024 h 268310"/>
                <a:gd name="connsiteX1" fmla="*/ 80845 w 1114680"/>
                <a:gd name="connsiteY1" fmla="*/ 213 h 268310"/>
                <a:gd name="connsiteX2" fmla="*/ 834422 w 1114680"/>
                <a:gd name="connsiteY2" fmla="*/ 0 h 268310"/>
                <a:gd name="connsiteX3" fmla="*/ 1114680 w 1114680"/>
                <a:gd name="connsiteY3" fmla="*/ 2122 h 268310"/>
                <a:gd name="connsiteX4" fmla="*/ 960567 w 1114680"/>
                <a:gd name="connsiteY4" fmla="*/ 268310 h 268310"/>
                <a:gd name="connsiteX5" fmla="*/ 2280 w 1114680"/>
                <a:gd name="connsiteY5" fmla="*/ 257722 h 268310"/>
                <a:gd name="connsiteX6" fmla="*/ 0 w 1114680"/>
                <a:gd name="connsiteY6" fmla="*/ 79024 h 268310"/>
                <a:gd name="connsiteX0" fmla="*/ 0 w 960567"/>
                <a:gd name="connsiteY0" fmla="*/ 79024 h 268310"/>
                <a:gd name="connsiteX1" fmla="*/ 80845 w 960567"/>
                <a:gd name="connsiteY1" fmla="*/ 213 h 268310"/>
                <a:gd name="connsiteX2" fmla="*/ 834422 w 960567"/>
                <a:gd name="connsiteY2" fmla="*/ 0 h 268310"/>
                <a:gd name="connsiteX3" fmla="*/ 960567 w 960567"/>
                <a:gd name="connsiteY3" fmla="*/ 268310 h 268310"/>
                <a:gd name="connsiteX4" fmla="*/ 2280 w 960567"/>
                <a:gd name="connsiteY4" fmla="*/ 257722 h 268310"/>
                <a:gd name="connsiteX5" fmla="*/ 0 w 960567"/>
                <a:gd name="connsiteY5" fmla="*/ 79024 h 26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0567" h="268310">
                  <a:moveTo>
                    <a:pt x="0" y="79024"/>
                  </a:moveTo>
                  <a:lnTo>
                    <a:pt x="80845" y="213"/>
                  </a:lnTo>
                  <a:lnTo>
                    <a:pt x="834422" y="0"/>
                  </a:lnTo>
                  <a:lnTo>
                    <a:pt x="960567" y="268310"/>
                  </a:lnTo>
                  <a:lnTo>
                    <a:pt x="2280" y="257722"/>
                  </a:lnTo>
                  <a:lnTo>
                    <a:pt x="0" y="79024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10"/>
            <p:cNvSpPr/>
            <p:nvPr/>
          </p:nvSpPr>
          <p:spPr>
            <a:xfrm rot="6530773">
              <a:off x="405367" y="3041461"/>
              <a:ext cx="956915" cy="268036"/>
            </a:xfrm>
            <a:custGeom>
              <a:avLst/>
              <a:gdLst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0 w 1110814"/>
                <a:gd name="connsiteY3" fmla="*/ 255816 h 255816"/>
                <a:gd name="connsiteX4" fmla="*/ 0 w 1110814"/>
                <a:gd name="connsiteY4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0 w 1110814"/>
                <a:gd name="connsiteY5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6173 w 1110814"/>
                <a:gd name="connsiteY5" fmla="*/ 159826 h 255816"/>
                <a:gd name="connsiteX6" fmla="*/ 0 w 1110814"/>
                <a:gd name="connsiteY6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6173 w 1110814"/>
                <a:gd name="connsiteY4" fmla="*/ 159826 h 255816"/>
                <a:gd name="connsiteX5" fmla="*/ 0 w 1110814"/>
                <a:gd name="connsiteY5" fmla="*/ 0 h 255816"/>
                <a:gd name="connsiteX0" fmla="*/ 0 w 1110814"/>
                <a:gd name="connsiteY0" fmla="*/ 0 h 265592"/>
                <a:gd name="connsiteX1" fmla="*/ 1110814 w 1110814"/>
                <a:gd name="connsiteY1" fmla="*/ 0 h 265592"/>
                <a:gd name="connsiteX2" fmla="*/ 1110814 w 1110814"/>
                <a:gd name="connsiteY2" fmla="*/ 255816 h 265592"/>
                <a:gd name="connsiteX3" fmla="*/ 879318 w 1110814"/>
                <a:gd name="connsiteY3" fmla="*/ 265592 h 265592"/>
                <a:gd name="connsiteX4" fmla="*/ 113780 w 1110814"/>
                <a:gd name="connsiteY4" fmla="*/ 253936 h 265592"/>
                <a:gd name="connsiteX5" fmla="*/ 6173 w 1110814"/>
                <a:gd name="connsiteY5" fmla="*/ 159826 h 265592"/>
                <a:gd name="connsiteX6" fmla="*/ 0 w 1110814"/>
                <a:gd name="connsiteY6" fmla="*/ 0 h 265592"/>
                <a:gd name="connsiteX0" fmla="*/ 0 w 1110814"/>
                <a:gd name="connsiteY0" fmla="*/ 2444 h 268036"/>
                <a:gd name="connsiteX1" fmla="*/ 956915 w 1110814"/>
                <a:gd name="connsiteY1" fmla="*/ 0 h 268036"/>
                <a:gd name="connsiteX2" fmla="*/ 1110814 w 1110814"/>
                <a:gd name="connsiteY2" fmla="*/ 2444 h 268036"/>
                <a:gd name="connsiteX3" fmla="*/ 1110814 w 1110814"/>
                <a:gd name="connsiteY3" fmla="*/ 258260 h 268036"/>
                <a:gd name="connsiteX4" fmla="*/ 879318 w 1110814"/>
                <a:gd name="connsiteY4" fmla="*/ 268036 h 268036"/>
                <a:gd name="connsiteX5" fmla="*/ 113780 w 1110814"/>
                <a:gd name="connsiteY5" fmla="*/ 256380 h 268036"/>
                <a:gd name="connsiteX6" fmla="*/ 6173 w 1110814"/>
                <a:gd name="connsiteY6" fmla="*/ 162270 h 268036"/>
                <a:gd name="connsiteX7" fmla="*/ 0 w 1110814"/>
                <a:gd name="connsiteY7" fmla="*/ 2444 h 268036"/>
                <a:gd name="connsiteX0" fmla="*/ 0 w 1110814"/>
                <a:gd name="connsiteY0" fmla="*/ 2444 h 268036"/>
                <a:gd name="connsiteX1" fmla="*/ 956915 w 1110814"/>
                <a:gd name="connsiteY1" fmla="*/ 0 h 268036"/>
                <a:gd name="connsiteX2" fmla="*/ 1110814 w 1110814"/>
                <a:gd name="connsiteY2" fmla="*/ 258260 h 268036"/>
                <a:gd name="connsiteX3" fmla="*/ 879318 w 1110814"/>
                <a:gd name="connsiteY3" fmla="*/ 268036 h 268036"/>
                <a:gd name="connsiteX4" fmla="*/ 113780 w 1110814"/>
                <a:gd name="connsiteY4" fmla="*/ 256380 h 268036"/>
                <a:gd name="connsiteX5" fmla="*/ 6173 w 1110814"/>
                <a:gd name="connsiteY5" fmla="*/ 162270 h 268036"/>
                <a:gd name="connsiteX6" fmla="*/ 0 w 1110814"/>
                <a:gd name="connsiteY6" fmla="*/ 2444 h 268036"/>
                <a:gd name="connsiteX0" fmla="*/ 0 w 956915"/>
                <a:gd name="connsiteY0" fmla="*/ 2444 h 268036"/>
                <a:gd name="connsiteX1" fmla="*/ 956915 w 956915"/>
                <a:gd name="connsiteY1" fmla="*/ 0 h 268036"/>
                <a:gd name="connsiteX2" fmla="*/ 879318 w 956915"/>
                <a:gd name="connsiteY2" fmla="*/ 268036 h 268036"/>
                <a:gd name="connsiteX3" fmla="*/ 113780 w 956915"/>
                <a:gd name="connsiteY3" fmla="*/ 256380 h 268036"/>
                <a:gd name="connsiteX4" fmla="*/ 6173 w 956915"/>
                <a:gd name="connsiteY4" fmla="*/ 162270 h 268036"/>
                <a:gd name="connsiteX5" fmla="*/ 0 w 956915"/>
                <a:gd name="connsiteY5" fmla="*/ 2444 h 2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6915" h="268036">
                  <a:moveTo>
                    <a:pt x="0" y="2444"/>
                  </a:moveTo>
                  <a:lnTo>
                    <a:pt x="956915" y="0"/>
                  </a:lnTo>
                  <a:lnTo>
                    <a:pt x="879318" y="268036"/>
                  </a:lnTo>
                  <a:lnTo>
                    <a:pt x="113780" y="256380"/>
                  </a:lnTo>
                  <a:lnTo>
                    <a:pt x="6173" y="16227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190612" y="4484011"/>
              <a:ext cx="237273" cy="685800"/>
            </a:xfrm>
            <a:prstGeom prst="rect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640573" y="4484011"/>
              <a:ext cx="237273" cy="685800"/>
            </a:xfrm>
            <a:prstGeom prst="rect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190612" y="5043604"/>
              <a:ext cx="234798" cy="234798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43048" y="5043604"/>
              <a:ext cx="234798" cy="234798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885824" y="2647950"/>
              <a:ext cx="1247775" cy="342900"/>
            </a:xfrm>
            <a:prstGeom prst="roundRect">
              <a:avLst>
                <a:gd name="adj" fmla="val 50000"/>
              </a:avLst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直角三角形 73"/>
          <p:cNvSpPr/>
          <p:nvPr/>
        </p:nvSpPr>
        <p:spPr>
          <a:xfrm rot="5060459">
            <a:off x="-400375" y="4164269"/>
            <a:ext cx="237972" cy="237972"/>
          </a:xfrm>
          <a:prstGeom prst="rtTriangle">
            <a:avLst/>
          </a:prstGeom>
          <a:solidFill>
            <a:srgbClr val="9DDFD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12807865" y="1635121"/>
            <a:ext cx="1660722" cy="3441605"/>
            <a:chOff x="808290" y="1824097"/>
            <a:chExt cx="1660722" cy="3441605"/>
          </a:xfrm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76" name="椭圆 75"/>
            <p:cNvSpPr/>
            <p:nvPr/>
          </p:nvSpPr>
          <p:spPr>
            <a:xfrm>
              <a:off x="1145286" y="1824097"/>
              <a:ext cx="704850" cy="704850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2"/>
            <p:cNvSpPr/>
            <p:nvPr/>
          </p:nvSpPr>
          <p:spPr>
            <a:xfrm>
              <a:off x="1048559" y="2654299"/>
              <a:ext cx="951517" cy="1542503"/>
            </a:xfrm>
            <a:custGeom>
              <a:avLst/>
              <a:gdLst>
                <a:gd name="connsiteX0" fmla="*/ 0 w 951517"/>
                <a:gd name="connsiteY0" fmla="*/ 0 h 1548853"/>
                <a:gd name="connsiteX1" fmla="*/ 951517 w 951517"/>
                <a:gd name="connsiteY1" fmla="*/ 0 h 1548853"/>
                <a:gd name="connsiteX2" fmla="*/ 951517 w 951517"/>
                <a:gd name="connsiteY2" fmla="*/ 1548853 h 1548853"/>
                <a:gd name="connsiteX3" fmla="*/ 0 w 951517"/>
                <a:gd name="connsiteY3" fmla="*/ 1548853 h 1548853"/>
                <a:gd name="connsiteX4" fmla="*/ 0 w 951517"/>
                <a:gd name="connsiteY4" fmla="*/ 0 h 1548853"/>
                <a:gd name="connsiteX0" fmla="*/ 76200 w 951517"/>
                <a:gd name="connsiteY0" fmla="*/ 12700 h 1548853"/>
                <a:gd name="connsiteX1" fmla="*/ 951517 w 951517"/>
                <a:gd name="connsiteY1" fmla="*/ 0 h 1548853"/>
                <a:gd name="connsiteX2" fmla="*/ 951517 w 951517"/>
                <a:gd name="connsiteY2" fmla="*/ 1548853 h 1548853"/>
                <a:gd name="connsiteX3" fmla="*/ 0 w 951517"/>
                <a:gd name="connsiteY3" fmla="*/ 1548853 h 1548853"/>
                <a:gd name="connsiteX4" fmla="*/ 76200 w 951517"/>
                <a:gd name="connsiteY4" fmla="*/ 12700 h 1548853"/>
                <a:gd name="connsiteX0" fmla="*/ 76200 w 951517"/>
                <a:gd name="connsiteY0" fmla="*/ 25400 h 1561553"/>
                <a:gd name="connsiteX1" fmla="*/ 875317 w 951517"/>
                <a:gd name="connsiteY1" fmla="*/ 0 h 1561553"/>
                <a:gd name="connsiteX2" fmla="*/ 951517 w 951517"/>
                <a:gd name="connsiteY2" fmla="*/ 1561553 h 1561553"/>
                <a:gd name="connsiteX3" fmla="*/ 0 w 951517"/>
                <a:gd name="connsiteY3" fmla="*/ 1561553 h 1561553"/>
                <a:gd name="connsiteX4" fmla="*/ 76200 w 951517"/>
                <a:gd name="connsiteY4" fmla="*/ 25400 h 1561553"/>
                <a:gd name="connsiteX0" fmla="*/ 76200 w 951517"/>
                <a:gd name="connsiteY0" fmla="*/ 6350 h 1542503"/>
                <a:gd name="connsiteX1" fmla="*/ 875317 w 951517"/>
                <a:gd name="connsiteY1" fmla="*/ 0 h 1542503"/>
                <a:gd name="connsiteX2" fmla="*/ 951517 w 951517"/>
                <a:gd name="connsiteY2" fmla="*/ 1542503 h 1542503"/>
                <a:gd name="connsiteX3" fmla="*/ 0 w 951517"/>
                <a:gd name="connsiteY3" fmla="*/ 1542503 h 1542503"/>
                <a:gd name="connsiteX4" fmla="*/ 76200 w 951517"/>
                <a:gd name="connsiteY4" fmla="*/ 6350 h 154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17" h="1542503">
                  <a:moveTo>
                    <a:pt x="76200" y="6350"/>
                  </a:moveTo>
                  <a:lnTo>
                    <a:pt x="875317" y="0"/>
                  </a:lnTo>
                  <a:lnTo>
                    <a:pt x="951517" y="1542503"/>
                  </a:lnTo>
                  <a:lnTo>
                    <a:pt x="0" y="1542503"/>
                  </a:lnTo>
                  <a:lnTo>
                    <a:pt x="76200" y="6350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9"/>
            <p:cNvSpPr/>
            <p:nvPr/>
          </p:nvSpPr>
          <p:spPr>
            <a:xfrm rot="4314963">
              <a:off x="1616860" y="3091304"/>
              <a:ext cx="1112400" cy="255600"/>
            </a:xfrm>
            <a:custGeom>
              <a:avLst/>
              <a:gdLst>
                <a:gd name="connsiteX0" fmla="*/ 0 w 1112400"/>
                <a:gd name="connsiteY0" fmla="*/ 0 h 255600"/>
                <a:gd name="connsiteX1" fmla="*/ 1112400 w 1112400"/>
                <a:gd name="connsiteY1" fmla="*/ 0 h 255600"/>
                <a:gd name="connsiteX2" fmla="*/ 1112400 w 1112400"/>
                <a:gd name="connsiteY2" fmla="*/ 255600 h 255600"/>
                <a:gd name="connsiteX3" fmla="*/ 0 w 1112400"/>
                <a:gd name="connsiteY3" fmla="*/ 255600 h 255600"/>
                <a:gd name="connsiteX4" fmla="*/ 0 w 1112400"/>
                <a:gd name="connsiteY4" fmla="*/ 0 h 255600"/>
                <a:gd name="connsiteX0" fmla="*/ 2280 w 1114680"/>
                <a:gd name="connsiteY0" fmla="*/ 0 h 255600"/>
                <a:gd name="connsiteX1" fmla="*/ 1114680 w 1114680"/>
                <a:gd name="connsiteY1" fmla="*/ 0 h 255600"/>
                <a:gd name="connsiteX2" fmla="*/ 1114680 w 1114680"/>
                <a:gd name="connsiteY2" fmla="*/ 255600 h 255600"/>
                <a:gd name="connsiteX3" fmla="*/ 2280 w 1114680"/>
                <a:gd name="connsiteY3" fmla="*/ 255600 h 255600"/>
                <a:gd name="connsiteX4" fmla="*/ 0 w 1114680"/>
                <a:gd name="connsiteY4" fmla="*/ 76902 h 255600"/>
                <a:gd name="connsiteX5" fmla="*/ 2280 w 1114680"/>
                <a:gd name="connsiteY5" fmla="*/ 0 h 255600"/>
                <a:gd name="connsiteX0" fmla="*/ 2280 w 1114680"/>
                <a:gd name="connsiteY0" fmla="*/ 1909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0 w 1114680"/>
                <a:gd name="connsiteY5" fmla="*/ 78811 h 257509"/>
                <a:gd name="connsiteX6" fmla="*/ 2280 w 1114680"/>
                <a:gd name="connsiteY6" fmla="*/ 1909 h 257509"/>
                <a:gd name="connsiteX0" fmla="*/ 0 w 1114680"/>
                <a:gd name="connsiteY0" fmla="*/ 78811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0 w 1114680"/>
                <a:gd name="connsiteY5" fmla="*/ 78811 h 257509"/>
                <a:gd name="connsiteX0" fmla="*/ 0 w 1114680"/>
                <a:gd name="connsiteY0" fmla="*/ 78811 h 257509"/>
                <a:gd name="connsiteX1" fmla="*/ 80845 w 1114680"/>
                <a:gd name="connsiteY1" fmla="*/ 0 h 257509"/>
                <a:gd name="connsiteX2" fmla="*/ 1114680 w 1114680"/>
                <a:gd name="connsiteY2" fmla="*/ 1909 h 257509"/>
                <a:gd name="connsiteX3" fmla="*/ 1114680 w 1114680"/>
                <a:gd name="connsiteY3" fmla="*/ 257509 h 257509"/>
                <a:gd name="connsiteX4" fmla="*/ 2280 w 1114680"/>
                <a:gd name="connsiteY4" fmla="*/ 257509 h 257509"/>
                <a:gd name="connsiteX5" fmla="*/ 6151 w 1114680"/>
                <a:gd name="connsiteY5" fmla="*/ 131349 h 257509"/>
                <a:gd name="connsiteX6" fmla="*/ 0 w 1114680"/>
                <a:gd name="connsiteY6" fmla="*/ 78811 h 257509"/>
                <a:gd name="connsiteX0" fmla="*/ 0 w 1114680"/>
                <a:gd name="connsiteY0" fmla="*/ 78811 h 257509"/>
                <a:gd name="connsiteX1" fmla="*/ 80845 w 1114680"/>
                <a:gd name="connsiteY1" fmla="*/ 0 h 257509"/>
                <a:gd name="connsiteX2" fmla="*/ 148437 w 1114680"/>
                <a:gd name="connsiteY2" fmla="*/ 2462 h 257509"/>
                <a:gd name="connsiteX3" fmla="*/ 1114680 w 1114680"/>
                <a:gd name="connsiteY3" fmla="*/ 1909 h 257509"/>
                <a:gd name="connsiteX4" fmla="*/ 1114680 w 1114680"/>
                <a:gd name="connsiteY4" fmla="*/ 257509 h 257509"/>
                <a:gd name="connsiteX5" fmla="*/ 2280 w 1114680"/>
                <a:gd name="connsiteY5" fmla="*/ 257509 h 257509"/>
                <a:gd name="connsiteX6" fmla="*/ 6151 w 1114680"/>
                <a:gd name="connsiteY6" fmla="*/ 131349 h 257509"/>
                <a:gd name="connsiteX7" fmla="*/ 0 w 1114680"/>
                <a:gd name="connsiteY7" fmla="*/ 78811 h 257509"/>
                <a:gd name="connsiteX0" fmla="*/ 0 w 1114680"/>
                <a:gd name="connsiteY0" fmla="*/ 76902 h 255600"/>
                <a:gd name="connsiteX1" fmla="*/ 148437 w 1114680"/>
                <a:gd name="connsiteY1" fmla="*/ 553 h 255600"/>
                <a:gd name="connsiteX2" fmla="*/ 1114680 w 1114680"/>
                <a:gd name="connsiteY2" fmla="*/ 0 h 255600"/>
                <a:gd name="connsiteX3" fmla="*/ 1114680 w 1114680"/>
                <a:gd name="connsiteY3" fmla="*/ 255600 h 255600"/>
                <a:gd name="connsiteX4" fmla="*/ 2280 w 1114680"/>
                <a:gd name="connsiteY4" fmla="*/ 255600 h 255600"/>
                <a:gd name="connsiteX5" fmla="*/ 6151 w 1114680"/>
                <a:gd name="connsiteY5" fmla="*/ 129440 h 255600"/>
                <a:gd name="connsiteX6" fmla="*/ 0 w 1114680"/>
                <a:gd name="connsiteY6" fmla="*/ 76902 h 255600"/>
                <a:gd name="connsiteX0" fmla="*/ 3871 w 1112400"/>
                <a:gd name="connsiteY0" fmla="*/ 129440 h 255600"/>
                <a:gd name="connsiteX1" fmla="*/ 146157 w 1112400"/>
                <a:gd name="connsiteY1" fmla="*/ 553 h 255600"/>
                <a:gd name="connsiteX2" fmla="*/ 1112400 w 1112400"/>
                <a:gd name="connsiteY2" fmla="*/ 0 h 255600"/>
                <a:gd name="connsiteX3" fmla="*/ 1112400 w 1112400"/>
                <a:gd name="connsiteY3" fmla="*/ 255600 h 255600"/>
                <a:gd name="connsiteX4" fmla="*/ 0 w 1112400"/>
                <a:gd name="connsiteY4" fmla="*/ 255600 h 255600"/>
                <a:gd name="connsiteX5" fmla="*/ 3871 w 1112400"/>
                <a:gd name="connsiteY5" fmla="*/ 129440 h 2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2400" h="255600">
                  <a:moveTo>
                    <a:pt x="3871" y="129440"/>
                  </a:moveTo>
                  <a:lnTo>
                    <a:pt x="146157" y="553"/>
                  </a:lnTo>
                  <a:lnTo>
                    <a:pt x="1112400" y="0"/>
                  </a:lnTo>
                  <a:lnTo>
                    <a:pt x="1112400" y="255600"/>
                  </a:lnTo>
                  <a:lnTo>
                    <a:pt x="0" y="255600"/>
                  </a:lnTo>
                  <a:lnTo>
                    <a:pt x="3871" y="129440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10"/>
            <p:cNvSpPr/>
            <p:nvPr/>
          </p:nvSpPr>
          <p:spPr>
            <a:xfrm rot="6530773">
              <a:off x="597309" y="2915731"/>
              <a:ext cx="666529" cy="244567"/>
            </a:xfrm>
            <a:custGeom>
              <a:avLst/>
              <a:gdLst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0 w 1110814"/>
                <a:gd name="connsiteY3" fmla="*/ 255816 h 255816"/>
                <a:gd name="connsiteX4" fmla="*/ 0 w 1110814"/>
                <a:gd name="connsiteY4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0 w 1110814"/>
                <a:gd name="connsiteY5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6173 w 1110814"/>
                <a:gd name="connsiteY5" fmla="*/ 159826 h 255816"/>
                <a:gd name="connsiteX6" fmla="*/ 0 w 1110814"/>
                <a:gd name="connsiteY6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6173 w 1110814"/>
                <a:gd name="connsiteY4" fmla="*/ 159826 h 255816"/>
                <a:gd name="connsiteX5" fmla="*/ 0 w 1110814"/>
                <a:gd name="connsiteY5" fmla="*/ 0 h 255816"/>
                <a:gd name="connsiteX0" fmla="*/ 0 w 1178759"/>
                <a:gd name="connsiteY0" fmla="*/ 0 h 255515"/>
                <a:gd name="connsiteX1" fmla="*/ 1110814 w 1178759"/>
                <a:gd name="connsiteY1" fmla="*/ 0 h 255515"/>
                <a:gd name="connsiteX2" fmla="*/ 1178760 w 1178759"/>
                <a:gd name="connsiteY2" fmla="*/ 255515 h 255515"/>
                <a:gd name="connsiteX3" fmla="*/ 113780 w 1178759"/>
                <a:gd name="connsiteY3" fmla="*/ 253936 h 255515"/>
                <a:gd name="connsiteX4" fmla="*/ 6173 w 1178759"/>
                <a:gd name="connsiteY4" fmla="*/ 159826 h 255515"/>
                <a:gd name="connsiteX5" fmla="*/ 0 w 1178759"/>
                <a:gd name="connsiteY5" fmla="*/ 0 h 255515"/>
                <a:gd name="connsiteX0" fmla="*/ 0 w 1178761"/>
                <a:gd name="connsiteY0" fmla="*/ 1540 h 257055"/>
                <a:gd name="connsiteX1" fmla="*/ 985090 w 1178761"/>
                <a:gd name="connsiteY1" fmla="*/ 0 h 257055"/>
                <a:gd name="connsiteX2" fmla="*/ 1178760 w 1178761"/>
                <a:gd name="connsiteY2" fmla="*/ 257055 h 257055"/>
                <a:gd name="connsiteX3" fmla="*/ 113780 w 1178761"/>
                <a:gd name="connsiteY3" fmla="*/ 255476 h 257055"/>
                <a:gd name="connsiteX4" fmla="*/ 6173 w 1178761"/>
                <a:gd name="connsiteY4" fmla="*/ 161366 h 257055"/>
                <a:gd name="connsiteX5" fmla="*/ 0 w 1178761"/>
                <a:gd name="connsiteY5" fmla="*/ 1540 h 257055"/>
                <a:gd name="connsiteX0" fmla="*/ 0 w 1127678"/>
                <a:gd name="connsiteY0" fmla="*/ 1540 h 255476"/>
                <a:gd name="connsiteX1" fmla="*/ 985090 w 1127678"/>
                <a:gd name="connsiteY1" fmla="*/ 0 h 255476"/>
                <a:gd name="connsiteX2" fmla="*/ 1127678 w 1127678"/>
                <a:gd name="connsiteY2" fmla="*/ 246792 h 255476"/>
                <a:gd name="connsiteX3" fmla="*/ 113780 w 1127678"/>
                <a:gd name="connsiteY3" fmla="*/ 255476 h 255476"/>
                <a:gd name="connsiteX4" fmla="*/ 6173 w 1127678"/>
                <a:gd name="connsiteY4" fmla="*/ 161366 h 255476"/>
                <a:gd name="connsiteX5" fmla="*/ 0 w 1127678"/>
                <a:gd name="connsiteY5" fmla="*/ 1540 h 25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7678" h="255476">
                  <a:moveTo>
                    <a:pt x="0" y="1540"/>
                  </a:moveTo>
                  <a:lnTo>
                    <a:pt x="985090" y="0"/>
                  </a:lnTo>
                  <a:lnTo>
                    <a:pt x="1127678" y="246792"/>
                  </a:lnTo>
                  <a:lnTo>
                    <a:pt x="113780" y="255476"/>
                  </a:lnTo>
                  <a:lnTo>
                    <a:pt x="6173" y="161366"/>
                  </a:lnTo>
                  <a:lnTo>
                    <a:pt x="0" y="1540"/>
                  </a:lnTo>
                  <a:close/>
                </a:path>
              </a:pathLst>
            </a:cu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193383" y="4009408"/>
              <a:ext cx="225670" cy="1147703"/>
            </a:xfrm>
            <a:prstGeom prst="rect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612863" y="4009408"/>
              <a:ext cx="236565" cy="1147703"/>
            </a:xfrm>
            <a:prstGeom prst="rect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2216598" y="3613530"/>
              <a:ext cx="252414" cy="252414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193382" y="5030904"/>
              <a:ext cx="234798" cy="234798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615338" y="5030904"/>
              <a:ext cx="234798" cy="234798"/>
            </a:xfrm>
            <a:prstGeom prst="ellipse">
              <a:avLst/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885825" y="2647950"/>
              <a:ext cx="1280914" cy="342900"/>
            </a:xfrm>
            <a:prstGeom prst="roundRect">
              <a:avLst>
                <a:gd name="adj" fmla="val 50000"/>
              </a:avLst>
            </a:prstGeom>
            <a:solidFill>
              <a:srgbClr val="52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285793" y="2207331"/>
            <a:ext cx="476348" cy="1050456"/>
            <a:chOff x="6065102" y="2280650"/>
            <a:chExt cx="476348" cy="10504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7" name="矩形 10"/>
            <p:cNvSpPr/>
            <p:nvPr/>
          </p:nvSpPr>
          <p:spPr>
            <a:xfrm rot="3715739">
              <a:off x="5926531" y="2716186"/>
              <a:ext cx="974666" cy="255173"/>
            </a:xfrm>
            <a:custGeom>
              <a:avLst/>
              <a:gdLst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0 w 1110814"/>
                <a:gd name="connsiteY3" fmla="*/ 255816 h 255816"/>
                <a:gd name="connsiteX4" fmla="*/ 0 w 1110814"/>
                <a:gd name="connsiteY4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0 w 1110814"/>
                <a:gd name="connsiteY5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0 w 1110814"/>
                <a:gd name="connsiteY4" fmla="*/ 255816 h 255816"/>
                <a:gd name="connsiteX5" fmla="*/ 6173 w 1110814"/>
                <a:gd name="connsiteY5" fmla="*/ 159826 h 255816"/>
                <a:gd name="connsiteX6" fmla="*/ 0 w 1110814"/>
                <a:gd name="connsiteY6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3780 w 1110814"/>
                <a:gd name="connsiteY3" fmla="*/ 253936 h 255816"/>
                <a:gd name="connsiteX4" fmla="*/ 6173 w 1110814"/>
                <a:gd name="connsiteY4" fmla="*/ 159826 h 255816"/>
                <a:gd name="connsiteX5" fmla="*/ 0 w 1110814"/>
                <a:gd name="connsiteY5" fmla="*/ 0 h 255816"/>
                <a:gd name="connsiteX0" fmla="*/ 0 w 1110814"/>
                <a:gd name="connsiteY0" fmla="*/ 0 h 255816"/>
                <a:gd name="connsiteX1" fmla="*/ 1110814 w 1110814"/>
                <a:gd name="connsiteY1" fmla="*/ 0 h 255816"/>
                <a:gd name="connsiteX2" fmla="*/ 1110814 w 1110814"/>
                <a:gd name="connsiteY2" fmla="*/ 255816 h 255816"/>
                <a:gd name="connsiteX3" fmla="*/ 1182 w 1110814"/>
                <a:gd name="connsiteY3" fmla="*/ 253312 h 255816"/>
                <a:gd name="connsiteX4" fmla="*/ 6173 w 1110814"/>
                <a:gd name="connsiteY4" fmla="*/ 159826 h 255816"/>
                <a:gd name="connsiteX5" fmla="*/ 0 w 1110814"/>
                <a:gd name="connsiteY5" fmla="*/ 0 h 255816"/>
                <a:gd name="connsiteX0" fmla="*/ 0 w 1332432"/>
                <a:gd name="connsiteY0" fmla="*/ 5943 h 261759"/>
                <a:gd name="connsiteX1" fmla="*/ 1332432 w 1332432"/>
                <a:gd name="connsiteY1" fmla="*/ 0 h 261759"/>
                <a:gd name="connsiteX2" fmla="*/ 1110814 w 1332432"/>
                <a:gd name="connsiteY2" fmla="*/ 261759 h 261759"/>
                <a:gd name="connsiteX3" fmla="*/ 1182 w 1332432"/>
                <a:gd name="connsiteY3" fmla="*/ 259255 h 261759"/>
                <a:gd name="connsiteX4" fmla="*/ 6173 w 1332432"/>
                <a:gd name="connsiteY4" fmla="*/ 165769 h 261759"/>
                <a:gd name="connsiteX5" fmla="*/ 0 w 1332432"/>
                <a:gd name="connsiteY5" fmla="*/ 5943 h 261759"/>
                <a:gd name="connsiteX0" fmla="*/ 0 w 1332432"/>
                <a:gd name="connsiteY0" fmla="*/ 5943 h 264811"/>
                <a:gd name="connsiteX1" fmla="*/ 1332432 w 1332432"/>
                <a:gd name="connsiteY1" fmla="*/ 0 h 264811"/>
                <a:gd name="connsiteX2" fmla="*/ 1152943 w 1332432"/>
                <a:gd name="connsiteY2" fmla="*/ 264811 h 264811"/>
                <a:gd name="connsiteX3" fmla="*/ 1182 w 1332432"/>
                <a:gd name="connsiteY3" fmla="*/ 259255 h 264811"/>
                <a:gd name="connsiteX4" fmla="*/ 6173 w 1332432"/>
                <a:gd name="connsiteY4" fmla="*/ 165769 h 264811"/>
                <a:gd name="connsiteX5" fmla="*/ 0 w 1332432"/>
                <a:gd name="connsiteY5" fmla="*/ 5943 h 26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2432" h="264811">
                  <a:moveTo>
                    <a:pt x="0" y="5943"/>
                  </a:moveTo>
                  <a:lnTo>
                    <a:pt x="1332432" y="0"/>
                  </a:lnTo>
                  <a:lnTo>
                    <a:pt x="1152943" y="264811"/>
                  </a:lnTo>
                  <a:lnTo>
                    <a:pt x="1182" y="259255"/>
                  </a:lnTo>
                  <a:lnTo>
                    <a:pt x="6173" y="165769"/>
                  </a:lnTo>
                  <a:lnTo>
                    <a:pt x="0" y="5943"/>
                  </a:lnTo>
                  <a:close/>
                </a:path>
              </a:pathLst>
            </a:custGeom>
            <a:solidFill>
              <a:srgbClr val="9D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065102" y="2280650"/>
              <a:ext cx="241793" cy="299891"/>
            </a:xfrm>
            <a:prstGeom prst="ellipse">
              <a:avLst/>
            </a:prstGeom>
            <a:solidFill>
              <a:srgbClr val="9D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0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56233" y="14220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3FBFB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rgbClr val="3FBFB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2437" y="185233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2572" y="185233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3FBFB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</a:t>
            </a:r>
            <a:r>
              <a:rPr lang="zh-CN" altLang="en-US" sz="2400" b="1" dirty="0" smtClean="0">
                <a:solidFill>
                  <a:srgbClr val="3FBFB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想说：各种求包养，求留言，求分享，求告诉你的朋友</a:t>
            </a:r>
            <a:endParaRPr lang="zh-CN" altLang="en-US" sz="2400" b="1" dirty="0">
              <a:solidFill>
                <a:srgbClr val="3FBFB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2539" y="4543425"/>
            <a:ext cx="48484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/>
              <a:t>www.tretars.com</a:t>
            </a:r>
            <a:endParaRPr lang="zh-CN" altLang="en-US" sz="5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9" y="240254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7519337" y="2107031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693990" y="2537762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231823" y="2863425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84583" y="3412654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清新折纸风格</a:t>
            </a:r>
            <a:r>
              <a:rPr lang="en-US" altLang="zh-CN" sz="5400" b="1" dirty="0" smtClean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5400" b="1" dirty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模板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064773" y="1998037"/>
            <a:ext cx="643318" cy="443255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8" name="组合 67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90" name="椭圆 89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85" name="椭圆 84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80" name="椭圆 79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75" name="椭圆 74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95" name="组合 94"/>
          <p:cNvGrpSpPr/>
          <p:nvPr/>
        </p:nvGrpSpPr>
        <p:grpSpPr>
          <a:xfrm>
            <a:off x="1718541" y="2100195"/>
            <a:ext cx="1658516" cy="1142740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6" name="组合 95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118" name="椭圆 117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113" name="椭圆 112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108" name="椭圆 107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103" name="椭圆 102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2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23" name="组合 122"/>
          <p:cNvGrpSpPr/>
          <p:nvPr/>
        </p:nvGrpSpPr>
        <p:grpSpPr>
          <a:xfrm flipH="1">
            <a:off x="3423811" y="1824737"/>
            <a:ext cx="793609" cy="516193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4" name="组合 123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146" name="椭圆 145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141" name="椭圆 140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136" name="椭圆 135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131" name="椭圆 130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129" name="图片 128"/>
              <p:cNvPicPr>
                <a:picLocks noChangeAspect="1"/>
              </p:cNvPicPr>
              <p:nvPr/>
            </p:nvPicPr>
            <p:blipFill>
              <a:blip r:embed="rId2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51" name="组合 150"/>
          <p:cNvGrpSpPr/>
          <p:nvPr/>
        </p:nvGrpSpPr>
        <p:grpSpPr>
          <a:xfrm flipH="1">
            <a:off x="9997157" y="3875329"/>
            <a:ext cx="793609" cy="516193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52" name="组合 151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174" name="椭圆 173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169" name="椭圆 168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164" name="椭圆 163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159" name="椭圆 158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157" name="图片 156"/>
              <p:cNvPicPr>
                <a:picLocks noChangeAspect="1"/>
              </p:cNvPicPr>
              <p:nvPr/>
            </p:nvPicPr>
            <p:blipFill>
              <a:blip r:embed="rId2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158" name="图片 157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6955171" y="434927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Created by </a:t>
            </a:r>
            <a:r>
              <a:rPr lang="zh-CN" altLang="en-US" dirty="0" smtClean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 smtClean="0">
                <a:solidFill>
                  <a:srgbClr val="78D2C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endParaRPr lang="zh-CN" altLang="en-US" dirty="0">
              <a:solidFill>
                <a:srgbClr val="78D2C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8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显示 3"/>
          <p:cNvSpPr/>
          <p:nvPr/>
        </p:nvSpPr>
        <p:spPr>
          <a:xfrm rot="5400000">
            <a:off x="1678371" y="3364139"/>
            <a:ext cx="2129658" cy="1421176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4922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9166"/>
              <a:gd name="connsiteY0" fmla="*/ 5000 h 10000"/>
              <a:gd name="connsiteX1" fmla="*/ 1667 w 9166"/>
              <a:gd name="connsiteY1" fmla="*/ 0 h 10000"/>
              <a:gd name="connsiteX2" fmla="*/ 8333 w 9166"/>
              <a:gd name="connsiteY2" fmla="*/ 0 h 10000"/>
              <a:gd name="connsiteX3" fmla="*/ 8333 w 9166"/>
              <a:gd name="connsiteY3" fmla="*/ 10000 h 10000"/>
              <a:gd name="connsiteX4" fmla="*/ 1667 w 9166"/>
              <a:gd name="connsiteY4" fmla="*/ 10000 h 10000"/>
              <a:gd name="connsiteX5" fmla="*/ 0 w 9166"/>
              <a:gd name="connsiteY5" fmla="*/ 5000 h 10000"/>
              <a:gd name="connsiteX0" fmla="*/ 0 w 9637"/>
              <a:gd name="connsiteY0" fmla="*/ 5000 h 10000"/>
              <a:gd name="connsiteX1" fmla="*/ 1819 w 9637"/>
              <a:gd name="connsiteY1" fmla="*/ 0 h 10000"/>
              <a:gd name="connsiteX2" fmla="*/ 9091 w 9637"/>
              <a:gd name="connsiteY2" fmla="*/ 0 h 10000"/>
              <a:gd name="connsiteX3" fmla="*/ 9091 w 9637"/>
              <a:gd name="connsiteY3" fmla="*/ 10000 h 10000"/>
              <a:gd name="connsiteX4" fmla="*/ 1819 w 9637"/>
              <a:gd name="connsiteY4" fmla="*/ 10000 h 10000"/>
              <a:gd name="connsiteX5" fmla="*/ 0 w 9637"/>
              <a:gd name="connsiteY5" fmla="*/ 5000 h 10000"/>
              <a:gd name="connsiteX0" fmla="*/ 0 w 9447"/>
              <a:gd name="connsiteY0" fmla="*/ 5000 h 10000"/>
              <a:gd name="connsiteX1" fmla="*/ 1888 w 9447"/>
              <a:gd name="connsiteY1" fmla="*/ 0 h 10000"/>
              <a:gd name="connsiteX2" fmla="*/ 9433 w 9447"/>
              <a:gd name="connsiteY2" fmla="*/ 0 h 10000"/>
              <a:gd name="connsiteX3" fmla="*/ 9433 w 9447"/>
              <a:gd name="connsiteY3" fmla="*/ 10000 h 10000"/>
              <a:gd name="connsiteX4" fmla="*/ 1888 w 9447"/>
              <a:gd name="connsiteY4" fmla="*/ 10000 h 10000"/>
              <a:gd name="connsiteX5" fmla="*/ 0 w 9447"/>
              <a:gd name="connsiteY5" fmla="*/ 5000 h 10000"/>
              <a:gd name="connsiteX0" fmla="*/ 0 w 9985"/>
              <a:gd name="connsiteY0" fmla="*/ 5000 h 10000"/>
              <a:gd name="connsiteX1" fmla="*/ 1999 w 9985"/>
              <a:gd name="connsiteY1" fmla="*/ 0 h 10000"/>
              <a:gd name="connsiteX2" fmla="*/ 9985 w 9985"/>
              <a:gd name="connsiteY2" fmla="*/ 0 h 10000"/>
              <a:gd name="connsiteX3" fmla="*/ 9985 w 9985"/>
              <a:gd name="connsiteY3" fmla="*/ 10000 h 10000"/>
              <a:gd name="connsiteX4" fmla="*/ 1999 w 9985"/>
              <a:gd name="connsiteY4" fmla="*/ 10000 h 10000"/>
              <a:gd name="connsiteX5" fmla="*/ 0 w 9985"/>
              <a:gd name="connsiteY5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显示 3"/>
          <p:cNvSpPr/>
          <p:nvPr/>
        </p:nvSpPr>
        <p:spPr>
          <a:xfrm rot="5400000">
            <a:off x="4059621" y="4640491"/>
            <a:ext cx="2129658" cy="1421176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4922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9166"/>
              <a:gd name="connsiteY0" fmla="*/ 5000 h 10000"/>
              <a:gd name="connsiteX1" fmla="*/ 1667 w 9166"/>
              <a:gd name="connsiteY1" fmla="*/ 0 h 10000"/>
              <a:gd name="connsiteX2" fmla="*/ 8333 w 9166"/>
              <a:gd name="connsiteY2" fmla="*/ 0 h 10000"/>
              <a:gd name="connsiteX3" fmla="*/ 8333 w 9166"/>
              <a:gd name="connsiteY3" fmla="*/ 10000 h 10000"/>
              <a:gd name="connsiteX4" fmla="*/ 1667 w 9166"/>
              <a:gd name="connsiteY4" fmla="*/ 10000 h 10000"/>
              <a:gd name="connsiteX5" fmla="*/ 0 w 9166"/>
              <a:gd name="connsiteY5" fmla="*/ 5000 h 10000"/>
              <a:gd name="connsiteX0" fmla="*/ 0 w 9637"/>
              <a:gd name="connsiteY0" fmla="*/ 5000 h 10000"/>
              <a:gd name="connsiteX1" fmla="*/ 1819 w 9637"/>
              <a:gd name="connsiteY1" fmla="*/ 0 h 10000"/>
              <a:gd name="connsiteX2" fmla="*/ 9091 w 9637"/>
              <a:gd name="connsiteY2" fmla="*/ 0 h 10000"/>
              <a:gd name="connsiteX3" fmla="*/ 9091 w 9637"/>
              <a:gd name="connsiteY3" fmla="*/ 10000 h 10000"/>
              <a:gd name="connsiteX4" fmla="*/ 1819 w 9637"/>
              <a:gd name="connsiteY4" fmla="*/ 10000 h 10000"/>
              <a:gd name="connsiteX5" fmla="*/ 0 w 9637"/>
              <a:gd name="connsiteY5" fmla="*/ 5000 h 10000"/>
              <a:gd name="connsiteX0" fmla="*/ 0 w 9447"/>
              <a:gd name="connsiteY0" fmla="*/ 5000 h 10000"/>
              <a:gd name="connsiteX1" fmla="*/ 1888 w 9447"/>
              <a:gd name="connsiteY1" fmla="*/ 0 h 10000"/>
              <a:gd name="connsiteX2" fmla="*/ 9433 w 9447"/>
              <a:gd name="connsiteY2" fmla="*/ 0 h 10000"/>
              <a:gd name="connsiteX3" fmla="*/ 9433 w 9447"/>
              <a:gd name="connsiteY3" fmla="*/ 10000 h 10000"/>
              <a:gd name="connsiteX4" fmla="*/ 1888 w 9447"/>
              <a:gd name="connsiteY4" fmla="*/ 10000 h 10000"/>
              <a:gd name="connsiteX5" fmla="*/ 0 w 9447"/>
              <a:gd name="connsiteY5" fmla="*/ 5000 h 10000"/>
              <a:gd name="connsiteX0" fmla="*/ 0 w 9985"/>
              <a:gd name="connsiteY0" fmla="*/ 5000 h 10000"/>
              <a:gd name="connsiteX1" fmla="*/ 1999 w 9985"/>
              <a:gd name="connsiteY1" fmla="*/ 0 h 10000"/>
              <a:gd name="connsiteX2" fmla="*/ 9985 w 9985"/>
              <a:gd name="connsiteY2" fmla="*/ 0 h 10000"/>
              <a:gd name="connsiteX3" fmla="*/ 9985 w 9985"/>
              <a:gd name="connsiteY3" fmla="*/ 10000 h 10000"/>
              <a:gd name="connsiteX4" fmla="*/ 1999 w 9985"/>
              <a:gd name="connsiteY4" fmla="*/ 10000 h 10000"/>
              <a:gd name="connsiteX5" fmla="*/ 0 w 9985"/>
              <a:gd name="connsiteY5" fmla="*/ 5000 h 10000"/>
              <a:gd name="connsiteX0" fmla="*/ 0 w 10586"/>
              <a:gd name="connsiteY0" fmla="*/ 5000 h 10000"/>
              <a:gd name="connsiteX1" fmla="*/ 2002 w 10586"/>
              <a:gd name="connsiteY1" fmla="*/ 0 h 10000"/>
              <a:gd name="connsiteX2" fmla="*/ 10000 w 10586"/>
              <a:gd name="connsiteY2" fmla="*/ 0 h 10000"/>
              <a:gd name="connsiteX3" fmla="*/ 9981 w 10586"/>
              <a:gd name="connsiteY3" fmla="*/ 2453 h 10000"/>
              <a:gd name="connsiteX4" fmla="*/ 10000 w 10586"/>
              <a:gd name="connsiteY4" fmla="*/ 10000 h 10000"/>
              <a:gd name="connsiteX5" fmla="*/ 2002 w 10586"/>
              <a:gd name="connsiteY5" fmla="*/ 10000 h 10000"/>
              <a:gd name="connsiteX6" fmla="*/ 0 w 10586"/>
              <a:gd name="connsiteY6" fmla="*/ 5000 h 10000"/>
              <a:gd name="connsiteX0" fmla="*/ 0 w 10586"/>
              <a:gd name="connsiteY0" fmla="*/ 5000 h 10000"/>
              <a:gd name="connsiteX1" fmla="*/ 2002 w 10586"/>
              <a:gd name="connsiteY1" fmla="*/ 0 h 10000"/>
              <a:gd name="connsiteX2" fmla="*/ 8584 w 10586"/>
              <a:gd name="connsiteY2" fmla="*/ 50 h 10000"/>
              <a:gd name="connsiteX3" fmla="*/ 10000 w 10586"/>
              <a:gd name="connsiteY3" fmla="*/ 0 h 10000"/>
              <a:gd name="connsiteX4" fmla="*/ 9981 w 10586"/>
              <a:gd name="connsiteY4" fmla="*/ 2453 h 10000"/>
              <a:gd name="connsiteX5" fmla="*/ 10000 w 10586"/>
              <a:gd name="connsiteY5" fmla="*/ 10000 h 10000"/>
              <a:gd name="connsiteX6" fmla="*/ 2002 w 10586"/>
              <a:gd name="connsiteY6" fmla="*/ 10000 h 10000"/>
              <a:gd name="connsiteX7" fmla="*/ 0 w 10586"/>
              <a:gd name="connsiteY7" fmla="*/ 5000 h 10000"/>
              <a:gd name="connsiteX0" fmla="*/ 0 w 10586"/>
              <a:gd name="connsiteY0" fmla="*/ 5000 h 10000"/>
              <a:gd name="connsiteX1" fmla="*/ 2002 w 10586"/>
              <a:gd name="connsiteY1" fmla="*/ 0 h 10000"/>
              <a:gd name="connsiteX2" fmla="*/ 8584 w 10586"/>
              <a:gd name="connsiteY2" fmla="*/ 50 h 10000"/>
              <a:gd name="connsiteX3" fmla="*/ 9981 w 10586"/>
              <a:gd name="connsiteY3" fmla="*/ 2453 h 10000"/>
              <a:gd name="connsiteX4" fmla="*/ 10000 w 10586"/>
              <a:gd name="connsiteY4" fmla="*/ 10000 h 10000"/>
              <a:gd name="connsiteX5" fmla="*/ 2002 w 10586"/>
              <a:gd name="connsiteY5" fmla="*/ 10000 h 10000"/>
              <a:gd name="connsiteX6" fmla="*/ 0 w 10586"/>
              <a:gd name="connsiteY6" fmla="*/ 5000 h 10000"/>
              <a:gd name="connsiteX0" fmla="*/ 0 w 10000"/>
              <a:gd name="connsiteY0" fmla="*/ 5000 h 10000"/>
              <a:gd name="connsiteX1" fmla="*/ 2002 w 10000"/>
              <a:gd name="connsiteY1" fmla="*/ 0 h 10000"/>
              <a:gd name="connsiteX2" fmla="*/ 8584 w 10000"/>
              <a:gd name="connsiteY2" fmla="*/ 50 h 10000"/>
              <a:gd name="connsiteX3" fmla="*/ 9981 w 10000"/>
              <a:gd name="connsiteY3" fmla="*/ 2453 h 10000"/>
              <a:gd name="connsiteX4" fmla="*/ 10000 w 10000"/>
              <a:gd name="connsiteY4" fmla="*/ 10000 h 10000"/>
              <a:gd name="connsiteX5" fmla="*/ 2002 w 10000"/>
              <a:gd name="connsiteY5" fmla="*/ 10000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2002" y="0"/>
                </a:lnTo>
                <a:lnTo>
                  <a:pt x="8584" y="50"/>
                </a:lnTo>
                <a:lnTo>
                  <a:pt x="9981" y="2453"/>
                </a:lnTo>
                <a:cubicBezTo>
                  <a:pt x="9981" y="4120"/>
                  <a:pt x="9985" y="2540"/>
                  <a:pt x="10000" y="10000"/>
                </a:cubicBezTo>
                <a:lnTo>
                  <a:pt x="2002" y="10000"/>
                </a:lnTo>
                <a:lnTo>
                  <a:pt x="0" y="5000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显示 3"/>
          <p:cNvSpPr/>
          <p:nvPr/>
        </p:nvSpPr>
        <p:spPr>
          <a:xfrm rot="5400000">
            <a:off x="6688521" y="3364828"/>
            <a:ext cx="2129658" cy="1421176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4922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9166"/>
              <a:gd name="connsiteY0" fmla="*/ 5000 h 10000"/>
              <a:gd name="connsiteX1" fmla="*/ 1667 w 9166"/>
              <a:gd name="connsiteY1" fmla="*/ 0 h 10000"/>
              <a:gd name="connsiteX2" fmla="*/ 8333 w 9166"/>
              <a:gd name="connsiteY2" fmla="*/ 0 h 10000"/>
              <a:gd name="connsiteX3" fmla="*/ 8333 w 9166"/>
              <a:gd name="connsiteY3" fmla="*/ 10000 h 10000"/>
              <a:gd name="connsiteX4" fmla="*/ 1667 w 9166"/>
              <a:gd name="connsiteY4" fmla="*/ 10000 h 10000"/>
              <a:gd name="connsiteX5" fmla="*/ 0 w 9166"/>
              <a:gd name="connsiteY5" fmla="*/ 5000 h 10000"/>
              <a:gd name="connsiteX0" fmla="*/ 0 w 9637"/>
              <a:gd name="connsiteY0" fmla="*/ 5000 h 10000"/>
              <a:gd name="connsiteX1" fmla="*/ 1819 w 9637"/>
              <a:gd name="connsiteY1" fmla="*/ 0 h 10000"/>
              <a:gd name="connsiteX2" fmla="*/ 9091 w 9637"/>
              <a:gd name="connsiteY2" fmla="*/ 0 h 10000"/>
              <a:gd name="connsiteX3" fmla="*/ 9091 w 9637"/>
              <a:gd name="connsiteY3" fmla="*/ 10000 h 10000"/>
              <a:gd name="connsiteX4" fmla="*/ 1819 w 9637"/>
              <a:gd name="connsiteY4" fmla="*/ 10000 h 10000"/>
              <a:gd name="connsiteX5" fmla="*/ 0 w 9637"/>
              <a:gd name="connsiteY5" fmla="*/ 5000 h 10000"/>
              <a:gd name="connsiteX0" fmla="*/ 0 w 9447"/>
              <a:gd name="connsiteY0" fmla="*/ 5000 h 10000"/>
              <a:gd name="connsiteX1" fmla="*/ 1888 w 9447"/>
              <a:gd name="connsiteY1" fmla="*/ 0 h 10000"/>
              <a:gd name="connsiteX2" fmla="*/ 9433 w 9447"/>
              <a:gd name="connsiteY2" fmla="*/ 0 h 10000"/>
              <a:gd name="connsiteX3" fmla="*/ 9433 w 9447"/>
              <a:gd name="connsiteY3" fmla="*/ 10000 h 10000"/>
              <a:gd name="connsiteX4" fmla="*/ 1888 w 9447"/>
              <a:gd name="connsiteY4" fmla="*/ 10000 h 10000"/>
              <a:gd name="connsiteX5" fmla="*/ 0 w 9447"/>
              <a:gd name="connsiteY5" fmla="*/ 5000 h 10000"/>
              <a:gd name="connsiteX0" fmla="*/ 0 w 9985"/>
              <a:gd name="connsiteY0" fmla="*/ 5000 h 10000"/>
              <a:gd name="connsiteX1" fmla="*/ 1999 w 9985"/>
              <a:gd name="connsiteY1" fmla="*/ 0 h 10000"/>
              <a:gd name="connsiteX2" fmla="*/ 9985 w 9985"/>
              <a:gd name="connsiteY2" fmla="*/ 0 h 10000"/>
              <a:gd name="connsiteX3" fmla="*/ 9985 w 9985"/>
              <a:gd name="connsiteY3" fmla="*/ 10000 h 10000"/>
              <a:gd name="connsiteX4" fmla="*/ 1999 w 9985"/>
              <a:gd name="connsiteY4" fmla="*/ 10000 h 10000"/>
              <a:gd name="connsiteX5" fmla="*/ 0 w 9985"/>
              <a:gd name="connsiteY5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显示 3"/>
          <p:cNvSpPr/>
          <p:nvPr/>
        </p:nvSpPr>
        <p:spPr>
          <a:xfrm rot="5400000">
            <a:off x="8269671" y="4342347"/>
            <a:ext cx="2129658" cy="1421176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4922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9166"/>
              <a:gd name="connsiteY0" fmla="*/ 5000 h 10000"/>
              <a:gd name="connsiteX1" fmla="*/ 1667 w 9166"/>
              <a:gd name="connsiteY1" fmla="*/ 0 h 10000"/>
              <a:gd name="connsiteX2" fmla="*/ 8333 w 9166"/>
              <a:gd name="connsiteY2" fmla="*/ 0 h 10000"/>
              <a:gd name="connsiteX3" fmla="*/ 8333 w 9166"/>
              <a:gd name="connsiteY3" fmla="*/ 10000 h 10000"/>
              <a:gd name="connsiteX4" fmla="*/ 1667 w 9166"/>
              <a:gd name="connsiteY4" fmla="*/ 10000 h 10000"/>
              <a:gd name="connsiteX5" fmla="*/ 0 w 9166"/>
              <a:gd name="connsiteY5" fmla="*/ 5000 h 10000"/>
              <a:gd name="connsiteX0" fmla="*/ 0 w 9637"/>
              <a:gd name="connsiteY0" fmla="*/ 5000 h 10000"/>
              <a:gd name="connsiteX1" fmla="*/ 1819 w 9637"/>
              <a:gd name="connsiteY1" fmla="*/ 0 h 10000"/>
              <a:gd name="connsiteX2" fmla="*/ 9091 w 9637"/>
              <a:gd name="connsiteY2" fmla="*/ 0 h 10000"/>
              <a:gd name="connsiteX3" fmla="*/ 9091 w 9637"/>
              <a:gd name="connsiteY3" fmla="*/ 10000 h 10000"/>
              <a:gd name="connsiteX4" fmla="*/ 1819 w 9637"/>
              <a:gd name="connsiteY4" fmla="*/ 10000 h 10000"/>
              <a:gd name="connsiteX5" fmla="*/ 0 w 9637"/>
              <a:gd name="connsiteY5" fmla="*/ 5000 h 10000"/>
              <a:gd name="connsiteX0" fmla="*/ 0 w 9447"/>
              <a:gd name="connsiteY0" fmla="*/ 5000 h 10000"/>
              <a:gd name="connsiteX1" fmla="*/ 1888 w 9447"/>
              <a:gd name="connsiteY1" fmla="*/ 0 h 10000"/>
              <a:gd name="connsiteX2" fmla="*/ 9433 w 9447"/>
              <a:gd name="connsiteY2" fmla="*/ 0 h 10000"/>
              <a:gd name="connsiteX3" fmla="*/ 9433 w 9447"/>
              <a:gd name="connsiteY3" fmla="*/ 10000 h 10000"/>
              <a:gd name="connsiteX4" fmla="*/ 1888 w 9447"/>
              <a:gd name="connsiteY4" fmla="*/ 10000 h 10000"/>
              <a:gd name="connsiteX5" fmla="*/ 0 w 9447"/>
              <a:gd name="connsiteY5" fmla="*/ 5000 h 10000"/>
              <a:gd name="connsiteX0" fmla="*/ 0 w 9985"/>
              <a:gd name="connsiteY0" fmla="*/ 5000 h 10000"/>
              <a:gd name="connsiteX1" fmla="*/ 1999 w 9985"/>
              <a:gd name="connsiteY1" fmla="*/ 0 h 10000"/>
              <a:gd name="connsiteX2" fmla="*/ 9985 w 9985"/>
              <a:gd name="connsiteY2" fmla="*/ 0 h 10000"/>
              <a:gd name="connsiteX3" fmla="*/ 9985 w 9985"/>
              <a:gd name="connsiteY3" fmla="*/ 10000 h 10000"/>
              <a:gd name="connsiteX4" fmla="*/ 1999 w 9985"/>
              <a:gd name="connsiteY4" fmla="*/ 10000 h 10000"/>
              <a:gd name="connsiteX5" fmla="*/ 0 w 9985"/>
              <a:gd name="connsiteY5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显示 3"/>
          <p:cNvSpPr/>
          <p:nvPr/>
        </p:nvSpPr>
        <p:spPr>
          <a:xfrm rot="5400000">
            <a:off x="1790409" y="3438906"/>
            <a:ext cx="1905582" cy="1271644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4922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9166"/>
              <a:gd name="connsiteY0" fmla="*/ 5000 h 10000"/>
              <a:gd name="connsiteX1" fmla="*/ 1667 w 9166"/>
              <a:gd name="connsiteY1" fmla="*/ 0 h 10000"/>
              <a:gd name="connsiteX2" fmla="*/ 8333 w 9166"/>
              <a:gd name="connsiteY2" fmla="*/ 0 h 10000"/>
              <a:gd name="connsiteX3" fmla="*/ 8333 w 9166"/>
              <a:gd name="connsiteY3" fmla="*/ 10000 h 10000"/>
              <a:gd name="connsiteX4" fmla="*/ 1667 w 9166"/>
              <a:gd name="connsiteY4" fmla="*/ 10000 h 10000"/>
              <a:gd name="connsiteX5" fmla="*/ 0 w 9166"/>
              <a:gd name="connsiteY5" fmla="*/ 5000 h 10000"/>
              <a:gd name="connsiteX0" fmla="*/ 0 w 9637"/>
              <a:gd name="connsiteY0" fmla="*/ 5000 h 10000"/>
              <a:gd name="connsiteX1" fmla="*/ 1819 w 9637"/>
              <a:gd name="connsiteY1" fmla="*/ 0 h 10000"/>
              <a:gd name="connsiteX2" fmla="*/ 9091 w 9637"/>
              <a:gd name="connsiteY2" fmla="*/ 0 h 10000"/>
              <a:gd name="connsiteX3" fmla="*/ 9091 w 9637"/>
              <a:gd name="connsiteY3" fmla="*/ 10000 h 10000"/>
              <a:gd name="connsiteX4" fmla="*/ 1819 w 9637"/>
              <a:gd name="connsiteY4" fmla="*/ 10000 h 10000"/>
              <a:gd name="connsiteX5" fmla="*/ 0 w 9637"/>
              <a:gd name="connsiteY5" fmla="*/ 5000 h 10000"/>
              <a:gd name="connsiteX0" fmla="*/ 0 w 9447"/>
              <a:gd name="connsiteY0" fmla="*/ 5000 h 10000"/>
              <a:gd name="connsiteX1" fmla="*/ 1888 w 9447"/>
              <a:gd name="connsiteY1" fmla="*/ 0 h 10000"/>
              <a:gd name="connsiteX2" fmla="*/ 9433 w 9447"/>
              <a:gd name="connsiteY2" fmla="*/ 0 h 10000"/>
              <a:gd name="connsiteX3" fmla="*/ 9433 w 9447"/>
              <a:gd name="connsiteY3" fmla="*/ 10000 h 10000"/>
              <a:gd name="connsiteX4" fmla="*/ 1888 w 9447"/>
              <a:gd name="connsiteY4" fmla="*/ 10000 h 10000"/>
              <a:gd name="connsiteX5" fmla="*/ 0 w 9447"/>
              <a:gd name="connsiteY5" fmla="*/ 5000 h 10000"/>
              <a:gd name="connsiteX0" fmla="*/ 0 w 9985"/>
              <a:gd name="connsiteY0" fmla="*/ 5000 h 10000"/>
              <a:gd name="connsiteX1" fmla="*/ 1999 w 9985"/>
              <a:gd name="connsiteY1" fmla="*/ 0 h 10000"/>
              <a:gd name="connsiteX2" fmla="*/ 9985 w 9985"/>
              <a:gd name="connsiteY2" fmla="*/ 0 h 10000"/>
              <a:gd name="connsiteX3" fmla="*/ 9985 w 9985"/>
              <a:gd name="connsiteY3" fmla="*/ 10000 h 10000"/>
              <a:gd name="connsiteX4" fmla="*/ 1999 w 9985"/>
              <a:gd name="connsiteY4" fmla="*/ 10000 h 10000"/>
              <a:gd name="connsiteX5" fmla="*/ 0 w 9985"/>
              <a:gd name="connsiteY5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noFill/>
          <a:ln>
            <a:solidFill>
              <a:srgbClr val="37A7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显示 3"/>
          <p:cNvSpPr/>
          <p:nvPr/>
        </p:nvSpPr>
        <p:spPr>
          <a:xfrm rot="5400000">
            <a:off x="4168756" y="4726100"/>
            <a:ext cx="1905582" cy="1271644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4922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9166"/>
              <a:gd name="connsiteY0" fmla="*/ 5000 h 10000"/>
              <a:gd name="connsiteX1" fmla="*/ 1667 w 9166"/>
              <a:gd name="connsiteY1" fmla="*/ 0 h 10000"/>
              <a:gd name="connsiteX2" fmla="*/ 8333 w 9166"/>
              <a:gd name="connsiteY2" fmla="*/ 0 h 10000"/>
              <a:gd name="connsiteX3" fmla="*/ 8333 w 9166"/>
              <a:gd name="connsiteY3" fmla="*/ 10000 h 10000"/>
              <a:gd name="connsiteX4" fmla="*/ 1667 w 9166"/>
              <a:gd name="connsiteY4" fmla="*/ 10000 h 10000"/>
              <a:gd name="connsiteX5" fmla="*/ 0 w 9166"/>
              <a:gd name="connsiteY5" fmla="*/ 5000 h 10000"/>
              <a:gd name="connsiteX0" fmla="*/ 0 w 9637"/>
              <a:gd name="connsiteY0" fmla="*/ 5000 h 10000"/>
              <a:gd name="connsiteX1" fmla="*/ 1819 w 9637"/>
              <a:gd name="connsiteY1" fmla="*/ 0 h 10000"/>
              <a:gd name="connsiteX2" fmla="*/ 9091 w 9637"/>
              <a:gd name="connsiteY2" fmla="*/ 0 h 10000"/>
              <a:gd name="connsiteX3" fmla="*/ 9091 w 9637"/>
              <a:gd name="connsiteY3" fmla="*/ 10000 h 10000"/>
              <a:gd name="connsiteX4" fmla="*/ 1819 w 9637"/>
              <a:gd name="connsiteY4" fmla="*/ 10000 h 10000"/>
              <a:gd name="connsiteX5" fmla="*/ 0 w 9637"/>
              <a:gd name="connsiteY5" fmla="*/ 5000 h 10000"/>
              <a:gd name="connsiteX0" fmla="*/ 0 w 9447"/>
              <a:gd name="connsiteY0" fmla="*/ 5000 h 10000"/>
              <a:gd name="connsiteX1" fmla="*/ 1888 w 9447"/>
              <a:gd name="connsiteY1" fmla="*/ 0 h 10000"/>
              <a:gd name="connsiteX2" fmla="*/ 9433 w 9447"/>
              <a:gd name="connsiteY2" fmla="*/ 0 h 10000"/>
              <a:gd name="connsiteX3" fmla="*/ 9433 w 9447"/>
              <a:gd name="connsiteY3" fmla="*/ 10000 h 10000"/>
              <a:gd name="connsiteX4" fmla="*/ 1888 w 9447"/>
              <a:gd name="connsiteY4" fmla="*/ 10000 h 10000"/>
              <a:gd name="connsiteX5" fmla="*/ 0 w 9447"/>
              <a:gd name="connsiteY5" fmla="*/ 5000 h 10000"/>
              <a:gd name="connsiteX0" fmla="*/ 0 w 9985"/>
              <a:gd name="connsiteY0" fmla="*/ 5000 h 10000"/>
              <a:gd name="connsiteX1" fmla="*/ 1999 w 9985"/>
              <a:gd name="connsiteY1" fmla="*/ 0 h 10000"/>
              <a:gd name="connsiteX2" fmla="*/ 9985 w 9985"/>
              <a:gd name="connsiteY2" fmla="*/ 0 h 10000"/>
              <a:gd name="connsiteX3" fmla="*/ 9985 w 9985"/>
              <a:gd name="connsiteY3" fmla="*/ 10000 h 10000"/>
              <a:gd name="connsiteX4" fmla="*/ 1999 w 9985"/>
              <a:gd name="connsiteY4" fmla="*/ 10000 h 10000"/>
              <a:gd name="connsiteX5" fmla="*/ 0 w 9985"/>
              <a:gd name="connsiteY5" fmla="*/ 5000 h 10000"/>
              <a:gd name="connsiteX0" fmla="*/ 0 w 10575"/>
              <a:gd name="connsiteY0" fmla="*/ 5000 h 10000"/>
              <a:gd name="connsiteX1" fmla="*/ 2002 w 10575"/>
              <a:gd name="connsiteY1" fmla="*/ 0 h 10000"/>
              <a:gd name="connsiteX2" fmla="*/ 10000 w 10575"/>
              <a:gd name="connsiteY2" fmla="*/ 0 h 10000"/>
              <a:gd name="connsiteX3" fmla="*/ 9948 w 10575"/>
              <a:gd name="connsiteY3" fmla="*/ 2494 h 10000"/>
              <a:gd name="connsiteX4" fmla="*/ 10000 w 10575"/>
              <a:gd name="connsiteY4" fmla="*/ 10000 h 10000"/>
              <a:gd name="connsiteX5" fmla="*/ 2002 w 10575"/>
              <a:gd name="connsiteY5" fmla="*/ 10000 h 10000"/>
              <a:gd name="connsiteX6" fmla="*/ 0 w 10575"/>
              <a:gd name="connsiteY6" fmla="*/ 5000 h 10000"/>
              <a:gd name="connsiteX0" fmla="*/ 0 w 10575"/>
              <a:gd name="connsiteY0" fmla="*/ 5000 h 10000"/>
              <a:gd name="connsiteX1" fmla="*/ 2002 w 10575"/>
              <a:gd name="connsiteY1" fmla="*/ 0 h 10000"/>
              <a:gd name="connsiteX2" fmla="*/ 8618 w 10575"/>
              <a:gd name="connsiteY2" fmla="*/ 68 h 10000"/>
              <a:gd name="connsiteX3" fmla="*/ 10000 w 10575"/>
              <a:gd name="connsiteY3" fmla="*/ 0 h 10000"/>
              <a:gd name="connsiteX4" fmla="*/ 9948 w 10575"/>
              <a:gd name="connsiteY4" fmla="*/ 2494 h 10000"/>
              <a:gd name="connsiteX5" fmla="*/ 10000 w 10575"/>
              <a:gd name="connsiteY5" fmla="*/ 10000 h 10000"/>
              <a:gd name="connsiteX6" fmla="*/ 2002 w 10575"/>
              <a:gd name="connsiteY6" fmla="*/ 10000 h 10000"/>
              <a:gd name="connsiteX7" fmla="*/ 0 w 10575"/>
              <a:gd name="connsiteY7" fmla="*/ 5000 h 10000"/>
              <a:gd name="connsiteX0" fmla="*/ 0 w 10575"/>
              <a:gd name="connsiteY0" fmla="*/ 5000 h 10000"/>
              <a:gd name="connsiteX1" fmla="*/ 2002 w 10575"/>
              <a:gd name="connsiteY1" fmla="*/ 0 h 10000"/>
              <a:gd name="connsiteX2" fmla="*/ 8618 w 10575"/>
              <a:gd name="connsiteY2" fmla="*/ 68 h 10000"/>
              <a:gd name="connsiteX3" fmla="*/ 9948 w 10575"/>
              <a:gd name="connsiteY3" fmla="*/ 2494 h 10000"/>
              <a:gd name="connsiteX4" fmla="*/ 10000 w 10575"/>
              <a:gd name="connsiteY4" fmla="*/ 10000 h 10000"/>
              <a:gd name="connsiteX5" fmla="*/ 2002 w 10575"/>
              <a:gd name="connsiteY5" fmla="*/ 10000 h 10000"/>
              <a:gd name="connsiteX6" fmla="*/ 0 w 10575"/>
              <a:gd name="connsiteY6" fmla="*/ 5000 h 10000"/>
              <a:gd name="connsiteX0" fmla="*/ 0 w 10000"/>
              <a:gd name="connsiteY0" fmla="*/ 5000 h 10000"/>
              <a:gd name="connsiteX1" fmla="*/ 2002 w 10000"/>
              <a:gd name="connsiteY1" fmla="*/ 0 h 10000"/>
              <a:gd name="connsiteX2" fmla="*/ 8618 w 10000"/>
              <a:gd name="connsiteY2" fmla="*/ 68 h 10000"/>
              <a:gd name="connsiteX3" fmla="*/ 9948 w 10000"/>
              <a:gd name="connsiteY3" fmla="*/ 2494 h 10000"/>
              <a:gd name="connsiteX4" fmla="*/ 10000 w 10000"/>
              <a:gd name="connsiteY4" fmla="*/ 10000 h 10000"/>
              <a:gd name="connsiteX5" fmla="*/ 2002 w 10000"/>
              <a:gd name="connsiteY5" fmla="*/ 10000 h 10000"/>
              <a:gd name="connsiteX6" fmla="*/ 0 w 10000"/>
              <a:gd name="connsiteY6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5000"/>
                </a:moveTo>
                <a:lnTo>
                  <a:pt x="2002" y="0"/>
                </a:lnTo>
                <a:lnTo>
                  <a:pt x="8618" y="68"/>
                </a:lnTo>
                <a:lnTo>
                  <a:pt x="9948" y="2494"/>
                </a:lnTo>
                <a:cubicBezTo>
                  <a:pt x="9948" y="4161"/>
                  <a:pt x="9994" y="2338"/>
                  <a:pt x="10000" y="10000"/>
                </a:cubicBezTo>
                <a:lnTo>
                  <a:pt x="2002" y="10000"/>
                </a:lnTo>
                <a:lnTo>
                  <a:pt x="0" y="5000"/>
                </a:lnTo>
                <a:close/>
              </a:path>
            </a:pathLst>
          </a:custGeom>
          <a:noFill/>
          <a:ln>
            <a:solidFill>
              <a:srgbClr val="37A7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流程图: 显示 3"/>
          <p:cNvSpPr/>
          <p:nvPr/>
        </p:nvSpPr>
        <p:spPr>
          <a:xfrm rot="5400000">
            <a:off x="6800558" y="3441478"/>
            <a:ext cx="1905582" cy="1271644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4922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9166"/>
              <a:gd name="connsiteY0" fmla="*/ 5000 h 10000"/>
              <a:gd name="connsiteX1" fmla="*/ 1667 w 9166"/>
              <a:gd name="connsiteY1" fmla="*/ 0 h 10000"/>
              <a:gd name="connsiteX2" fmla="*/ 8333 w 9166"/>
              <a:gd name="connsiteY2" fmla="*/ 0 h 10000"/>
              <a:gd name="connsiteX3" fmla="*/ 8333 w 9166"/>
              <a:gd name="connsiteY3" fmla="*/ 10000 h 10000"/>
              <a:gd name="connsiteX4" fmla="*/ 1667 w 9166"/>
              <a:gd name="connsiteY4" fmla="*/ 10000 h 10000"/>
              <a:gd name="connsiteX5" fmla="*/ 0 w 9166"/>
              <a:gd name="connsiteY5" fmla="*/ 5000 h 10000"/>
              <a:gd name="connsiteX0" fmla="*/ 0 w 9637"/>
              <a:gd name="connsiteY0" fmla="*/ 5000 h 10000"/>
              <a:gd name="connsiteX1" fmla="*/ 1819 w 9637"/>
              <a:gd name="connsiteY1" fmla="*/ 0 h 10000"/>
              <a:gd name="connsiteX2" fmla="*/ 9091 w 9637"/>
              <a:gd name="connsiteY2" fmla="*/ 0 h 10000"/>
              <a:gd name="connsiteX3" fmla="*/ 9091 w 9637"/>
              <a:gd name="connsiteY3" fmla="*/ 10000 h 10000"/>
              <a:gd name="connsiteX4" fmla="*/ 1819 w 9637"/>
              <a:gd name="connsiteY4" fmla="*/ 10000 h 10000"/>
              <a:gd name="connsiteX5" fmla="*/ 0 w 9637"/>
              <a:gd name="connsiteY5" fmla="*/ 5000 h 10000"/>
              <a:gd name="connsiteX0" fmla="*/ 0 w 9447"/>
              <a:gd name="connsiteY0" fmla="*/ 5000 h 10000"/>
              <a:gd name="connsiteX1" fmla="*/ 1888 w 9447"/>
              <a:gd name="connsiteY1" fmla="*/ 0 h 10000"/>
              <a:gd name="connsiteX2" fmla="*/ 9433 w 9447"/>
              <a:gd name="connsiteY2" fmla="*/ 0 h 10000"/>
              <a:gd name="connsiteX3" fmla="*/ 9433 w 9447"/>
              <a:gd name="connsiteY3" fmla="*/ 10000 h 10000"/>
              <a:gd name="connsiteX4" fmla="*/ 1888 w 9447"/>
              <a:gd name="connsiteY4" fmla="*/ 10000 h 10000"/>
              <a:gd name="connsiteX5" fmla="*/ 0 w 9447"/>
              <a:gd name="connsiteY5" fmla="*/ 5000 h 10000"/>
              <a:gd name="connsiteX0" fmla="*/ 0 w 9985"/>
              <a:gd name="connsiteY0" fmla="*/ 5000 h 10000"/>
              <a:gd name="connsiteX1" fmla="*/ 1999 w 9985"/>
              <a:gd name="connsiteY1" fmla="*/ 0 h 10000"/>
              <a:gd name="connsiteX2" fmla="*/ 9985 w 9985"/>
              <a:gd name="connsiteY2" fmla="*/ 0 h 10000"/>
              <a:gd name="connsiteX3" fmla="*/ 9985 w 9985"/>
              <a:gd name="connsiteY3" fmla="*/ 10000 h 10000"/>
              <a:gd name="connsiteX4" fmla="*/ 1999 w 9985"/>
              <a:gd name="connsiteY4" fmla="*/ 10000 h 10000"/>
              <a:gd name="connsiteX5" fmla="*/ 0 w 9985"/>
              <a:gd name="connsiteY5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noFill/>
          <a:ln>
            <a:solidFill>
              <a:srgbClr val="37A7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显示 3"/>
          <p:cNvSpPr/>
          <p:nvPr/>
        </p:nvSpPr>
        <p:spPr>
          <a:xfrm rot="5400000">
            <a:off x="8381709" y="4417113"/>
            <a:ext cx="1905582" cy="1271644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4922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9166"/>
              <a:gd name="connsiteY0" fmla="*/ 5000 h 10000"/>
              <a:gd name="connsiteX1" fmla="*/ 1667 w 9166"/>
              <a:gd name="connsiteY1" fmla="*/ 0 h 10000"/>
              <a:gd name="connsiteX2" fmla="*/ 8333 w 9166"/>
              <a:gd name="connsiteY2" fmla="*/ 0 h 10000"/>
              <a:gd name="connsiteX3" fmla="*/ 8333 w 9166"/>
              <a:gd name="connsiteY3" fmla="*/ 10000 h 10000"/>
              <a:gd name="connsiteX4" fmla="*/ 1667 w 9166"/>
              <a:gd name="connsiteY4" fmla="*/ 10000 h 10000"/>
              <a:gd name="connsiteX5" fmla="*/ 0 w 9166"/>
              <a:gd name="connsiteY5" fmla="*/ 5000 h 10000"/>
              <a:gd name="connsiteX0" fmla="*/ 0 w 9637"/>
              <a:gd name="connsiteY0" fmla="*/ 5000 h 10000"/>
              <a:gd name="connsiteX1" fmla="*/ 1819 w 9637"/>
              <a:gd name="connsiteY1" fmla="*/ 0 h 10000"/>
              <a:gd name="connsiteX2" fmla="*/ 9091 w 9637"/>
              <a:gd name="connsiteY2" fmla="*/ 0 h 10000"/>
              <a:gd name="connsiteX3" fmla="*/ 9091 w 9637"/>
              <a:gd name="connsiteY3" fmla="*/ 10000 h 10000"/>
              <a:gd name="connsiteX4" fmla="*/ 1819 w 9637"/>
              <a:gd name="connsiteY4" fmla="*/ 10000 h 10000"/>
              <a:gd name="connsiteX5" fmla="*/ 0 w 9637"/>
              <a:gd name="connsiteY5" fmla="*/ 5000 h 10000"/>
              <a:gd name="connsiteX0" fmla="*/ 0 w 9447"/>
              <a:gd name="connsiteY0" fmla="*/ 5000 h 10000"/>
              <a:gd name="connsiteX1" fmla="*/ 1888 w 9447"/>
              <a:gd name="connsiteY1" fmla="*/ 0 h 10000"/>
              <a:gd name="connsiteX2" fmla="*/ 9433 w 9447"/>
              <a:gd name="connsiteY2" fmla="*/ 0 h 10000"/>
              <a:gd name="connsiteX3" fmla="*/ 9433 w 9447"/>
              <a:gd name="connsiteY3" fmla="*/ 10000 h 10000"/>
              <a:gd name="connsiteX4" fmla="*/ 1888 w 9447"/>
              <a:gd name="connsiteY4" fmla="*/ 10000 h 10000"/>
              <a:gd name="connsiteX5" fmla="*/ 0 w 9447"/>
              <a:gd name="connsiteY5" fmla="*/ 5000 h 10000"/>
              <a:gd name="connsiteX0" fmla="*/ 0 w 9985"/>
              <a:gd name="connsiteY0" fmla="*/ 5000 h 10000"/>
              <a:gd name="connsiteX1" fmla="*/ 1999 w 9985"/>
              <a:gd name="connsiteY1" fmla="*/ 0 h 10000"/>
              <a:gd name="connsiteX2" fmla="*/ 9985 w 9985"/>
              <a:gd name="connsiteY2" fmla="*/ 0 h 10000"/>
              <a:gd name="connsiteX3" fmla="*/ 9985 w 9985"/>
              <a:gd name="connsiteY3" fmla="*/ 10000 h 10000"/>
              <a:gd name="connsiteX4" fmla="*/ 1999 w 9985"/>
              <a:gd name="connsiteY4" fmla="*/ 10000 h 10000"/>
              <a:gd name="connsiteX5" fmla="*/ 0 w 9985"/>
              <a:gd name="connsiteY5" fmla="*/ 5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" h="10000">
                <a:moveTo>
                  <a:pt x="0" y="5000"/>
                </a:moveTo>
                <a:lnTo>
                  <a:pt x="1999" y="0"/>
                </a:lnTo>
                <a:lnTo>
                  <a:pt x="9985" y="0"/>
                </a:lnTo>
                <a:cubicBezTo>
                  <a:pt x="9974" y="9962"/>
                  <a:pt x="9973" y="39"/>
                  <a:pt x="9985" y="10000"/>
                </a:cubicBezTo>
                <a:lnTo>
                  <a:pt x="1999" y="10000"/>
                </a:lnTo>
                <a:lnTo>
                  <a:pt x="0" y="5000"/>
                </a:lnTo>
                <a:close/>
              </a:path>
            </a:pathLst>
          </a:custGeom>
          <a:noFill/>
          <a:ln>
            <a:solidFill>
              <a:srgbClr val="37A7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68836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50086" y="4323924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78985" y="3072989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60136" y="4025780"/>
            <a:ext cx="148727" cy="148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743200" y="0"/>
            <a:ext cx="0" cy="3147352"/>
          </a:xfrm>
          <a:prstGeom prst="line">
            <a:avLst/>
          </a:prstGeom>
          <a:ln>
            <a:solidFill>
              <a:srgbClr val="FFBDBD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24450" y="0"/>
            <a:ext cx="0" cy="4398287"/>
          </a:xfrm>
          <a:prstGeom prst="line">
            <a:avLst/>
          </a:prstGeom>
          <a:ln>
            <a:solidFill>
              <a:srgbClr val="FFBDBD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753350" y="0"/>
            <a:ext cx="0" cy="3121937"/>
          </a:xfrm>
          <a:prstGeom prst="line">
            <a:avLst/>
          </a:prstGeom>
          <a:ln>
            <a:solidFill>
              <a:srgbClr val="FFBDBD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334500" y="0"/>
            <a:ext cx="0" cy="4074727"/>
          </a:xfrm>
          <a:prstGeom prst="line">
            <a:avLst/>
          </a:prstGeom>
          <a:ln>
            <a:solidFill>
              <a:srgbClr val="FFBDBD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162051" y="734625"/>
            <a:ext cx="625931" cy="430731"/>
            <a:chOff x="3968090" y="850238"/>
            <a:chExt cx="987617" cy="679623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82434" y="2931986"/>
            <a:ext cx="625931" cy="430731"/>
            <a:chOff x="3968090" y="850238"/>
            <a:chExt cx="987617" cy="679623"/>
          </a:xfrm>
        </p:grpSpPr>
        <p:sp>
          <p:nvSpPr>
            <p:cNvPr id="34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069284" y="604065"/>
            <a:ext cx="625931" cy="430731"/>
            <a:chOff x="3968090" y="850238"/>
            <a:chExt cx="987617" cy="679623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83761" y="2205878"/>
            <a:ext cx="625931" cy="430731"/>
            <a:chOff x="3968090" y="850238"/>
            <a:chExt cx="987617" cy="679623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955992" y="765018"/>
            <a:ext cx="625931" cy="430731"/>
            <a:chOff x="3968090" y="850238"/>
            <a:chExt cx="987617" cy="679623"/>
          </a:xfrm>
        </p:grpSpPr>
        <p:sp>
          <p:nvSpPr>
            <p:cNvPr id="49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289719" y="1117587"/>
            <a:ext cx="625931" cy="430731"/>
            <a:chOff x="3968090" y="850238"/>
            <a:chExt cx="987617" cy="679623"/>
          </a:xfrm>
        </p:grpSpPr>
        <p:sp>
          <p:nvSpPr>
            <p:cNvPr id="54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385043" y="3395754"/>
            <a:ext cx="7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ONE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107378" y="3798122"/>
            <a:ext cx="141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761810" y="4625151"/>
            <a:ext cx="7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TWO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84145" y="5027519"/>
            <a:ext cx="141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36894" y="3424822"/>
            <a:ext cx="83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THREE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07057" y="3827190"/>
            <a:ext cx="141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43464" y="4409131"/>
            <a:ext cx="78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FOUR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681604" y="4811499"/>
            <a:ext cx="141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直角三角形 65"/>
          <p:cNvSpPr/>
          <p:nvPr/>
        </p:nvSpPr>
        <p:spPr>
          <a:xfrm rot="5664436">
            <a:off x="5476663" y="6087911"/>
            <a:ext cx="347614" cy="347614"/>
          </a:xfrm>
          <a:prstGeom prst="rtTriangle">
            <a:avLst/>
          </a:prstGeom>
          <a:solidFill>
            <a:srgbClr val="37A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/>
          <p:nvPr/>
        </p:nvSpPr>
        <p:spPr>
          <a:xfrm>
            <a:off x="6232806" y="2519418"/>
            <a:ext cx="2401677" cy="278404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153758" y="3634111"/>
            <a:ext cx="2401677" cy="278404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363" y="5860973"/>
            <a:ext cx="2376277" cy="275422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2076450 w 2401677"/>
              <a:gd name="connsiteY3" fmla="*/ 273127 h 275422"/>
              <a:gd name="connsiteX4" fmla="*/ 0 w 2401677"/>
              <a:gd name="connsiteY4" fmla="*/ 275422 h 275422"/>
              <a:gd name="connsiteX5" fmla="*/ 0 w 2401677"/>
              <a:gd name="connsiteY5" fmla="*/ 0 h 275422"/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076450 w 2401677"/>
              <a:gd name="connsiteY2" fmla="*/ 273127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376277"/>
              <a:gd name="connsiteY0" fmla="*/ 0 h 275422"/>
              <a:gd name="connsiteX1" fmla="*/ 2376277 w 2376277"/>
              <a:gd name="connsiteY1" fmla="*/ 0 h 275422"/>
              <a:gd name="connsiteX2" fmla="*/ 2076450 w 2376277"/>
              <a:gd name="connsiteY2" fmla="*/ 273127 h 275422"/>
              <a:gd name="connsiteX3" fmla="*/ 0 w 2376277"/>
              <a:gd name="connsiteY3" fmla="*/ 275422 h 275422"/>
              <a:gd name="connsiteX4" fmla="*/ 0 w 2376277"/>
              <a:gd name="connsiteY4" fmla="*/ 0 h 27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77" h="275422">
                <a:moveTo>
                  <a:pt x="0" y="0"/>
                </a:moveTo>
                <a:lnTo>
                  <a:pt x="2376277" y="0"/>
                </a:lnTo>
                <a:lnTo>
                  <a:pt x="2076450" y="273127"/>
                </a:lnTo>
                <a:lnTo>
                  <a:pt x="0" y="275422"/>
                </a:lnTo>
                <a:lnTo>
                  <a:pt x="0" y="0"/>
                </a:lnTo>
                <a:close/>
              </a:path>
            </a:pathLst>
          </a:cu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70957" y="4743450"/>
            <a:ext cx="2401677" cy="278404"/>
          </a:xfrm>
          <a:custGeom>
            <a:avLst/>
            <a:gdLst>
              <a:gd name="connsiteX0" fmla="*/ 0 w 2401677"/>
              <a:gd name="connsiteY0" fmla="*/ 0 h 275422"/>
              <a:gd name="connsiteX1" fmla="*/ 2401677 w 2401677"/>
              <a:gd name="connsiteY1" fmla="*/ 0 h 275422"/>
              <a:gd name="connsiteX2" fmla="*/ 2401677 w 2401677"/>
              <a:gd name="connsiteY2" fmla="*/ 275422 h 275422"/>
              <a:gd name="connsiteX3" fmla="*/ 0 w 2401677"/>
              <a:gd name="connsiteY3" fmla="*/ 275422 h 275422"/>
              <a:gd name="connsiteX4" fmla="*/ 0 w 2401677"/>
              <a:gd name="connsiteY4" fmla="*/ 0 h 275422"/>
              <a:gd name="connsiteX0" fmla="*/ 0 w 2401677"/>
              <a:gd name="connsiteY0" fmla="*/ 2982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5" fmla="*/ 0 w 2401677"/>
              <a:gd name="connsiteY5" fmla="*/ 2982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0 w 2401677"/>
              <a:gd name="connsiteY4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401677 w 2401677"/>
              <a:gd name="connsiteY3" fmla="*/ 278404 h 278404"/>
              <a:gd name="connsiteX4" fmla="*/ 2075230 w 2401677"/>
              <a:gd name="connsiteY4" fmla="*/ 273050 h 278404"/>
              <a:gd name="connsiteX5" fmla="*/ 0 w 2401677"/>
              <a:gd name="connsiteY5" fmla="*/ 278404 h 278404"/>
              <a:gd name="connsiteX0" fmla="*/ 0 w 2401677"/>
              <a:gd name="connsiteY0" fmla="*/ 278404 h 278404"/>
              <a:gd name="connsiteX1" fmla="*/ 309930 w 2401677"/>
              <a:gd name="connsiteY1" fmla="*/ 0 h 278404"/>
              <a:gd name="connsiteX2" fmla="*/ 2401677 w 2401677"/>
              <a:gd name="connsiteY2" fmla="*/ 2982 h 278404"/>
              <a:gd name="connsiteX3" fmla="*/ 2075230 w 2401677"/>
              <a:gd name="connsiteY3" fmla="*/ 273050 h 278404"/>
              <a:gd name="connsiteX4" fmla="*/ 0 w 2401677"/>
              <a:gd name="connsiteY4" fmla="*/ 278404 h 2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677" h="278404">
                <a:moveTo>
                  <a:pt x="0" y="278404"/>
                </a:moveTo>
                <a:lnTo>
                  <a:pt x="309930" y="0"/>
                </a:lnTo>
                <a:lnTo>
                  <a:pt x="2401677" y="2982"/>
                </a:lnTo>
                <a:lnTo>
                  <a:pt x="2075230" y="273050"/>
                </a:lnTo>
                <a:lnTo>
                  <a:pt x="0" y="278404"/>
                </a:lnTo>
                <a:close/>
              </a:path>
            </a:pathLst>
          </a:cu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 rot="16200000" flipV="1">
            <a:off x="1529451" y="5277233"/>
            <a:ext cx="1393096" cy="325226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5"/>
          <p:cNvSpPr/>
          <p:nvPr/>
        </p:nvSpPr>
        <p:spPr>
          <a:xfrm rot="16200000" flipV="1">
            <a:off x="3613473" y="4162693"/>
            <a:ext cx="1393096" cy="325226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梯形 5"/>
          <p:cNvSpPr/>
          <p:nvPr/>
        </p:nvSpPr>
        <p:spPr>
          <a:xfrm rot="16200000" flipV="1">
            <a:off x="5698871" y="3053354"/>
            <a:ext cx="1393096" cy="325226"/>
          </a:xfrm>
          <a:custGeom>
            <a:avLst/>
            <a:gdLst>
              <a:gd name="connsiteX0" fmla="*/ 0 w 1389960"/>
              <a:gd name="connsiteY0" fmla="*/ 317655 h 317655"/>
              <a:gd name="connsiteX1" fmla="*/ 282614 w 1389960"/>
              <a:gd name="connsiteY1" fmla="*/ 0 h 317655"/>
              <a:gd name="connsiteX2" fmla="*/ 1107346 w 1389960"/>
              <a:gd name="connsiteY2" fmla="*/ 0 h 317655"/>
              <a:gd name="connsiteX3" fmla="*/ 1389960 w 1389960"/>
              <a:gd name="connsiteY3" fmla="*/ 317655 h 317655"/>
              <a:gd name="connsiteX4" fmla="*/ 0 w 1389960"/>
              <a:gd name="connsiteY4" fmla="*/ 317655 h 317655"/>
              <a:gd name="connsiteX0" fmla="*/ 0 w 1393096"/>
              <a:gd name="connsiteY0" fmla="*/ 317655 h 317655"/>
              <a:gd name="connsiteX1" fmla="*/ 282614 w 1393096"/>
              <a:gd name="connsiteY1" fmla="*/ 0 h 317655"/>
              <a:gd name="connsiteX2" fmla="*/ 1393096 w 1393096"/>
              <a:gd name="connsiteY2" fmla="*/ 3 h 317655"/>
              <a:gd name="connsiteX3" fmla="*/ 1389960 w 1393096"/>
              <a:gd name="connsiteY3" fmla="*/ 317655 h 317655"/>
              <a:gd name="connsiteX4" fmla="*/ 0 w 1393096"/>
              <a:gd name="connsiteY4" fmla="*/ 317655 h 317655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389960 w 1393096"/>
              <a:gd name="connsiteY3" fmla="*/ 317655 h 325226"/>
              <a:gd name="connsiteX4" fmla="*/ 1126244 w 1393096"/>
              <a:gd name="connsiteY4" fmla="*/ 325226 h 325226"/>
              <a:gd name="connsiteX5" fmla="*/ 0 w 1393096"/>
              <a:gd name="connsiteY5" fmla="*/ 317655 h 325226"/>
              <a:gd name="connsiteX0" fmla="*/ 0 w 1443372"/>
              <a:gd name="connsiteY0" fmla="*/ 317655 h 325226"/>
              <a:gd name="connsiteX1" fmla="*/ 282614 w 1443372"/>
              <a:gd name="connsiteY1" fmla="*/ 0 h 325226"/>
              <a:gd name="connsiteX2" fmla="*/ 1393096 w 1443372"/>
              <a:gd name="connsiteY2" fmla="*/ 3 h 325226"/>
              <a:gd name="connsiteX3" fmla="*/ 1126244 w 1443372"/>
              <a:gd name="connsiteY3" fmla="*/ 325226 h 325226"/>
              <a:gd name="connsiteX4" fmla="*/ 0 w 1443372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  <a:gd name="connsiteX0" fmla="*/ 0 w 1393096"/>
              <a:gd name="connsiteY0" fmla="*/ 317655 h 325226"/>
              <a:gd name="connsiteX1" fmla="*/ 282614 w 1393096"/>
              <a:gd name="connsiteY1" fmla="*/ 0 h 325226"/>
              <a:gd name="connsiteX2" fmla="*/ 1393096 w 1393096"/>
              <a:gd name="connsiteY2" fmla="*/ 3 h 325226"/>
              <a:gd name="connsiteX3" fmla="*/ 1126244 w 1393096"/>
              <a:gd name="connsiteY3" fmla="*/ 325226 h 325226"/>
              <a:gd name="connsiteX4" fmla="*/ 0 w 1393096"/>
              <a:gd name="connsiteY4" fmla="*/ 317655 h 32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096" h="325226">
                <a:moveTo>
                  <a:pt x="0" y="317655"/>
                </a:moveTo>
                <a:lnTo>
                  <a:pt x="282614" y="0"/>
                </a:lnTo>
                <a:lnTo>
                  <a:pt x="1393096" y="3"/>
                </a:lnTo>
                <a:lnTo>
                  <a:pt x="1126244" y="325226"/>
                </a:lnTo>
                <a:lnTo>
                  <a:pt x="0" y="317655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9746636" y="741769"/>
            <a:ext cx="1170559" cy="2044813"/>
            <a:chOff x="2722" y="207"/>
            <a:chExt cx="2236" cy="3906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22" y="207"/>
              <a:ext cx="2236" cy="3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373" y="3255"/>
              <a:ext cx="960" cy="858"/>
            </a:xfrm>
            <a:custGeom>
              <a:avLst/>
              <a:gdLst>
                <a:gd name="T0" fmla="*/ 224 w 447"/>
                <a:gd name="T1" fmla="*/ 5 h 400"/>
                <a:gd name="T2" fmla="*/ 39 w 447"/>
                <a:gd name="T3" fmla="*/ 0 h 400"/>
                <a:gd name="T4" fmla="*/ 3 w 447"/>
                <a:gd name="T5" fmla="*/ 0 h 400"/>
                <a:gd name="T6" fmla="*/ 3 w 447"/>
                <a:gd name="T7" fmla="*/ 43 h 400"/>
                <a:gd name="T8" fmla="*/ 17 w 447"/>
                <a:gd name="T9" fmla="*/ 61 h 400"/>
                <a:gd name="T10" fmla="*/ 3 w 447"/>
                <a:gd name="T11" fmla="*/ 88 h 400"/>
                <a:gd name="T12" fmla="*/ 3 w 447"/>
                <a:gd name="T13" fmla="*/ 105 h 400"/>
                <a:gd name="T14" fmla="*/ 17 w 447"/>
                <a:gd name="T15" fmla="*/ 122 h 400"/>
                <a:gd name="T16" fmla="*/ 0 w 447"/>
                <a:gd name="T17" fmla="*/ 150 h 400"/>
                <a:gd name="T18" fmla="*/ 0 w 447"/>
                <a:gd name="T19" fmla="*/ 166 h 400"/>
                <a:gd name="T20" fmla="*/ 17 w 447"/>
                <a:gd name="T21" fmla="*/ 180 h 400"/>
                <a:gd name="T22" fmla="*/ 3 w 447"/>
                <a:gd name="T23" fmla="*/ 214 h 400"/>
                <a:gd name="T24" fmla="*/ 3 w 447"/>
                <a:gd name="T25" fmla="*/ 225 h 400"/>
                <a:gd name="T26" fmla="*/ 17 w 447"/>
                <a:gd name="T27" fmla="*/ 258 h 400"/>
                <a:gd name="T28" fmla="*/ 28 w 447"/>
                <a:gd name="T29" fmla="*/ 275 h 400"/>
                <a:gd name="T30" fmla="*/ 41 w 447"/>
                <a:gd name="T31" fmla="*/ 293 h 400"/>
                <a:gd name="T32" fmla="*/ 80 w 447"/>
                <a:gd name="T33" fmla="*/ 330 h 400"/>
                <a:gd name="T34" fmla="*/ 92 w 447"/>
                <a:gd name="T35" fmla="*/ 330 h 400"/>
                <a:gd name="T36" fmla="*/ 142 w 447"/>
                <a:gd name="T37" fmla="*/ 387 h 400"/>
                <a:gd name="T38" fmla="*/ 197 w 447"/>
                <a:gd name="T39" fmla="*/ 399 h 400"/>
                <a:gd name="T40" fmla="*/ 223 w 447"/>
                <a:gd name="T41" fmla="*/ 394 h 400"/>
                <a:gd name="T42" fmla="*/ 250 w 447"/>
                <a:gd name="T43" fmla="*/ 399 h 400"/>
                <a:gd name="T44" fmla="*/ 304 w 447"/>
                <a:gd name="T45" fmla="*/ 387 h 400"/>
                <a:gd name="T46" fmla="*/ 355 w 447"/>
                <a:gd name="T47" fmla="*/ 330 h 400"/>
                <a:gd name="T48" fmla="*/ 366 w 447"/>
                <a:gd name="T49" fmla="*/ 330 h 400"/>
                <a:gd name="T50" fmla="*/ 405 w 447"/>
                <a:gd name="T51" fmla="*/ 293 h 400"/>
                <a:gd name="T52" fmla="*/ 418 w 447"/>
                <a:gd name="T53" fmla="*/ 275 h 400"/>
                <a:gd name="T54" fmla="*/ 430 w 447"/>
                <a:gd name="T55" fmla="*/ 258 h 400"/>
                <a:gd name="T56" fmla="*/ 444 w 447"/>
                <a:gd name="T57" fmla="*/ 225 h 400"/>
                <a:gd name="T58" fmla="*/ 444 w 447"/>
                <a:gd name="T59" fmla="*/ 214 h 400"/>
                <a:gd name="T60" fmla="*/ 430 w 447"/>
                <a:gd name="T61" fmla="*/ 180 h 400"/>
                <a:gd name="T62" fmla="*/ 447 w 447"/>
                <a:gd name="T63" fmla="*/ 166 h 400"/>
                <a:gd name="T64" fmla="*/ 447 w 447"/>
                <a:gd name="T65" fmla="*/ 150 h 400"/>
                <a:gd name="T66" fmla="*/ 430 w 447"/>
                <a:gd name="T67" fmla="*/ 122 h 400"/>
                <a:gd name="T68" fmla="*/ 444 w 447"/>
                <a:gd name="T69" fmla="*/ 105 h 400"/>
                <a:gd name="T70" fmla="*/ 444 w 447"/>
                <a:gd name="T71" fmla="*/ 88 h 400"/>
                <a:gd name="T72" fmla="*/ 430 w 447"/>
                <a:gd name="T73" fmla="*/ 61 h 400"/>
                <a:gd name="T74" fmla="*/ 444 w 447"/>
                <a:gd name="T75" fmla="*/ 43 h 400"/>
                <a:gd name="T76" fmla="*/ 444 w 447"/>
                <a:gd name="T77" fmla="*/ 0 h 400"/>
                <a:gd name="T78" fmla="*/ 224 w 447"/>
                <a:gd name="T79" fmla="*/ 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400">
                  <a:moveTo>
                    <a:pt x="224" y="5"/>
                  </a:moveTo>
                  <a:cubicBezTo>
                    <a:pt x="224" y="5"/>
                    <a:pt x="112" y="3"/>
                    <a:pt x="3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5" y="56"/>
                    <a:pt x="17" y="61"/>
                  </a:cubicBezTo>
                  <a:cubicBezTo>
                    <a:pt x="17" y="61"/>
                    <a:pt x="19" y="79"/>
                    <a:pt x="3" y="88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14" y="114"/>
                    <a:pt x="17" y="122"/>
                  </a:cubicBezTo>
                  <a:cubicBezTo>
                    <a:pt x="19" y="130"/>
                    <a:pt x="5" y="148"/>
                    <a:pt x="0" y="15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13" y="168"/>
                    <a:pt x="17" y="180"/>
                  </a:cubicBezTo>
                  <a:cubicBezTo>
                    <a:pt x="21" y="192"/>
                    <a:pt x="10" y="210"/>
                    <a:pt x="3" y="214"/>
                  </a:cubicBezTo>
                  <a:cubicBezTo>
                    <a:pt x="3" y="225"/>
                    <a:pt x="3" y="225"/>
                    <a:pt x="3" y="225"/>
                  </a:cubicBezTo>
                  <a:cubicBezTo>
                    <a:pt x="3" y="225"/>
                    <a:pt x="25" y="238"/>
                    <a:pt x="17" y="258"/>
                  </a:cubicBezTo>
                  <a:cubicBezTo>
                    <a:pt x="17" y="258"/>
                    <a:pt x="10" y="268"/>
                    <a:pt x="28" y="275"/>
                  </a:cubicBezTo>
                  <a:cubicBezTo>
                    <a:pt x="28" y="275"/>
                    <a:pt x="38" y="285"/>
                    <a:pt x="41" y="293"/>
                  </a:cubicBezTo>
                  <a:cubicBezTo>
                    <a:pt x="45" y="301"/>
                    <a:pt x="72" y="329"/>
                    <a:pt x="80" y="330"/>
                  </a:cubicBezTo>
                  <a:cubicBezTo>
                    <a:pt x="92" y="330"/>
                    <a:pt x="92" y="330"/>
                    <a:pt x="92" y="330"/>
                  </a:cubicBezTo>
                  <a:cubicBezTo>
                    <a:pt x="92" y="330"/>
                    <a:pt x="129" y="369"/>
                    <a:pt x="142" y="387"/>
                  </a:cubicBezTo>
                  <a:cubicBezTo>
                    <a:pt x="142" y="387"/>
                    <a:pt x="172" y="400"/>
                    <a:pt x="197" y="399"/>
                  </a:cubicBezTo>
                  <a:cubicBezTo>
                    <a:pt x="197" y="399"/>
                    <a:pt x="213" y="394"/>
                    <a:pt x="223" y="394"/>
                  </a:cubicBezTo>
                  <a:cubicBezTo>
                    <a:pt x="234" y="394"/>
                    <a:pt x="250" y="399"/>
                    <a:pt x="250" y="399"/>
                  </a:cubicBezTo>
                  <a:cubicBezTo>
                    <a:pt x="275" y="400"/>
                    <a:pt x="304" y="387"/>
                    <a:pt x="304" y="387"/>
                  </a:cubicBezTo>
                  <a:cubicBezTo>
                    <a:pt x="317" y="369"/>
                    <a:pt x="355" y="330"/>
                    <a:pt x="355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74" y="329"/>
                    <a:pt x="401" y="301"/>
                    <a:pt x="405" y="293"/>
                  </a:cubicBezTo>
                  <a:cubicBezTo>
                    <a:pt x="409" y="285"/>
                    <a:pt x="418" y="275"/>
                    <a:pt x="418" y="275"/>
                  </a:cubicBezTo>
                  <a:cubicBezTo>
                    <a:pt x="436" y="268"/>
                    <a:pt x="430" y="258"/>
                    <a:pt x="430" y="258"/>
                  </a:cubicBezTo>
                  <a:cubicBezTo>
                    <a:pt x="422" y="238"/>
                    <a:pt x="444" y="225"/>
                    <a:pt x="444" y="225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36" y="210"/>
                    <a:pt x="426" y="192"/>
                    <a:pt x="430" y="180"/>
                  </a:cubicBezTo>
                  <a:cubicBezTo>
                    <a:pt x="434" y="168"/>
                    <a:pt x="447" y="166"/>
                    <a:pt x="447" y="166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2" y="148"/>
                    <a:pt x="427" y="130"/>
                    <a:pt x="430" y="122"/>
                  </a:cubicBezTo>
                  <a:cubicBezTo>
                    <a:pt x="433" y="114"/>
                    <a:pt x="444" y="105"/>
                    <a:pt x="444" y="105"/>
                  </a:cubicBezTo>
                  <a:cubicBezTo>
                    <a:pt x="444" y="88"/>
                    <a:pt x="444" y="88"/>
                    <a:pt x="444" y="88"/>
                  </a:cubicBezTo>
                  <a:cubicBezTo>
                    <a:pt x="427" y="79"/>
                    <a:pt x="430" y="61"/>
                    <a:pt x="430" y="61"/>
                  </a:cubicBezTo>
                  <a:cubicBezTo>
                    <a:pt x="442" y="56"/>
                    <a:pt x="444" y="43"/>
                    <a:pt x="444" y="43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383" y="3"/>
                    <a:pt x="224" y="5"/>
                    <a:pt x="224" y="5"/>
                  </a:cubicBezTo>
                  <a:close/>
                </a:path>
              </a:pathLst>
            </a:custGeom>
            <a:solidFill>
              <a:srgbClr val="2F3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596" y="3285"/>
              <a:ext cx="728" cy="75"/>
            </a:xfrm>
            <a:custGeom>
              <a:avLst/>
              <a:gdLst>
                <a:gd name="T0" fmla="*/ 0 w 339"/>
                <a:gd name="T1" fmla="*/ 2 h 35"/>
                <a:gd name="T2" fmla="*/ 321 w 339"/>
                <a:gd name="T3" fmla="*/ 0 h 35"/>
                <a:gd name="T4" fmla="*/ 314 w 339"/>
                <a:gd name="T5" fmla="*/ 35 h 35"/>
                <a:gd name="T6" fmla="*/ 7 w 339"/>
                <a:gd name="T7" fmla="*/ 31 h 35"/>
                <a:gd name="T8" fmla="*/ 278 w 339"/>
                <a:gd name="T9" fmla="*/ 17 h 35"/>
                <a:gd name="T10" fmla="*/ 0 w 339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35">
                  <a:moveTo>
                    <a:pt x="0" y="2"/>
                  </a:moveTo>
                  <a:cubicBezTo>
                    <a:pt x="0" y="2"/>
                    <a:pt x="238" y="11"/>
                    <a:pt x="321" y="0"/>
                  </a:cubicBezTo>
                  <a:cubicBezTo>
                    <a:pt x="321" y="0"/>
                    <a:pt x="339" y="21"/>
                    <a:pt x="314" y="35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264" y="26"/>
                    <a:pt x="278" y="17"/>
                  </a:cubicBezTo>
                  <a:cubicBezTo>
                    <a:pt x="278" y="17"/>
                    <a:pt x="69" y="4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446" y="3399"/>
              <a:ext cx="792" cy="70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3" y="20"/>
                    <a:pt x="369" y="0"/>
                  </a:cubicBezTo>
                  <a:cubicBezTo>
                    <a:pt x="369" y="0"/>
                    <a:pt x="14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450" y="3502"/>
              <a:ext cx="793" cy="70"/>
            </a:xfrm>
            <a:custGeom>
              <a:avLst/>
              <a:gdLst>
                <a:gd name="T0" fmla="*/ 0 w 369"/>
                <a:gd name="T1" fmla="*/ 0 h 33"/>
                <a:gd name="T2" fmla="*/ 369 w 369"/>
                <a:gd name="T3" fmla="*/ 0 h 33"/>
                <a:gd name="T4" fmla="*/ 0 w 36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3">
                  <a:moveTo>
                    <a:pt x="0" y="0"/>
                  </a:moveTo>
                  <a:cubicBezTo>
                    <a:pt x="0" y="0"/>
                    <a:pt x="204" y="20"/>
                    <a:pt x="369" y="0"/>
                  </a:cubicBezTo>
                  <a:cubicBezTo>
                    <a:pt x="369" y="0"/>
                    <a:pt x="14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450" y="3622"/>
              <a:ext cx="793" cy="68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4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3459" y="3725"/>
              <a:ext cx="792" cy="68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457" y="3826"/>
              <a:ext cx="792" cy="68"/>
            </a:xfrm>
            <a:custGeom>
              <a:avLst/>
              <a:gdLst>
                <a:gd name="T0" fmla="*/ 0 w 369"/>
                <a:gd name="T1" fmla="*/ 0 h 32"/>
                <a:gd name="T2" fmla="*/ 369 w 369"/>
                <a:gd name="T3" fmla="*/ 0 h 32"/>
                <a:gd name="T4" fmla="*/ 0 w 36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" h="32">
                  <a:moveTo>
                    <a:pt x="0" y="0"/>
                  </a:moveTo>
                  <a:cubicBezTo>
                    <a:pt x="0" y="0"/>
                    <a:pt x="203" y="19"/>
                    <a:pt x="369" y="0"/>
                  </a:cubicBezTo>
                  <a:cubicBezTo>
                    <a:pt x="369" y="0"/>
                    <a:pt x="144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841" y="3941"/>
              <a:ext cx="275" cy="140"/>
            </a:xfrm>
            <a:custGeom>
              <a:avLst/>
              <a:gdLst>
                <a:gd name="T0" fmla="*/ 0 w 128"/>
                <a:gd name="T1" fmla="*/ 0 h 65"/>
                <a:gd name="T2" fmla="*/ 128 w 128"/>
                <a:gd name="T3" fmla="*/ 0 h 65"/>
                <a:gd name="T4" fmla="*/ 71 w 128"/>
                <a:gd name="T5" fmla="*/ 65 h 65"/>
                <a:gd name="T6" fmla="*/ 69 w 128"/>
                <a:gd name="T7" fmla="*/ 18 h 65"/>
                <a:gd name="T8" fmla="*/ 0 w 12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5">
                  <a:moveTo>
                    <a:pt x="0" y="0"/>
                  </a:moveTo>
                  <a:cubicBezTo>
                    <a:pt x="0" y="0"/>
                    <a:pt x="95" y="6"/>
                    <a:pt x="128" y="0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5"/>
                    <a:pt x="94" y="19"/>
                    <a:pt x="69" y="18"/>
                  </a:cubicBezTo>
                  <a:cubicBezTo>
                    <a:pt x="45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3650" y="3422"/>
              <a:ext cx="281" cy="103"/>
            </a:xfrm>
            <a:custGeom>
              <a:avLst/>
              <a:gdLst>
                <a:gd name="T0" fmla="*/ 65 w 131"/>
                <a:gd name="T1" fmla="*/ 1 h 48"/>
                <a:gd name="T2" fmla="*/ 0 w 131"/>
                <a:gd name="T3" fmla="*/ 1 h 48"/>
                <a:gd name="T4" fmla="*/ 91 w 131"/>
                <a:gd name="T5" fmla="*/ 45 h 48"/>
                <a:gd name="T6" fmla="*/ 131 w 131"/>
                <a:gd name="T7" fmla="*/ 48 h 48"/>
                <a:gd name="T8" fmla="*/ 90 w 13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48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4"/>
                    <a:pt x="91" y="45"/>
                  </a:cubicBezTo>
                  <a:cubicBezTo>
                    <a:pt x="83" y="48"/>
                    <a:pt x="131" y="48"/>
                    <a:pt x="131" y="48"/>
                  </a:cubicBezTo>
                  <a:cubicBezTo>
                    <a:pt x="131" y="48"/>
                    <a:pt x="83" y="1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656" y="3519"/>
              <a:ext cx="282" cy="129"/>
            </a:xfrm>
            <a:custGeom>
              <a:avLst/>
              <a:gdLst>
                <a:gd name="T0" fmla="*/ 65 w 131"/>
                <a:gd name="T1" fmla="*/ 2 h 60"/>
                <a:gd name="T2" fmla="*/ 0 w 131"/>
                <a:gd name="T3" fmla="*/ 2 h 60"/>
                <a:gd name="T4" fmla="*/ 91 w 131"/>
                <a:gd name="T5" fmla="*/ 56 h 60"/>
                <a:gd name="T6" fmla="*/ 131 w 131"/>
                <a:gd name="T7" fmla="*/ 60 h 60"/>
                <a:gd name="T8" fmla="*/ 89 w 13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0">
                  <a:moveTo>
                    <a:pt x="6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23" y="43"/>
                    <a:pt x="91" y="56"/>
                  </a:cubicBezTo>
                  <a:cubicBezTo>
                    <a:pt x="83" y="60"/>
                    <a:pt x="131" y="60"/>
                    <a:pt x="131" y="60"/>
                  </a:cubicBezTo>
                  <a:cubicBezTo>
                    <a:pt x="131" y="60"/>
                    <a:pt x="83" y="13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759" y="3641"/>
              <a:ext cx="282" cy="109"/>
            </a:xfrm>
            <a:custGeom>
              <a:avLst/>
              <a:gdLst>
                <a:gd name="T0" fmla="*/ 65 w 131"/>
                <a:gd name="T1" fmla="*/ 1 h 51"/>
                <a:gd name="T2" fmla="*/ 0 w 131"/>
                <a:gd name="T3" fmla="*/ 1 h 51"/>
                <a:gd name="T4" fmla="*/ 91 w 131"/>
                <a:gd name="T5" fmla="*/ 48 h 51"/>
                <a:gd name="T6" fmla="*/ 131 w 131"/>
                <a:gd name="T7" fmla="*/ 51 h 51"/>
                <a:gd name="T8" fmla="*/ 89 w 13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51">
                  <a:moveTo>
                    <a:pt x="6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3" y="37"/>
                    <a:pt x="91" y="48"/>
                  </a:cubicBezTo>
                  <a:cubicBezTo>
                    <a:pt x="83" y="51"/>
                    <a:pt x="131" y="51"/>
                    <a:pt x="131" y="51"/>
                  </a:cubicBezTo>
                  <a:cubicBezTo>
                    <a:pt x="131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588" y="3746"/>
              <a:ext cx="279" cy="110"/>
            </a:xfrm>
            <a:custGeom>
              <a:avLst/>
              <a:gdLst>
                <a:gd name="T0" fmla="*/ 64 w 130"/>
                <a:gd name="T1" fmla="*/ 1 h 51"/>
                <a:gd name="T2" fmla="*/ 0 w 130"/>
                <a:gd name="T3" fmla="*/ 1 h 51"/>
                <a:gd name="T4" fmla="*/ 90 w 130"/>
                <a:gd name="T5" fmla="*/ 48 h 51"/>
                <a:gd name="T6" fmla="*/ 130 w 130"/>
                <a:gd name="T7" fmla="*/ 51 h 51"/>
                <a:gd name="T8" fmla="*/ 89 w 130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1">
                  <a:moveTo>
                    <a:pt x="64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2" y="37"/>
                    <a:pt x="90" y="48"/>
                  </a:cubicBezTo>
                  <a:cubicBezTo>
                    <a:pt x="83" y="51"/>
                    <a:pt x="130" y="51"/>
                    <a:pt x="130" y="51"/>
                  </a:cubicBezTo>
                  <a:cubicBezTo>
                    <a:pt x="130" y="51"/>
                    <a:pt x="83" y="11"/>
                    <a:pt x="8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831" y="355"/>
              <a:ext cx="2073" cy="2894"/>
            </a:xfrm>
            <a:custGeom>
              <a:avLst/>
              <a:gdLst>
                <a:gd name="T0" fmla="*/ 1178 w 2073"/>
                <a:gd name="T1" fmla="*/ 2465 h 2894"/>
                <a:gd name="T2" fmla="*/ 1487 w 2073"/>
                <a:gd name="T3" fmla="*/ 2894 h 2894"/>
                <a:gd name="T4" fmla="*/ 1803 w 2073"/>
                <a:gd name="T5" fmla="*/ 2226 h 2894"/>
                <a:gd name="T6" fmla="*/ 2073 w 2073"/>
                <a:gd name="T7" fmla="*/ 1446 h 2894"/>
                <a:gd name="T8" fmla="*/ 0 w 2073"/>
                <a:gd name="T9" fmla="*/ 581 h 2894"/>
                <a:gd name="T10" fmla="*/ 653 w 2073"/>
                <a:gd name="T11" fmla="*/ 0 h 2894"/>
                <a:gd name="T12" fmla="*/ 1874 w 2073"/>
                <a:gd name="T13" fmla="*/ 667 h 2894"/>
                <a:gd name="T14" fmla="*/ 95 w 2073"/>
                <a:gd name="T15" fmla="*/ 1731 h 2894"/>
                <a:gd name="T16" fmla="*/ 1420 w 2073"/>
                <a:gd name="T17" fmla="*/ 1742 h 2894"/>
                <a:gd name="T18" fmla="*/ 1803 w 2073"/>
                <a:gd name="T19" fmla="*/ 2226 h 2894"/>
                <a:gd name="T20" fmla="*/ 535 w 2073"/>
                <a:gd name="T21" fmla="*/ 2825 h 2894"/>
                <a:gd name="T22" fmla="*/ 303 w 2073"/>
                <a:gd name="T23" fmla="*/ 2437 h 2894"/>
                <a:gd name="T24" fmla="*/ 230 w 2073"/>
                <a:gd name="T25" fmla="*/ 2100 h 2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3" h="2894">
                  <a:moveTo>
                    <a:pt x="1178" y="2465"/>
                  </a:moveTo>
                  <a:lnTo>
                    <a:pt x="1487" y="2894"/>
                  </a:lnTo>
                  <a:lnTo>
                    <a:pt x="1803" y="2226"/>
                  </a:lnTo>
                  <a:lnTo>
                    <a:pt x="2073" y="1446"/>
                  </a:lnTo>
                  <a:lnTo>
                    <a:pt x="0" y="581"/>
                  </a:lnTo>
                  <a:lnTo>
                    <a:pt x="653" y="0"/>
                  </a:lnTo>
                  <a:lnTo>
                    <a:pt x="1874" y="667"/>
                  </a:lnTo>
                  <a:lnTo>
                    <a:pt x="95" y="1731"/>
                  </a:lnTo>
                  <a:lnTo>
                    <a:pt x="1420" y="1742"/>
                  </a:lnTo>
                  <a:lnTo>
                    <a:pt x="1803" y="2226"/>
                  </a:lnTo>
                  <a:lnTo>
                    <a:pt x="535" y="2825"/>
                  </a:lnTo>
                  <a:lnTo>
                    <a:pt x="303" y="2437"/>
                  </a:lnTo>
                  <a:lnTo>
                    <a:pt x="230" y="2100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3822" y="409"/>
              <a:ext cx="1082" cy="1392"/>
            </a:xfrm>
            <a:custGeom>
              <a:avLst/>
              <a:gdLst>
                <a:gd name="T0" fmla="*/ 328 w 1082"/>
                <a:gd name="T1" fmla="*/ 311 h 1392"/>
                <a:gd name="T2" fmla="*/ 541 w 1082"/>
                <a:gd name="T3" fmla="*/ 0 h 1392"/>
                <a:gd name="T4" fmla="*/ 883 w 1082"/>
                <a:gd name="T5" fmla="*/ 613 h 1392"/>
                <a:gd name="T6" fmla="*/ 1044 w 1082"/>
                <a:gd name="T7" fmla="*/ 532 h 1392"/>
                <a:gd name="T8" fmla="*/ 1082 w 1082"/>
                <a:gd name="T9" fmla="*/ 1392 h 1392"/>
                <a:gd name="T10" fmla="*/ 883 w 1082"/>
                <a:gd name="T11" fmla="*/ 613 h 1392"/>
                <a:gd name="T12" fmla="*/ 0 w 1082"/>
                <a:gd name="T13" fmla="*/ 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2" h="1392">
                  <a:moveTo>
                    <a:pt x="328" y="311"/>
                  </a:moveTo>
                  <a:lnTo>
                    <a:pt x="541" y="0"/>
                  </a:lnTo>
                  <a:lnTo>
                    <a:pt x="883" y="613"/>
                  </a:lnTo>
                  <a:lnTo>
                    <a:pt x="1044" y="532"/>
                  </a:lnTo>
                  <a:lnTo>
                    <a:pt x="1082" y="1392"/>
                  </a:lnTo>
                  <a:lnTo>
                    <a:pt x="883" y="613"/>
                  </a:lnTo>
                  <a:lnTo>
                    <a:pt x="0" y="392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782" y="666"/>
              <a:ext cx="1259" cy="2154"/>
            </a:xfrm>
            <a:custGeom>
              <a:avLst/>
              <a:gdLst>
                <a:gd name="T0" fmla="*/ 1023 w 1259"/>
                <a:gd name="T1" fmla="*/ 684 h 2154"/>
                <a:gd name="T2" fmla="*/ 1040 w 1259"/>
                <a:gd name="T3" fmla="*/ 135 h 2154"/>
                <a:gd name="T4" fmla="*/ 352 w 1259"/>
                <a:gd name="T5" fmla="*/ 0 h 2154"/>
                <a:gd name="T6" fmla="*/ 629 w 1259"/>
                <a:gd name="T7" fmla="*/ 517 h 2154"/>
                <a:gd name="T8" fmla="*/ 0 w 1259"/>
                <a:gd name="T9" fmla="*/ 849 h 2154"/>
                <a:gd name="T10" fmla="*/ 144 w 1259"/>
                <a:gd name="T11" fmla="*/ 1420 h 2154"/>
                <a:gd name="T12" fmla="*/ 279 w 1259"/>
                <a:gd name="T13" fmla="*/ 1789 h 2154"/>
                <a:gd name="T14" fmla="*/ 883 w 1259"/>
                <a:gd name="T15" fmla="*/ 1426 h 2154"/>
                <a:gd name="T16" fmla="*/ 352 w 1259"/>
                <a:gd name="T17" fmla="*/ 2126 h 2154"/>
                <a:gd name="T18" fmla="*/ 1259 w 1259"/>
                <a:gd name="T19" fmla="*/ 2154 h 2154"/>
                <a:gd name="T20" fmla="*/ 960 w 1259"/>
                <a:gd name="T21" fmla="*/ 93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2154">
                  <a:moveTo>
                    <a:pt x="1023" y="684"/>
                  </a:moveTo>
                  <a:lnTo>
                    <a:pt x="1040" y="135"/>
                  </a:lnTo>
                  <a:lnTo>
                    <a:pt x="352" y="0"/>
                  </a:lnTo>
                  <a:lnTo>
                    <a:pt x="629" y="517"/>
                  </a:lnTo>
                  <a:lnTo>
                    <a:pt x="0" y="849"/>
                  </a:lnTo>
                  <a:lnTo>
                    <a:pt x="144" y="1420"/>
                  </a:lnTo>
                  <a:lnTo>
                    <a:pt x="279" y="1789"/>
                  </a:lnTo>
                  <a:lnTo>
                    <a:pt x="883" y="1426"/>
                  </a:lnTo>
                  <a:lnTo>
                    <a:pt x="352" y="2126"/>
                  </a:lnTo>
                  <a:lnTo>
                    <a:pt x="1259" y="2154"/>
                  </a:lnTo>
                  <a:lnTo>
                    <a:pt x="960" y="931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2782" y="936"/>
              <a:ext cx="49" cy="579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3484" y="276"/>
              <a:ext cx="1382" cy="665"/>
            </a:xfrm>
            <a:custGeom>
              <a:avLst/>
              <a:gdLst>
                <a:gd name="T0" fmla="*/ 1382 w 1382"/>
                <a:gd name="T1" fmla="*/ 665 h 665"/>
                <a:gd name="T2" fmla="*/ 879 w 1382"/>
                <a:gd name="T3" fmla="*/ 133 h 665"/>
                <a:gd name="T4" fmla="*/ 430 w 1382"/>
                <a:gd name="T5" fmla="*/ 0 h 665"/>
                <a:gd name="T6" fmla="*/ 0 w 1382"/>
                <a:gd name="T7" fmla="*/ 7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2" h="665">
                  <a:moveTo>
                    <a:pt x="1382" y="665"/>
                  </a:moveTo>
                  <a:lnTo>
                    <a:pt x="879" y="133"/>
                  </a:lnTo>
                  <a:lnTo>
                    <a:pt x="430" y="0"/>
                  </a:lnTo>
                  <a:lnTo>
                    <a:pt x="0" y="79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3326" y="1183"/>
              <a:ext cx="85" cy="665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4002" y="1443"/>
              <a:ext cx="797" cy="654"/>
            </a:xfrm>
            <a:custGeom>
              <a:avLst/>
              <a:gdLst>
                <a:gd name="T0" fmla="*/ 797 w 797"/>
                <a:gd name="T1" fmla="*/ 366 h 654"/>
                <a:gd name="T2" fmla="*/ 249 w 797"/>
                <a:gd name="T3" fmla="*/ 654 h 654"/>
                <a:gd name="T4" fmla="*/ 0 w 797"/>
                <a:gd name="T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654">
                  <a:moveTo>
                    <a:pt x="797" y="366"/>
                  </a:moveTo>
                  <a:lnTo>
                    <a:pt x="249" y="654"/>
                  </a:lnTo>
                  <a:lnTo>
                    <a:pt x="0" y="0"/>
                  </a:lnTo>
                </a:path>
              </a:pathLst>
            </a:cu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3457" y="2378"/>
              <a:ext cx="584" cy="442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4049" y="2311"/>
              <a:ext cx="355" cy="498"/>
            </a:xfrm>
            <a:prstGeom prst="line">
              <a:avLst/>
            </a:prstGeom>
            <a:noFill/>
            <a:ln w="26988" cap="flat">
              <a:solidFill>
                <a:srgbClr val="00A79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068" y="2708"/>
              <a:ext cx="159" cy="161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3946" y="2708"/>
              <a:ext cx="204" cy="202"/>
            </a:xfrm>
            <a:prstGeom prst="ellipse">
              <a:avLst/>
            </a:prstGeom>
            <a:solidFill>
              <a:srgbClr val="9B0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28"/>
            <p:cNvSpPr>
              <a:spLocks noChangeArrowheads="1"/>
            </p:cNvSpPr>
            <p:nvPr/>
          </p:nvSpPr>
          <p:spPr bwMode="auto">
            <a:xfrm>
              <a:off x="4554" y="2513"/>
              <a:ext cx="131" cy="131"/>
            </a:xfrm>
            <a:prstGeom prst="ellipse">
              <a:avLst/>
            </a:prstGeom>
            <a:solidFill>
              <a:srgbClr val="619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4189" y="2024"/>
              <a:ext cx="127" cy="126"/>
            </a:xfrm>
            <a:prstGeom prst="ellipse">
              <a:avLst/>
            </a:prstGeom>
            <a:solidFill>
              <a:srgbClr val="FF8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3822" y="2043"/>
              <a:ext cx="124" cy="127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3936" y="1352"/>
              <a:ext cx="219" cy="219"/>
            </a:xfrm>
            <a:prstGeom prst="ellipse">
              <a:avLst/>
            </a:prstGeom>
            <a:solidFill>
              <a:srgbClr val="86C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4778" y="1713"/>
              <a:ext cx="178" cy="178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4601" y="960"/>
              <a:ext cx="140" cy="137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4299" y="355"/>
              <a:ext cx="105" cy="103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4103" y="666"/>
              <a:ext cx="112" cy="109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3431" y="310"/>
              <a:ext cx="139" cy="139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3852" y="205"/>
              <a:ext cx="150" cy="150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38"/>
            <p:cNvSpPr>
              <a:spLocks noChangeArrowheads="1"/>
            </p:cNvSpPr>
            <p:nvPr/>
          </p:nvSpPr>
          <p:spPr bwMode="auto">
            <a:xfrm>
              <a:off x="3742" y="722"/>
              <a:ext cx="142" cy="141"/>
            </a:xfrm>
            <a:prstGeom prst="ellipse">
              <a:avLst/>
            </a:prstGeom>
            <a:solidFill>
              <a:srgbClr val="FF8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>
              <a:off x="3326" y="1121"/>
              <a:ext cx="150" cy="150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auto">
            <a:xfrm>
              <a:off x="3742" y="1299"/>
              <a:ext cx="103" cy="103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3697" y="1556"/>
              <a:ext cx="97" cy="99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>
              <a:off x="3596" y="2026"/>
              <a:ext cx="146" cy="148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2993" y="2408"/>
              <a:ext cx="113" cy="116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4"/>
            <p:cNvSpPr>
              <a:spLocks noChangeArrowheads="1"/>
            </p:cNvSpPr>
            <p:nvPr/>
          </p:nvSpPr>
          <p:spPr bwMode="auto">
            <a:xfrm>
              <a:off x="2881" y="2043"/>
              <a:ext cx="112" cy="112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5"/>
            <p:cNvSpPr>
              <a:spLocks noChangeArrowheads="1"/>
            </p:cNvSpPr>
            <p:nvPr/>
          </p:nvSpPr>
          <p:spPr bwMode="auto">
            <a:xfrm>
              <a:off x="3291" y="1779"/>
              <a:ext cx="110" cy="110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46"/>
            <p:cNvSpPr>
              <a:spLocks noChangeArrowheads="1"/>
            </p:cNvSpPr>
            <p:nvPr/>
          </p:nvSpPr>
          <p:spPr bwMode="auto">
            <a:xfrm>
              <a:off x="2724" y="1432"/>
              <a:ext cx="170" cy="169"/>
            </a:xfrm>
            <a:prstGeom prst="ellipse">
              <a:avLst/>
            </a:prstGeom>
            <a:solidFill>
              <a:srgbClr val="62A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47"/>
            <p:cNvSpPr>
              <a:spLocks noChangeArrowheads="1"/>
            </p:cNvSpPr>
            <p:nvPr/>
          </p:nvSpPr>
          <p:spPr bwMode="auto">
            <a:xfrm>
              <a:off x="2780" y="878"/>
              <a:ext cx="122" cy="123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48"/>
            <p:cNvSpPr>
              <a:spLocks noChangeArrowheads="1"/>
            </p:cNvSpPr>
            <p:nvPr/>
          </p:nvSpPr>
          <p:spPr bwMode="auto">
            <a:xfrm>
              <a:off x="3089" y="617"/>
              <a:ext cx="105" cy="105"/>
            </a:xfrm>
            <a:prstGeom prst="ellipse">
              <a:avLst/>
            </a:prstGeom>
            <a:solidFill>
              <a:srgbClr val="B40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49"/>
            <p:cNvSpPr>
              <a:spLocks noChangeArrowheads="1"/>
            </p:cNvSpPr>
            <p:nvPr/>
          </p:nvSpPr>
          <p:spPr bwMode="auto">
            <a:xfrm>
              <a:off x="4810" y="881"/>
              <a:ext cx="94" cy="94"/>
            </a:xfrm>
            <a:prstGeom prst="ellipse">
              <a:avLst/>
            </a:prstGeom>
            <a:solidFill>
              <a:srgbClr val="CB8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50"/>
            <p:cNvSpPr>
              <a:spLocks noChangeArrowheads="1"/>
            </p:cNvSpPr>
            <p:nvPr/>
          </p:nvSpPr>
          <p:spPr bwMode="auto">
            <a:xfrm>
              <a:off x="3326" y="3126"/>
              <a:ext cx="85" cy="86"/>
            </a:xfrm>
            <a:prstGeom prst="ellipse">
              <a:avLst/>
            </a:prstGeom>
            <a:solidFill>
              <a:srgbClr val="F7A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51"/>
            <p:cNvSpPr>
              <a:spLocks noChangeArrowheads="1"/>
            </p:cNvSpPr>
            <p:nvPr/>
          </p:nvSpPr>
          <p:spPr bwMode="auto">
            <a:xfrm>
              <a:off x="4266" y="3178"/>
              <a:ext cx="95" cy="94"/>
            </a:xfrm>
            <a:prstGeom prst="ellipse">
              <a:avLst/>
            </a:prstGeom>
            <a:solidFill>
              <a:srgbClr val="FF8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 flipH="1">
            <a:off x="9392222" y="1956289"/>
            <a:ext cx="299176" cy="612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9326260" y="1679892"/>
            <a:ext cx="319741" cy="52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9326260" y="1367358"/>
            <a:ext cx="285441" cy="565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9441956" y="969757"/>
            <a:ext cx="245611" cy="1363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9746636" y="593617"/>
            <a:ext cx="130337" cy="2025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10292804" y="436662"/>
            <a:ext cx="1" cy="1856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10706025" y="629035"/>
            <a:ext cx="170861" cy="1843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10963887" y="931425"/>
            <a:ext cx="240414" cy="1583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11065871" y="1340397"/>
            <a:ext cx="304679" cy="835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11038448" y="1682509"/>
            <a:ext cx="332102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10932106" y="1935887"/>
            <a:ext cx="219368" cy="8076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516D8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8" y="3274556"/>
            <a:ext cx="1131939" cy="1131939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301" y="2144156"/>
            <a:ext cx="1130400" cy="1130400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20" y="1105801"/>
            <a:ext cx="1130400" cy="113040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07" y="231269"/>
            <a:ext cx="619098" cy="619098"/>
          </a:xfrm>
          <a:prstGeom prst="rect">
            <a:avLst/>
          </a:prstGeom>
        </p:spPr>
      </p:pic>
      <p:sp>
        <p:nvSpPr>
          <p:cNvPr id="99" name="文本框 98"/>
          <p:cNvSpPr txBox="1"/>
          <p:nvPr/>
        </p:nvSpPr>
        <p:spPr>
          <a:xfrm>
            <a:off x="268468" y="4329356"/>
            <a:ext cx="1729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47404" y="3274556"/>
            <a:ext cx="1729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61499" y="2125506"/>
            <a:ext cx="1729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896557" y="1004541"/>
            <a:ext cx="1729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326260" y="3923673"/>
            <a:ext cx="2258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175340" y="2974649"/>
            <a:ext cx="237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4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324692" y="5182196"/>
            <a:ext cx="2258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图片 274"/>
          <p:cNvPicPr>
            <a:picLocks noChangeAspect="1"/>
          </p:cNvPicPr>
          <p:nvPr/>
        </p:nvPicPr>
        <p:blipFill>
          <a:blip r:embed="rId2"/>
          <a:srcRect b="50000"/>
          <a:stretch>
            <a:fillRect/>
          </a:stretch>
        </p:blipFill>
        <p:spPr>
          <a:xfrm>
            <a:off x="-531168" y="5585724"/>
            <a:ext cx="12888061" cy="1292464"/>
          </a:xfrm>
          <a:custGeom>
            <a:avLst/>
            <a:gdLst>
              <a:gd name="connsiteX0" fmla="*/ 0 w 12888061"/>
              <a:gd name="connsiteY0" fmla="*/ 0 h 1292464"/>
              <a:gd name="connsiteX1" fmla="*/ 12888061 w 12888061"/>
              <a:gd name="connsiteY1" fmla="*/ 0 h 1292464"/>
              <a:gd name="connsiteX2" fmla="*/ 12888061 w 12888061"/>
              <a:gd name="connsiteY2" fmla="*/ 1292464 h 1292464"/>
              <a:gd name="connsiteX3" fmla="*/ 0 w 12888061"/>
              <a:gd name="connsiteY3" fmla="*/ 1292464 h 129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8061" h="1292464">
                <a:moveTo>
                  <a:pt x="0" y="0"/>
                </a:moveTo>
                <a:lnTo>
                  <a:pt x="12888061" y="0"/>
                </a:lnTo>
                <a:lnTo>
                  <a:pt x="12888061" y="1292464"/>
                </a:lnTo>
                <a:lnTo>
                  <a:pt x="0" y="1292464"/>
                </a:lnTo>
                <a:close/>
              </a:path>
            </a:pathLst>
          </a:custGeom>
        </p:spPr>
      </p:pic>
      <p:grpSp>
        <p:nvGrpSpPr>
          <p:cNvPr id="68" name="组合 67"/>
          <p:cNvGrpSpPr/>
          <p:nvPr/>
        </p:nvGrpSpPr>
        <p:grpSpPr>
          <a:xfrm>
            <a:off x="-397966" y="336063"/>
            <a:ext cx="4056622" cy="2795068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4" name="椭圆 3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28" name="椭圆 27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34" name="椭圆 33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40" name="椭圆 39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69" name="组合 68"/>
          <p:cNvGrpSpPr/>
          <p:nvPr/>
        </p:nvGrpSpPr>
        <p:grpSpPr>
          <a:xfrm>
            <a:off x="5042904" y="-203228"/>
            <a:ext cx="4056622" cy="2795068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0" name="组合 69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92" name="椭圆 91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87" name="椭圆 86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82" name="椭圆 81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77" name="椭圆 76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97" name="组合 96"/>
          <p:cNvGrpSpPr/>
          <p:nvPr/>
        </p:nvGrpSpPr>
        <p:grpSpPr>
          <a:xfrm>
            <a:off x="2675996" y="1822665"/>
            <a:ext cx="4056622" cy="2264005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8" name="组合 97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120" name="椭圆 119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115" name="椭圆 114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110" name="椭圆 109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105" name="椭圆 104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3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25" name="组合 124"/>
          <p:cNvGrpSpPr/>
          <p:nvPr/>
        </p:nvGrpSpPr>
        <p:grpSpPr>
          <a:xfrm>
            <a:off x="8130959" y="1346459"/>
            <a:ext cx="4056622" cy="2795068"/>
            <a:chOff x="1859873" y="-56116"/>
            <a:chExt cx="4056622" cy="27950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6" name="组合 125"/>
            <p:cNvGrpSpPr/>
            <p:nvPr/>
          </p:nvGrpSpPr>
          <p:grpSpPr>
            <a:xfrm>
              <a:off x="1859873" y="236099"/>
              <a:ext cx="4056622" cy="2368960"/>
              <a:chOff x="1178970" y="-23967"/>
              <a:chExt cx="4056622" cy="2368960"/>
            </a:xfrm>
            <a:solidFill>
              <a:srgbClr val="3FBFB0"/>
            </a:solidFill>
          </p:grpSpPr>
          <p:sp>
            <p:nvSpPr>
              <p:cNvPr id="148" name="椭圆 147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1985295" y="236099"/>
              <a:ext cx="3790406" cy="2368960"/>
              <a:chOff x="1178970" y="-23967"/>
              <a:chExt cx="4056622" cy="2368960"/>
            </a:xfrm>
            <a:solidFill>
              <a:srgbClr val="5ECABD"/>
            </a:solidFill>
          </p:grpSpPr>
          <p:sp>
            <p:nvSpPr>
              <p:cNvPr id="143" name="椭圆 142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2133927" y="240415"/>
              <a:ext cx="3485020" cy="2368960"/>
              <a:chOff x="1178970" y="-23967"/>
              <a:chExt cx="4056622" cy="2368960"/>
            </a:xfrm>
            <a:solidFill>
              <a:srgbClr val="8DD9D0"/>
            </a:solidFill>
          </p:grpSpPr>
          <p:sp>
            <p:nvSpPr>
              <p:cNvPr id="138" name="椭圆 137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335874" y="240415"/>
              <a:ext cx="3058020" cy="2368960"/>
              <a:chOff x="1178970" y="-23967"/>
              <a:chExt cx="4056622" cy="2368960"/>
            </a:xfrm>
            <a:solidFill>
              <a:srgbClr val="9DDFD7"/>
            </a:solidFill>
          </p:grpSpPr>
          <p:sp>
            <p:nvSpPr>
              <p:cNvPr id="133" name="椭圆 132"/>
              <p:cNvSpPr/>
              <p:nvPr/>
            </p:nvSpPr>
            <p:spPr>
              <a:xfrm>
                <a:off x="1178970" y="10323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3477467" y="688587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921855" y="-23967"/>
                <a:ext cx="2112707" cy="21127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922986" y="1027373"/>
                <a:ext cx="1312606" cy="13126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921855" y="1081352"/>
                <a:ext cx="2669802" cy="1263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2224270" y="-56116"/>
              <a:ext cx="3320057" cy="2795068"/>
              <a:chOff x="2522599" y="446229"/>
              <a:chExt cx="3486647" cy="2795068"/>
            </a:xfrm>
          </p:grpSpPr>
          <p:pic>
            <p:nvPicPr>
              <p:cNvPr id="131" name="图片 130"/>
              <p:cNvPicPr>
                <a:picLocks noChangeAspect="1"/>
              </p:cNvPicPr>
              <p:nvPr/>
            </p:nvPicPr>
            <p:blipFill>
              <a:blip r:embed="rId3"/>
              <a:srcRect t="-2987" r="-10494" b="-2820"/>
              <a:stretch>
                <a:fillRect/>
              </a:stretch>
            </p:blipFill>
            <p:spPr>
              <a:xfrm>
                <a:off x="2627629" y="669421"/>
                <a:ext cx="3381617" cy="2502818"/>
              </a:xfrm>
              <a:custGeom>
                <a:avLst/>
                <a:gdLst>
                  <a:gd name="connsiteX0" fmla="*/ 0 w 3381617"/>
                  <a:gd name="connsiteY0" fmla="*/ 70651 h 2502818"/>
                  <a:gd name="connsiteX1" fmla="*/ 1536015 w 3381617"/>
                  <a:gd name="connsiteY1" fmla="*/ 70651 h 2502818"/>
                  <a:gd name="connsiteX2" fmla="*/ 1536015 w 3381617"/>
                  <a:gd name="connsiteY2" fmla="*/ 2436104 h 2502818"/>
                  <a:gd name="connsiteX3" fmla="*/ 0 w 3381617"/>
                  <a:gd name="connsiteY3" fmla="*/ 2436104 h 2502818"/>
                  <a:gd name="connsiteX4" fmla="*/ 1536015 w 3381617"/>
                  <a:gd name="connsiteY4" fmla="*/ 0 h 2502818"/>
                  <a:gd name="connsiteX5" fmla="*/ 3381617 w 3381617"/>
                  <a:gd name="connsiteY5" fmla="*/ 0 h 2502818"/>
                  <a:gd name="connsiteX6" fmla="*/ 3381617 w 3381617"/>
                  <a:gd name="connsiteY6" fmla="*/ 2502818 h 2502818"/>
                  <a:gd name="connsiteX7" fmla="*/ 1536015 w 3381617"/>
                  <a:gd name="connsiteY7" fmla="*/ 2502818 h 2502818"/>
                  <a:gd name="connsiteX8" fmla="*/ 1536015 w 3381617"/>
                  <a:gd name="connsiteY8" fmla="*/ 2436104 h 2502818"/>
                  <a:gd name="connsiteX9" fmla="*/ 3060457 w 3381617"/>
                  <a:gd name="connsiteY9" fmla="*/ 2436104 h 2502818"/>
                  <a:gd name="connsiteX10" fmla="*/ 3060457 w 3381617"/>
                  <a:gd name="connsiteY10" fmla="*/ 70651 h 2502818"/>
                  <a:gd name="connsiteX11" fmla="*/ 1536015 w 3381617"/>
                  <a:gd name="connsiteY11" fmla="*/ 70651 h 250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1617" h="2502818">
                    <a:moveTo>
                      <a:pt x="0" y="70651"/>
                    </a:moveTo>
                    <a:lnTo>
                      <a:pt x="1536015" y="70651"/>
                    </a:lnTo>
                    <a:lnTo>
                      <a:pt x="1536015" y="2436104"/>
                    </a:lnTo>
                    <a:lnTo>
                      <a:pt x="0" y="2436104"/>
                    </a:lnTo>
                    <a:close/>
                    <a:moveTo>
                      <a:pt x="1536015" y="0"/>
                    </a:moveTo>
                    <a:lnTo>
                      <a:pt x="3381617" y="0"/>
                    </a:lnTo>
                    <a:lnTo>
                      <a:pt x="3381617" y="2502818"/>
                    </a:lnTo>
                    <a:lnTo>
                      <a:pt x="1536015" y="2502818"/>
                    </a:lnTo>
                    <a:lnTo>
                      <a:pt x="1536015" y="2436104"/>
                    </a:lnTo>
                    <a:lnTo>
                      <a:pt x="3060457" y="2436104"/>
                    </a:lnTo>
                    <a:lnTo>
                      <a:pt x="3060457" y="70651"/>
                    </a:lnTo>
                    <a:lnTo>
                      <a:pt x="1536015" y="70651"/>
                    </a:lnTo>
                    <a:close/>
                  </a:path>
                </a:pathLst>
              </a:custGeom>
            </p:spPr>
          </p:pic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9DDFD7">
                    <a:tint val="45000"/>
                    <a:satMod val="400000"/>
                  </a:srgbClr>
                </a:duotone>
              </a:blip>
              <a:srcRect l="-3037" t="-12489" b="-5673"/>
              <a:stretch>
                <a:fillRect/>
              </a:stretch>
            </p:blipFill>
            <p:spPr>
              <a:xfrm>
                <a:off x="2522599" y="446229"/>
                <a:ext cx="3153403" cy="2795068"/>
              </a:xfrm>
              <a:custGeom>
                <a:avLst/>
                <a:gdLst>
                  <a:gd name="connsiteX0" fmla="*/ 1610123 w 3153403"/>
                  <a:gd name="connsiteY0" fmla="*/ 295419 h 2795068"/>
                  <a:gd name="connsiteX1" fmla="*/ 3153403 w 3153403"/>
                  <a:gd name="connsiteY1" fmla="*/ 295419 h 2795068"/>
                  <a:gd name="connsiteX2" fmla="*/ 3153403 w 3153403"/>
                  <a:gd name="connsiteY2" fmla="*/ 2660872 h 2795068"/>
                  <a:gd name="connsiteX3" fmla="*/ 1610123 w 3153403"/>
                  <a:gd name="connsiteY3" fmla="*/ 2660872 h 2795068"/>
                  <a:gd name="connsiteX4" fmla="*/ 0 w 3153403"/>
                  <a:gd name="connsiteY4" fmla="*/ 0 h 2795068"/>
                  <a:gd name="connsiteX5" fmla="*/ 1610123 w 3153403"/>
                  <a:gd name="connsiteY5" fmla="*/ 0 h 2795068"/>
                  <a:gd name="connsiteX6" fmla="*/ 1610123 w 3153403"/>
                  <a:gd name="connsiteY6" fmla="*/ 295419 h 2795068"/>
                  <a:gd name="connsiteX7" fmla="*/ 92946 w 3153403"/>
                  <a:gd name="connsiteY7" fmla="*/ 295419 h 2795068"/>
                  <a:gd name="connsiteX8" fmla="*/ 92946 w 3153403"/>
                  <a:gd name="connsiteY8" fmla="*/ 2660872 h 2795068"/>
                  <a:gd name="connsiteX9" fmla="*/ 1610123 w 3153403"/>
                  <a:gd name="connsiteY9" fmla="*/ 2660872 h 2795068"/>
                  <a:gd name="connsiteX10" fmla="*/ 1610123 w 3153403"/>
                  <a:gd name="connsiteY10" fmla="*/ 2795068 h 2795068"/>
                  <a:gd name="connsiteX11" fmla="*/ 0 w 3153403"/>
                  <a:gd name="connsiteY11" fmla="*/ 2795068 h 279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3403" h="2795068">
                    <a:moveTo>
                      <a:pt x="1610123" y="295419"/>
                    </a:moveTo>
                    <a:lnTo>
                      <a:pt x="3153403" y="295419"/>
                    </a:lnTo>
                    <a:lnTo>
                      <a:pt x="3153403" y="2660872"/>
                    </a:lnTo>
                    <a:lnTo>
                      <a:pt x="1610123" y="2660872"/>
                    </a:lnTo>
                    <a:close/>
                    <a:moveTo>
                      <a:pt x="0" y="0"/>
                    </a:moveTo>
                    <a:lnTo>
                      <a:pt x="1610123" y="0"/>
                    </a:lnTo>
                    <a:lnTo>
                      <a:pt x="1610123" y="295419"/>
                    </a:lnTo>
                    <a:lnTo>
                      <a:pt x="92946" y="295419"/>
                    </a:lnTo>
                    <a:lnTo>
                      <a:pt x="92946" y="2660872"/>
                    </a:lnTo>
                    <a:lnTo>
                      <a:pt x="1610123" y="2660872"/>
                    </a:lnTo>
                    <a:lnTo>
                      <a:pt x="1610123" y="2795068"/>
                    </a:lnTo>
                    <a:lnTo>
                      <a:pt x="0" y="2795068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65" name="组合 164"/>
          <p:cNvGrpSpPr/>
          <p:nvPr/>
        </p:nvGrpSpPr>
        <p:grpSpPr>
          <a:xfrm>
            <a:off x="10596581" y="212902"/>
            <a:ext cx="1277743" cy="1289327"/>
            <a:chOff x="264274" y="3319133"/>
            <a:chExt cx="2346326" cy="23675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3" name="椭圆 152"/>
            <p:cNvSpPr/>
            <p:nvPr/>
          </p:nvSpPr>
          <p:spPr>
            <a:xfrm>
              <a:off x="264274" y="3319133"/>
              <a:ext cx="2346326" cy="2346326"/>
            </a:xfrm>
            <a:prstGeom prst="ellipse">
              <a:avLst/>
            </a:prstGeom>
            <a:solidFill>
              <a:srgbClr val="FF9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41949" y="3323449"/>
              <a:ext cx="1970817" cy="2346326"/>
            </a:xfrm>
            <a:prstGeom prst="ellipse">
              <a:avLst/>
            </a:prstGeom>
            <a:solidFill>
              <a:srgbClr val="F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96646" y="3334176"/>
              <a:ext cx="1661422" cy="2346326"/>
            </a:xfrm>
            <a:prstGeom prst="ellipse">
              <a:avLst/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839019" y="3340405"/>
              <a:ext cx="1176675" cy="2346326"/>
              <a:chOff x="612008" y="3328813"/>
              <a:chExt cx="1666946" cy="2346326"/>
            </a:xfrm>
          </p:grpSpPr>
          <p:sp>
            <p:nvSpPr>
              <p:cNvPr id="160" name="任意多边形 159"/>
              <p:cNvSpPr/>
              <p:nvPr/>
            </p:nvSpPr>
            <p:spPr>
              <a:xfrm>
                <a:off x="1439374" y="3328813"/>
                <a:ext cx="839580" cy="2346326"/>
              </a:xfrm>
              <a:custGeom>
                <a:avLst/>
                <a:gdLst>
                  <a:gd name="connsiteX0" fmla="*/ 8869 w 839580"/>
                  <a:gd name="connsiteY0" fmla="*/ 0 h 2346326"/>
                  <a:gd name="connsiteX1" fmla="*/ 839580 w 839580"/>
                  <a:gd name="connsiteY1" fmla="*/ 1173163 h 2346326"/>
                  <a:gd name="connsiteX2" fmla="*/ 8869 w 839580"/>
                  <a:gd name="connsiteY2" fmla="*/ 2346326 h 2346326"/>
                  <a:gd name="connsiteX3" fmla="*/ 0 w 839580"/>
                  <a:gd name="connsiteY3" fmla="*/ 2345694 h 2346326"/>
                  <a:gd name="connsiteX4" fmla="*/ 0 w 839580"/>
                  <a:gd name="connsiteY4" fmla="*/ 633 h 234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580" h="2346326">
                    <a:moveTo>
                      <a:pt x="8869" y="0"/>
                    </a:moveTo>
                    <a:cubicBezTo>
                      <a:pt x="467658" y="0"/>
                      <a:pt x="839580" y="525243"/>
                      <a:pt x="839580" y="1173163"/>
                    </a:cubicBezTo>
                    <a:cubicBezTo>
                      <a:pt x="839580" y="1821083"/>
                      <a:pt x="467658" y="2346326"/>
                      <a:pt x="8869" y="2346326"/>
                    </a:cubicBezTo>
                    <a:lnTo>
                      <a:pt x="0" y="2345694"/>
                    </a:lnTo>
                    <a:lnTo>
                      <a:pt x="0" y="633"/>
                    </a:lnTo>
                    <a:close/>
                  </a:path>
                </a:pathLst>
              </a:custGeom>
              <a:solidFill>
                <a:srgbClr val="FFB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 162"/>
              <p:cNvSpPr/>
              <p:nvPr/>
            </p:nvSpPr>
            <p:spPr>
              <a:xfrm>
                <a:off x="612008" y="3328813"/>
                <a:ext cx="839861" cy="2346326"/>
              </a:xfrm>
              <a:custGeom>
                <a:avLst/>
                <a:gdLst>
                  <a:gd name="connsiteX0" fmla="*/ 830711 w 839861"/>
                  <a:gd name="connsiteY0" fmla="*/ 0 h 2346326"/>
                  <a:gd name="connsiteX1" fmla="*/ 839861 w 839861"/>
                  <a:gd name="connsiteY1" fmla="*/ 653 h 2346326"/>
                  <a:gd name="connsiteX2" fmla="*/ 839861 w 839861"/>
                  <a:gd name="connsiteY2" fmla="*/ 2345674 h 2346326"/>
                  <a:gd name="connsiteX3" fmla="*/ 830711 w 839861"/>
                  <a:gd name="connsiteY3" fmla="*/ 2346326 h 2346326"/>
                  <a:gd name="connsiteX4" fmla="*/ 0 w 839861"/>
                  <a:gd name="connsiteY4" fmla="*/ 1173163 h 2346326"/>
                  <a:gd name="connsiteX5" fmla="*/ 830711 w 839861"/>
                  <a:gd name="connsiteY5" fmla="*/ 0 h 234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861" h="2346326">
                    <a:moveTo>
                      <a:pt x="830711" y="0"/>
                    </a:moveTo>
                    <a:lnTo>
                      <a:pt x="839861" y="653"/>
                    </a:lnTo>
                    <a:lnTo>
                      <a:pt x="839861" y="2345674"/>
                    </a:lnTo>
                    <a:lnTo>
                      <a:pt x="830711" y="2346326"/>
                    </a:lnTo>
                    <a:cubicBezTo>
                      <a:pt x="371922" y="2346326"/>
                      <a:pt x="0" y="1821083"/>
                      <a:pt x="0" y="1173163"/>
                    </a:cubicBezTo>
                    <a:cubicBezTo>
                      <a:pt x="0" y="525243"/>
                      <a:pt x="371922" y="0"/>
                      <a:pt x="830711" y="0"/>
                    </a:cubicBezTo>
                    <a:close/>
                  </a:path>
                </a:pathLst>
              </a:cu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6" name="文本框 165"/>
          <p:cNvSpPr txBox="1"/>
          <p:nvPr/>
        </p:nvSpPr>
        <p:spPr>
          <a:xfrm>
            <a:off x="1115624" y="164476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ONE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178030" y="1962182"/>
            <a:ext cx="3021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536463" y="106120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TWO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5497147" y="1357468"/>
            <a:ext cx="3021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169160" y="275188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THREE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3269656" y="3026941"/>
            <a:ext cx="3021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638173" y="27820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FOUR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8694887" y="3042094"/>
            <a:ext cx="3021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8" name="组合 187"/>
          <p:cNvGrpSpPr/>
          <p:nvPr/>
        </p:nvGrpSpPr>
        <p:grpSpPr>
          <a:xfrm flipH="1">
            <a:off x="5662580" y="519301"/>
            <a:ext cx="628726" cy="367159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9" name="椭圆 188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10080371" y="991543"/>
            <a:ext cx="1129177" cy="659409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5" name="椭圆 194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1519849" y="212902"/>
            <a:ext cx="710190" cy="414732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1" name="椭圆 200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6" name="文本框 205"/>
          <p:cNvSpPr txBox="1"/>
          <p:nvPr/>
        </p:nvSpPr>
        <p:spPr>
          <a:xfrm>
            <a:off x="5727444" y="5495821"/>
            <a:ext cx="1733167" cy="369332"/>
          </a:xfrm>
          <a:prstGeom prst="rect">
            <a:avLst/>
          </a:prstGeom>
          <a:solidFill>
            <a:srgbClr val="9DDFD7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 TITLE HERE</a:t>
            </a:r>
            <a:endParaRPr lang="zh-CN" altLang="en-US" dirty="0"/>
          </a:p>
        </p:txBody>
      </p:sp>
      <p:sp>
        <p:nvSpPr>
          <p:cNvPr id="207" name="文本框 206"/>
          <p:cNvSpPr txBox="1"/>
          <p:nvPr/>
        </p:nvSpPr>
        <p:spPr>
          <a:xfrm>
            <a:off x="3970986" y="6121567"/>
            <a:ext cx="528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11" name="Group 11"/>
          <p:cNvGrpSpPr>
            <a:grpSpLocks noChangeAspect="1"/>
          </p:cNvGrpSpPr>
          <p:nvPr/>
        </p:nvGrpSpPr>
        <p:grpSpPr bwMode="auto">
          <a:xfrm>
            <a:off x="991767" y="5905413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9" name="Group 11"/>
          <p:cNvGrpSpPr>
            <a:grpSpLocks noChangeAspect="1"/>
          </p:cNvGrpSpPr>
          <p:nvPr/>
        </p:nvGrpSpPr>
        <p:grpSpPr bwMode="auto">
          <a:xfrm>
            <a:off x="1308558" y="5856703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7" name="Group 11"/>
          <p:cNvGrpSpPr>
            <a:grpSpLocks noChangeAspect="1"/>
          </p:cNvGrpSpPr>
          <p:nvPr/>
        </p:nvGrpSpPr>
        <p:grpSpPr bwMode="auto">
          <a:xfrm>
            <a:off x="1144167" y="6057813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5" name="Group 11"/>
          <p:cNvGrpSpPr>
            <a:grpSpLocks noChangeAspect="1"/>
          </p:cNvGrpSpPr>
          <p:nvPr/>
        </p:nvGrpSpPr>
        <p:grpSpPr bwMode="auto">
          <a:xfrm>
            <a:off x="1296567" y="6210213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3" name="Group 11"/>
          <p:cNvGrpSpPr>
            <a:grpSpLocks noChangeAspect="1"/>
          </p:cNvGrpSpPr>
          <p:nvPr/>
        </p:nvGrpSpPr>
        <p:grpSpPr bwMode="auto">
          <a:xfrm>
            <a:off x="8633841" y="5222360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1" name="Group 11"/>
          <p:cNvGrpSpPr>
            <a:grpSpLocks noChangeAspect="1"/>
          </p:cNvGrpSpPr>
          <p:nvPr/>
        </p:nvGrpSpPr>
        <p:grpSpPr bwMode="auto">
          <a:xfrm>
            <a:off x="9248063" y="5293465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9" name="Group 11"/>
          <p:cNvGrpSpPr>
            <a:grpSpLocks noChangeAspect="1"/>
          </p:cNvGrpSpPr>
          <p:nvPr/>
        </p:nvGrpSpPr>
        <p:grpSpPr bwMode="auto">
          <a:xfrm>
            <a:off x="11494306" y="5758186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0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6" name="Group 11"/>
          <p:cNvGrpSpPr>
            <a:grpSpLocks noChangeAspect="1"/>
          </p:cNvGrpSpPr>
          <p:nvPr/>
        </p:nvGrpSpPr>
        <p:grpSpPr bwMode="auto">
          <a:xfrm>
            <a:off x="3855028" y="5256233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4" name="Group 11"/>
          <p:cNvGrpSpPr>
            <a:grpSpLocks noChangeAspect="1"/>
          </p:cNvGrpSpPr>
          <p:nvPr/>
        </p:nvGrpSpPr>
        <p:grpSpPr bwMode="auto">
          <a:xfrm>
            <a:off x="5113957" y="5274532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5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93" name="图片 2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481" y="6180309"/>
            <a:ext cx="734429" cy="586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图片 10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974002" y="6129050"/>
            <a:ext cx="626308" cy="628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2" name="组合 271"/>
          <p:cNvGrpSpPr/>
          <p:nvPr/>
        </p:nvGrpSpPr>
        <p:grpSpPr>
          <a:xfrm>
            <a:off x="1131550" y="3658051"/>
            <a:ext cx="625931" cy="430731"/>
            <a:chOff x="3968090" y="850238"/>
            <a:chExt cx="987617" cy="679623"/>
          </a:xfrm>
        </p:grpSpPr>
        <p:sp>
          <p:nvSpPr>
            <p:cNvPr id="273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274" name="等腰三角形 273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294" name="椭圆 293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14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13300" y="1939470"/>
            <a:ext cx="56813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 TWO</a:t>
            </a:r>
            <a:endParaRPr lang="zh-CN" altLang="en-US" sz="8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0" y="3386020"/>
            <a:ext cx="231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 YOUR TITLE HERE</a:t>
            </a:r>
            <a:endParaRPr lang="zh-CN" altLang="en-US" dirty="0"/>
          </a:p>
        </p:txBody>
      </p:sp>
      <p:sp>
        <p:nvSpPr>
          <p:cNvPr id="19" name="矩形 1"/>
          <p:cNvSpPr/>
          <p:nvPr/>
        </p:nvSpPr>
        <p:spPr>
          <a:xfrm rot="2848687">
            <a:off x="2913346" y="1679397"/>
            <a:ext cx="456927" cy="3705710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1220 w 499471"/>
              <a:gd name="connsiteY0" fmla="*/ 1361 h 2804886"/>
              <a:gd name="connsiteX1" fmla="*/ 499471 w 499471"/>
              <a:gd name="connsiteY1" fmla="*/ 0 h 2804886"/>
              <a:gd name="connsiteX2" fmla="*/ 499468 w 499471"/>
              <a:gd name="connsiteY2" fmla="*/ 2804886 h 2804886"/>
              <a:gd name="connsiteX3" fmla="*/ 378 w 499471"/>
              <a:gd name="connsiteY3" fmla="*/ 2745456 h 2804886"/>
              <a:gd name="connsiteX4" fmla="*/ 1220 w 499471"/>
              <a:gd name="connsiteY4" fmla="*/ 1361 h 2804886"/>
              <a:gd name="connsiteX0" fmla="*/ 1220 w 502080"/>
              <a:gd name="connsiteY0" fmla="*/ 0 h 2803525"/>
              <a:gd name="connsiteX1" fmla="*/ 502079 w 502080"/>
              <a:gd name="connsiteY1" fmla="*/ 213429 h 2803525"/>
              <a:gd name="connsiteX2" fmla="*/ 499468 w 502080"/>
              <a:gd name="connsiteY2" fmla="*/ 2803525 h 2803525"/>
              <a:gd name="connsiteX3" fmla="*/ 378 w 502080"/>
              <a:gd name="connsiteY3" fmla="*/ 2744095 h 2803525"/>
              <a:gd name="connsiteX4" fmla="*/ 1220 w 502080"/>
              <a:gd name="connsiteY4" fmla="*/ 0 h 2803525"/>
              <a:gd name="connsiteX0" fmla="*/ 1220 w 504523"/>
              <a:gd name="connsiteY0" fmla="*/ 0 h 2803525"/>
              <a:gd name="connsiteX1" fmla="*/ 504523 w 504523"/>
              <a:gd name="connsiteY1" fmla="*/ 233505 h 2803525"/>
              <a:gd name="connsiteX2" fmla="*/ 499468 w 504523"/>
              <a:gd name="connsiteY2" fmla="*/ 2803525 h 2803525"/>
              <a:gd name="connsiteX3" fmla="*/ 378 w 504523"/>
              <a:gd name="connsiteY3" fmla="*/ 2744095 h 2803525"/>
              <a:gd name="connsiteX4" fmla="*/ 1220 w 504523"/>
              <a:gd name="connsiteY4" fmla="*/ 0 h 2803525"/>
              <a:gd name="connsiteX0" fmla="*/ 1013 w 504542"/>
              <a:gd name="connsiteY0" fmla="*/ 0 h 2794222"/>
              <a:gd name="connsiteX1" fmla="*/ 504542 w 504542"/>
              <a:gd name="connsiteY1" fmla="*/ 224202 h 2794222"/>
              <a:gd name="connsiteX2" fmla="*/ 499487 w 504542"/>
              <a:gd name="connsiteY2" fmla="*/ 2794222 h 2794222"/>
              <a:gd name="connsiteX3" fmla="*/ 397 w 504542"/>
              <a:gd name="connsiteY3" fmla="*/ 2734792 h 2794222"/>
              <a:gd name="connsiteX4" fmla="*/ 1013 w 504542"/>
              <a:gd name="connsiteY4" fmla="*/ 0 h 2794222"/>
              <a:gd name="connsiteX0" fmla="*/ 118 w 504653"/>
              <a:gd name="connsiteY0" fmla="*/ 0 h 2782581"/>
              <a:gd name="connsiteX1" fmla="*/ 504653 w 504653"/>
              <a:gd name="connsiteY1" fmla="*/ 212561 h 2782581"/>
              <a:gd name="connsiteX2" fmla="*/ 499598 w 504653"/>
              <a:gd name="connsiteY2" fmla="*/ 2782581 h 2782581"/>
              <a:gd name="connsiteX3" fmla="*/ 508 w 504653"/>
              <a:gd name="connsiteY3" fmla="*/ 2723151 h 2782581"/>
              <a:gd name="connsiteX4" fmla="*/ 118 w 504653"/>
              <a:gd name="connsiteY4" fmla="*/ 0 h 2782581"/>
              <a:gd name="connsiteX0" fmla="*/ 118 w 505988"/>
              <a:gd name="connsiteY0" fmla="*/ 0 h 2782581"/>
              <a:gd name="connsiteX1" fmla="*/ 505988 w 505988"/>
              <a:gd name="connsiteY1" fmla="*/ 218128 h 2782581"/>
              <a:gd name="connsiteX2" fmla="*/ 499598 w 505988"/>
              <a:gd name="connsiteY2" fmla="*/ 2782581 h 2782581"/>
              <a:gd name="connsiteX3" fmla="*/ 508 w 505988"/>
              <a:gd name="connsiteY3" fmla="*/ 2723151 h 2782581"/>
              <a:gd name="connsiteX4" fmla="*/ 118 w 505988"/>
              <a:gd name="connsiteY4" fmla="*/ 0 h 2782581"/>
              <a:gd name="connsiteX0" fmla="*/ 118 w 507323"/>
              <a:gd name="connsiteY0" fmla="*/ 0 h 2782581"/>
              <a:gd name="connsiteX1" fmla="*/ 507323 w 507323"/>
              <a:gd name="connsiteY1" fmla="*/ 223696 h 2782581"/>
              <a:gd name="connsiteX2" fmla="*/ 499598 w 507323"/>
              <a:gd name="connsiteY2" fmla="*/ 2782581 h 2782581"/>
              <a:gd name="connsiteX3" fmla="*/ 508 w 507323"/>
              <a:gd name="connsiteY3" fmla="*/ 2723151 h 2782581"/>
              <a:gd name="connsiteX4" fmla="*/ 118 w 507323"/>
              <a:gd name="connsiteY4" fmla="*/ 0 h 2782581"/>
              <a:gd name="connsiteX0" fmla="*/ 0 w 507205"/>
              <a:gd name="connsiteY0" fmla="*/ 0 h 2782581"/>
              <a:gd name="connsiteX1" fmla="*/ 507205 w 507205"/>
              <a:gd name="connsiteY1" fmla="*/ 223696 h 2782581"/>
              <a:gd name="connsiteX2" fmla="*/ 499480 w 507205"/>
              <a:gd name="connsiteY2" fmla="*/ 2782581 h 2782581"/>
              <a:gd name="connsiteX3" fmla="*/ 1764 w 507205"/>
              <a:gd name="connsiteY3" fmla="*/ 2602196 h 2782581"/>
              <a:gd name="connsiteX4" fmla="*/ 0 w 507205"/>
              <a:gd name="connsiteY4" fmla="*/ 0 h 2782581"/>
              <a:gd name="connsiteX0" fmla="*/ 0 w 507205"/>
              <a:gd name="connsiteY0" fmla="*/ 0 h 2699330"/>
              <a:gd name="connsiteX1" fmla="*/ 507205 w 507205"/>
              <a:gd name="connsiteY1" fmla="*/ 223696 h 2699330"/>
              <a:gd name="connsiteX2" fmla="*/ 498503 w 507205"/>
              <a:gd name="connsiteY2" fmla="*/ 2699330 h 2699330"/>
              <a:gd name="connsiteX3" fmla="*/ 1764 w 507205"/>
              <a:gd name="connsiteY3" fmla="*/ 2602196 h 2699330"/>
              <a:gd name="connsiteX4" fmla="*/ 0 w 507205"/>
              <a:gd name="connsiteY4" fmla="*/ 0 h 2699330"/>
              <a:gd name="connsiteX0" fmla="*/ 0 w 510600"/>
              <a:gd name="connsiteY0" fmla="*/ 0 h 2728949"/>
              <a:gd name="connsiteX1" fmla="*/ 510600 w 510600"/>
              <a:gd name="connsiteY1" fmla="*/ 253315 h 2728949"/>
              <a:gd name="connsiteX2" fmla="*/ 501898 w 510600"/>
              <a:gd name="connsiteY2" fmla="*/ 2728949 h 2728949"/>
              <a:gd name="connsiteX3" fmla="*/ 5159 w 510600"/>
              <a:gd name="connsiteY3" fmla="*/ 2631815 h 2728949"/>
              <a:gd name="connsiteX4" fmla="*/ 0 w 510600"/>
              <a:gd name="connsiteY4" fmla="*/ 0 h 2728949"/>
              <a:gd name="connsiteX0" fmla="*/ 0 w 510600"/>
              <a:gd name="connsiteY0" fmla="*/ 0 h 2631815"/>
              <a:gd name="connsiteX1" fmla="*/ 510600 w 510600"/>
              <a:gd name="connsiteY1" fmla="*/ 253315 h 2631815"/>
              <a:gd name="connsiteX2" fmla="*/ 502963 w 510600"/>
              <a:gd name="connsiteY2" fmla="*/ 2430288 h 2631815"/>
              <a:gd name="connsiteX3" fmla="*/ 5159 w 510600"/>
              <a:gd name="connsiteY3" fmla="*/ 2631815 h 2631815"/>
              <a:gd name="connsiteX4" fmla="*/ 0 w 510600"/>
              <a:gd name="connsiteY4" fmla="*/ 0 h 2631815"/>
              <a:gd name="connsiteX0" fmla="*/ 0 w 508015"/>
              <a:gd name="connsiteY0" fmla="*/ 0 h 2594346"/>
              <a:gd name="connsiteX1" fmla="*/ 508015 w 508015"/>
              <a:gd name="connsiteY1" fmla="*/ 215846 h 2594346"/>
              <a:gd name="connsiteX2" fmla="*/ 500378 w 508015"/>
              <a:gd name="connsiteY2" fmla="*/ 2392819 h 2594346"/>
              <a:gd name="connsiteX3" fmla="*/ 2574 w 508015"/>
              <a:gd name="connsiteY3" fmla="*/ 2594346 h 2594346"/>
              <a:gd name="connsiteX4" fmla="*/ 0 w 508015"/>
              <a:gd name="connsiteY4" fmla="*/ 0 h 2594346"/>
              <a:gd name="connsiteX0" fmla="*/ 0 w 506981"/>
              <a:gd name="connsiteY0" fmla="*/ 0 h 2579359"/>
              <a:gd name="connsiteX1" fmla="*/ 506981 w 506981"/>
              <a:gd name="connsiteY1" fmla="*/ 200859 h 2579359"/>
              <a:gd name="connsiteX2" fmla="*/ 499344 w 506981"/>
              <a:gd name="connsiteY2" fmla="*/ 2377832 h 2579359"/>
              <a:gd name="connsiteX3" fmla="*/ 1540 w 506981"/>
              <a:gd name="connsiteY3" fmla="*/ 2579359 h 2579359"/>
              <a:gd name="connsiteX4" fmla="*/ 0 w 506981"/>
              <a:gd name="connsiteY4" fmla="*/ 0 h 257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981" h="2579359">
                <a:moveTo>
                  <a:pt x="0" y="0"/>
                </a:moveTo>
                <a:lnTo>
                  <a:pt x="506981" y="200859"/>
                </a:lnTo>
                <a:cubicBezTo>
                  <a:pt x="506111" y="1064224"/>
                  <a:pt x="500214" y="1514467"/>
                  <a:pt x="499344" y="2377832"/>
                </a:cubicBezTo>
                <a:lnTo>
                  <a:pt x="1540" y="2579359"/>
                </a:lnTo>
                <a:cubicBezTo>
                  <a:pt x="-47" y="1644851"/>
                  <a:pt x="1587" y="934508"/>
                  <a:pt x="0" y="0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/>
          <p:nvPr/>
        </p:nvSpPr>
        <p:spPr>
          <a:xfrm rot="3755085">
            <a:off x="2368119" y="916769"/>
            <a:ext cx="447217" cy="1781236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4625 w 493709"/>
              <a:gd name="connsiteY0" fmla="*/ 206186 h 2804886"/>
              <a:gd name="connsiteX1" fmla="*/ 493709 w 493709"/>
              <a:gd name="connsiteY1" fmla="*/ 0 h 2804886"/>
              <a:gd name="connsiteX2" fmla="*/ 493706 w 493709"/>
              <a:gd name="connsiteY2" fmla="*/ 2804886 h 2804886"/>
              <a:gd name="connsiteX3" fmla="*/ 220 w 493709"/>
              <a:gd name="connsiteY3" fmla="*/ 2804886 h 2804886"/>
              <a:gd name="connsiteX4" fmla="*/ 4625 w 493709"/>
              <a:gd name="connsiteY4" fmla="*/ 206186 h 2804886"/>
              <a:gd name="connsiteX0" fmla="*/ 4625 w 496047"/>
              <a:gd name="connsiteY0" fmla="*/ 413471 h 3012171"/>
              <a:gd name="connsiteX1" fmla="*/ 496047 w 496047"/>
              <a:gd name="connsiteY1" fmla="*/ 1 h 3012171"/>
              <a:gd name="connsiteX2" fmla="*/ 493706 w 496047"/>
              <a:gd name="connsiteY2" fmla="*/ 3012171 h 3012171"/>
              <a:gd name="connsiteX3" fmla="*/ 220 w 496047"/>
              <a:gd name="connsiteY3" fmla="*/ 3012171 h 3012171"/>
              <a:gd name="connsiteX4" fmla="*/ 4625 w 496047"/>
              <a:gd name="connsiteY4" fmla="*/ 413471 h 3012171"/>
              <a:gd name="connsiteX0" fmla="*/ 16537 w 495919"/>
              <a:gd name="connsiteY0" fmla="*/ 471377 h 3012169"/>
              <a:gd name="connsiteX1" fmla="*/ 495919 w 495919"/>
              <a:gd name="connsiteY1" fmla="*/ -1 h 3012169"/>
              <a:gd name="connsiteX2" fmla="*/ 493578 w 495919"/>
              <a:gd name="connsiteY2" fmla="*/ 3012169 h 3012169"/>
              <a:gd name="connsiteX3" fmla="*/ 92 w 495919"/>
              <a:gd name="connsiteY3" fmla="*/ 3012169 h 3012169"/>
              <a:gd name="connsiteX4" fmla="*/ 16537 w 495919"/>
              <a:gd name="connsiteY4" fmla="*/ 471377 h 3012169"/>
              <a:gd name="connsiteX0" fmla="*/ 1217 w 496205"/>
              <a:gd name="connsiteY0" fmla="*/ 1426783 h 3012171"/>
              <a:gd name="connsiteX1" fmla="*/ 496205 w 496205"/>
              <a:gd name="connsiteY1" fmla="*/ 1 h 3012171"/>
              <a:gd name="connsiteX2" fmla="*/ 493864 w 496205"/>
              <a:gd name="connsiteY2" fmla="*/ 3012171 h 3012171"/>
              <a:gd name="connsiteX3" fmla="*/ 378 w 496205"/>
              <a:gd name="connsiteY3" fmla="*/ 3012171 h 3012171"/>
              <a:gd name="connsiteX4" fmla="*/ 1217 w 496205"/>
              <a:gd name="connsiteY4" fmla="*/ 1426783 h 301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205" h="3012171">
                <a:moveTo>
                  <a:pt x="1217" y="1426783"/>
                </a:moveTo>
                <a:lnTo>
                  <a:pt x="496205" y="1"/>
                </a:lnTo>
                <a:cubicBezTo>
                  <a:pt x="495425" y="1004058"/>
                  <a:pt x="494644" y="2008114"/>
                  <a:pt x="493864" y="3012171"/>
                </a:cubicBezTo>
                <a:lnTo>
                  <a:pt x="378" y="3012171"/>
                </a:lnTo>
                <a:cubicBezTo>
                  <a:pt x="-1209" y="2077663"/>
                  <a:pt x="2804" y="2361291"/>
                  <a:pt x="1217" y="1426783"/>
                </a:cubicBezTo>
                <a:close/>
              </a:path>
            </a:pathLst>
          </a:custGeom>
          <a:solidFill>
            <a:srgbClr val="3FBF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/>
          <p:cNvSpPr/>
          <p:nvPr/>
        </p:nvSpPr>
        <p:spPr>
          <a:xfrm rot="5400000">
            <a:off x="2750619" y="3466753"/>
            <a:ext cx="449061" cy="2711098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700011 h 2804886"/>
              <a:gd name="connsiteX4" fmla="*/ 0 w 498251"/>
              <a:gd name="connsiteY4" fmla="*/ 1361 h 2804886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17462 w 498251"/>
              <a:gd name="connsiteY3" fmla="*/ 2773422 h 2804886"/>
              <a:gd name="connsiteX4" fmla="*/ 0 w 498251"/>
              <a:gd name="connsiteY4" fmla="*/ 1361 h 2804886"/>
              <a:gd name="connsiteX0" fmla="*/ 0 w 498251"/>
              <a:gd name="connsiteY0" fmla="*/ 1361 h 2773422"/>
              <a:gd name="connsiteX1" fmla="*/ 498251 w 498251"/>
              <a:gd name="connsiteY1" fmla="*/ 0 h 2773422"/>
              <a:gd name="connsiteX2" fmla="*/ 498248 w 498251"/>
              <a:gd name="connsiteY2" fmla="*/ 2765662 h 2773422"/>
              <a:gd name="connsiteX3" fmla="*/ 17462 w 498251"/>
              <a:gd name="connsiteY3" fmla="*/ 2773422 h 2773422"/>
              <a:gd name="connsiteX4" fmla="*/ 0 w 498251"/>
              <a:gd name="connsiteY4" fmla="*/ 1361 h 2773422"/>
              <a:gd name="connsiteX0" fmla="*/ 0 w 498251"/>
              <a:gd name="connsiteY0" fmla="*/ 1361 h 2765662"/>
              <a:gd name="connsiteX1" fmla="*/ 498251 w 498251"/>
              <a:gd name="connsiteY1" fmla="*/ 0 h 2765662"/>
              <a:gd name="connsiteX2" fmla="*/ 498248 w 498251"/>
              <a:gd name="connsiteY2" fmla="*/ 2765662 h 2765662"/>
              <a:gd name="connsiteX3" fmla="*/ 12179 w 498251"/>
              <a:gd name="connsiteY3" fmla="*/ 2675362 h 2765662"/>
              <a:gd name="connsiteX4" fmla="*/ 0 w 498251"/>
              <a:gd name="connsiteY4" fmla="*/ 1361 h 2765662"/>
              <a:gd name="connsiteX0" fmla="*/ 0 w 498251"/>
              <a:gd name="connsiteY0" fmla="*/ 1361 h 2675362"/>
              <a:gd name="connsiteX1" fmla="*/ 498251 w 498251"/>
              <a:gd name="connsiteY1" fmla="*/ 0 h 2675362"/>
              <a:gd name="connsiteX2" fmla="*/ 498250 w 498251"/>
              <a:gd name="connsiteY2" fmla="*/ 2432260 h 2675362"/>
              <a:gd name="connsiteX3" fmla="*/ 12179 w 498251"/>
              <a:gd name="connsiteY3" fmla="*/ 2675362 h 2675362"/>
              <a:gd name="connsiteX4" fmla="*/ 0 w 498251"/>
              <a:gd name="connsiteY4" fmla="*/ 1361 h 267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251" h="2675362">
                <a:moveTo>
                  <a:pt x="0" y="1361"/>
                </a:moveTo>
                <a:lnTo>
                  <a:pt x="498251" y="0"/>
                </a:lnTo>
                <a:cubicBezTo>
                  <a:pt x="498250" y="921887"/>
                  <a:pt x="498251" y="1510373"/>
                  <a:pt x="498250" y="2432260"/>
                </a:cubicBezTo>
                <a:lnTo>
                  <a:pt x="12179" y="2675362"/>
                </a:lnTo>
                <a:cubicBezTo>
                  <a:pt x="10592" y="1740854"/>
                  <a:pt x="1587" y="935869"/>
                  <a:pt x="0" y="1361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"/>
          <p:cNvSpPr/>
          <p:nvPr/>
        </p:nvSpPr>
        <p:spPr>
          <a:xfrm rot="7114338">
            <a:off x="3367053" y="827202"/>
            <a:ext cx="462694" cy="2191344"/>
          </a:xfrm>
          <a:custGeom>
            <a:avLst/>
            <a:gdLst>
              <a:gd name="connsiteX0" fmla="*/ 0 w 493486"/>
              <a:gd name="connsiteY0" fmla="*/ 0 h 2946400"/>
              <a:gd name="connsiteX1" fmla="*/ 493486 w 493486"/>
              <a:gd name="connsiteY1" fmla="*/ 0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3486"/>
              <a:gd name="connsiteY0" fmla="*/ 0 h 2946400"/>
              <a:gd name="connsiteX1" fmla="*/ 493486 w 493486"/>
              <a:gd name="connsiteY1" fmla="*/ 319315 h 2946400"/>
              <a:gd name="connsiteX2" fmla="*/ 493486 w 493486"/>
              <a:gd name="connsiteY2" fmla="*/ 2946400 h 2946400"/>
              <a:gd name="connsiteX3" fmla="*/ 0 w 493486"/>
              <a:gd name="connsiteY3" fmla="*/ 2946400 h 2946400"/>
              <a:gd name="connsiteX4" fmla="*/ 0 w 493486"/>
              <a:gd name="connsiteY4" fmla="*/ 0 h 2946400"/>
              <a:gd name="connsiteX0" fmla="*/ 0 w 498248"/>
              <a:gd name="connsiteY0" fmla="*/ 0 h 2803525"/>
              <a:gd name="connsiteX1" fmla="*/ 498248 w 498248"/>
              <a:gd name="connsiteY1" fmla="*/ 176440 h 2803525"/>
              <a:gd name="connsiteX2" fmla="*/ 498248 w 498248"/>
              <a:gd name="connsiteY2" fmla="*/ 2803525 h 2803525"/>
              <a:gd name="connsiteX3" fmla="*/ 4762 w 498248"/>
              <a:gd name="connsiteY3" fmla="*/ 2803525 h 2803525"/>
              <a:gd name="connsiteX4" fmla="*/ 0 w 498248"/>
              <a:gd name="connsiteY4" fmla="*/ 0 h 2803525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4762 w 498251"/>
              <a:gd name="connsiteY3" fmla="*/ 2804886 h 2804886"/>
              <a:gd name="connsiteX4" fmla="*/ 0 w 498251"/>
              <a:gd name="connsiteY4" fmla="*/ 1361 h 2804886"/>
              <a:gd name="connsiteX0" fmla="*/ 0 w 498251"/>
              <a:gd name="connsiteY0" fmla="*/ 1361 h 2804886"/>
              <a:gd name="connsiteX1" fmla="*/ 498251 w 498251"/>
              <a:gd name="connsiteY1" fmla="*/ 0 h 2804886"/>
              <a:gd name="connsiteX2" fmla="*/ 498248 w 498251"/>
              <a:gd name="connsiteY2" fmla="*/ 2804886 h 2804886"/>
              <a:gd name="connsiteX3" fmla="*/ 2773 w 498251"/>
              <a:gd name="connsiteY3" fmla="*/ 2719619 h 2804886"/>
              <a:gd name="connsiteX4" fmla="*/ 0 w 498251"/>
              <a:gd name="connsiteY4" fmla="*/ 1361 h 2804886"/>
              <a:gd name="connsiteX0" fmla="*/ 5491 w 495678"/>
              <a:gd name="connsiteY0" fmla="*/ 103381 h 2804886"/>
              <a:gd name="connsiteX1" fmla="*/ 495678 w 495678"/>
              <a:gd name="connsiteY1" fmla="*/ 0 h 2804886"/>
              <a:gd name="connsiteX2" fmla="*/ 495675 w 495678"/>
              <a:gd name="connsiteY2" fmla="*/ 2804886 h 2804886"/>
              <a:gd name="connsiteX3" fmla="*/ 200 w 495678"/>
              <a:gd name="connsiteY3" fmla="*/ 2719619 h 2804886"/>
              <a:gd name="connsiteX4" fmla="*/ 5491 w 495678"/>
              <a:gd name="connsiteY4" fmla="*/ 103381 h 2804886"/>
              <a:gd name="connsiteX0" fmla="*/ 5491 w 501432"/>
              <a:gd name="connsiteY0" fmla="*/ 397328 h 3098833"/>
              <a:gd name="connsiteX1" fmla="*/ 501432 w 501432"/>
              <a:gd name="connsiteY1" fmla="*/ 0 h 3098833"/>
              <a:gd name="connsiteX2" fmla="*/ 495675 w 501432"/>
              <a:gd name="connsiteY2" fmla="*/ 3098833 h 3098833"/>
              <a:gd name="connsiteX3" fmla="*/ 200 w 501432"/>
              <a:gd name="connsiteY3" fmla="*/ 3013566 h 3098833"/>
              <a:gd name="connsiteX4" fmla="*/ 5491 w 501432"/>
              <a:gd name="connsiteY4" fmla="*/ 397328 h 3098833"/>
              <a:gd name="connsiteX0" fmla="*/ 6573 w 501411"/>
              <a:gd name="connsiteY0" fmla="*/ 444631 h 3098833"/>
              <a:gd name="connsiteX1" fmla="*/ 501411 w 501411"/>
              <a:gd name="connsiteY1" fmla="*/ 0 h 3098833"/>
              <a:gd name="connsiteX2" fmla="*/ 495654 w 501411"/>
              <a:gd name="connsiteY2" fmla="*/ 3098833 h 3098833"/>
              <a:gd name="connsiteX3" fmla="*/ 179 w 501411"/>
              <a:gd name="connsiteY3" fmla="*/ 3013566 h 3098833"/>
              <a:gd name="connsiteX4" fmla="*/ 6573 w 501411"/>
              <a:gd name="connsiteY4" fmla="*/ 444631 h 3098833"/>
              <a:gd name="connsiteX0" fmla="*/ 6573 w 505914"/>
              <a:gd name="connsiteY0" fmla="*/ 454340 h 3108542"/>
              <a:gd name="connsiteX1" fmla="*/ 505913 w 505914"/>
              <a:gd name="connsiteY1" fmla="*/ 0 h 3108542"/>
              <a:gd name="connsiteX2" fmla="*/ 495654 w 505914"/>
              <a:gd name="connsiteY2" fmla="*/ 3108542 h 3108542"/>
              <a:gd name="connsiteX3" fmla="*/ 179 w 505914"/>
              <a:gd name="connsiteY3" fmla="*/ 3023275 h 3108542"/>
              <a:gd name="connsiteX4" fmla="*/ 6573 w 505914"/>
              <a:gd name="connsiteY4" fmla="*/ 454340 h 3108542"/>
              <a:gd name="connsiteX0" fmla="*/ 2589 w 501929"/>
              <a:gd name="connsiteY0" fmla="*/ 454340 h 3108542"/>
              <a:gd name="connsiteX1" fmla="*/ 501929 w 501929"/>
              <a:gd name="connsiteY1" fmla="*/ 0 h 3108542"/>
              <a:gd name="connsiteX2" fmla="*/ 491670 w 501929"/>
              <a:gd name="connsiteY2" fmla="*/ 3108542 h 3108542"/>
              <a:gd name="connsiteX3" fmla="*/ 293 w 501929"/>
              <a:gd name="connsiteY3" fmla="*/ 2699954 h 3108542"/>
              <a:gd name="connsiteX4" fmla="*/ 2589 w 501929"/>
              <a:gd name="connsiteY4" fmla="*/ 454340 h 3108542"/>
              <a:gd name="connsiteX0" fmla="*/ 9177 w 508517"/>
              <a:gd name="connsiteY0" fmla="*/ 454340 h 3108542"/>
              <a:gd name="connsiteX1" fmla="*/ 508517 w 508517"/>
              <a:gd name="connsiteY1" fmla="*/ 0 h 3108542"/>
              <a:gd name="connsiteX2" fmla="*/ 498258 w 508517"/>
              <a:gd name="connsiteY2" fmla="*/ 3108542 h 3108542"/>
              <a:gd name="connsiteX3" fmla="*/ 142 w 508517"/>
              <a:gd name="connsiteY3" fmla="*/ 2683483 h 3108542"/>
              <a:gd name="connsiteX4" fmla="*/ 9177 w 508517"/>
              <a:gd name="connsiteY4" fmla="*/ 454340 h 3108542"/>
              <a:gd name="connsiteX0" fmla="*/ 16616 w 515956"/>
              <a:gd name="connsiteY0" fmla="*/ 454340 h 3108542"/>
              <a:gd name="connsiteX1" fmla="*/ 515956 w 515956"/>
              <a:gd name="connsiteY1" fmla="*/ 0 h 3108542"/>
              <a:gd name="connsiteX2" fmla="*/ 505697 w 515956"/>
              <a:gd name="connsiteY2" fmla="*/ 3108542 h 3108542"/>
              <a:gd name="connsiteX3" fmla="*/ 91 w 515956"/>
              <a:gd name="connsiteY3" fmla="*/ 1920070 h 3108542"/>
              <a:gd name="connsiteX4" fmla="*/ 16616 w 515956"/>
              <a:gd name="connsiteY4" fmla="*/ 454340 h 3108542"/>
              <a:gd name="connsiteX0" fmla="*/ 7682 w 507022"/>
              <a:gd name="connsiteY0" fmla="*/ 454340 h 3108542"/>
              <a:gd name="connsiteX1" fmla="*/ 507022 w 507022"/>
              <a:gd name="connsiteY1" fmla="*/ 0 h 3108542"/>
              <a:gd name="connsiteX2" fmla="*/ 496763 w 507022"/>
              <a:gd name="connsiteY2" fmla="*/ 3108542 h 3108542"/>
              <a:gd name="connsiteX3" fmla="*/ 162 w 507022"/>
              <a:gd name="connsiteY3" fmla="*/ 1902864 h 3108542"/>
              <a:gd name="connsiteX4" fmla="*/ 7682 w 507022"/>
              <a:gd name="connsiteY4" fmla="*/ 454340 h 3108542"/>
              <a:gd name="connsiteX0" fmla="*/ 8800 w 507006"/>
              <a:gd name="connsiteY0" fmla="*/ 437706 h 3108542"/>
              <a:gd name="connsiteX1" fmla="*/ 507006 w 507006"/>
              <a:gd name="connsiteY1" fmla="*/ 0 h 3108542"/>
              <a:gd name="connsiteX2" fmla="*/ 496747 w 507006"/>
              <a:gd name="connsiteY2" fmla="*/ 3108542 h 3108542"/>
              <a:gd name="connsiteX3" fmla="*/ 146 w 507006"/>
              <a:gd name="connsiteY3" fmla="*/ 1902864 h 3108542"/>
              <a:gd name="connsiteX4" fmla="*/ 8800 w 507006"/>
              <a:gd name="connsiteY4" fmla="*/ 437706 h 3108542"/>
              <a:gd name="connsiteX0" fmla="*/ 11943 w 506978"/>
              <a:gd name="connsiteY0" fmla="*/ 423571 h 3108542"/>
              <a:gd name="connsiteX1" fmla="*/ 506978 w 506978"/>
              <a:gd name="connsiteY1" fmla="*/ 0 h 3108542"/>
              <a:gd name="connsiteX2" fmla="*/ 496719 w 506978"/>
              <a:gd name="connsiteY2" fmla="*/ 3108542 h 3108542"/>
              <a:gd name="connsiteX3" fmla="*/ 118 w 506978"/>
              <a:gd name="connsiteY3" fmla="*/ 1902864 h 3108542"/>
              <a:gd name="connsiteX4" fmla="*/ 11943 w 506978"/>
              <a:gd name="connsiteY4" fmla="*/ 423571 h 3108542"/>
              <a:gd name="connsiteX0" fmla="*/ 11943 w 509737"/>
              <a:gd name="connsiteY0" fmla="*/ 320067 h 3005038"/>
              <a:gd name="connsiteX1" fmla="*/ 509737 w 509737"/>
              <a:gd name="connsiteY1" fmla="*/ 0 h 3005038"/>
              <a:gd name="connsiteX2" fmla="*/ 496719 w 509737"/>
              <a:gd name="connsiteY2" fmla="*/ 3005038 h 3005038"/>
              <a:gd name="connsiteX3" fmla="*/ 118 w 509737"/>
              <a:gd name="connsiteY3" fmla="*/ 1799360 h 3005038"/>
              <a:gd name="connsiteX4" fmla="*/ 11943 w 509737"/>
              <a:gd name="connsiteY4" fmla="*/ 320067 h 3005038"/>
              <a:gd name="connsiteX0" fmla="*/ 11943 w 510588"/>
              <a:gd name="connsiteY0" fmla="*/ 332543 h 3017514"/>
              <a:gd name="connsiteX1" fmla="*/ 510588 w 510588"/>
              <a:gd name="connsiteY1" fmla="*/ 0 h 3017514"/>
              <a:gd name="connsiteX2" fmla="*/ 496719 w 510588"/>
              <a:gd name="connsiteY2" fmla="*/ 3017514 h 3017514"/>
              <a:gd name="connsiteX3" fmla="*/ 118 w 510588"/>
              <a:gd name="connsiteY3" fmla="*/ 1811836 h 3017514"/>
              <a:gd name="connsiteX4" fmla="*/ 11943 w 510588"/>
              <a:gd name="connsiteY4" fmla="*/ 332543 h 3017514"/>
              <a:gd name="connsiteX0" fmla="*/ 11943 w 508601"/>
              <a:gd name="connsiteY0" fmla="*/ 407067 h 3092038"/>
              <a:gd name="connsiteX1" fmla="*/ 508601 w 508601"/>
              <a:gd name="connsiteY1" fmla="*/ 0 h 3092038"/>
              <a:gd name="connsiteX2" fmla="*/ 496719 w 508601"/>
              <a:gd name="connsiteY2" fmla="*/ 3092038 h 3092038"/>
              <a:gd name="connsiteX3" fmla="*/ 118 w 508601"/>
              <a:gd name="connsiteY3" fmla="*/ 1886360 h 3092038"/>
              <a:gd name="connsiteX4" fmla="*/ 11943 w 508601"/>
              <a:gd name="connsiteY4" fmla="*/ 407067 h 3092038"/>
              <a:gd name="connsiteX0" fmla="*/ 11943 w 513376"/>
              <a:gd name="connsiteY0" fmla="*/ 511747 h 3196718"/>
              <a:gd name="connsiteX1" fmla="*/ 513377 w 513376"/>
              <a:gd name="connsiteY1" fmla="*/ 0 h 3196718"/>
              <a:gd name="connsiteX2" fmla="*/ 496719 w 513376"/>
              <a:gd name="connsiteY2" fmla="*/ 3196718 h 3196718"/>
              <a:gd name="connsiteX3" fmla="*/ 118 w 513376"/>
              <a:gd name="connsiteY3" fmla="*/ 1991040 h 3196718"/>
              <a:gd name="connsiteX4" fmla="*/ 11943 w 513376"/>
              <a:gd name="connsiteY4" fmla="*/ 511747 h 319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376" h="3196718">
                <a:moveTo>
                  <a:pt x="11943" y="511747"/>
                </a:moveTo>
                <a:lnTo>
                  <a:pt x="513377" y="0"/>
                </a:lnTo>
                <a:cubicBezTo>
                  <a:pt x="509957" y="1036181"/>
                  <a:pt x="500139" y="2160537"/>
                  <a:pt x="496719" y="3196718"/>
                </a:cubicBezTo>
                <a:lnTo>
                  <a:pt x="118" y="1991040"/>
                </a:lnTo>
                <a:cubicBezTo>
                  <a:pt x="-1469" y="1056532"/>
                  <a:pt x="13530" y="1446255"/>
                  <a:pt x="11943" y="511747"/>
                </a:cubicBezTo>
                <a:close/>
              </a:path>
            </a:pathLst>
          </a:custGeom>
          <a:solidFill>
            <a:srgbClr val="8DD9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4465" y="3967298"/>
            <a:ext cx="1894901" cy="396607"/>
          </a:xfrm>
          <a:prstGeom prst="rect">
            <a:avLst/>
          </a:pr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87188" y="3967297"/>
            <a:ext cx="1894901" cy="396607"/>
          </a:xfrm>
          <a:custGeom>
            <a:avLst/>
            <a:gdLst>
              <a:gd name="connsiteX0" fmla="*/ 0 w 1894901"/>
              <a:gd name="connsiteY0" fmla="*/ 0 h 396607"/>
              <a:gd name="connsiteX1" fmla="*/ 1894901 w 1894901"/>
              <a:gd name="connsiteY1" fmla="*/ 0 h 396607"/>
              <a:gd name="connsiteX2" fmla="*/ 1894901 w 1894901"/>
              <a:gd name="connsiteY2" fmla="*/ 396607 h 396607"/>
              <a:gd name="connsiteX3" fmla="*/ 0 w 1894901"/>
              <a:gd name="connsiteY3" fmla="*/ 396607 h 396607"/>
              <a:gd name="connsiteX4" fmla="*/ 0 w 1894901"/>
              <a:gd name="connsiteY4" fmla="*/ 0 h 396607"/>
              <a:gd name="connsiteX0" fmla="*/ 0 w 1894901"/>
              <a:gd name="connsiteY0" fmla="*/ 0 h 396607"/>
              <a:gd name="connsiteX1" fmla="*/ 1894901 w 1894901"/>
              <a:gd name="connsiteY1" fmla="*/ 0 h 396607"/>
              <a:gd name="connsiteX2" fmla="*/ 1894901 w 1894901"/>
              <a:gd name="connsiteY2" fmla="*/ 396607 h 396607"/>
              <a:gd name="connsiteX3" fmla="*/ 1701618 w 1894901"/>
              <a:gd name="connsiteY3" fmla="*/ 395947 h 396607"/>
              <a:gd name="connsiteX4" fmla="*/ 0 w 1894901"/>
              <a:gd name="connsiteY4" fmla="*/ 396607 h 396607"/>
              <a:gd name="connsiteX5" fmla="*/ 0 w 1894901"/>
              <a:gd name="connsiteY5" fmla="*/ 0 h 396607"/>
              <a:gd name="connsiteX0" fmla="*/ 0 w 1894901"/>
              <a:gd name="connsiteY0" fmla="*/ 0 h 396607"/>
              <a:gd name="connsiteX1" fmla="*/ 1894901 w 1894901"/>
              <a:gd name="connsiteY1" fmla="*/ 0 h 396607"/>
              <a:gd name="connsiteX2" fmla="*/ 1892118 w 1894901"/>
              <a:gd name="connsiteY2" fmla="*/ 255453 h 396607"/>
              <a:gd name="connsiteX3" fmla="*/ 1894901 w 1894901"/>
              <a:gd name="connsiteY3" fmla="*/ 396607 h 396607"/>
              <a:gd name="connsiteX4" fmla="*/ 1701618 w 1894901"/>
              <a:gd name="connsiteY4" fmla="*/ 395947 h 396607"/>
              <a:gd name="connsiteX5" fmla="*/ 0 w 1894901"/>
              <a:gd name="connsiteY5" fmla="*/ 396607 h 396607"/>
              <a:gd name="connsiteX6" fmla="*/ 0 w 1894901"/>
              <a:gd name="connsiteY6" fmla="*/ 0 h 396607"/>
              <a:gd name="connsiteX0" fmla="*/ 0 w 1903434"/>
              <a:gd name="connsiteY0" fmla="*/ 0 h 396607"/>
              <a:gd name="connsiteX1" fmla="*/ 1894901 w 1903434"/>
              <a:gd name="connsiteY1" fmla="*/ 0 h 396607"/>
              <a:gd name="connsiteX2" fmla="*/ 1892118 w 1903434"/>
              <a:gd name="connsiteY2" fmla="*/ 255453 h 396607"/>
              <a:gd name="connsiteX3" fmla="*/ 1701618 w 1903434"/>
              <a:gd name="connsiteY3" fmla="*/ 395947 h 396607"/>
              <a:gd name="connsiteX4" fmla="*/ 0 w 1903434"/>
              <a:gd name="connsiteY4" fmla="*/ 396607 h 396607"/>
              <a:gd name="connsiteX5" fmla="*/ 0 w 1903434"/>
              <a:gd name="connsiteY5" fmla="*/ 0 h 396607"/>
              <a:gd name="connsiteX0" fmla="*/ 0 w 1894901"/>
              <a:gd name="connsiteY0" fmla="*/ 0 h 396607"/>
              <a:gd name="connsiteX1" fmla="*/ 1894901 w 1894901"/>
              <a:gd name="connsiteY1" fmla="*/ 0 h 396607"/>
              <a:gd name="connsiteX2" fmla="*/ 1892118 w 1894901"/>
              <a:gd name="connsiteY2" fmla="*/ 255453 h 396607"/>
              <a:gd name="connsiteX3" fmla="*/ 1701618 w 1894901"/>
              <a:gd name="connsiteY3" fmla="*/ 395947 h 396607"/>
              <a:gd name="connsiteX4" fmla="*/ 0 w 1894901"/>
              <a:gd name="connsiteY4" fmla="*/ 396607 h 396607"/>
              <a:gd name="connsiteX5" fmla="*/ 0 w 1894901"/>
              <a:gd name="connsiteY5" fmla="*/ 0 h 396607"/>
              <a:gd name="connsiteX0" fmla="*/ 0 w 1894901"/>
              <a:gd name="connsiteY0" fmla="*/ 0 h 396607"/>
              <a:gd name="connsiteX1" fmla="*/ 1894901 w 1894901"/>
              <a:gd name="connsiteY1" fmla="*/ 0 h 396607"/>
              <a:gd name="connsiteX2" fmla="*/ 1892118 w 1894901"/>
              <a:gd name="connsiteY2" fmla="*/ 255453 h 396607"/>
              <a:gd name="connsiteX3" fmla="*/ 1701618 w 1894901"/>
              <a:gd name="connsiteY3" fmla="*/ 395947 h 396607"/>
              <a:gd name="connsiteX4" fmla="*/ 0 w 1894901"/>
              <a:gd name="connsiteY4" fmla="*/ 396607 h 396607"/>
              <a:gd name="connsiteX5" fmla="*/ 0 w 1894901"/>
              <a:gd name="connsiteY5" fmla="*/ 0 h 39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901" h="396607">
                <a:moveTo>
                  <a:pt x="0" y="0"/>
                </a:moveTo>
                <a:lnTo>
                  <a:pt x="1894901" y="0"/>
                </a:lnTo>
                <a:cubicBezTo>
                  <a:pt x="1893973" y="85151"/>
                  <a:pt x="1893046" y="170302"/>
                  <a:pt x="1892118" y="255453"/>
                </a:cubicBezTo>
                <a:cubicBezTo>
                  <a:pt x="1593204" y="473844"/>
                  <a:pt x="1947915" y="212878"/>
                  <a:pt x="1701618" y="395947"/>
                </a:cubicBezTo>
                <a:lnTo>
                  <a:pt x="0" y="396607"/>
                </a:lnTo>
                <a:lnTo>
                  <a:pt x="0" y="0"/>
                </a:ln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05550" y="5167072"/>
            <a:ext cx="1899262" cy="396607"/>
          </a:xfrm>
          <a:custGeom>
            <a:avLst/>
            <a:gdLst>
              <a:gd name="connsiteX0" fmla="*/ 0 w 1894901"/>
              <a:gd name="connsiteY0" fmla="*/ 0 h 396607"/>
              <a:gd name="connsiteX1" fmla="*/ 1894901 w 1894901"/>
              <a:gd name="connsiteY1" fmla="*/ 0 h 396607"/>
              <a:gd name="connsiteX2" fmla="*/ 1894901 w 1894901"/>
              <a:gd name="connsiteY2" fmla="*/ 396607 h 396607"/>
              <a:gd name="connsiteX3" fmla="*/ 0 w 1894901"/>
              <a:gd name="connsiteY3" fmla="*/ 396607 h 396607"/>
              <a:gd name="connsiteX4" fmla="*/ 0 w 1894901"/>
              <a:gd name="connsiteY4" fmla="*/ 0 h 396607"/>
              <a:gd name="connsiteX0" fmla="*/ 0 w 1894901"/>
              <a:gd name="connsiteY0" fmla="*/ 0 h 396607"/>
              <a:gd name="connsiteX1" fmla="*/ 182964 w 1894901"/>
              <a:gd name="connsiteY1" fmla="*/ 765 h 396607"/>
              <a:gd name="connsiteX2" fmla="*/ 1894901 w 1894901"/>
              <a:gd name="connsiteY2" fmla="*/ 0 h 396607"/>
              <a:gd name="connsiteX3" fmla="*/ 1894901 w 1894901"/>
              <a:gd name="connsiteY3" fmla="*/ 396607 h 396607"/>
              <a:gd name="connsiteX4" fmla="*/ 0 w 1894901"/>
              <a:gd name="connsiteY4" fmla="*/ 396607 h 396607"/>
              <a:gd name="connsiteX5" fmla="*/ 0 w 1894901"/>
              <a:gd name="connsiteY5" fmla="*/ 0 h 396607"/>
              <a:gd name="connsiteX0" fmla="*/ 4361 w 1899262"/>
              <a:gd name="connsiteY0" fmla="*/ 0 h 396607"/>
              <a:gd name="connsiteX1" fmla="*/ 187325 w 1899262"/>
              <a:gd name="connsiteY1" fmla="*/ 765 h 396607"/>
              <a:gd name="connsiteX2" fmla="*/ 1899262 w 1899262"/>
              <a:gd name="connsiteY2" fmla="*/ 0 h 396607"/>
              <a:gd name="connsiteX3" fmla="*/ 1899262 w 1899262"/>
              <a:gd name="connsiteY3" fmla="*/ 396607 h 396607"/>
              <a:gd name="connsiteX4" fmla="*/ 4361 w 1899262"/>
              <a:gd name="connsiteY4" fmla="*/ 396607 h 396607"/>
              <a:gd name="connsiteX5" fmla="*/ 0 w 1899262"/>
              <a:gd name="connsiteY5" fmla="*/ 159515 h 396607"/>
              <a:gd name="connsiteX6" fmla="*/ 4361 w 1899262"/>
              <a:gd name="connsiteY6" fmla="*/ 0 h 396607"/>
              <a:gd name="connsiteX0" fmla="*/ 0 w 1899262"/>
              <a:gd name="connsiteY0" fmla="*/ 159515 h 396607"/>
              <a:gd name="connsiteX1" fmla="*/ 187325 w 1899262"/>
              <a:gd name="connsiteY1" fmla="*/ 765 h 396607"/>
              <a:gd name="connsiteX2" fmla="*/ 1899262 w 1899262"/>
              <a:gd name="connsiteY2" fmla="*/ 0 h 396607"/>
              <a:gd name="connsiteX3" fmla="*/ 1899262 w 1899262"/>
              <a:gd name="connsiteY3" fmla="*/ 396607 h 396607"/>
              <a:gd name="connsiteX4" fmla="*/ 4361 w 1899262"/>
              <a:gd name="connsiteY4" fmla="*/ 396607 h 396607"/>
              <a:gd name="connsiteX5" fmla="*/ 0 w 1899262"/>
              <a:gd name="connsiteY5" fmla="*/ 159515 h 39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262" h="396607">
                <a:moveTo>
                  <a:pt x="0" y="159515"/>
                </a:moveTo>
                <a:lnTo>
                  <a:pt x="187325" y="765"/>
                </a:lnTo>
                <a:lnTo>
                  <a:pt x="1899262" y="0"/>
                </a:lnTo>
                <a:lnTo>
                  <a:pt x="1899262" y="396607"/>
                </a:lnTo>
                <a:lnTo>
                  <a:pt x="4361" y="396607"/>
                </a:lnTo>
                <a:cubicBezTo>
                  <a:pt x="2907" y="317576"/>
                  <a:pt x="1454" y="238546"/>
                  <a:pt x="0" y="159515"/>
                </a:cubicBezTo>
                <a:close/>
              </a:path>
            </a:pathLst>
          </a:cu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32634" y="5167071"/>
            <a:ext cx="1894901" cy="396607"/>
          </a:xfrm>
          <a:prstGeom prst="rect">
            <a:avLst/>
          </a:prstGeom>
          <a:solidFill>
            <a:srgbClr val="78D2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6253623">
            <a:off x="5692037" y="4213397"/>
            <a:ext cx="186479" cy="152470"/>
          </a:xfrm>
          <a:prstGeom prst="rtTriangle">
            <a:avLst/>
          </a:pr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8900000">
            <a:off x="2205250" y="2978493"/>
            <a:ext cx="819150" cy="819150"/>
          </a:xfrm>
          <a:prstGeom prst="rtTriangle">
            <a:avLst/>
          </a:prstGeom>
          <a:noFill/>
          <a:ln>
            <a:solidFill>
              <a:srgbClr val="37A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直角三角形 8"/>
          <p:cNvSpPr/>
          <p:nvPr/>
        </p:nvSpPr>
        <p:spPr>
          <a:xfrm rot="18900000">
            <a:off x="4522153" y="2978493"/>
            <a:ext cx="819150" cy="819150"/>
          </a:xfrm>
          <a:prstGeom prst="rtTriangle">
            <a:avLst/>
          </a:prstGeom>
          <a:noFill/>
          <a:ln>
            <a:solidFill>
              <a:srgbClr val="37A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8100000">
            <a:off x="6847787" y="5733330"/>
            <a:ext cx="819150" cy="81915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8100000">
            <a:off x="9170509" y="5733329"/>
            <a:ext cx="819150" cy="819150"/>
          </a:xfrm>
          <a:prstGeom prst="rtTriangle">
            <a:avLst/>
          </a:prstGeom>
          <a:noFill/>
          <a:ln>
            <a:solidFill>
              <a:srgbClr val="37A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63290" y="3279775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4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86011" y="3264243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4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8735" y="5489408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4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55258" y="5489408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4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8566" y="4593118"/>
            <a:ext cx="2327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67923" y="4589823"/>
            <a:ext cx="2327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18577" y="3279775"/>
            <a:ext cx="2327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35480" y="3279775"/>
            <a:ext cx="2327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6489584">
            <a:off x="6312556" y="5174076"/>
            <a:ext cx="173840" cy="173840"/>
          </a:xfrm>
          <a:prstGeom prst="rtTriangle">
            <a:avLst/>
          </a:prstGeom>
          <a:solidFill>
            <a:srgbClr val="37A79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图表 40"/>
          <p:cNvGraphicFramePr/>
          <p:nvPr>
            <p:extLst>
              <p:ext uri="{D42A27DB-BD31-4B8C-83A1-F6EECF244321}">
                <p14:modId xmlns:p14="http://schemas.microsoft.com/office/powerpoint/2010/main" val="3822156729"/>
              </p:ext>
            </p:extLst>
          </p:nvPr>
        </p:nvGraphicFramePr>
        <p:xfrm>
          <a:off x="6736116" y="129983"/>
          <a:ext cx="4529481" cy="301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3" name="直接连接符 42"/>
          <p:cNvCxnSpPr/>
          <p:nvPr/>
        </p:nvCxnSpPr>
        <p:spPr>
          <a:xfrm>
            <a:off x="6174453" y="801385"/>
            <a:ext cx="2628923" cy="0"/>
          </a:xfrm>
          <a:prstGeom prst="line">
            <a:avLst/>
          </a:prstGeom>
          <a:ln>
            <a:solidFill>
              <a:srgbClr val="85D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350195" y="1019036"/>
            <a:ext cx="3453181" cy="0"/>
          </a:xfrm>
          <a:prstGeom prst="line">
            <a:avLst/>
          </a:prstGeom>
          <a:ln>
            <a:solidFill>
              <a:srgbClr val="85D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5140821" y="914349"/>
            <a:ext cx="209374" cy="209373"/>
          </a:xfrm>
          <a:prstGeom prst="ellipse">
            <a:avLst/>
          </a:prstGeom>
          <a:solidFill>
            <a:srgbClr val="85D7CD"/>
          </a:solidFill>
          <a:ln>
            <a:solidFill>
              <a:srgbClr val="85D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4270419" y="1216751"/>
            <a:ext cx="4532957" cy="0"/>
          </a:xfrm>
          <a:prstGeom prst="line">
            <a:avLst/>
          </a:prstGeom>
          <a:ln>
            <a:solidFill>
              <a:srgbClr val="85D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961525" y="-1765179"/>
            <a:ext cx="6658679" cy="116732"/>
            <a:chOff x="3749874" y="1384938"/>
            <a:chExt cx="2041975" cy="116732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3866606" y="1443304"/>
              <a:ext cx="1925243" cy="0"/>
            </a:xfrm>
            <a:prstGeom prst="line">
              <a:avLst/>
            </a:prstGeom>
            <a:ln>
              <a:solidFill>
                <a:srgbClr val="A8D4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3749874" y="1384938"/>
              <a:ext cx="116732" cy="116732"/>
            </a:xfrm>
            <a:prstGeom prst="ellipse">
              <a:avLst/>
            </a:prstGeom>
            <a:solidFill>
              <a:srgbClr val="A8D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/>
          <p:nvPr/>
        </p:nvCxnSpPr>
        <p:spPr>
          <a:xfrm>
            <a:off x="3168652" y="1414571"/>
            <a:ext cx="5626310" cy="0"/>
          </a:xfrm>
          <a:prstGeom prst="line">
            <a:avLst/>
          </a:prstGeom>
          <a:ln>
            <a:solidFill>
              <a:srgbClr val="85D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838334" y="1618979"/>
            <a:ext cx="6965042" cy="0"/>
          </a:xfrm>
          <a:prstGeom prst="line">
            <a:avLst/>
          </a:prstGeom>
          <a:ln>
            <a:solidFill>
              <a:srgbClr val="85D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4143127" y="1125012"/>
            <a:ext cx="209374" cy="209373"/>
          </a:xfrm>
          <a:prstGeom prst="ellipse">
            <a:avLst/>
          </a:prstGeom>
          <a:solidFill>
            <a:srgbClr val="85D7CD"/>
          </a:solidFill>
          <a:ln>
            <a:solidFill>
              <a:srgbClr val="85D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959278" y="1304381"/>
            <a:ext cx="209374" cy="209373"/>
          </a:xfrm>
          <a:prstGeom prst="ellipse">
            <a:avLst/>
          </a:prstGeom>
          <a:solidFill>
            <a:srgbClr val="85D7CD"/>
          </a:solidFill>
          <a:ln>
            <a:solidFill>
              <a:srgbClr val="85D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628960" y="1514292"/>
            <a:ext cx="209374" cy="209373"/>
          </a:xfrm>
          <a:prstGeom prst="ellipse">
            <a:avLst/>
          </a:prstGeom>
          <a:solidFill>
            <a:srgbClr val="85D7CD"/>
          </a:solidFill>
          <a:ln>
            <a:solidFill>
              <a:srgbClr val="85D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965079" y="672436"/>
            <a:ext cx="209374" cy="209373"/>
          </a:xfrm>
          <a:prstGeom prst="ellipse">
            <a:avLst/>
          </a:prstGeom>
          <a:solidFill>
            <a:srgbClr val="85D7CD"/>
          </a:solidFill>
          <a:ln>
            <a:solidFill>
              <a:srgbClr val="85D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759424" y="207294"/>
            <a:ext cx="620683" cy="369332"/>
          </a:xfrm>
          <a:prstGeom prst="rect">
            <a:avLst/>
          </a:prstGeom>
          <a:solidFill>
            <a:srgbClr val="85D7CD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40%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29368" y="418524"/>
            <a:ext cx="620683" cy="369332"/>
          </a:xfrm>
          <a:prstGeom prst="rect">
            <a:avLst/>
          </a:prstGeom>
          <a:solidFill>
            <a:srgbClr val="85D7CD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40%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937472" y="622660"/>
            <a:ext cx="620683" cy="369332"/>
          </a:xfrm>
          <a:prstGeom prst="rect">
            <a:avLst/>
          </a:prstGeom>
          <a:solidFill>
            <a:srgbClr val="85D7CD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40%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753623" y="809772"/>
            <a:ext cx="620683" cy="369332"/>
          </a:xfrm>
          <a:prstGeom prst="rect">
            <a:avLst/>
          </a:prstGeom>
          <a:solidFill>
            <a:srgbClr val="85D7CD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40%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423305" y="1042757"/>
            <a:ext cx="620683" cy="369332"/>
          </a:xfrm>
          <a:prstGeom prst="rect">
            <a:avLst/>
          </a:prstGeom>
          <a:solidFill>
            <a:srgbClr val="85D7CD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40%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57627" y="18969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7627" y="25757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844" y="325458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7626" y="393341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6060" y="461223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1209" y="529106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2928" y="596989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0352" y="1995399"/>
            <a:ext cx="1882721" cy="228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0019" y="2663731"/>
            <a:ext cx="2783053" cy="228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4765" y="3346131"/>
            <a:ext cx="2625959" cy="228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7306" y="4028535"/>
            <a:ext cx="2519278" cy="2288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47472" y="4710933"/>
            <a:ext cx="2069111" cy="21124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25774" y="5365201"/>
            <a:ext cx="1574393" cy="21436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25773" y="6061671"/>
            <a:ext cx="1574393" cy="21436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48512" y="1967153"/>
            <a:ext cx="1882721" cy="228880"/>
          </a:xfrm>
          <a:prstGeom prst="rect">
            <a:avLst/>
          </a:pr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48512" y="2635599"/>
            <a:ext cx="3332475" cy="232335"/>
          </a:xfrm>
          <a:prstGeom prst="rect">
            <a:avLst/>
          </a:pr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48512" y="3324809"/>
            <a:ext cx="3149595" cy="221954"/>
          </a:xfrm>
          <a:prstGeom prst="rect">
            <a:avLst/>
          </a:pr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48512" y="4003637"/>
            <a:ext cx="3951453" cy="218936"/>
          </a:xfrm>
          <a:prstGeom prst="rect">
            <a:avLst/>
          </a:pr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48512" y="4679447"/>
            <a:ext cx="2783835" cy="242726"/>
          </a:xfrm>
          <a:prstGeom prst="rect">
            <a:avLst/>
          </a:pr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48512" y="5365201"/>
            <a:ext cx="2277398" cy="214364"/>
          </a:xfrm>
          <a:prstGeom prst="rect">
            <a:avLst/>
          </a:pr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48512" y="6026388"/>
            <a:ext cx="1882721" cy="228880"/>
          </a:xfrm>
          <a:prstGeom prst="rect">
            <a:avLst/>
          </a:prstGeom>
          <a:solidFill>
            <a:srgbClr val="52C6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35314" y="931043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000" b="1" dirty="0" smtClean="0">
                <a:solidFill>
                  <a:srgbClr val="516D8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zh-CN" altLang="en-US" sz="4000" b="1" dirty="0">
              <a:solidFill>
                <a:srgbClr val="516D8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99259" y="931043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000" b="1" dirty="0" smtClean="0">
                <a:solidFill>
                  <a:srgbClr val="516D8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zh-CN" altLang="en-US" sz="4000" b="1" dirty="0">
              <a:solidFill>
                <a:srgbClr val="516D8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92407" y="2956607"/>
            <a:ext cx="2327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44045" y="2200120"/>
            <a:ext cx="237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4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6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12" y="1725178"/>
            <a:ext cx="14338159" cy="5132823"/>
            <a:chOff x="966412" y="1725178"/>
            <a:chExt cx="14338159" cy="5132823"/>
          </a:xfrm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grpSpPr>
        <p:sp>
          <p:nvSpPr>
            <p:cNvPr id="15" name="等腰三角形 14"/>
            <p:cNvSpPr/>
            <p:nvPr/>
          </p:nvSpPr>
          <p:spPr>
            <a:xfrm>
              <a:off x="3541200" y="1725178"/>
              <a:ext cx="9755403" cy="4904222"/>
            </a:xfrm>
            <a:prstGeom prst="triangle">
              <a:avLst/>
            </a:prstGeom>
            <a:solidFill>
              <a:srgbClr val="37A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66412" y="3231651"/>
              <a:ext cx="7213480" cy="3626350"/>
            </a:xfrm>
            <a:prstGeom prst="triangle">
              <a:avLst/>
            </a:prstGeom>
            <a:solidFill>
              <a:srgbClr val="61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6888500" y="2627086"/>
              <a:ext cx="8416071" cy="4230914"/>
            </a:xfrm>
            <a:prstGeom prst="triangle">
              <a:avLst/>
            </a:prstGeom>
            <a:solidFill>
              <a:srgbClr val="8DD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080371" y="991543"/>
            <a:ext cx="1129177" cy="659409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8" name="椭圆 57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07000" y="297051"/>
            <a:ext cx="1129177" cy="659409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6" name="椭圆 75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82260" y="685144"/>
            <a:ext cx="710190" cy="414732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2" name="椭圆 81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135572" y="1744537"/>
            <a:ext cx="1733167" cy="369332"/>
          </a:xfrm>
          <a:prstGeom prst="rect">
            <a:avLst/>
          </a:prstGeom>
          <a:solidFill>
            <a:srgbClr val="9DDFD7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 TITLE HERE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379114" y="2370283"/>
            <a:ext cx="528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554937" y="3749235"/>
            <a:ext cx="285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082591" y="5304318"/>
            <a:ext cx="285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9782219" y="4870477"/>
            <a:ext cx="285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 something here to make your audience understand what you are talking about.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555293" y="2640740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ONE</a:t>
            </a:r>
            <a:endParaRPr lang="zh-CN" altLang="en-US" sz="54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261210" y="3971512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TWO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427026" y="4228742"/>
            <a:ext cx="2116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E76A0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THREE</a:t>
            </a:r>
            <a:endParaRPr lang="zh-CN" altLang="en-US" sz="5400" dirty="0">
              <a:solidFill>
                <a:srgbClr val="E76A0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789485" y="89333"/>
            <a:ext cx="1129177" cy="659409"/>
            <a:chOff x="1178970" y="-23967"/>
            <a:chExt cx="4056622" cy="2368960"/>
          </a:xfrm>
          <a:solidFill>
            <a:srgbClr val="B1E5D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6" name="椭圆 95"/>
            <p:cNvSpPr/>
            <p:nvPr/>
          </p:nvSpPr>
          <p:spPr>
            <a:xfrm>
              <a:off x="1178970" y="10323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477467" y="688587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1921855" y="-23967"/>
              <a:ext cx="2112707" cy="21127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922986" y="1027373"/>
              <a:ext cx="1312606" cy="13126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921855" y="1081352"/>
              <a:ext cx="2669802" cy="12636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725805" y="1339888"/>
            <a:ext cx="625931" cy="430731"/>
            <a:chOff x="3968090" y="850238"/>
            <a:chExt cx="987617" cy="679623"/>
          </a:xfrm>
        </p:grpSpPr>
        <p:sp>
          <p:nvSpPr>
            <p:cNvPr id="107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Group 11"/>
          <p:cNvGrpSpPr>
            <a:grpSpLocks noChangeAspect="1"/>
          </p:cNvGrpSpPr>
          <p:nvPr/>
        </p:nvGrpSpPr>
        <p:grpSpPr bwMode="auto">
          <a:xfrm>
            <a:off x="1597526" y="5496060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2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7" name="Group 11"/>
          <p:cNvGrpSpPr>
            <a:grpSpLocks noChangeAspect="1"/>
          </p:cNvGrpSpPr>
          <p:nvPr/>
        </p:nvGrpSpPr>
        <p:grpSpPr bwMode="auto">
          <a:xfrm>
            <a:off x="11268854" y="2469692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3" name="Group 11"/>
          <p:cNvGrpSpPr>
            <a:grpSpLocks noChangeAspect="1"/>
          </p:cNvGrpSpPr>
          <p:nvPr/>
        </p:nvGrpSpPr>
        <p:grpSpPr bwMode="auto">
          <a:xfrm>
            <a:off x="7398123" y="2027479"/>
            <a:ext cx="341347" cy="546922"/>
            <a:chOff x="288" y="3138"/>
            <a:chExt cx="445" cy="7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8" y="3138"/>
              <a:ext cx="445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2"/>
            <p:cNvSpPr>
              <a:spLocks noChangeArrowheads="1"/>
            </p:cNvSpPr>
            <p:nvPr/>
          </p:nvSpPr>
          <p:spPr bwMode="auto">
            <a:xfrm>
              <a:off x="486" y="3613"/>
              <a:ext cx="65" cy="254"/>
            </a:xfrm>
            <a:prstGeom prst="rect">
              <a:avLst/>
            </a:prstGeom>
            <a:solidFill>
              <a:srgbClr val="B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auto">
            <a:xfrm>
              <a:off x="288" y="3296"/>
              <a:ext cx="461" cy="381"/>
            </a:xfrm>
            <a:custGeom>
              <a:avLst/>
              <a:gdLst>
                <a:gd name="T0" fmla="*/ 0 w 461"/>
                <a:gd name="T1" fmla="*/ 381 h 381"/>
                <a:gd name="T2" fmla="*/ 231 w 461"/>
                <a:gd name="T3" fmla="*/ 0 h 381"/>
                <a:gd name="T4" fmla="*/ 461 w 461"/>
                <a:gd name="T5" fmla="*/ 381 h 381"/>
                <a:gd name="T6" fmla="*/ 0 w 461"/>
                <a:gd name="T7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381">
                  <a:moveTo>
                    <a:pt x="0" y="381"/>
                  </a:moveTo>
                  <a:lnTo>
                    <a:pt x="231" y="0"/>
                  </a:lnTo>
                  <a:lnTo>
                    <a:pt x="461" y="381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auto">
            <a:xfrm>
              <a:off x="371" y="3296"/>
              <a:ext cx="312" cy="270"/>
            </a:xfrm>
            <a:custGeom>
              <a:avLst/>
              <a:gdLst>
                <a:gd name="T0" fmla="*/ 312 w 312"/>
                <a:gd name="T1" fmla="*/ 270 h 270"/>
                <a:gd name="T2" fmla="*/ 148 w 312"/>
                <a:gd name="T3" fmla="*/ 0 h 270"/>
                <a:gd name="T4" fmla="*/ 0 w 312"/>
                <a:gd name="T5" fmla="*/ 270 h 270"/>
                <a:gd name="T6" fmla="*/ 312 w 312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70">
                  <a:moveTo>
                    <a:pt x="312" y="270"/>
                  </a:moveTo>
                  <a:lnTo>
                    <a:pt x="148" y="0"/>
                  </a:lnTo>
                  <a:lnTo>
                    <a:pt x="0" y="270"/>
                  </a:lnTo>
                  <a:lnTo>
                    <a:pt x="312" y="27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auto">
            <a:xfrm>
              <a:off x="338" y="3201"/>
              <a:ext cx="361" cy="301"/>
            </a:xfrm>
            <a:custGeom>
              <a:avLst/>
              <a:gdLst>
                <a:gd name="T0" fmla="*/ 0 w 361"/>
                <a:gd name="T1" fmla="*/ 301 h 301"/>
                <a:gd name="T2" fmla="*/ 181 w 361"/>
                <a:gd name="T3" fmla="*/ 0 h 301"/>
                <a:gd name="T4" fmla="*/ 361 w 361"/>
                <a:gd name="T5" fmla="*/ 301 h 301"/>
                <a:gd name="T6" fmla="*/ 0 w 361"/>
                <a:gd name="T7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01">
                  <a:moveTo>
                    <a:pt x="0" y="301"/>
                  </a:moveTo>
                  <a:lnTo>
                    <a:pt x="181" y="0"/>
                  </a:lnTo>
                  <a:lnTo>
                    <a:pt x="361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auto">
            <a:xfrm>
              <a:off x="420" y="3201"/>
              <a:ext cx="214" cy="190"/>
            </a:xfrm>
            <a:custGeom>
              <a:avLst/>
              <a:gdLst>
                <a:gd name="T0" fmla="*/ 214 w 214"/>
                <a:gd name="T1" fmla="*/ 190 h 190"/>
                <a:gd name="T2" fmla="*/ 99 w 214"/>
                <a:gd name="T3" fmla="*/ 0 h 190"/>
                <a:gd name="T4" fmla="*/ 0 w 214"/>
                <a:gd name="T5" fmla="*/ 190 h 190"/>
                <a:gd name="T6" fmla="*/ 214 w 214"/>
                <a:gd name="T7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190">
                  <a:moveTo>
                    <a:pt x="214" y="190"/>
                  </a:moveTo>
                  <a:lnTo>
                    <a:pt x="99" y="0"/>
                  </a:lnTo>
                  <a:lnTo>
                    <a:pt x="0" y="190"/>
                  </a:lnTo>
                  <a:lnTo>
                    <a:pt x="214" y="190"/>
                  </a:lnTo>
                  <a:close/>
                </a:path>
              </a:pathLst>
            </a:custGeom>
            <a:solidFill>
              <a:srgbClr val="3F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auto">
            <a:xfrm>
              <a:off x="403" y="3137"/>
              <a:ext cx="247" cy="207"/>
            </a:xfrm>
            <a:custGeom>
              <a:avLst/>
              <a:gdLst>
                <a:gd name="T0" fmla="*/ 0 w 247"/>
                <a:gd name="T1" fmla="*/ 207 h 207"/>
                <a:gd name="T2" fmla="*/ 116 w 247"/>
                <a:gd name="T3" fmla="*/ 0 h 207"/>
                <a:gd name="T4" fmla="*/ 247 w 247"/>
                <a:gd name="T5" fmla="*/ 207 h 207"/>
                <a:gd name="T6" fmla="*/ 0 w 247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07">
                  <a:moveTo>
                    <a:pt x="0" y="207"/>
                  </a:moveTo>
                  <a:lnTo>
                    <a:pt x="116" y="0"/>
                  </a:lnTo>
                  <a:lnTo>
                    <a:pt x="247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8D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2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1091</Words>
  <Application>Microsoft Office PowerPoint</Application>
  <PresentationFormat>宽屏</PresentationFormat>
  <Paragraphs>197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汉仪特细等线简</vt:lpstr>
      <vt:lpstr>华文细黑</vt:lpstr>
      <vt:lpstr>宋体</vt:lpstr>
      <vt:lpstr>Arial</vt:lpstr>
      <vt:lpstr>Calibri</vt:lpstr>
      <vt:lpstr>Century Gothic</vt:lpstr>
      <vt:lpstr>Mistral</vt:lpstr>
      <vt:lpstr>Myriad Pro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唐君</dc:creator>
  <cp:lastModifiedBy>Abel</cp:lastModifiedBy>
  <cp:revision>125</cp:revision>
  <dcterms:created xsi:type="dcterms:W3CDTF">2015-01-14T07:45:11Z</dcterms:created>
  <dcterms:modified xsi:type="dcterms:W3CDTF">2015-03-14T11:42:16Z</dcterms:modified>
</cp:coreProperties>
</file>