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2" r:id="rId2"/>
    <p:sldId id="257" r:id="rId3"/>
    <p:sldId id="265" r:id="rId4"/>
    <p:sldId id="275" r:id="rId5"/>
    <p:sldId id="276" r:id="rId6"/>
    <p:sldId id="285" r:id="rId7"/>
    <p:sldId id="279" r:id="rId8"/>
    <p:sldId id="286" r:id="rId9"/>
    <p:sldId id="289" r:id="rId10"/>
    <p:sldId id="290" r:id="rId11"/>
    <p:sldId id="288" r:id="rId12"/>
    <p:sldId id="313" r:id="rId13"/>
    <p:sldId id="298" r:id="rId14"/>
    <p:sldId id="299" r:id="rId15"/>
    <p:sldId id="293" r:id="rId16"/>
    <p:sldId id="295" r:id="rId17"/>
    <p:sldId id="296" r:id="rId18"/>
    <p:sldId id="300" r:id="rId19"/>
    <p:sldId id="301" r:id="rId20"/>
    <p:sldId id="297" r:id="rId21"/>
    <p:sldId id="306" r:id="rId22"/>
    <p:sldId id="302" r:id="rId23"/>
    <p:sldId id="303" r:id="rId24"/>
    <p:sldId id="307" r:id="rId25"/>
    <p:sldId id="308" r:id="rId26"/>
    <p:sldId id="314" r:id="rId27"/>
    <p:sldId id="30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6176" userDrawn="1">
          <p15:clr>
            <a:srgbClr val="A4A3A4"/>
          </p15:clr>
        </p15:guide>
        <p15:guide id="4" pos="2389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1753" userDrawn="1">
          <p15:clr>
            <a:srgbClr val="A4A3A4"/>
          </p15:clr>
        </p15:guide>
        <p15:guide id="7" pos="5677" userDrawn="1">
          <p15:clr>
            <a:srgbClr val="A4A3A4"/>
          </p15:clr>
        </p15:guide>
        <p15:guide id="8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5BB7D7"/>
    <a:srgbClr val="F3F3FF"/>
    <a:srgbClr val="F8F8FF"/>
    <a:srgbClr val="D9D9D9"/>
    <a:srgbClr val="D7EDF5"/>
    <a:srgbClr val="55DDC6"/>
    <a:srgbClr val="D43A3A"/>
    <a:srgbClr val="1D499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8" autoAdjust="0"/>
    <p:restoredTop sz="86331" autoAdjust="0"/>
  </p:normalViewPr>
  <p:slideViewPr>
    <p:cSldViewPr snapToGrid="0" showGuides="1">
      <p:cViewPr varScale="1">
        <p:scale>
          <a:sx n="62" d="100"/>
          <a:sy n="62" d="100"/>
        </p:scale>
        <p:origin x="162" y="42"/>
      </p:cViewPr>
      <p:guideLst>
        <p:guide orient="horz" pos="1298"/>
        <p:guide pos="6176"/>
        <p:guide pos="2389"/>
        <p:guide pos="3840"/>
        <p:guide pos="1753"/>
        <p:guide pos="5677"/>
        <p:guide pos="51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rgbClr val="5BB7D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682912"/>
        <c:axId val="682683472"/>
      </c:barChart>
      <c:catAx>
        <c:axId val="68268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endParaRPr lang="zh-CN"/>
          </a:p>
        </c:txPr>
        <c:crossAx val="682683472"/>
        <c:crosses val="autoZero"/>
        <c:auto val="1"/>
        <c:lblAlgn val="ctr"/>
        <c:lblOffset val="100"/>
        <c:noMultiLvlLbl val="0"/>
      </c:catAx>
      <c:valAx>
        <c:axId val="682683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endParaRPr lang="zh-CN"/>
          </a:p>
        </c:txPr>
        <c:crossAx val="6826829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9004361732287873"/>
          <c:y val="2.8445561438580579E-2"/>
          <c:w val="0.26217228775986379"/>
          <c:h val="7.14375054554589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3C1CB-9996-48D8-9C78-F9DE30F31B30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C248E-338E-4931-8CAB-00FFAAA04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8E71-F37A-4658-8055-25C5B9DC8B9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6B1-0C10-4973-8526-06A814A1E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9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8E71-F37A-4658-8055-25C5B9DC8B9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6B1-0C10-4973-8526-06A814A1E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78E71-F37A-4658-8055-25C5B9DC8B9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66B1-0C10-4973-8526-06A814A1E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000296" y="1448900"/>
            <a:ext cx="2191395" cy="2196000"/>
            <a:chOff x="4011923" y="917922"/>
            <a:chExt cx="4327014" cy="4336103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4018937" y="934025"/>
              <a:ext cx="4320000" cy="4320000"/>
            </a:xfrm>
            <a:prstGeom prst="ellipse">
              <a:avLst/>
            </a:pr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rot="2011872">
              <a:off x="4770727" y="1561426"/>
              <a:ext cx="3561122" cy="3293807"/>
            </a:xfrm>
            <a:custGeom>
              <a:avLst/>
              <a:gdLst>
                <a:gd name="connsiteX0" fmla="*/ 2158543 w 3561122"/>
                <a:gd name="connsiteY0" fmla="*/ 1376057 h 3293807"/>
                <a:gd name="connsiteX1" fmla="*/ 702628 w 3561122"/>
                <a:gd name="connsiteY1" fmla="*/ 2369337 h 3293807"/>
                <a:gd name="connsiteX2" fmla="*/ 1661366 w 3561122"/>
                <a:gd name="connsiteY2" fmla="*/ 2916854 h 3293807"/>
                <a:gd name="connsiteX3" fmla="*/ 2458936 w 3561122"/>
                <a:gd name="connsiteY3" fmla="*/ 2119880 h 3293807"/>
                <a:gd name="connsiteX4" fmla="*/ 958074 w 3561122"/>
                <a:gd name="connsiteY4" fmla="*/ 5671 h 3293807"/>
                <a:gd name="connsiteX5" fmla="*/ 2662098 w 3561122"/>
                <a:gd name="connsiteY5" fmla="*/ 0 h 3293807"/>
                <a:gd name="connsiteX6" fmla="*/ 2765672 w 3561122"/>
                <a:gd name="connsiteY6" fmla="*/ 76266 h 3293807"/>
                <a:gd name="connsiteX7" fmla="*/ 3201432 w 3561122"/>
                <a:gd name="connsiteY7" fmla="*/ 558050 h 3293807"/>
                <a:gd name="connsiteX8" fmla="*/ 2932684 w 3561122"/>
                <a:gd name="connsiteY8" fmla="*/ 3274714 h 3293807"/>
                <a:gd name="connsiteX9" fmla="*/ 2917256 w 3561122"/>
                <a:gd name="connsiteY9" fmla="*/ 3288707 h 3293807"/>
                <a:gd name="connsiteX10" fmla="*/ 2074350 w 3561122"/>
                <a:gd name="connsiteY10" fmla="*/ 3293807 h 3293807"/>
                <a:gd name="connsiteX11" fmla="*/ 926718 w 3561122"/>
                <a:gd name="connsiteY11" fmla="*/ 2550460 h 3293807"/>
                <a:gd name="connsiteX12" fmla="*/ 0 w 3561122"/>
                <a:gd name="connsiteY12" fmla="*/ 2543075 h 3293807"/>
                <a:gd name="connsiteX13" fmla="*/ 290701 w 3561122"/>
                <a:gd name="connsiteY13" fmla="*/ 2186011 h 3293807"/>
                <a:gd name="connsiteX14" fmla="*/ 474955 w 3561122"/>
                <a:gd name="connsiteY14" fmla="*/ 1912920 h 3293807"/>
                <a:gd name="connsiteX15" fmla="*/ 1133594 w 3561122"/>
                <a:gd name="connsiteY15" fmla="*/ 1440068 h 3293807"/>
                <a:gd name="connsiteX16" fmla="*/ 723333 w 3561122"/>
                <a:gd name="connsiteY16" fmla="*/ 677605 h 329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61122" h="3293807">
                  <a:moveTo>
                    <a:pt x="2158543" y="1376057"/>
                  </a:moveTo>
                  <a:lnTo>
                    <a:pt x="702628" y="2369337"/>
                  </a:lnTo>
                  <a:lnTo>
                    <a:pt x="1661366" y="2916854"/>
                  </a:lnTo>
                  <a:lnTo>
                    <a:pt x="2458936" y="2119880"/>
                  </a:lnTo>
                  <a:close/>
                  <a:moveTo>
                    <a:pt x="958074" y="5671"/>
                  </a:moveTo>
                  <a:lnTo>
                    <a:pt x="2662098" y="0"/>
                  </a:lnTo>
                  <a:lnTo>
                    <a:pt x="2765672" y="76266"/>
                  </a:lnTo>
                  <a:cubicBezTo>
                    <a:pt x="2930365" y="210545"/>
                    <a:pt x="3077875" y="371598"/>
                    <a:pt x="3201432" y="558050"/>
                  </a:cubicBezTo>
                  <a:cubicBezTo>
                    <a:pt x="3778027" y="1428162"/>
                    <a:pt x="3641903" y="2563115"/>
                    <a:pt x="2932684" y="3274714"/>
                  </a:cubicBezTo>
                  <a:lnTo>
                    <a:pt x="2917256" y="3288707"/>
                  </a:lnTo>
                  <a:lnTo>
                    <a:pt x="2074350" y="3293807"/>
                  </a:lnTo>
                  <a:lnTo>
                    <a:pt x="926718" y="2550460"/>
                  </a:lnTo>
                  <a:lnTo>
                    <a:pt x="0" y="2543075"/>
                  </a:lnTo>
                  <a:lnTo>
                    <a:pt x="290701" y="2186011"/>
                  </a:lnTo>
                  <a:lnTo>
                    <a:pt x="474955" y="1912920"/>
                  </a:lnTo>
                  <a:lnTo>
                    <a:pt x="1133594" y="1440068"/>
                  </a:lnTo>
                  <a:lnTo>
                    <a:pt x="723333" y="6776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162223" y="2152409"/>
              <a:ext cx="1950718" cy="2675497"/>
            </a:xfrm>
            <a:custGeom>
              <a:avLst/>
              <a:gdLst>
                <a:gd name="connsiteX0" fmla="*/ 1650973 w 1950718"/>
                <a:gd name="connsiteY0" fmla="*/ 1265588 h 2675497"/>
                <a:gd name="connsiteX1" fmla="*/ 1487620 w 1950718"/>
                <a:gd name="connsiteY1" fmla="*/ 1305237 h 2675497"/>
                <a:gd name="connsiteX2" fmla="*/ 1244970 w 1950718"/>
                <a:gd name="connsiteY2" fmla="*/ 1444801 h 2675497"/>
                <a:gd name="connsiteX3" fmla="*/ 1156157 w 1950718"/>
                <a:gd name="connsiteY3" fmla="*/ 1803225 h 2675497"/>
                <a:gd name="connsiteX4" fmla="*/ 1311580 w 1950718"/>
                <a:gd name="connsiteY4" fmla="*/ 1766748 h 2675497"/>
                <a:gd name="connsiteX5" fmla="*/ 1551058 w 1950718"/>
                <a:gd name="connsiteY5" fmla="*/ 1635115 h 2675497"/>
                <a:gd name="connsiteX6" fmla="*/ 1650973 w 1950718"/>
                <a:gd name="connsiteY6" fmla="*/ 1265588 h 2675497"/>
                <a:gd name="connsiteX7" fmla="*/ 299744 w 1950718"/>
                <a:gd name="connsiteY7" fmla="*/ 1265588 h 2675497"/>
                <a:gd name="connsiteX8" fmla="*/ 399659 w 1950718"/>
                <a:gd name="connsiteY8" fmla="*/ 1635115 h 2675497"/>
                <a:gd name="connsiteX9" fmla="*/ 794560 w 1950718"/>
                <a:gd name="connsiteY9" fmla="*/ 1803225 h 2675497"/>
                <a:gd name="connsiteX10" fmla="*/ 783459 w 1950718"/>
                <a:gd name="connsiteY10" fmla="*/ 1666834 h 2675497"/>
                <a:gd name="connsiteX11" fmla="*/ 705747 w 1950718"/>
                <a:gd name="connsiteY11" fmla="*/ 1444801 h 2675497"/>
                <a:gd name="connsiteX12" fmla="*/ 299744 w 1950718"/>
                <a:gd name="connsiteY12" fmla="*/ 1265588 h 2675497"/>
                <a:gd name="connsiteX13" fmla="*/ 975359 w 1950718"/>
                <a:gd name="connsiteY13" fmla="*/ 0 h 2675497"/>
                <a:gd name="connsiteX14" fmla="*/ 1706481 w 1950718"/>
                <a:gd name="connsiteY14" fmla="*/ 275956 h 2675497"/>
                <a:gd name="connsiteX15" fmla="*/ 1950718 w 1950718"/>
                <a:gd name="connsiteY15" fmla="*/ 951570 h 2675497"/>
                <a:gd name="connsiteX16" fmla="*/ 1768334 w 1950718"/>
                <a:gd name="connsiteY16" fmla="*/ 1825428 h 2675497"/>
                <a:gd name="connsiteX17" fmla="*/ 1370260 w 1950718"/>
                <a:gd name="connsiteY17" fmla="*/ 2442363 h 2675497"/>
                <a:gd name="connsiteX18" fmla="*/ 975359 w 1950718"/>
                <a:gd name="connsiteY18" fmla="*/ 2675497 h 2675497"/>
                <a:gd name="connsiteX19" fmla="*/ 580457 w 1950718"/>
                <a:gd name="connsiteY19" fmla="*/ 2442363 h 2675497"/>
                <a:gd name="connsiteX20" fmla="*/ 182384 w 1950718"/>
                <a:gd name="connsiteY20" fmla="*/ 1825428 h 2675497"/>
                <a:gd name="connsiteX21" fmla="*/ 0 w 1950718"/>
                <a:gd name="connsiteY21" fmla="*/ 951570 h 2675497"/>
                <a:gd name="connsiteX22" fmla="*/ 244236 w 1950718"/>
                <a:gd name="connsiteY22" fmla="*/ 275956 h 2675497"/>
                <a:gd name="connsiteX23" fmla="*/ 975359 w 1950718"/>
                <a:gd name="connsiteY23" fmla="*/ 0 h 267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50718" h="2675497">
                  <a:moveTo>
                    <a:pt x="1650973" y="1265588"/>
                  </a:moveTo>
                  <a:cubicBezTo>
                    <a:pt x="1590707" y="1276161"/>
                    <a:pt x="1536256" y="1289378"/>
                    <a:pt x="1487620" y="1305237"/>
                  </a:cubicBezTo>
                  <a:cubicBezTo>
                    <a:pt x="1370260" y="1342243"/>
                    <a:pt x="1289377" y="1388764"/>
                    <a:pt x="1244970" y="1444801"/>
                  </a:cubicBezTo>
                  <a:cubicBezTo>
                    <a:pt x="1189991" y="1515640"/>
                    <a:pt x="1160386" y="1635115"/>
                    <a:pt x="1156157" y="1803225"/>
                  </a:cubicBezTo>
                  <a:cubicBezTo>
                    <a:pt x="1212194" y="1793709"/>
                    <a:pt x="1264002" y="1781551"/>
                    <a:pt x="1311580" y="1766748"/>
                  </a:cubicBezTo>
                  <a:cubicBezTo>
                    <a:pt x="1424711" y="1731857"/>
                    <a:pt x="1504537" y="1687980"/>
                    <a:pt x="1551058" y="1635115"/>
                  </a:cubicBezTo>
                  <a:cubicBezTo>
                    <a:pt x="1622955" y="1553703"/>
                    <a:pt x="1656260" y="1430527"/>
                    <a:pt x="1650973" y="1265588"/>
                  </a:cubicBezTo>
                  <a:close/>
                  <a:moveTo>
                    <a:pt x="299744" y="1265588"/>
                  </a:moveTo>
                  <a:cubicBezTo>
                    <a:pt x="294458" y="1430527"/>
                    <a:pt x="327762" y="1553703"/>
                    <a:pt x="399659" y="1635115"/>
                  </a:cubicBezTo>
                  <a:cubicBezTo>
                    <a:pt x="468384" y="1713355"/>
                    <a:pt x="600017" y="1769392"/>
                    <a:pt x="794560" y="1803225"/>
                  </a:cubicBezTo>
                  <a:cubicBezTo>
                    <a:pt x="793503" y="1754589"/>
                    <a:pt x="789803" y="1709126"/>
                    <a:pt x="783459" y="1666834"/>
                  </a:cubicBezTo>
                  <a:cubicBezTo>
                    <a:pt x="767599" y="1567447"/>
                    <a:pt x="741695" y="1493436"/>
                    <a:pt x="705747" y="1444801"/>
                  </a:cubicBezTo>
                  <a:cubicBezTo>
                    <a:pt x="640195" y="1360217"/>
                    <a:pt x="504860" y="1300479"/>
                    <a:pt x="299744" y="1265588"/>
                  </a:cubicBezTo>
                  <a:close/>
                  <a:moveTo>
                    <a:pt x="975359" y="0"/>
                  </a:moveTo>
                  <a:cubicBezTo>
                    <a:pt x="1288320" y="0"/>
                    <a:pt x="1532027" y="91986"/>
                    <a:pt x="1706481" y="275956"/>
                  </a:cubicBezTo>
                  <a:cubicBezTo>
                    <a:pt x="1869306" y="447238"/>
                    <a:pt x="1950718" y="672443"/>
                    <a:pt x="1950718" y="951570"/>
                  </a:cubicBezTo>
                  <a:cubicBezTo>
                    <a:pt x="1950718" y="1248672"/>
                    <a:pt x="1889923" y="1539958"/>
                    <a:pt x="1768334" y="1825428"/>
                  </a:cubicBezTo>
                  <a:cubicBezTo>
                    <a:pt x="1663661" y="2070722"/>
                    <a:pt x="1530970" y="2276367"/>
                    <a:pt x="1370260" y="2442363"/>
                  </a:cubicBezTo>
                  <a:cubicBezTo>
                    <a:pt x="1219066" y="2597786"/>
                    <a:pt x="1087432" y="2675497"/>
                    <a:pt x="975359" y="2675497"/>
                  </a:cubicBezTo>
                  <a:cubicBezTo>
                    <a:pt x="863285" y="2675497"/>
                    <a:pt x="731651" y="2597786"/>
                    <a:pt x="580457" y="2442363"/>
                  </a:cubicBezTo>
                  <a:cubicBezTo>
                    <a:pt x="419748" y="2276367"/>
                    <a:pt x="287057" y="2070722"/>
                    <a:pt x="182384" y="1825428"/>
                  </a:cubicBezTo>
                  <a:cubicBezTo>
                    <a:pt x="60794" y="1539958"/>
                    <a:pt x="0" y="1248672"/>
                    <a:pt x="0" y="951570"/>
                  </a:cubicBezTo>
                  <a:cubicBezTo>
                    <a:pt x="0" y="672443"/>
                    <a:pt x="81412" y="447238"/>
                    <a:pt x="244236" y="275956"/>
                  </a:cubicBezTo>
                  <a:cubicBezTo>
                    <a:pt x="418690" y="91986"/>
                    <a:pt x="662398" y="0"/>
                    <a:pt x="9753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4543320" y="1393942"/>
              <a:ext cx="3164526" cy="1584000"/>
            </a:xfrm>
            <a:custGeom>
              <a:avLst/>
              <a:gdLst>
                <a:gd name="connsiteX0" fmla="*/ 448642 w 1461848"/>
                <a:gd name="connsiteY0" fmla="*/ 0 h 731726"/>
                <a:gd name="connsiteX1" fmla="*/ 730941 w 1461848"/>
                <a:gd name="connsiteY1" fmla="*/ 99914 h 731726"/>
                <a:gd name="connsiteX2" fmla="*/ 1013240 w 1461848"/>
                <a:gd name="connsiteY2" fmla="*/ 0 h 731726"/>
                <a:gd name="connsiteX3" fmla="*/ 1129014 w 1461848"/>
                <a:gd name="connsiteY3" fmla="*/ 550324 h 731726"/>
                <a:gd name="connsiteX4" fmla="*/ 1461848 w 1461848"/>
                <a:gd name="connsiteY4" fmla="*/ 731726 h 731726"/>
                <a:gd name="connsiteX5" fmla="*/ 0 w 1461848"/>
                <a:gd name="connsiteY5" fmla="*/ 731726 h 731726"/>
                <a:gd name="connsiteX6" fmla="*/ 326524 w 1461848"/>
                <a:gd name="connsiteY6" fmla="*/ 550324 h 73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848" h="731726">
                  <a:moveTo>
                    <a:pt x="448642" y="0"/>
                  </a:moveTo>
                  <a:lnTo>
                    <a:pt x="730941" y="99914"/>
                  </a:lnTo>
                  <a:lnTo>
                    <a:pt x="1013240" y="0"/>
                  </a:lnTo>
                  <a:lnTo>
                    <a:pt x="1129014" y="550324"/>
                  </a:lnTo>
                  <a:lnTo>
                    <a:pt x="1461848" y="731726"/>
                  </a:lnTo>
                  <a:lnTo>
                    <a:pt x="0" y="731726"/>
                  </a:lnTo>
                  <a:lnTo>
                    <a:pt x="326524" y="5503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243937" y="2368509"/>
              <a:ext cx="1735141" cy="202706"/>
            </a:xfrm>
            <a:custGeom>
              <a:avLst/>
              <a:gdLst>
                <a:gd name="connsiteX0" fmla="*/ 44981 w 1735141"/>
                <a:gd name="connsiteY0" fmla="*/ 0 h 202706"/>
                <a:gd name="connsiteX1" fmla="*/ 1692497 w 1735141"/>
                <a:gd name="connsiteY1" fmla="*/ 0 h 202706"/>
                <a:gd name="connsiteX2" fmla="*/ 1735141 w 1735141"/>
                <a:gd name="connsiteY2" fmla="*/ 202706 h 202706"/>
                <a:gd name="connsiteX3" fmla="*/ 0 w 1735141"/>
                <a:gd name="connsiteY3" fmla="*/ 202706 h 20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141" h="202706">
                  <a:moveTo>
                    <a:pt x="44981" y="0"/>
                  </a:moveTo>
                  <a:lnTo>
                    <a:pt x="1692497" y="0"/>
                  </a:lnTo>
                  <a:lnTo>
                    <a:pt x="1735141" y="202706"/>
                  </a:lnTo>
                  <a:lnTo>
                    <a:pt x="0" y="202706"/>
                  </a:ln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>
              <a:spLocks noChangeAspect="1"/>
            </p:cNvSpPr>
            <p:nvPr/>
          </p:nvSpPr>
          <p:spPr>
            <a:xfrm>
              <a:off x="4011923" y="917922"/>
              <a:ext cx="4320000" cy="4320000"/>
            </a:xfrm>
            <a:custGeom>
              <a:avLst/>
              <a:gdLst>
                <a:gd name="connsiteX0" fmla="*/ 2172331 w 4320000"/>
                <a:gd name="connsiteY0" fmla="*/ 195257 h 4320000"/>
                <a:gd name="connsiteX1" fmla="*/ 192331 w 4320000"/>
                <a:gd name="connsiteY1" fmla="*/ 2175257 h 4320000"/>
                <a:gd name="connsiteX2" fmla="*/ 2172331 w 4320000"/>
                <a:gd name="connsiteY2" fmla="*/ 4155257 h 4320000"/>
                <a:gd name="connsiteX3" fmla="*/ 4152331 w 4320000"/>
                <a:gd name="connsiteY3" fmla="*/ 2175257 h 4320000"/>
                <a:gd name="connsiteX4" fmla="*/ 2172331 w 4320000"/>
                <a:gd name="connsiteY4" fmla="*/ 195257 h 4320000"/>
                <a:gd name="connsiteX5" fmla="*/ 2160000 w 4320000"/>
                <a:gd name="connsiteY5" fmla="*/ 0 h 4320000"/>
                <a:gd name="connsiteX6" fmla="*/ 4320000 w 4320000"/>
                <a:gd name="connsiteY6" fmla="*/ 2160000 h 4320000"/>
                <a:gd name="connsiteX7" fmla="*/ 2160000 w 4320000"/>
                <a:gd name="connsiteY7" fmla="*/ 4320000 h 4320000"/>
                <a:gd name="connsiteX8" fmla="*/ 0 w 4320000"/>
                <a:gd name="connsiteY8" fmla="*/ 2160000 h 4320000"/>
                <a:gd name="connsiteX9" fmla="*/ 2160000 w 4320000"/>
                <a:gd name="connsiteY9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20000" h="4320000">
                  <a:moveTo>
                    <a:pt x="2172331" y="195257"/>
                  </a:moveTo>
                  <a:cubicBezTo>
                    <a:pt x="1078807" y="195257"/>
                    <a:pt x="192331" y="1081733"/>
                    <a:pt x="192331" y="2175257"/>
                  </a:cubicBezTo>
                  <a:cubicBezTo>
                    <a:pt x="192331" y="3268781"/>
                    <a:pt x="1078807" y="4155257"/>
                    <a:pt x="2172331" y="4155257"/>
                  </a:cubicBezTo>
                  <a:cubicBezTo>
                    <a:pt x="3265855" y="4155257"/>
                    <a:pt x="4152331" y="3268781"/>
                    <a:pt x="4152331" y="2175257"/>
                  </a:cubicBezTo>
                  <a:cubicBezTo>
                    <a:pt x="4152331" y="1081733"/>
                    <a:pt x="3265855" y="195257"/>
                    <a:pt x="2172331" y="195257"/>
                  </a:cubicBezTo>
                  <a:close/>
                  <a:moveTo>
                    <a:pt x="2160000" y="0"/>
                  </a:moveTo>
                  <a:cubicBezTo>
                    <a:pt x="3352935" y="0"/>
                    <a:pt x="4320000" y="967065"/>
                    <a:pt x="4320000" y="2160000"/>
                  </a:cubicBezTo>
                  <a:cubicBezTo>
                    <a:pt x="4320000" y="3352935"/>
                    <a:pt x="3352935" y="4320000"/>
                    <a:pt x="2160000" y="4320000"/>
                  </a:cubicBezTo>
                  <a:cubicBezTo>
                    <a:pt x="967065" y="4320000"/>
                    <a:pt x="0" y="3352935"/>
                    <a:pt x="0" y="2160000"/>
                  </a:cubicBezTo>
                  <a:cubicBezTo>
                    <a:pt x="0" y="967065"/>
                    <a:pt x="967065" y="0"/>
                    <a:pt x="216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2428530">
            <a:off x="6275346" y="700190"/>
            <a:ext cx="2646878" cy="1314450"/>
            <a:chOff x="8219315" y="3636745"/>
            <a:chExt cx="2646878" cy="1314450"/>
          </a:xfrm>
        </p:grpSpPr>
        <p:sp>
          <p:nvSpPr>
            <p:cNvPr id="11" name="下箭头标注 10"/>
            <p:cNvSpPr/>
            <p:nvPr/>
          </p:nvSpPr>
          <p:spPr>
            <a:xfrm>
              <a:off x="8364035" y="3636745"/>
              <a:ext cx="2357438" cy="1314450"/>
            </a:xfrm>
            <a:prstGeom prst="downArrowCallout">
              <a:avLst/>
            </a:pr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8356535" y="3642660"/>
              <a:ext cx="2357438" cy="862487"/>
            </a:xfrm>
            <a:custGeom>
              <a:avLst/>
              <a:gdLst>
                <a:gd name="connsiteX0" fmla="*/ 0 w 2357438"/>
                <a:gd name="connsiteY0" fmla="*/ 0 h 862487"/>
                <a:gd name="connsiteX1" fmla="*/ 2357438 w 2357438"/>
                <a:gd name="connsiteY1" fmla="*/ 0 h 862487"/>
                <a:gd name="connsiteX2" fmla="*/ 2357438 w 2357438"/>
                <a:gd name="connsiteY2" fmla="*/ 854090 h 862487"/>
                <a:gd name="connsiteX3" fmla="*/ 1343025 w 2357438"/>
                <a:gd name="connsiteY3" fmla="*/ 854090 h 862487"/>
                <a:gd name="connsiteX4" fmla="*/ 1343025 w 2357438"/>
                <a:gd name="connsiteY4" fmla="*/ 862487 h 862487"/>
                <a:gd name="connsiteX5" fmla="*/ 1014413 w 2357438"/>
                <a:gd name="connsiteY5" fmla="*/ 862487 h 862487"/>
                <a:gd name="connsiteX6" fmla="*/ 1014413 w 2357438"/>
                <a:gd name="connsiteY6" fmla="*/ 854090 h 862487"/>
                <a:gd name="connsiteX7" fmla="*/ 0 w 2357438"/>
                <a:gd name="connsiteY7" fmla="*/ 854090 h 86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7438" h="862487">
                  <a:moveTo>
                    <a:pt x="0" y="0"/>
                  </a:moveTo>
                  <a:lnTo>
                    <a:pt x="2357438" y="0"/>
                  </a:lnTo>
                  <a:lnTo>
                    <a:pt x="2357438" y="854090"/>
                  </a:lnTo>
                  <a:lnTo>
                    <a:pt x="1343025" y="854090"/>
                  </a:lnTo>
                  <a:lnTo>
                    <a:pt x="1343025" y="862487"/>
                  </a:lnTo>
                  <a:lnTo>
                    <a:pt x="1014413" y="862487"/>
                  </a:lnTo>
                  <a:lnTo>
                    <a:pt x="1014413" y="854090"/>
                  </a:lnTo>
                  <a:lnTo>
                    <a:pt x="0" y="854090"/>
                  </a:lnTo>
                  <a:close/>
                </a:path>
              </a:pathLst>
            </a:custGeom>
            <a:solidFill>
              <a:srgbClr val="5BB7D7"/>
            </a:solidFill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219315" y="3636745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帅的一叉</a:t>
              </a:r>
              <a:endParaRPr lang="zh-CN" altLang="en-US" sz="4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67878" y="3912420"/>
            <a:ext cx="4728709" cy="3333998"/>
            <a:chOff x="2996660" y="926326"/>
            <a:chExt cx="4728709" cy="3333998"/>
          </a:xfrm>
        </p:grpSpPr>
        <p:sp>
          <p:nvSpPr>
            <p:cNvPr id="110" name="任意多边形 109"/>
            <p:cNvSpPr/>
            <p:nvPr/>
          </p:nvSpPr>
          <p:spPr>
            <a:xfrm>
              <a:off x="2996660" y="926327"/>
              <a:ext cx="4728709" cy="3333997"/>
            </a:xfrm>
            <a:custGeom>
              <a:avLst/>
              <a:gdLst>
                <a:gd name="connsiteX0" fmla="*/ 3366225 w 4728709"/>
                <a:gd name="connsiteY0" fmla="*/ 0 h 3333997"/>
                <a:gd name="connsiteX1" fmla="*/ 3414520 w 4728709"/>
                <a:gd name="connsiteY1" fmla="*/ 19758 h 3333997"/>
                <a:gd name="connsiteX2" fmla="*/ 3403544 w 4728709"/>
                <a:gd name="connsiteY2" fmla="*/ 37319 h 3333997"/>
                <a:gd name="connsiteX3" fmla="*/ 3576006 w 4728709"/>
                <a:gd name="connsiteY3" fmla="*/ 209780 h 3333997"/>
                <a:gd name="connsiteX4" fmla="*/ 3577470 w 4728709"/>
                <a:gd name="connsiteY4" fmla="*/ 210524 h 3333997"/>
                <a:gd name="connsiteX5" fmla="*/ 3579762 w 4728709"/>
                <a:gd name="connsiteY5" fmla="*/ 210587 h 3333997"/>
                <a:gd name="connsiteX6" fmla="*/ 3579762 w 4728709"/>
                <a:gd name="connsiteY6" fmla="*/ 201358 h 3333997"/>
                <a:gd name="connsiteX7" fmla="*/ 3579763 w 4728709"/>
                <a:gd name="connsiteY7" fmla="*/ 201358 h 3333997"/>
                <a:gd name="connsiteX8" fmla="*/ 3588743 w 4728709"/>
                <a:gd name="connsiteY8" fmla="*/ 201608 h 3333997"/>
                <a:gd name="connsiteX9" fmla="*/ 3588743 w 4728709"/>
                <a:gd name="connsiteY9" fmla="*/ 192378 h 3333997"/>
                <a:gd name="connsiteX10" fmla="*/ 3597723 w 4728709"/>
                <a:gd name="connsiteY10" fmla="*/ 192628 h 3333997"/>
                <a:gd name="connsiteX11" fmla="*/ 3597723 w 4728709"/>
                <a:gd name="connsiteY11" fmla="*/ 183398 h 3333997"/>
                <a:gd name="connsiteX12" fmla="*/ 3597724 w 4728709"/>
                <a:gd name="connsiteY12" fmla="*/ 183398 h 3333997"/>
                <a:gd name="connsiteX13" fmla="*/ 3606703 w 4728709"/>
                <a:gd name="connsiteY13" fmla="*/ 183648 h 3333997"/>
                <a:gd name="connsiteX14" fmla="*/ 3606703 w 4728709"/>
                <a:gd name="connsiteY14" fmla="*/ 174418 h 3333997"/>
                <a:gd name="connsiteX15" fmla="*/ 3606704 w 4728709"/>
                <a:gd name="connsiteY15" fmla="*/ 174418 h 3333997"/>
                <a:gd name="connsiteX16" fmla="*/ 3606704 w 4728709"/>
                <a:gd name="connsiteY16" fmla="*/ 174417 h 3333997"/>
                <a:gd name="connsiteX17" fmla="*/ 3615684 w 4728709"/>
                <a:gd name="connsiteY17" fmla="*/ 174667 h 3333997"/>
                <a:gd name="connsiteX18" fmla="*/ 3615684 w 4728709"/>
                <a:gd name="connsiteY18" fmla="*/ 165437 h 3333997"/>
                <a:gd name="connsiteX19" fmla="*/ 3624664 w 4728709"/>
                <a:gd name="connsiteY19" fmla="*/ 165687 h 3333997"/>
                <a:gd name="connsiteX20" fmla="*/ 3624664 w 4728709"/>
                <a:gd name="connsiteY20" fmla="*/ 156457 h 3333997"/>
                <a:gd name="connsiteX21" fmla="*/ 3633644 w 4728709"/>
                <a:gd name="connsiteY21" fmla="*/ 156707 h 3333997"/>
                <a:gd name="connsiteX22" fmla="*/ 3633644 w 4728709"/>
                <a:gd name="connsiteY22" fmla="*/ 147477 h 3333997"/>
                <a:gd name="connsiteX23" fmla="*/ 3633645 w 4728709"/>
                <a:gd name="connsiteY23" fmla="*/ 147477 h 3333997"/>
                <a:gd name="connsiteX24" fmla="*/ 3633645 w 4728709"/>
                <a:gd name="connsiteY24" fmla="*/ 147476 h 3333997"/>
                <a:gd name="connsiteX25" fmla="*/ 3642624 w 4728709"/>
                <a:gd name="connsiteY25" fmla="*/ 147726 h 3333997"/>
                <a:gd name="connsiteX26" fmla="*/ 3642624 w 4728709"/>
                <a:gd name="connsiteY26" fmla="*/ 138497 h 3333997"/>
                <a:gd name="connsiteX27" fmla="*/ 3642625 w 4728709"/>
                <a:gd name="connsiteY27" fmla="*/ 138497 h 3333997"/>
                <a:gd name="connsiteX28" fmla="*/ 3642625 w 4728709"/>
                <a:gd name="connsiteY28" fmla="*/ 138496 h 3333997"/>
                <a:gd name="connsiteX29" fmla="*/ 3651605 w 4728709"/>
                <a:gd name="connsiteY29" fmla="*/ 138746 h 3333997"/>
                <a:gd name="connsiteX30" fmla="*/ 3651605 w 4728709"/>
                <a:gd name="connsiteY30" fmla="*/ 129516 h 3333997"/>
                <a:gd name="connsiteX31" fmla="*/ 3660585 w 4728709"/>
                <a:gd name="connsiteY31" fmla="*/ 129766 h 3333997"/>
                <a:gd name="connsiteX32" fmla="*/ 3660585 w 4728709"/>
                <a:gd name="connsiteY32" fmla="*/ 120537 h 3333997"/>
                <a:gd name="connsiteX33" fmla="*/ 3660586 w 4728709"/>
                <a:gd name="connsiteY33" fmla="*/ 120537 h 3333997"/>
                <a:gd name="connsiteX34" fmla="*/ 3660586 w 4728709"/>
                <a:gd name="connsiteY34" fmla="*/ 120535 h 3333997"/>
                <a:gd name="connsiteX35" fmla="*/ 3669565 w 4728709"/>
                <a:gd name="connsiteY35" fmla="*/ 120784 h 3333997"/>
                <a:gd name="connsiteX36" fmla="*/ 3669565 w 4728709"/>
                <a:gd name="connsiteY36" fmla="*/ 111556 h 3333997"/>
                <a:gd name="connsiteX37" fmla="*/ 3678545 w 4728709"/>
                <a:gd name="connsiteY37" fmla="*/ 111806 h 3333997"/>
                <a:gd name="connsiteX38" fmla="*/ 3678545 w 4728709"/>
                <a:gd name="connsiteY38" fmla="*/ 102576 h 3333997"/>
                <a:gd name="connsiteX39" fmla="*/ 3687526 w 4728709"/>
                <a:gd name="connsiteY39" fmla="*/ 102826 h 3333997"/>
                <a:gd name="connsiteX40" fmla="*/ 3687526 w 4728709"/>
                <a:gd name="connsiteY40" fmla="*/ 93597 h 3333997"/>
                <a:gd name="connsiteX41" fmla="*/ 3696506 w 4728709"/>
                <a:gd name="connsiteY41" fmla="*/ 93847 h 3333997"/>
                <a:gd name="connsiteX42" fmla="*/ 3696506 w 4728709"/>
                <a:gd name="connsiteY42" fmla="*/ 84615 h 3333997"/>
                <a:gd name="connsiteX43" fmla="*/ 3705486 w 4728709"/>
                <a:gd name="connsiteY43" fmla="*/ 84865 h 3333997"/>
                <a:gd name="connsiteX44" fmla="*/ 3705486 w 4728709"/>
                <a:gd name="connsiteY44" fmla="*/ 75636 h 3333997"/>
                <a:gd name="connsiteX45" fmla="*/ 3714466 w 4728709"/>
                <a:gd name="connsiteY45" fmla="*/ 75886 h 3333997"/>
                <a:gd name="connsiteX46" fmla="*/ 3714466 w 4728709"/>
                <a:gd name="connsiteY46" fmla="*/ 66656 h 3333997"/>
                <a:gd name="connsiteX47" fmla="*/ 3723447 w 4728709"/>
                <a:gd name="connsiteY47" fmla="*/ 66905 h 3333997"/>
                <a:gd name="connsiteX48" fmla="*/ 3723447 w 4728709"/>
                <a:gd name="connsiteY48" fmla="*/ 57674 h 3333997"/>
                <a:gd name="connsiteX49" fmla="*/ 3732427 w 4728709"/>
                <a:gd name="connsiteY49" fmla="*/ 57924 h 3333997"/>
                <a:gd name="connsiteX50" fmla="*/ 3732427 w 4728709"/>
                <a:gd name="connsiteY50" fmla="*/ 48695 h 3333997"/>
                <a:gd name="connsiteX51" fmla="*/ 3741407 w 4728709"/>
                <a:gd name="connsiteY51" fmla="*/ 48945 h 3333997"/>
                <a:gd name="connsiteX52" fmla="*/ 3741407 w 4728709"/>
                <a:gd name="connsiteY52" fmla="*/ 39715 h 3333997"/>
                <a:gd name="connsiteX53" fmla="*/ 3750388 w 4728709"/>
                <a:gd name="connsiteY53" fmla="*/ 39965 h 3333997"/>
                <a:gd name="connsiteX54" fmla="*/ 3750388 w 4728709"/>
                <a:gd name="connsiteY54" fmla="*/ 30733 h 3333997"/>
                <a:gd name="connsiteX55" fmla="*/ 3829416 w 4728709"/>
                <a:gd name="connsiteY55" fmla="*/ 32928 h 3333997"/>
                <a:gd name="connsiteX56" fmla="*/ 4055523 w 4728709"/>
                <a:gd name="connsiteY56" fmla="*/ 32928 h 3333997"/>
                <a:gd name="connsiteX57" fmla="*/ 4134550 w 4728709"/>
                <a:gd name="connsiteY57" fmla="*/ 30733 h 3333997"/>
                <a:gd name="connsiteX58" fmla="*/ 4134550 w 4728709"/>
                <a:gd name="connsiteY58" fmla="*/ 76832 h 3333997"/>
                <a:gd name="connsiteX59" fmla="*/ 4125569 w 4728709"/>
                <a:gd name="connsiteY59" fmla="*/ 76583 h 3333997"/>
                <a:gd name="connsiteX60" fmla="*/ 4125569 w 4728709"/>
                <a:gd name="connsiteY60" fmla="*/ 85814 h 3333997"/>
                <a:gd name="connsiteX61" fmla="*/ 4116589 w 4728709"/>
                <a:gd name="connsiteY61" fmla="*/ 85565 h 3333997"/>
                <a:gd name="connsiteX62" fmla="*/ 4116589 w 4728709"/>
                <a:gd name="connsiteY62" fmla="*/ 94793 h 3333997"/>
                <a:gd name="connsiteX63" fmla="*/ 4107609 w 4728709"/>
                <a:gd name="connsiteY63" fmla="*/ 94544 h 3333997"/>
                <a:gd name="connsiteX64" fmla="*/ 4107609 w 4728709"/>
                <a:gd name="connsiteY64" fmla="*/ 103773 h 3333997"/>
                <a:gd name="connsiteX65" fmla="*/ 4098628 w 4728709"/>
                <a:gd name="connsiteY65" fmla="*/ 103525 h 3333997"/>
                <a:gd name="connsiteX66" fmla="*/ 4098628 w 4728709"/>
                <a:gd name="connsiteY66" fmla="*/ 112755 h 3333997"/>
                <a:gd name="connsiteX67" fmla="*/ 4089648 w 4728709"/>
                <a:gd name="connsiteY67" fmla="*/ 112505 h 3333997"/>
                <a:gd name="connsiteX68" fmla="*/ 4089648 w 4728709"/>
                <a:gd name="connsiteY68" fmla="*/ 121734 h 3333997"/>
                <a:gd name="connsiteX69" fmla="*/ 4080668 w 4728709"/>
                <a:gd name="connsiteY69" fmla="*/ 121485 h 3333997"/>
                <a:gd name="connsiteX70" fmla="*/ 4080668 w 4728709"/>
                <a:gd name="connsiteY70" fmla="*/ 130715 h 3333997"/>
                <a:gd name="connsiteX71" fmla="*/ 4071688 w 4728709"/>
                <a:gd name="connsiteY71" fmla="*/ 130465 h 3333997"/>
                <a:gd name="connsiteX72" fmla="*/ 4071688 w 4728709"/>
                <a:gd name="connsiteY72" fmla="*/ 139695 h 3333997"/>
                <a:gd name="connsiteX73" fmla="*/ 4062707 w 4728709"/>
                <a:gd name="connsiteY73" fmla="*/ 139446 h 3333997"/>
                <a:gd name="connsiteX74" fmla="*/ 4062707 w 4728709"/>
                <a:gd name="connsiteY74" fmla="*/ 148675 h 3333997"/>
                <a:gd name="connsiteX75" fmla="*/ 4053727 w 4728709"/>
                <a:gd name="connsiteY75" fmla="*/ 148427 h 3333997"/>
                <a:gd name="connsiteX76" fmla="*/ 4053727 w 4728709"/>
                <a:gd name="connsiteY76" fmla="*/ 157655 h 3333997"/>
                <a:gd name="connsiteX77" fmla="*/ 4044748 w 4728709"/>
                <a:gd name="connsiteY77" fmla="*/ 157406 h 3333997"/>
                <a:gd name="connsiteX78" fmla="*/ 4044748 w 4728709"/>
                <a:gd name="connsiteY78" fmla="*/ 166634 h 3333997"/>
                <a:gd name="connsiteX79" fmla="*/ 4044747 w 4728709"/>
                <a:gd name="connsiteY79" fmla="*/ 166634 h 3333997"/>
                <a:gd name="connsiteX80" fmla="*/ 4044747 w 4728709"/>
                <a:gd name="connsiteY80" fmla="*/ 166635 h 3333997"/>
                <a:gd name="connsiteX81" fmla="*/ 4035767 w 4728709"/>
                <a:gd name="connsiteY81" fmla="*/ 166386 h 3333997"/>
                <a:gd name="connsiteX82" fmla="*/ 4035767 w 4728709"/>
                <a:gd name="connsiteY82" fmla="*/ 175615 h 3333997"/>
                <a:gd name="connsiteX83" fmla="*/ 4026787 w 4728709"/>
                <a:gd name="connsiteY83" fmla="*/ 175366 h 3333997"/>
                <a:gd name="connsiteX84" fmla="*/ 4026787 w 4728709"/>
                <a:gd name="connsiteY84" fmla="*/ 184595 h 3333997"/>
                <a:gd name="connsiteX85" fmla="*/ 4026786 w 4728709"/>
                <a:gd name="connsiteY85" fmla="*/ 184595 h 3333997"/>
                <a:gd name="connsiteX86" fmla="*/ 4026786 w 4728709"/>
                <a:gd name="connsiteY86" fmla="*/ 184596 h 3333997"/>
                <a:gd name="connsiteX87" fmla="*/ 4017807 w 4728709"/>
                <a:gd name="connsiteY87" fmla="*/ 184347 h 3333997"/>
                <a:gd name="connsiteX88" fmla="*/ 4017807 w 4728709"/>
                <a:gd name="connsiteY88" fmla="*/ 193179 h 3333997"/>
                <a:gd name="connsiteX89" fmla="*/ 4106013 w 4728709"/>
                <a:gd name="connsiteY89" fmla="*/ 193179 h 3333997"/>
                <a:gd name="connsiteX90" fmla="*/ 4169208 w 4728709"/>
                <a:gd name="connsiteY90" fmla="*/ 191320 h 3333997"/>
                <a:gd name="connsiteX91" fmla="*/ 4169331 w 4728709"/>
                <a:gd name="connsiteY91" fmla="*/ 190582 h 3333997"/>
                <a:gd name="connsiteX92" fmla="*/ 4169332 w 4728709"/>
                <a:gd name="connsiteY92" fmla="*/ 190583 h 3333997"/>
                <a:gd name="connsiteX93" fmla="*/ 4169332 w 4728709"/>
                <a:gd name="connsiteY93" fmla="*/ 190581 h 3333997"/>
                <a:gd name="connsiteX94" fmla="*/ 4170541 w 4728709"/>
                <a:gd name="connsiteY94" fmla="*/ 190949 h 3333997"/>
                <a:gd name="connsiteX95" fmla="*/ 4171534 w 4728709"/>
                <a:gd name="connsiteY95" fmla="*/ 191251 h 3333997"/>
                <a:gd name="connsiteX96" fmla="*/ 4176728 w 4728709"/>
                <a:gd name="connsiteY96" fmla="*/ 191099 h 3333997"/>
                <a:gd name="connsiteX97" fmla="*/ 4178311 w 4728709"/>
                <a:gd name="connsiteY97" fmla="*/ 181601 h 3333997"/>
                <a:gd name="connsiteX98" fmla="*/ 4178312 w 4728709"/>
                <a:gd name="connsiteY98" fmla="*/ 181602 h 3333997"/>
                <a:gd name="connsiteX99" fmla="*/ 4178312 w 4728709"/>
                <a:gd name="connsiteY99" fmla="*/ 181601 h 3333997"/>
                <a:gd name="connsiteX100" fmla="*/ 4185434 w 4728709"/>
                <a:gd name="connsiteY100" fmla="*/ 183769 h 3333997"/>
                <a:gd name="connsiteX101" fmla="*/ 4187292 w 4728709"/>
                <a:gd name="connsiteY101" fmla="*/ 172621 h 3333997"/>
                <a:gd name="connsiteX102" fmla="*/ 4194414 w 4728709"/>
                <a:gd name="connsiteY102" fmla="*/ 174789 h 3333997"/>
                <a:gd name="connsiteX103" fmla="*/ 4196272 w 4728709"/>
                <a:gd name="connsiteY103" fmla="*/ 163641 h 3333997"/>
                <a:gd name="connsiteX104" fmla="*/ 4196273 w 4728709"/>
                <a:gd name="connsiteY104" fmla="*/ 163642 h 3333997"/>
                <a:gd name="connsiteX105" fmla="*/ 4196273 w 4728709"/>
                <a:gd name="connsiteY105" fmla="*/ 163641 h 3333997"/>
                <a:gd name="connsiteX106" fmla="*/ 4203394 w 4728709"/>
                <a:gd name="connsiteY106" fmla="*/ 165809 h 3333997"/>
                <a:gd name="connsiteX107" fmla="*/ 4205252 w 4728709"/>
                <a:gd name="connsiteY107" fmla="*/ 154661 h 3333997"/>
                <a:gd name="connsiteX108" fmla="*/ 4205253 w 4728709"/>
                <a:gd name="connsiteY108" fmla="*/ 154662 h 3333997"/>
                <a:gd name="connsiteX109" fmla="*/ 4205253 w 4728709"/>
                <a:gd name="connsiteY109" fmla="*/ 154660 h 3333997"/>
                <a:gd name="connsiteX110" fmla="*/ 4212375 w 4728709"/>
                <a:gd name="connsiteY110" fmla="*/ 156828 h 3333997"/>
                <a:gd name="connsiteX111" fmla="*/ 4214233 w 4728709"/>
                <a:gd name="connsiteY111" fmla="*/ 145680 h 3333997"/>
                <a:gd name="connsiteX112" fmla="*/ 4221355 w 4728709"/>
                <a:gd name="connsiteY112" fmla="*/ 147848 h 3333997"/>
                <a:gd name="connsiteX113" fmla="*/ 4223213 w 4728709"/>
                <a:gd name="connsiteY113" fmla="*/ 136700 h 3333997"/>
                <a:gd name="connsiteX114" fmla="*/ 4230335 w 4728709"/>
                <a:gd name="connsiteY114" fmla="*/ 138868 h 3333997"/>
                <a:gd name="connsiteX115" fmla="*/ 4232193 w 4728709"/>
                <a:gd name="connsiteY115" fmla="*/ 127720 h 3333997"/>
                <a:gd name="connsiteX116" fmla="*/ 4232194 w 4728709"/>
                <a:gd name="connsiteY116" fmla="*/ 127720 h 3333997"/>
                <a:gd name="connsiteX117" fmla="*/ 4232194 w 4728709"/>
                <a:gd name="connsiteY117" fmla="*/ 127719 h 3333997"/>
                <a:gd name="connsiteX118" fmla="*/ 4239316 w 4728709"/>
                <a:gd name="connsiteY118" fmla="*/ 129887 h 3333997"/>
                <a:gd name="connsiteX119" fmla="*/ 4241173 w 4728709"/>
                <a:gd name="connsiteY119" fmla="*/ 118740 h 3333997"/>
                <a:gd name="connsiteX120" fmla="*/ 4241174 w 4728709"/>
                <a:gd name="connsiteY120" fmla="*/ 118741 h 3333997"/>
                <a:gd name="connsiteX121" fmla="*/ 4241174 w 4728709"/>
                <a:gd name="connsiteY121" fmla="*/ 118739 h 3333997"/>
                <a:gd name="connsiteX122" fmla="*/ 4248296 w 4728709"/>
                <a:gd name="connsiteY122" fmla="*/ 120907 h 3333997"/>
                <a:gd name="connsiteX123" fmla="*/ 4250154 w 4728709"/>
                <a:gd name="connsiteY123" fmla="*/ 109759 h 3333997"/>
                <a:gd name="connsiteX124" fmla="*/ 4257276 w 4728709"/>
                <a:gd name="connsiteY124" fmla="*/ 111927 h 3333997"/>
                <a:gd name="connsiteX125" fmla="*/ 4259134 w 4728709"/>
                <a:gd name="connsiteY125" fmla="*/ 100779 h 3333997"/>
                <a:gd name="connsiteX126" fmla="*/ 4259135 w 4728709"/>
                <a:gd name="connsiteY126" fmla="*/ 100779 h 3333997"/>
                <a:gd name="connsiteX127" fmla="*/ 4259135 w 4728709"/>
                <a:gd name="connsiteY127" fmla="*/ 100778 h 3333997"/>
                <a:gd name="connsiteX128" fmla="*/ 4266257 w 4728709"/>
                <a:gd name="connsiteY128" fmla="*/ 102945 h 3333997"/>
                <a:gd name="connsiteX129" fmla="*/ 4268114 w 4728709"/>
                <a:gd name="connsiteY129" fmla="*/ 91799 h 3333997"/>
                <a:gd name="connsiteX130" fmla="*/ 4275236 w 4728709"/>
                <a:gd name="connsiteY130" fmla="*/ 93968 h 3333997"/>
                <a:gd name="connsiteX131" fmla="*/ 4277094 w 4728709"/>
                <a:gd name="connsiteY131" fmla="*/ 82819 h 3333997"/>
                <a:gd name="connsiteX132" fmla="*/ 4284217 w 4728709"/>
                <a:gd name="connsiteY132" fmla="*/ 84987 h 3333997"/>
                <a:gd name="connsiteX133" fmla="*/ 4286075 w 4728709"/>
                <a:gd name="connsiteY133" fmla="*/ 73840 h 3333997"/>
                <a:gd name="connsiteX134" fmla="*/ 4293197 w 4728709"/>
                <a:gd name="connsiteY134" fmla="*/ 76007 h 3333997"/>
                <a:gd name="connsiteX135" fmla="*/ 4295055 w 4728709"/>
                <a:gd name="connsiteY135" fmla="*/ 64858 h 3333997"/>
                <a:gd name="connsiteX136" fmla="*/ 4302177 w 4728709"/>
                <a:gd name="connsiteY136" fmla="*/ 67027 h 3333997"/>
                <a:gd name="connsiteX137" fmla="*/ 4304035 w 4728709"/>
                <a:gd name="connsiteY137" fmla="*/ 55879 h 3333997"/>
                <a:gd name="connsiteX138" fmla="*/ 4311157 w 4728709"/>
                <a:gd name="connsiteY138" fmla="*/ 58046 h 3333997"/>
                <a:gd name="connsiteX139" fmla="*/ 4313015 w 4728709"/>
                <a:gd name="connsiteY139" fmla="*/ 46898 h 3333997"/>
                <a:gd name="connsiteX140" fmla="*/ 4320138 w 4728709"/>
                <a:gd name="connsiteY140" fmla="*/ 49067 h 3333997"/>
                <a:gd name="connsiteX141" fmla="*/ 4321996 w 4728709"/>
                <a:gd name="connsiteY141" fmla="*/ 37917 h 3333997"/>
                <a:gd name="connsiteX142" fmla="*/ 4329118 w 4728709"/>
                <a:gd name="connsiteY142" fmla="*/ 40086 h 3333997"/>
                <a:gd name="connsiteX143" fmla="*/ 4330976 w 4728709"/>
                <a:gd name="connsiteY143" fmla="*/ 28938 h 3333997"/>
                <a:gd name="connsiteX144" fmla="*/ 4338098 w 4728709"/>
                <a:gd name="connsiteY144" fmla="*/ 31105 h 3333997"/>
                <a:gd name="connsiteX145" fmla="*/ 4339956 w 4728709"/>
                <a:gd name="connsiteY145" fmla="*/ 19958 h 3333997"/>
                <a:gd name="connsiteX146" fmla="*/ 4347079 w 4728709"/>
                <a:gd name="connsiteY146" fmla="*/ 22126 h 3333997"/>
                <a:gd name="connsiteX147" fmla="*/ 4348937 w 4728709"/>
                <a:gd name="connsiteY147" fmla="*/ 10977 h 3333997"/>
                <a:gd name="connsiteX148" fmla="*/ 4399427 w 4728709"/>
                <a:gd name="connsiteY148" fmla="*/ 26343 h 3333997"/>
                <a:gd name="connsiteX149" fmla="*/ 4368694 w 4728709"/>
                <a:gd name="connsiteY149" fmla="*/ 116346 h 3333997"/>
                <a:gd name="connsiteX150" fmla="*/ 4455013 w 4728709"/>
                <a:gd name="connsiteY150" fmla="*/ 116346 h 3333997"/>
                <a:gd name="connsiteX151" fmla="*/ 4456504 w 4728709"/>
                <a:gd name="connsiteY151" fmla="*/ 107564 h 3333997"/>
                <a:gd name="connsiteX152" fmla="*/ 4461448 w 4728709"/>
                <a:gd name="connsiteY152" fmla="*/ 109418 h 3333997"/>
                <a:gd name="connsiteX153" fmla="*/ 4463513 w 4728709"/>
                <a:gd name="connsiteY153" fmla="*/ 110192 h 3333997"/>
                <a:gd name="connsiteX154" fmla="*/ 4465484 w 4728709"/>
                <a:gd name="connsiteY154" fmla="*/ 98585 h 3333997"/>
                <a:gd name="connsiteX155" fmla="*/ 4465485 w 4728709"/>
                <a:gd name="connsiteY155" fmla="*/ 98585 h 3333997"/>
                <a:gd name="connsiteX156" fmla="*/ 4465485 w 4728709"/>
                <a:gd name="connsiteY156" fmla="*/ 98583 h 3333997"/>
                <a:gd name="connsiteX157" fmla="*/ 4472493 w 4728709"/>
                <a:gd name="connsiteY157" fmla="*/ 101211 h 3333997"/>
                <a:gd name="connsiteX158" fmla="*/ 4474464 w 4728709"/>
                <a:gd name="connsiteY158" fmla="*/ 89604 h 3333997"/>
                <a:gd name="connsiteX159" fmla="*/ 4481473 w 4728709"/>
                <a:gd name="connsiteY159" fmla="*/ 92232 h 3333997"/>
                <a:gd name="connsiteX160" fmla="*/ 4483444 w 4728709"/>
                <a:gd name="connsiteY160" fmla="*/ 80625 h 3333997"/>
                <a:gd name="connsiteX161" fmla="*/ 4490454 w 4728709"/>
                <a:gd name="connsiteY161" fmla="*/ 83253 h 3333997"/>
                <a:gd name="connsiteX162" fmla="*/ 4492425 w 4728709"/>
                <a:gd name="connsiteY162" fmla="*/ 71644 h 3333997"/>
                <a:gd name="connsiteX163" fmla="*/ 4499434 w 4728709"/>
                <a:gd name="connsiteY163" fmla="*/ 74273 h 3333997"/>
                <a:gd name="connsiteX164" fmla="*/ 4501405 w 4728709"/>
                <a:gd name="connsiteY164" fmla="*/ 62663 h 3333997"/>
                <a:gd name="connsiteX165" fmla="*/ 4508414 w 4728709"/>
                <a:gd name="connsiteY165" fmla="*/ 65291 h 3333997"/>
                <a:gd name="connsiteX166" fmla="*/ 4510385 w 4728709"/>
                <a:gd name="connsiteY166" fmla="*/ 53684 h 3333997"/>
                <a:gd name="connsiteX167" fmla="*/ 4517394 w 4728709"/>
                <a:gd name="connsiteY167" fmla="*/ 56311 h 3333997"/>
                <a:gd name="connsiteX168" fmla="*/ 4519365 w 4728709"/>
                <a:gd name="connsiteY168" fmla="*/ 44704 h 3333997"/>
                <a:gd name="connsiteX169" fmla="*/ 4526375 w 4728709"/>
                <a:gd name="connsiteY169" fmla="*/ 47333 h 3333997"/>
                <a:gd name="connsiteX170" fmla="*/ 4528346 w 4728709"/>
                <a:gd name="connsiteY170" fmla="*/ 35723 h 3333997"/>
                <a:gd name="connsiteX171" fmla="*/ 4535355 w 4728709"/>
                <a:gd name="connsiteY171" fmla="*/ 38350 h 3333997"/>
                <a:gd name="connsiteX172" fmla="*/ 4537326 w 4728709"/>
                <a:gd name="connsiteY172" fmla="*/ 26743 h 3333997"/>
                <a:gd name="connsiteX173" fmla="*/ 4544335 w 4728709"/>
                <a:gd name="connsiteY173" fmla="*/ 29370 h 3333997"/>
                <a:gd name="connsiteX174" fmla="*/ 4546306 w 4728709"/>
                <a:gd name="connsiteY174" fmla="*/ 17763 h 3333997"/>
                <a:gd name="connsiteX175" fmla="*/ 4553316 w 4728709"/>
                <a:gd name="connsiteY175" fmla="*/ 20392 h 3333997"/>
                <a:gd name="connsiteX176" fmla="*/ 4555287 w 4728709"/>
                <a:gd name="connsiteY176" fmla="*/ 8781 h 3333997"/>
                <a:gd name="connsiteX177" fmla="*/ 4607973 w 4728709"/>
                <a:gd name="connsiteY177" fmla="*/ 28538 h 3333997"/>
                <a:gd name="connsiteX178" fmla="*/ 4589313 w 4728709"/>
                <a:gd name="connsiteY178" fmla="*/ 66954 h 3333997"/>
                <a:gd name="connsiteX179" fmla="*/ 4572849 w 4728709"/>
                <a:gd name="connsiteY179" fmla="*/ 107565 h 3333997"/>
                <a:gd name="connsiteX180" fmla="*/ 4728709 w 4728709"/>
                <a:gd name="connsiteY180" fmla="*/ 107565 h 3333997"/>
                <a:gd name="connsiteX181" fmla="*/ 4726514 w 4728709"/>
                <a:gd name="connsiteY181" fmla="*/ 193179 h 3333997"/>
                <a:gd name="connsiteX182" fmla="*/ 4715538 w 4728709"/>
                <a:gd name="connsiteY182" fmla="*/ 447825 h 3333997"/>
                <a:gd name="connsiteX183" fmla="*/ 4702916 w 4728709"/>
                <a:gd name="connsiteY183" fmla="*/ 480752 h 3333997"/>
                <a:gd name="connsiteX184" fmla="*/ 4695428 w 4728709"/>
                <a:gd name="connsiteY184" fmla="*/ 485839 h 3333997"/>
                <a:gd name="connsiteX185" fmla="*/ 4693935 w 4728709"/>
                <a:gd name="connsiteY185" fmla="*/ 489734 h 3333997"/>
                <a:gd name="connsiteX186" fmla="*/ 4686448 w 4728709"/>
                <a:gd name="connsiteY186" fmla="*/ 494820 h 3333997"/>
                <a:gd name="connsiteX187" fmla="*/ 4684955 w 4728709"/>
                <a:gd name="connsiteY187" fmla="*/ 498713 h 3333997"/>
                <a:gd name="connsiteX188" fmla="*/ 4677468 w 4728709"/>
                <a:gd name="connsiteY188" fmla="*/ 503800 h 3333997"/>
                <a:gd name="connsiteX189" fmla="*/ 4675975 w 4728709"/>
                <a:gd name="connsiteY189" fmla="*/ 507693 h 3333997"/>
                <a:gd name="connsiteX190" fmla="*/ 4668487 w 4728709"/>
                <a:gd name="connsiteY190" fmla="*/ 512779 h 3333997"/>
                <a:gd name="connsiteX191" fmla="*/ 4666994 w 4728709"/>
                <a:gd name="connsiteY191" fmla="*/ 516675 h 3333997"/>
                <a:gd name="connsiteX192" fmla="*/ 4659506 w 4728709"/>
                <a:gd name="connsiteY192" fmla="*/ 521761 h 3333997"/>
                <a:gd name="connsiteX193" fmla="*/ 4658014 w 4728709"/>
                <a:gd name="connsiteY193" fmla="*/ 525654 h 3333997"/>
                <a:gd name="connsiteX194" fmla="*/ 4650527 w 4728709"/>
                <a:gd name="connsiteY194" fmla="*/ 530741 h 3333997"/>
                <a:gd name="connsiteX195" fmla="*/ 4649034 w 4728709"/>
                <a:gd name="connsiteY195" fmla="*/ 534634 h 3333997"/>
                <a:gd name="connsiteX196" fmla="*/ 4641547 w 4728709"/>
                <a:gd name="connsiteY196" fmla="*/ 539720 h 3333997"/>
                <a:gd name="connsiteX197" fmla="*/ 4640054 w 4728709"/>
                <a:gd name="connsiteY197" fmla="*/ 543615 h 3333997"/>
                <a:gd name="connsiteX198" fmla="*/ 4632565 w 4728709"/>
                <a:gd name="connsiteY198" fmla="*/ 548702 h 3333997"/>
                <a:gd name="connsiteX199" fmla="*/ 4631073 w 4728709"/>
                <a:gd name="connsiteY199" fmla="*/ 552595 h 3333997"/>
                <a:gd name="connsiteX200" fmla="*/ 4623586 w 4728709"/>
                <a:gd name="connsiteY200" fmla="*/ 557682 h 3333997"/>
                <a:gd name="connsiteX201" fmla="*/ 4622093 w 4728709"/>
                <a:gd name="connsiteY201" fmla="*/ 561575 h 3333997"/>
                <a:gd name="connsiteX202" fmla="*/ 4614607 w 4728709"/>
                <a:gd name="connsiteY202" fmla="*/ 566661 h 3333997"/>
                <a:gd name="connsiteX203" fmla="*/ 4613114 w 4728709"/>
                <a:gd name="connsiteY203" fmla="*/ 570554 h 3333997"/>
                <a:gd name="connsiteX204" fmla="*/ 4613113 w 4728709"/>
                <a:gd name="connsiteY204" fmla="*/ 570555 h 3333997"/>
                <a:gd name="connsiteX205" fmla="*/ 4605626 w 4728709"/>
                <a:gd name="connsiteY205" fmla="*/ 575641 h 3333997"/>
                <a:gd name="connsiteX206" fmla="*/ 4604133 w 4728709"/>
                <a:gd name="connsiteY206" fmla="*/ 579536 h 3333997"/>
                <a:gd name="connsiteX207" fmla="*/ 4597572 w 4728709"/>
                <a:gd name="connsiteY207" fmla="*/ 583993 h 3333997"/>
                <a:gd name="connsiteX208" fmla="*/ 4596646 w 4728709"/>
                <a:gd name="connsiteY208" fmla="*/ 584621 h 3333997"/>
                <a:gd name="connsiteX209" fmla="*/ 4595153 w 4728709"/>
                <a:gd name="connsiteY209" fmla="*/ 588515 h 3333997"/>
                <a:gd name="connsiteX210" fmla="*/ 4595153 w 4728709"/>
                <a:gd name="connsiteY210" fmla="*/ 588516 h 3333997"/>
                <a:gd name="connsiteX211" fmla="*/ 4595152 w 4728709"/>
                <a:gd name="connsiteY211" fmla="*/ 588516 h 3333997"/>
                <a:gd name="connsiteX212" fmla="*/ 4587666 w 4728709"/>
                <a:gd name="connsiteY212" fmla="*/ 593602 h 3333997"/>
                <a:gd name="connsiteX213" fmla="*/ 4586173 w 4728709"/>
                <a:gd name="connsiteY213" fmla="*/ 597495 h 3333997"/>
                <a:gd name="connsiteX214" fmla="*/ 4586172 w 4728709"/>
                <a:gd name="connsiteY214" fmla="*/ 597497 h 3333997"/>
                <a:gd name="connsiteX215" fmla="*/ 4578685 w 4728709"/>
                <a:gd name="connsiteY215" fmla="*/ 602582 h 3333997"/>
                <a:gd name="connsiteX216" fmla="*/ 4577192 w 4728709"/>
                <a:gd name="connsiteY216" fmla="*/ 606477 h 3333997"/>
                <a:gd name="connsiteX217" fmla="*/ 4569705 w 4728709"/>
                <a:gd name="connsiteY217" fmla="*/ 611563 h 3333997"/>
                <a:gd name="connsiteX218" fmla="*/ 4568212 w 4728709"/>
                <a:gd name="connsiteY218" fmla="*/ 615456 h 3333997"/>
                <a:gd name="connsiteX219" fmla="*/ 4563178 w 4728709"/>
                <a:gd name="connsiteY219" fmla="*/ 618876 h 3333997"/>
                <a:gd name="connsiteX220" fmla="*/ 4560725 w 4728709"/>
                <a:gd name="connsiteY220" fmla="*/ 620542 h 3333997"/>
                <a:gd name="connsiteX221" fmla="*/ 4559232 w 4728709"/>
                <a:gd name="connsiteY221" fmla="*/ 624436 h 3333997"/>
                <a:gd name="connsiteX222" fmla="*/ 4559232 w 4728709"/>
                <a:gd name="connsiteY222" fmla="*/ 624437 h 3333997"/>
                <a:gd name="connsiteX223" fmla="*/ 4559231 w 4728709"/>
                <a:gd name="connsiteY223" fmla="*/ 624438 h 3333997"/>
                <a:gd name="connsiteX224" fmla="*/ 4551744 w 4728709"/>
                <a:gd name="connsiteY224" fmla="*/ 629524 h 3333997"/>
                <a:gd name="connsiteX225" fmla="*/ 4550252 w 4728709"/>
                <a:gd name="connsiteY225" fmla="*/ 633417 h 3333997"/>
                <a:gd name="connsiteX226" fmla="*/ 4547356 w 4728709"/>
                <a:gd name="connsiteY226" fmla="*/ 635384 h 3333997"/>
                <a:gd name="connsiteX227" fmla="*/ 4542764 w 4728709"/>
                <a:gd name="connsiteY227" fmla="*/ 638504 h 3333997"/>
                <a:gd name="connsiteX228" fmla="*/ 4541271 w 4728709"/>
                <a:gd name="connsiteY228" fmla="*/ 642397 h 3333997"/>
                <a:gd name="connsiteX229" fmla="*/ 4538351 w 4728709"/>
                <a:gd name="connsiteY229" fmla="*/ 644381 h 3333997"/>
                <a:gd name="connsiteX230" fmla="*/ 4533784 w 4728709"/>
                <a:gd name="connsiteY230" fmla="*/ 647483 h 3333997"/>
                <a:gd name="connsiteX231" fmla="*/ 4532291 w 4728709"/>
                <a:gd name="connsiteY231" fmla="*/ 651377 h 3333997"/>
                <a:gd name="connsiteX232" fmla="*/ 4524804 w 4728709"/>
                <a:gd name="connsiteY232" fmla="*/ 656463 h 3333997"/>
                <a:gd name="connsiteX233" fmla="*/ 4523311 w 4728709"/>
                <a:gd name="connsiteY233" fmla="*/ 660357 h 3333997"/>
                <a:gd name="connsiteX234" fmla="*/ 4523311 w 4728709"/>
                <a:gd name="connsiteY234" fmla="*/ 660358 h 3333997"/>
                <a:gd name="connsiteX235" fmla="*/ 4523310 w 4728709"/>
                <a:gd name="connsiteY235" fmla="*/ 660358 h 3333997"/>
                <a:gd name="connsiteX236" fmla="*/ 4515824 w 4728709"/>
                <a:gd name="connsiteY236" fmla="*/ 665444 h 3333997"/>
                <a:gd name="connsiteX237" fmla="*/ 4514331 w 4728709"/>
                <a:gd name="connsiteY237" fmla="*/ 669337 h 3333997"/>
                <a:gd name="connsiteX238" fmla="*/ 4514331 w 4728709"/>
                <a:gd name="connsiteY238" fmla="*/ 669338 h 3333997"/>
                <a:gd name="connsiteX239" fmla="*/ 4514330 w 4728709"/>
                <a:gd name="connsiteY239" fmla="*/ 669338 h 3333997"/>
                <a:gd name="connsiteX240" fmla="*/ 4506843 w 4728709"/>
                <a:gd name="connsiteY240" fmla="*/ 674425 h 3333997"/>
                <a:gd name="connsiteX241" fmla="*/ 4505350 w 4728709"/>
                <a:gd name="connsiteY241" fmla="*/ 678318 h 3333997"/>
                <a:gd name="connsiteX242" fmla="*/ 4497863 w 4728709"/>
                <a:gd name="connsiteY242" fmla="*/ 683404 h 3333997"/>
                <a:gd name="connsiteX243" fmla="*/ 4496370 w 4728709"/>
                <a:gd name="connsiteY243" fmla="*/ 687298 h 3333997"/>
                <a:gd name="connsiteX244" fmla="*/ 4494402 w 4728709"/>
                <a:gd name="connsiteY244" fmla="*/ 688635 h 3333997"/>
                <a:gd name="connsiteX245" fmla="*/ 4488883 w 4728709"/>
                <a:gd name="connsiteY245" fmla="*/ 692384 h 3333997"/>
                <a:gd name="connsiteX246" fmla="*/ 4487390 w 4728709"/>
                <a:gd name="connsiteY246" fmla="*/ 696278 h 3333997"/>
                <a:gd name="connsiteX247" fmla="*/ 4487390 w 4728709"/>
                <a:gd name="connsiteY247" fmla="*/ 696279 h 3333997"/>
                <a:gd name="connsiteX248" fmla="*/ 4487389 w 4728709"/>
                <a:gd name="connsiteY248" fmla="*/ 696279 h 3333997"/>
                <a:gd name="connsiteX249" fmla="*/ 4479903 w 4728709"/>
                <a:gd name="connsiteY249" fmla="*/ 701365 h 3333997"/>
                <a:gd name="connsiteX250" fmla="*/ 4478410 w 4728709"/>
                <a:gd name="connsiteY250" fmla="*/ 705258 h 3333997"/>
                <a:gd name="connsiteX251" fmla="*/ 4478410 w 4728709"/>
                <a:gd name="connsiteY251" fmla="*/ 705259 h 3333997"/>
                <a:gd name="connsiteX252" fmla="*/ 4478409 w 4728709"/>
                <a:gd name="connsiteY252" fmla="*/ 705259 h 3333997"/>
                <a:gd name="connsiteX253" fmla="*/ 4470922 w 4728709"/>
                <a:gd name="connsiteY253" fmla="*/ 710345 h 3333997"/>
                <a:gd name="connsiteX254" fmla="*/ 4469429 w 4728709"/>
                <a:gd name="connsiteY254" fmla="*/ 714239 h 3333997"/>
                <a:gd name="connsiteX255" fmla="*/ 4461942 w 4728709"/>
                <a:gd name="connsiteY255" fmla="*/ 719325 h 3333997"/>
                <a:gd name="connsiteX256" fmla="*/ 4460847 w 4728709"/>
                <a:gd name="connsiteY256" fmla="*/ 722181 h 3333997"/>
                <a:gd name="connsiteX257" fmla="*/ 4460449 w 4728709"/>
                <a:gd name="connsiteY257" fmla="*/ 723220 h 3333997"/>
                <a:gd name="connsiteX258" fmla="*/ 4452962 w 4728709"/>
                <a:gd name="connsiteY258" fmla="*/ 728306 h 3333997"/>
                <a:gd name="connsiteX259" fmla="*/ 4451469 w 4728709"/>
                <a:gd name="connsiteY259" fmla="*/ 732199 h 3333997"/>
                <a:gd name="connsiteX260" fmla="*/ 4451468 w 4728709"/>
                <a:gd name="connsiteY260" fmla="*/ 732200 h 3333997"/>
                <a:gd name="connsiteX261" fmla="*/ 4449630 w 4728709"/>
                <a:gd name="connsiteY261" fmla="*/ 733449 h 3333997"/>
                <a:gd name="connsiteX262" fmla="*/ 4443981 w 4728709"/>
                <a:gd name="connsiteY262" fmla="*/ 737286 h 3333997"/>
                <a:gd name="connsiteX263" fmla="*/ 4442488 w 4728709"/>
                <a:gd name="connsiteY263" fmla="*/ 741180 h 3333997"/>
                <a:gd name="connsiteX264" fmla="*/ 4435002 w 4728709"/>
                <a:gd name="connsiteY264" fmla="*/ 746266 h 3333997"/>
                <a:gd name="connsiteX265" fmla="*/ 4433509 w 4728709"/>
                <a:gd name="connsiteY265" fmla="*/ 750159 h 3333997"/>
                <a:gd name="connsiteX266" fmla="*/ 4433508 w 4728709"/>
                <a:gd name="connsiteY266" fmla="*/ 750160 h 3333997"/>
                <a:gd name="connsiteX267" fmla="*/ 4426021 w 4728709"/>
                <a:gd name="connsiteY267" fmla="*/ 755246 h 3333997"/>
                <a:gd name="connsiteX268" fmla="*/ 4424528 w 4728709"/>
                <a:gd name="connsiteY268" fmla="*/ 759140 h 3333997"/>
                <a:gd name="connsiteX269" fmla="*/ 4417041 w 4728709"/>
                <a:gd name="connsiteY269" fmla="*/ 764226 h 3333997"/>
                <a:gd name="connsiteX270" fmla="*/ 4415548 w 4728709"/>
                <a:gd name="connsiteY270" fmla="*/ 768120 h 3333997"/>
                <a:gd name="connsiteX271" fmla="*/ 4415547 w 4728709"/>
                <a:gd name="connsiteY271" fmla="*/ 768121 h 3333997"/>
                <a:gd name="connsiteX272" fmla="*/ 4408061 w 4728709"/>
                <a:gd name="connsiteY272" fmla="*/ 773207 h 3333997"/>
                <a:gd name="connsiteX273" fmla="*/ 4406568 w 4728709"/>
                <a:gd name="connsiteY273" fmla="*/ 777100 h 3333997"/>
                <a:gd name="connsiteX274" fmla="*/ 4406567 w 4728709"/>
                <a:gd name="connsiteY274" fmla="*/ 777101 h 3333997"/>
                <a:gd name="connsiteX275" fmla="*/ 4399080 w 4728709"/>
                <a:gd name="connsiteY275" fmla="*/ 782187 h 3333997"/>
                <a:gd name="connsiteX276" fmla="*/ 4398112 w 4728709"/>
                <a:gd name="connsiteY276" fmla="*/ 784711 h 3333997"/>
                <a:gd name="connsiteX277" fmla="*/ 4397621 w 4728709"/>
                <a:gd name="connsiteY277" fmla="*/ 785992 h 3333997"/>
                <a:gd name="connsiteX278" fmla="*/ 4397587 w 4728709"/>
                <a:gd name="connsiteY278" fmla="*/ 786081 h 3333997"/>
                <a:gd name="connsiteX279" fmla="*/ 4397181 w 4728709"/>
                <a:gd name="connsiteY279" fmla="*/ 786357 h 3333997"/>
                <a:gd name="connsiteX280" fmla="*/ 4390100 w 4728709"/>
                <a:gd name="connsiteY280" fmla="*/ 791167 h 3333997"/>
                <a:gd name="connsiteX281" fmla="*/ 4388663 w 4728709"/>
                <a:gd name="connsiteY281" fmla="*/ 794916 h 3333997"/>
                <a:gd name="connsiteX282" fmla="*/ 4388607 w 4728709"/>
                <a:gd name="connsiteY282" fmla="*/ 795061 h 3333997"/>
                <a:gd name="connsiteX283" fmla="*/ 4381120 w 4728709"/>
                <a:gd name="connsiteY283" fmla="*/ 800147 h 3333997"/>
                <a:gd name="connsiteX284" fmla="*/ 4379627 w 4728709"/>
                <a:gd name="connsiteY284" fmla="*/ 804041 h 3333997"/>
                <a:gd name="connsiteX285" fmla="*/ 4379626 w 4728709"/>
                <a:gd name="connsiteY285" fmla="*/ 804042 h 3333997"/>
                <a:gd name="connsiteX286" fmla="*/ 4372140 w 4728709"/>
                <a:gd name="connsiteY286" fmla="*/ 809128 h 3333997"/>
                <a:gd name="connsiteX287" fmla="*/ 4371669 w 4728709"/>
                <a:gd name="connsiteY287" fmla="*/ 810355 h 3333997"/>
                <a:gd name="connsiteX288" fmla="*/ 4370647 w 4728709"/>
                <a:gd name="connsiteY288" fmla="*/ 813022 h 3333997"/>
                <a:gd name="connsiteX289" fmla="*/ 4363159 w 4728709"/>
                <a:gd name="connsiteY289" fmla="*/ 818109 h 3333997"/>
                <a:gd name="connsiteX290" fmla="*/ 4361666 w 4728709"/>
                <a:gd name="connsiteY290" fmla="*/ 822002 h 3333997"/>
                <a:gd name="connsiteX291" fmla="*/ 4354179 w 4728709"/>
                <a:gd name="connsiteY291" fmla="*/ 827088 h 3333997"/>
                <a:gd name="connsiteX292" fmla="*/ 4352686 w 4728709"/>
                <a:gd name="connsiteY292" fmla="*/ 830982 h 3333997"/>
                <a:gd name="connsiteX293" fmla="*/ 4345199 w 4728709"/>
                <a:gd name="connsiteY293" fmla="*/ 836068 h 3333997"/>
                <a:gd name="connsiteX294" fmla="*/ 4343706 w 4728709"/>
                <a:gd name="connsiteY294" fmla="*/ 839962 h 3333997"/>
                <a:gd name="connsiteX295" fmla="*/ 4343705 w 4728709"/>
                <a:gd name="connsiteY295" fmla="*/ 839963 h 3333997"/>
                <a:gd name="connsiteX296" fmla="*/ 4336219 w 4728709"/>
                <a:gd name="connsiteY296" fmla="*/ 845048 h 3333997"/>
                <a:gd name="connsiteX297" fmla="*/ 4334726 w 4728709"/>
                <a:gd name="connsiteY297" fmla="*/ 848942 h 3333997"/>
                <a:gd name="connsiteX298" fmla="*/ 4334726 w 4728709"/>
                <a:gd name="connsiteY298" fmla="*/ 848943 h 3333997"/>
                <a:gd name="connsiteX299" fmla="*/ 4334725 w 4728709"/>
                <a:gd name="connsiteY299" fmla="*/ 848943 h 3333997"/>
                <a:gd name="connsiteX300" fmla="*/ 4327238 w 4728709"/>
                <a:gd name="connsiteY300" fmla="*/ 854029 h 3333997"/>
                <a:gd name="connsiteX301" fmla="*/ 4325745 w 4728709"/>
                <a:gd name="connsiteY301" fmla="*/ 857923 h 3333997"/>
                <a:gd name="connsiteX302" fmla="*/ 4318258 w 4728709"/>
                <a:gd name="connsiteY302" fmla="*/ 863009 h 3333997"/>
                <a:gd name="connsiteX303" fmla="*/ 4316765 w 4728709"/>
                <a:gd name="connsiteY303" fmla="*/ 866903 h 3333997"/>
                <a:gd name="connsiteX304" fmla="*/ 4309278 w 4728709"/>
                <a:gd name="connsiteY304" fmla="*/ 871989 h 3333997"/>
                <a:gd name="connsiteX305" fmla="*/ 4307785 w 4728709"/>
                <a:gd name="connsiteY305" fmla="*/ 875883 h 3333997"/>
                <a:gd name="connsiteX306" fmla="*/ 4307784 w 4728709"/>
                <a:gd name="connsiteY306" fmla="*/ 875884 h 3333997"/>
                <a:gd name="connsiteX307" fmla="*/ 4300298 w 4728709"/>
                <a:gd name="connsiteY307" fmla="*/ 880970 h 3333997"/>
                <a:gd name="connsiteX308" fmla="*/ 4298805 w 4728709"/>
                <a:gd name="connsiteY308" fmla="*/ 884863 h 3333997"/>
                <a:gd name="connsiteX309" fmla="*/ 4298804 w 4728709"/>
                <a:gd name="connsiteY309" fmla="*/ 884864 h 3333997"/>
                <a:gd name="connsiteX310" fmla="*/ 4291317 w 4728709"/>
                <a:gd name="connsiteY310" fmla="*/ 889950 h 3333997"/>
                <a:gd name="connsiteX311" fmla="*/ 4289824 w 4728709"/>
                <a:gd name="connsiteY311" fmla="*/ 893844 h 3333997"/>
                <a:gd name="connsiteX312" fmla="*/ 4282337 w 4728709"/>
                <a:gd name="connsiteY312" fmla="*/ 898930 h 3333997"/>
                <a:gd name="connsiteX313" fmla="*/ 4281939 w 4728709"/>
                <a:gd name="connsiteY313" fmla="*/ 899968 h 3333997"/>
                <a:gd name="connsiteX314" fmla="*/ 4281574 w 4728709"/>
                <a:gd name="connsiteY314" fmla="*/ 900921 h 3333997"/>
                <a:gd name="connsiteX315" fmla="*/ 4280844 w 4728709"/>
                <a:gd name="connsiteY315" fmla="*/ 902825 h 3333997"/>
                <a:gd name="connsiteX316" fmla="*/ 4273357 w 4728709"/>
                <a:gd name="connsiteY316" fmla="*/ 907911 h 3333997"/>
                <a:gd name="connsiteX317" fmla="*/ 4271864 w 4728709"/>
                <a:gd name="connsiteY317" fmla="*/ 911804 h 3333997"/>
                <a:gd name="connsiteX318" fmla="*/ 4271863 w 4728709"/>
                <a:gd name="connsiteY318" fmla="*/ 911805 h 3333997"/>
                <a:gd name="connsiteX319" fmla="*/ 4264376 w 4728709"/>
                <a:gd name="connsiteY319" fmla="*/ 916891 h 3333997"/>
                <a:gd name="connsiteX320" fmla="*/ 4262883 w 4728709"/>
                <a:gd name="connsiteY320" fmla="*/ 920785 h 3333997"/>
                <a:gd name="connsiteX321" fmla="*/ 4255396 w 4728709"/>
                <a:gd name="connsiteY321" fmla="*/ 925871 h 3333997"/>
                <a:gd name="connsiteX322" fmla="*/ 4253903 w 4728709"/>
                <a:gd name="connsiteY322" fmla="*/ 929765 h 3333997"/>
                <a:gd name="connsiteX323" fmla="*/ 4246416 w 4728709"/>
                <a:gd name="connsiteY323" fmla="*/ 934851 h 3333997"/>
                <a:gd name="connsiteX324" fmla="*/ 4244923 w 4728709"/>
                <a:gd name="connsiteY324" fmla="*/ 938745 h 3333997"/>
                <a:gd name="connsiteX325" fmla="*/ 4244922 w 4728709"/>
                <a:gd name="connsiteY325" fmla="*/ 938746 h 3333997"/>
                <a:gd name="connsiteX326" fmla="*/ 4237436 w 4728709"/>
                <a:gd name="connsiteY326" fmla="*/ 943832 h 3333997"/>
                <a:gd name="connsiteX327" fmla="*/ 4235943 w 4728709"/>
                <a:gd name="connsiteY327" fmla="*/ 947725 h 3333997"/>
                <a:gd name="connsiteX328" fmla="*/ 4235942 w 4728709"/>
                <a:gd name="connsiteY328" fmla="*/ 947726 h 3333997"/>
                <a:gd name="connsiteX329" fmla="*/ 4228456 w 4728709"/>
                <a:gd name="connsiteY329" fmla="*/ 952812 h 3333997"/>
                <a:gd name="connsiteX330" fmla="*/ 4226963 w 4728709"/>
                <a:gd name="connsiteY330" fmla="*/ 956705 h 3333997"/>
                <a:gd name="connsiteX331" fmla="*/ 4226962 w 4728709"/>
                <a:gd name="connsiteY331" fmla="*/ 956706 h 3333997"/>
                <a:gd name="connsiteX332" fmla="*/ 4219475 w 4728709"/>
                <a:gd name="connsiteY332" fmla="*/ 961792 h 3333997"/>
                <a:gd name="connsiteX333" fmla="*/ 4217982 w 4728709"/>
                <a:gd name="connsiteY333" fmla="*/ 965686 h 3333997"/>
                <a:gd name="connsiteX334" fmla="*/ 4217982 w 4728709"/>
                <a:gd name="connsiteY334" fmla="*/ 965687 h 3333997"/>
                <a:gd name="connsiteX335" fmla="*/ 4217981 w 4728709"/>
                <a:gd name="connsiteY335" fmla="*/ 965687 h 3333997"/>
                <a:gd name="connsiteX336" fmla="*/ 4214610 w 4728709"/>
                <a:gd name="connsiteY336" fmla="*/ 967977 h 3333997"/>
                <a:gd name="connsiteX337" fmla="*/ 4210495 w 4728709"/>
                <a:gd name="connsiteY337" fmla="*/ 970772 h 3333997"/>
                <a:gd name="connsiteX338" fmla="*/ 4209002 w 4728709"/>
                <a:gd name="connsiteY338" fmla="*/ 974666 h 3333997"/>
                <a:gd name="connsiteX339" fmla="*/ 4209002 w 4728709"/>
                <a:gd name="connsiteY339" fmla="*/ 974667 h 3333997"/>
                <a:gd name="connsiteX340" fmla="*/ 4209001 w 4728709"/>
                <a:gd name="connsiteY340" fmla="*/ 974667 h 3333997"/>
                <a:gd name="connsiteX341" fmla="*/ 4201515 w 4728709"/>
                <a:gd name="connsiteY341" fmla="*/ 979753 h 3333997"/>
                <a:gd name="connsiteX342" fmla="*/ 4200022 w 4728709"/>
                <a:gd name="connsiteY342" fmla="*/ 983646 h 3333997"/>
                <a:gd name="connsiteX343" fmla="*/ 4200021 w 4728709"/>
                <a:gd name="connsiteY343" fmla="*/ 983647 h 3333997"/>
                <a:gd name="connsiteX344" fmla="*/ 4192535 w 4728709"/>
                <a:gd name="connsiteY344" fmla="*/ 988733 h 3333997"/>
                <a:gd name="connsiteX345" fmla="*/ 4191042 w 4728709"/>
                <a:gd name="connsiteY345" fmla="*/ 992626 h 3333997"/>
                <a:gd name="connsiteX346" fmla="*/ 4191041 w 4728709"/>
                <a:gd name="connsiteY346" fmla="*/ 992628 h 3333997"/>
                <a:gd name="connsiteX347" fmla="*/ 4183554 w 4728709"/>
                <a:gd name="connsiteY347" fmla="*/ 997714 h 3333997"/>
                <a:gd name="connsiteX348" fmla="*/ 4182061 w 4728709"/>
                <a:gd name="connsiteY348" fmla="*/ 1001607 h 3333997"/>
                <a:gd name="connsiteX349" fmla="*/ 4182060 w 4728709"/>
                <a:gd name="connsiteY349" fmla="*/ 1001608 h 3333997"/>
                <a:gd name="connsiteX350" fmla="*/ 4174573 w 4728709"/>
                <a:gd name="connsiteY350" fmla="*/ 1006694 h 3333997"/>
                <a:gd name="connsiteX351" fmla="*/ 4173080 w 4728709"/>
                <a:gd name="connsiteY351" fmla="*/ 1010588 h 3333997"/>
                <a:gd name="connsiteX352" fmla="*/ 4165594 w 4728709"/>
                <a:gd name="connsiteY352" fmla="*/ 1015674 h 3333997"/>
                <a:gd name="connsiteX353" fmla="*/ 4164101 w 4728709"/>
                <a:gd name="connsiteY353" fmla="*/ 1019567 h 3333997"/>
                <a:gd name="connsiteX354" fmla="*/ 4164100 w 4728709"/>
                <a:gd name="connsiteY354" fmla="*/ 1019568 h 3333997"/>
                <a:gd name="connsiteX355" fmla="*/ 4156613 w 4728709"/>
                <a:gd name="connsiteY355" fmla="*/ 1024654 h 3333997"/>
                <a:gd name="connsiteX356" fmla="*/ 4155149 w 4728709"/>
                <a:gd name="connsiteY356" fmla="*/ 1028472 h 3333997"/>
                <a:gd name="connsiteX357" fmla="*/ 4155120 w 4728709"/>
                <a:gd name="connsiteY357" fmla="*/ 1028548 h 3333997"/>
                <a:gd name="connsiteX358" fmla="*/ 4147633 w 4728709"/>
                <a:gd name="connsiteY358" fmla="*/ 1033634 h 3333997"/>
                <a:gd name="connsiteX359" fmla="*/ 4146140 w 4728709"/>
                <a:gd name="connsiteY359" fmla="*/ 1037528 h 3333997"/>
                <a:gd name="connsiteX360" fmla="*/ 4146139 w 4728709"/>
                <a:gd name="connsiteY360" fmla="*/ 1037529 h 3333997"/>
                <a:gd name="connsiteX361" fmla="*/ 4138653 w 4728709"/>
                <a:gd name="connsiteY361" fmla="*/ 1042615 h 3333997"/>
                <a:gd name="connsiteX362" fmla="*/ 4137160 w 4728709"/>
                <a:gd name="connsiteY362" fmla="*/ 1046508 h 3333997"/>
                <a:gd name="connsiteX363" fmla="*/ 4137159 w 4728709"/>
                <a:gd name="connsiteY363" fmla="*/ 1046509 h 3333997"/>
                <a:gd name="connsiteX364" fmla="*/ 4129672 w 4728709"/>
                <a:gd name="connsiteY364" fmla="*/ 1051595 h 3333997"/>
                <a:gd name="connsiteX365" fmla="*/ 4128179 w 4728709"/>
                <a:gd name="connsiteY365" fmla="*/ 1055489 h 3333997"/>
                <a:gd name="connsiteX366" fmla="*/ 4120692 w 4728709"/>
                <a:gd name="connsiteY366" fmla="*/ 1060575 h 3333997"/>
                <a:gd name="connsiteX367" fmla="*/ 4119199 w 4728709"/>
                <a:gd name="connsiteY367" fmla="*/ 1064469 h 3333997"/>
                <a:gd name="connsiteX368" fmla="*/ 4111712 w 4728709"/>
                <a:gd name="connsiteY368" fmla="*/ 1069555 h 3333997"/>
                <a:gd name="connsiteX369" fmla="*/ 4110219 w 4728709"/>
                <a:gd name="connsiteY369" fmla="*/ 1073449 h 3333997"/>
                <a:gd name="connsiteX370" fmla="*/ 4110218 w 4728709"/>
                <a:gd name="connsiteY370" fmla="*/ 1073450 h 3333997"/>
                <a:gd name="connsiteX371" fmla="*/ 4102732 w 4728709"/>
                <a:gd name="connsiteY371" fmla="*/ 1078536 h 3333997"/>
                <a:gd name="connsiteX372" fmla="*/ 4102307 w 4728709"/>
                <a:gd name="connsiteY372" fmla="*/ 1079644 h 3333997"/>
                <a:gd name="connsiteX373" fmla="*/ 4101239 w 4728709"/>
                <a:gd name="connsiteY373" fmla="*/ 1082430 h 3333997"/>
                <a:gd name="connsiteX374" fmla="*/ 4093751 w 4728709"/>
                <a:gd name="connsiteY374" fmla="*/ 1087517 h 3333997"/>
                <a:gd name="connsiteX375" fmla="*/ 4092445 w 4728709"/>
                <a:gd name="connsiteY375" fmla="*/ 1090923 h 3333997"/>
                <a:gd name="connsiteX376" fmla="*/ 4092300 w 4728709"/>
                <a:gd name="connsiteY376" fmla="*/ 1091301 h 3333997"/>
                <a:gd name="connsiteX377" fmla="*/ 4092258 w 4728709"/>
                <a:gd name="connsiteY377" fmla="*/ 1091410 h 3333997"/>
                <a:gd name="connsiteX378" fmla="*/ 4084771 w 4728709"/>
                <a:gd name="connsiteY378" fmla="*/ 1096496 h 3333997"/>
                <a:gd name="connsiteX379" fmla="*/ 4083278 w 4728709"/>
                <a:gd name="connsiteY379" fmla="*/ 1100390 h 3333997"/>
                <a:gd name="connsiteX380" fmla="*/ 4075791 w 4728709"/>
                <a:gd name="connsiteY380" fmla="*/ 1105476 h 3333997"/>
                <a:gd name="connsiteX381" fmla="*/ 4074298 w 4728709"/>
                <a:gd name="connsiteY381" fmla="*/ 1109370 h 3333997"/>
                <a:gd name="connsiteX382" fmla="*/ 4074297 w 4728709"/>
                <a:gd name="connsiteY382" fmla="*/ 1109371 h 3333997"/>
                <a:gd name="connsiteX383" fmla="*/ 4066811 w 4728709"/>
                <a:gd name="connsiteY383" fmla="*/ 1114457 h 3333997"/>
                <a:gd name="connsiteX384" fmla="*/ 4065318 w 4728709"/>
                <a:gd name="connsiteY384" fmla="*/ 1118350 h 3333997"/>
                <a:gd name="connsiteX385" fmla="*/ 4065317 w 4728709"/>
                <a:gd name="connsiteY385" fmla="*/ 1118351 h 3333997"/>
                <a:gd name="connsiteX386" fmla="*/ 4057830 w 4728709"/>
                <a:gd name="connsiteY386" fmla="*/ 1123437 h 3333997"/>
                <a:gd name="connsiteX387" fmla="*/ 4056337 w 4728709"/>
                <a:gd name="connsiteY387" fmla="*/ 1127331 h 3333997"/>
                <a:gd name="connsiteX388" fmla="*/ 4048850 w 4728709"/>
                <a:gd name="connsiteY388" fmla="*/ 1132417 h 3333997"/>
                <a:gd name="connsiteX389" fmla="*/ 4047357 w 4728709"/>
                <a:gd name="connsiteY389" fmla="*/ 1136311 h 3333997"/>
                <a:gd name="connsiteX390" fmla="*/ 4039870 w 4728709"/>
                <a:gd name="connsiteY390" fmla="*/ 1141397 h 3333997"/>
                <a:gd name="connsiteX391" fmla="*/ 4038377 w 4728709"/>
                <a:gd name="connsiteY391" fmla="*/ 1145291 h 3333997"/>
                <a:gd name="connsiteX392" fmla="*/ 4038376 w 4728709"/>
                <a:gd name="connsiteY392" fmla="*/ 1145292 h 3333997"/>
                <a:gd name="connsiteX393" fmla="*/ 4030890 w 4728709"/>
                <a:gd name="connsiteY393" fmla="*/ 1150378 h 3333997"/>
                <a:gd name="connsiteX394" fmla="*/ 4029397 w 4728709"/>
                <a:gd name="connsiteY394" fmla="*/ 1154271 h 3333997"/>
                <a:gd name="connsiteX395" fmla="*/ 4029396 w 4728709"/>
                <a:gd name="connsiteY395" fmla="*/ 1154272 h 3333997"/>
                <a:gd name="connsiteX396" fmla="*/ 4021909 w 4728709"/>
                <a:gd name="connsiteY396" fmla="*/ 1159358 h 3333997"/>
                <a:gd name="connsiteX397" fmla="*/ 4020416 w 4728709"/>
                <a:gd name="connsiteY397" fmla="*/ 1163252 h 3333997"/>
                <a:gd name="connsiteX398" fmla="*/ 4012929 w 4728709"/>
                <a:gd name="connsiteY398" fmla="*/ 1168338 h 3333997"/>
                <a:gd name="connsiteX399" fmla="*/ 4012183 w 4728709"/>
                <a:gd name="connsiteY399" fmla="*/ 1170285 h 3333997"/>
                <a:gd name="connsiteX400" fmla="*/ 4011436 w 4728709"/>
                <a:gd name="connsiteY400" fmla="*/ 1172233 h 3333997"/>
                <a:gd name="connsiteX401" fmla="*/ 4003949 w 4728709"/>
                <a:gd name="connsiteY401" fmla="*/ 1177319 h 3333997"/>
                <a:gd name="connsiteX402" fmla="*/ 4002456 w 4728709"/>
                <a:gd name="connsiteY402" fmla="*/ 1181212 h 3333997"/>
                <a:gd name="connsiteX403" fmla="*/ 4002456 w 4728709"/>
                <a:gd name="connsiteY403" fmla="*/ 1181213 h 3333997"/>
                <a:gd name="connsiteX404" fmla="*/ 4002455 w 4728709"/>
                <a:gd name="connsiteY404" fmla="*/ 1181213 h 3333997"/>
                <a:gd name="connsiteX405" fmla="*/ 3994968 w 4728709"/>
                <a:gd name="connsiteY405" fmla="*/ 1186299 h 3333997"/>
                <a:gd name="connsiteX406" fmla="*/ 3993475 w 4728709"/>
                <a:gd name="connsiteY406" fmla="*/ 1190193 h 3333997"/>
                <a:gd name="connsiteX407" fmla="*/ 3985989 w 4728709"/>
                <a:gd name="connsiteY407" fmla="*/ 1195279 h 3333997"/>
                <a:gd name="connsiteX408" fmla="*/ 3984496 w 4728709"/>
                <a:gd name="connsiteY408" fmla="*/ 1199172 h 3333997"/>
                <a:gd name="connsiteX409" fmla="*/ 3984495 w 4728709"/>
                <a:gd name="connsiteY409" fmla="*/ 1199173 h 3333997"/>
                <a:gd name="connsiteX410" fmla="*/ 3977008 w 4728709"/>
                <a:gd name="connsiteY410" fmla="*/ 1204259 h 3333997"/>
                <a:gd name="connsiteX411" fmla="*/ 3975515 w 4728709"/>
                <a:gd name="connsiteY411" fmla="*/ 1208153 h 3333997"/>
                <a:gd name="connsiteX412" fmla="*/ 3968028 w 4728709"/>
                <a:gd name="connsiteY412" fmla="*/ 1213239 h 3333997"/>
                <a:gd name="connsiteX413" fmla="*/ 3966535 w 4728709"/>
                <a:gd name="connsiteY413" fmla="*/ 1217133 h 3333997"/>
                <a:gd name="connsiteX414" fmla="*/ 3966534 w 4728709"/>
                <a:gd name="connsiteY414" fmla="*/ 1217134 h 3333997"/>
                <a:gd name="connsiteX415" fmla="*/ 3959048 w 4728709"/>
                <a:gd name="connsiteY415" fmla="*/ 1222220 h 3333997"/>
                <a:gd name="connsiteX416" fmla="*/ 3957555 w 4728709"/>
                <a:gd name="connsiteY416" fmla="*/ 1226113 h 3333997"/>
                <a:gd name="connsiteX417" fmla="*/ 3957554 w 4728709"/>
                <a:gd name="connsiteY417" fmla="*/ 1226114 h 3333997"/>
                <a:gd name="connsiteX418" fmla="*/ 3950067 w 4728709"/>
                <a:gd name="connsiteY418" fmla="*/ 1231200 h 3333997"/>
                <a:gd name="connsiteX419" fmla="*/ 3948574 w 4728709"/>
                <a:gd name="connsiteY419" fmla="*/ 1235094 h 3333997"/>
                <a:gd name="connsiteX420" fmla="*/ 3941087 w 4728709"/>
                <a:gd name="connsiteY420" fmla="*/ 1240180 h 3333997"/>
                <a:gd name="connsiteX421" fmla="*/ 3939594 w 4728709"/>
                <a:gd name="connsiteY421" fmla="*/ 1244074 h 3333997"/>
                <a:gd name="connsiteX422" fmla="*/ 3932107 w 4728709"/>
                <a:gd name="connsiteY422" fmla="*/ 1249160 h 3333997"/>
                <a:gd name="connsiteX423" fmla="*/ 3930614 w 4728709"/>
                <a:gd name="connsiteY423" fmla="*/ 1253054 h 3333997"/>
                <a:gd name="connsiteX424" fmla="*/ 3930613 w 4728709"/>
                <a:gd name="connsiteY424" fmla="*/ 1253055 h 3333997"/>
                <a:gd name="connsiteX425" fmla="*/ 3923127 w 4728709"/>
                <a:gd name="connsiteY425" fmla="*/ 1258141 h 3333997"/>
                <a:gd name="connsiteX426" fmla="*/ 3922574 w 4728709"/>
                <a:gd name="connsiteY426" fmla="*/ 1259582 h 3333997"/>
                <a:gd name="connsiteX427" fmla="*/ 3921634 w 4728709"/>
                <a:gd name="connsiteY427" fmla="*/ 1262035 h 3333997"/>
                <a:gd name="connsiteX428" fmla="*/ 3914146 w 4728709"/>
                <a:gd name="connsiteY428" fmla="*/ 1267122 h 3333997"/>
                <a:gd name="connsiteX429" fmla="*/ 3912653 w 4728709"/>
                <a:gd name="connsiteY429" fmla="*/ 1271015 h 3333997"/>
                <a:gd name="connsiteX430" fmla="*/ 3905166 w 4728709"/>
                <a:gd name="connsiteY430" fmla="*/ 1276101 h 3333997"/>
                <a:gd name="connsiteX431" fmla="*/ 3903673 w 4728709"/>
                <a:gd name="connsiteY431" fmla="*/ 1279995 h 3333997"/>
                <a:gd name="connsiteX432" fmla="*/ 3896186 w 4728709"/>
                <a:gd name="connsiteY432" fmla="*/ 1285081 h 3333997"/>
                <a:gd name="connsiteX433" fmla="*/ 3894693 w 4728709"/>
                <a:gd name="connsiteY433" fmla="*/ 1288975 h 3333997"/>
                <a:gd name="connsiteX434" fmla="*/ 3894692 w 4728709"/>
                <a:gd name="connsiteY434" fmla="*/ 1288976 h 3333997"/>
                <a:gd name="connsiteX435" fmla="*/ 3887206 w 4728709"/>
                <a:gd name="connsiteY435" fmla="*/ 1294062 h 3333997"/>
                <a:gd name="connsiteX436" fmla="*/ 3885713 w 4728709"/>
                <a:gd name="connsiteY436" fmla="*/ 1297955 h 3333997"/>
                <a:gd name="connsiteX437" fmla="*/ 3885712 w 4728709"/>
                <a:gd name="connsiteY437" fmla="*/ 1297956 h 3333997"/>
                <a:gd name="connsiteX438" fmla="*/ 3878225 w 4728709"/>
                <a:gd name="connsiteY438" fmla="*/ 1303042 h 3333997"/>
                <a:gd name="connsiteX439" fmla="*/ 3876732 w 4728709"/>
                <a:gd name="connsiteY439" fmla="*/ 1306936 h 3333997"/>
                <a:gd name="connsiteX440" fmla="*/ 3869245 w 4728709"/>
                <a:gd name="connsiteY440" fmla="*/ 1312022 h 3333997"/>
                <a:gd name="connsiteX441" fmla="*/ 3867752 w 4728709"/>
                <a:gd name="connsiteY441" fmla="*/ 1315916 h 3333997"/>
                <a:gd name="connsiteX442" fmla="*/ 3860265 w 4728709"/>
                <a:gd name="connsiteY442" fmla="*/ 1321002 h 3333997"/>
                <a:gd name="connsiteX443" fmla="*/ 3858772 w 4728709"/>
                <a:gd name="connsiteY443" fmla="*/ 1324896 h 3333997"/>
                <a:gd name="connsiteX444" fmla="*/ 3858771 w 4728709"/>
                <a:gd name="connsiteY444" fmla="*/ 1324897 h 3333997"/>
                <a:gd name="connsiteX445" fmla="*/ 3851285 w 4728709"/>
                <a:gd name="connsiteY445" fmla="*/ 1329983 h 3333997"/>
                <a:gd name="connsiteX446" fmla="*/ 3849792 w 4728709"/>
                <a:gd name="connsiteY446" fmla="*/ 1333876 h 3333997"/>
                <a:gd name="connsiteX447" fmla="*/ 3849791 w 4728709"/>
                <a:gd name="connsiteY447" fmla="*/ 1333877 h 3333997"/>
                <a:gd name="connsiteX448" fmla="*/ 3842304 w 4728709"/>
                <a:gd name="connsiteY448" fmla="*/ 1338963 h 3333997"/>
                <a:gd name="connsiteX449" fmla="*/ 3840811 w 4728709"/>
                <a:gd name="connsiteY449" fmla="*/ 1342857 h 3333997"/>
                <a:gd name="connsiteX450" fmla="*/ 3833324 w 4728709"/>
                <a:gd name="connsiteY450" fmla="*/ 1347943 h 3333997"/>
                <a:gd name="connsiteX451" fmla="*/ 3832578 w 4728709"/>
                <a:gd name="connsiteY451" fmla="*/ 1349890 h 3333997"/>
                <a:gd name="connsiteX452" fmla="*/ 3831831 w 4728709"/>
                <a:gd name="connsiteY452" fmla="*/ 1351838 h 3333997"/>
                <a:gd name="connsiteX453" fmla="*/ 3824344 w 4728709"/>
                <a:gd name="connsiteY453" fmla="*/ 1356924 h 3333997"/>
                <a:gd name="connsiteX454" fmla="*/ 3822851 w 4728709"/>
                <a:gd name="connsiteY454" fmla="*/ 1360817 h 3333997"/>
                <a:gd name="connsiteX455" fmla="*/ 3822851 w 4728709"/>
                <a:gd name="connsiteY455" fmla="*/ 1360818 h 3333997"/>
                <a:gd name="connsiteX456" fmla="*/ 3822850 w 4728709"/>
                <a:gd name="connsiteY456" fmla="*/ 1360818 h 3333997"/>
                <a:gd name="connsiteX457" fmla="*/ 3815363 w 4728709"/>
                <a:gd name="connsiteY457" fmla="*/ 1365904 h 3333997"/>
                <a:gd name="connsiteX458" fmla="*/ 3813870 w 4728709"/>
                <a:gd name="connsiteY458" fmla="*/ 1369798 h 3333997"/>
                <a:gd name="connsiteX459" fmla="*/ 3806384 w 4728709"/>
                <a:gd name="connsiteY459" fmla="*/ 1374884 h 3333997"/>
                <a:gd name="connsiteX460" fmla="*/ 3804891 w 4728709"/>
                <a:gd name="connsiteY460" fmla="*/ 1378777 h 3333997"/>
                <a:gd name="connsiteX461" fmla="*/ 3804890 w 4728709"/>
                <a:gd name="connsiteY461" fmla="*/ 1378778 h 3333997"/>
                <a:gd name="connsiteX462" fmla="*/ 3797403 w 4728709"/>
                <a:gd name="connsiteY462" fmla="*/ 1383864 h 3333997"/>
                <a:gd name="connsiteX463" fmla="*/ 3795910 w 4728709"/>
                <a:gd name="connsiteY463" fmla="*/ 1387758 h 3333997"/>
                <a:gd name="connsiteX464" fmla="*/ 3788423 w 4728709"/>
                <a:gd name="connsiteY464" fmla="*/ 1392844 h 3333997"/>
                <a:gd name="connsiteX465" fmla="*/ 3786930 w 4728709"/>
                <a:gd name="connsiteY465" fmla="*/ 1396738 h 3333997"/>
                <a:gd name="connsiteX466" fmla="*/ 3786929 w 4728709"/>
                <a:gd name="connsiteY466" fmla="*/ 1396739 h 3333997"/>
                <a:gd name="connsiteX467" fmla="*/ 3779443 w 4728709"/>
                <a:gd name="connsiteY467" fmla="*/ 1401825 h 3333997"/>
                <a:gd name="connsiteX468" fmla="*/ 3777950 w 4728709"/>
                <a:gd name="connsiteY468" fmla="*/ 1405718 h 3333997"/>
                <a:gd name="connsiteX469" fmla="*/ 3777949 w 4728709"/>
                <a:gd name="connsiteY469" fmla="*/ 1405719 h 3333997"/>
                <a:gd name="connsiteX470" fmla="*/ 3770462 w 4728709"/>
                <a:gd name="connsiteY470" fmla="*/ 1410805 h 3333997"/>
                <a:gd name="connsiteX471" fmla="*/ 3768969 w 4728709"/>
                <a:gd name="connsiteY471" fmla="*/ 1414699 h 3333997"/>
                <a:gd name="connsiteX472" fmla="*/ 3761482 w 4728709"/>
                <a:gd name="connsiteY472" fmla="*/ 1419785 h 3333997"/>
                <a:gd name="connsiteX473" fmla="*/ 3759989 w 4728709"/>
                <a:gd name="connsiteY473" fmla="*/ 1423679 h 3333997"/>
                <a:gd name="connsiteX474" fmla="*/ 3752502 w 4728709"/>
                <a:gd name="connsiteY474" fmla="*/ 1428765 h 3333997"/>
                <a:gd name="connsiteX475" fmla="*/ 3751009 w 4728709"/>
                <a:gd name="connsiteY475" fmla="*/ 1432659 h 3333997"/>
                <a:gd name="connsiteX476" fmla="*/ 3751008 w 4728709"/>
                <a:gd name="connsiteY476" fmla="*/ 1432660 h 3333997"/>
                <a:gd name="connsiteX477" fmla="*/ 3743522 w 4728709"/>
                <a:gd name="connsiteY477" fmla="*/ 1437746 h 3333997"/>
                <a:gd name="connsiteX478" fmla="*/ 3743420 w 4728709"/>
                <a:gd name="connsiteY478" fmla="*/ 1438010 h 3333997"/>
                <a:gd name="connsiteX479" fmla="*/ 3742029 w 4728709"/>
                <a:gd name="connsiteY479" fmla="*/ 1441640 h 3333997"/>
                <a:gd name="connsiteX480" fmla="*/ 3734541 w 4728709"/>
                <a:gd name="connsiteY480" fmla="*/ 1446727 h 3333997"/>
                <a:gd name="connsiteX481" fmla="*/ 3733048 w 4728709"/>
                <a:gd name="connsiteY481" fmla="*/ 1450620 h 3333997"/>
                <a:gd name="connsiteX482" fmla="*/ 3725561 w 4728709"/>
                <a:gd name="connsiteY482" fmla="*/ 1455706 h 3333997"/>
                <a:gd name="connsiteX483" fmla="*/ 3724068 w 4728709"/>
                <a:gd name="connsiteY483" fmla="*/ 1459600 h 3333997"/>
                <a:gd name="connsiteX484" fmla="*/ 3716581 w 4728709"/>
                <a:gd name="connsiteY484" fmla="*/ 1464686 h 3333997"/>
                <a:gd name="connsiteX485" fmla="*/ 3715088 w 4728709"/>
                <a:gd name="connsiteY485" fmla="*/ 1468580 h 3333997"/>
                <a:gd name="connsiteX486" fmla="*/ 3715087 w 4728709"/>
                <a:gd name="connsiteY486" fmla="*/ 1468581 h 3333997"/>
                <a:gd name="connsiteX487" fmla="*/ 3707601 w 4728709"/>
                <a:gd name="connsiteY487" fmla="*/ 1473667 h 3333997"/>
                <a:gd name="connsiteX488" fmla="*/ 3706108 w 4728709"/>
                <a:gd name="connsiteY488" fmla="*/ 1477560 h 3333997"/>
                <a:gd name="connsiteX489" fmla="*/ 3706107 w 4728709"/>
                <a:gd name="connsiteY489" fmla="*/ 1477561 h 3333997"/>
                <a:gd name="connsiteX490" fmla="*/ 3698620 w 4728709"/>
                <a:gd name="connsiteY490" fmla="*/ 1482647 h 3333997"/>
                <a:gd name="connsiteX491" fmla="*/ 3697127 w 4728709"/>
                <a:gd name="connsiteY491" fmla="*/ 1486541 h 3333997"/>
                <a:gd name="connsiteX492" fmla="*/ 3689640 w 4728709"/>
                <a:gd name="connsiteY492" fmla="*/ 1491627 h 3333997"/>
                <a:gd name="connsiteX493" fmla="*/ 3688147 w 4728709"/>
                <a:gd name="connsiteY493" fmla="*/ 1495521 h 3333997"/>
                <a:gd name="connsiteX494" fmla="*/ 3680660 w 4728709"/>
                <a:gd name="connsiteY494" fmla="*/ 1500607 h 3333997"/>
                <a:gd name="connsiteX495" fmla="*/ 3679167 w 4728709"/>
                <a:gd name="connsiteY495" fmla="*/ 1504501 h 3333997"/>
                <a:gd name="connsiteX496" fmla="*/ 3679166 w 4728709"/>
                <a:gd name="connsiteY496" fmla="*/ 1504502 h 3333997"/>
                <a:gd name="connsiteX497" fmla="*/ 3671680 w 4728709"/>
                <a:gd name="connsiteY497" fmla="*/ 1509588 h 3333997"/>
                <a:gd name="connsiteX498" fmla="*/ 3670187 w 4728709"/>
                <a:gd name="connsiteY498" fmla="*/ 1513481 h 3333997"/>
                <a:gd name="connsiteX499" fmla="*/ 3670186 w 4728709"/>
                <a:gd name="connsiteY499" fmla="*/ 1513482 h 3333997"/>
                <a:gd name="connsiteX500" fmla="*/ 3662699 w 4728709"/>
                <a:gd name="connsiteY500" fmla="*/ 1518568 h 3333997"/>
                <a:gd name="connsiteX501" fmla="*/ 3661206 w 4728709"/>
                <a:gd name="connsiteY501" fmla="*/ 1522462 h 3333997"/>
                <a:gd name="connsiteX502" fmla="*/ 3653719 w 4728709"/>
                <a:gd name="connsiteY502" fmla="*/ 1527548 h 3333997"/>
                <a:gd name="connsiteX503" fmla="*/ 3652973 w 4728709"/>
                <a:gd name="connsiteY503" fmla="*/ 1529495 h 3333997"/>
                <a:gd name="connsiteX504" fmla="*/ 3652226 w 4728709"/>
                <a:gd name="connsiteY504" fmla="*/ 1531443 h 3333997"/>
                <a:gd name="connsiteX505" fmla="*/ 3644739 w 4728709"/>
                <a:gd name="connsiteY505" fmla="*/ 1536529 h 3333997"/>
                <a:gd name="connsiteX506" fmla="*/ 3643246 w 4728709"/>
                <a:gd name="connsiteY506" fmla="*/ 1540422 h 3333997"/>
                <a:gd name="connsiteX507" fmla="*/ 3643246 w 4728709"/>
                <a:gd name="connsiteY507" fmla="*/ 1540423 h 3333997"/>
                <a:gd name="connsiteX508" fmla="*/ 3643245 w 4728709"/>
                <a:gd name="connsiteY508" fmla="*/ 1540423 h 3333997"/>
                <a:gd name="connsiteX509" fmla="*/ 3635758 w 4728709"/>
                <a:gd name="connsiteY509" fmla="*/ 1545509 h 3333997"/>
                <a:gd name="connsiteX510" fmla="*/ 3634265 w 4728709"/>
                <a:gd name="connsiteY510" fmla="*/ 1549403 h 3333997"/>
                <a:gd name="connsiteX511" fmla="*/ 3626779 w 4728709"/>
                <a:gd name="connsiteY511" fmla="*/ 1554489 h 3333997"/>
                <a:gd name="connsiteX512" fmla="*/ 3625286 w 4728709"/>
                <a:gd name="connsiteY512" fmla="*/ 1558382 h 3333997"/>
                <a:gd name="connsiteX513" fmla="*/ 3625285 w 4728709"/>
                <a:gd name="connsiteY513" fmla="*/ 1558383 h 3333997"/>
                <a:gd name="connsiteX514" fmla="*/ 3617798 w 4728709"/>
                <a:gd name="connsiteY514" fmla="*/ 1563469 h 3333997"/>
                <a:gd name="connsiteX515" fmla="*/ 3616305 w 4728709"/>
                <a:gd name="connsiteY515" fmla="*/ 1567363 h 3333997"/>
                <a:gd name="connsiteX516" fmla="*/ 3608818 w 4728709"/>
                <a:gd name="connsiteY516" fmla="*/ 1572449 h 3333997"/>
                <a:gd name="connsiteX517" fmla="*/ 3607325 w 4728709"/>
                <a:gd name="connsiteY517" fmla="*/ 1576343 h 3333997"/>
                <a:gd name="connsiteX518" fmla="*/ 3607324 w 4728709"/>
                <a:gd name="connsiteY518" fmla="*/ 1576344 h 3333997"/>
                <a:gd name="connsiteX519" fmla="*/ 3599838 w 4728709"/>
                <a:gd name="connsiteY519" fmla="*/ 1581430 h 3333997"/>
                <a:gd name="connsiteX520" fmla="*/ 3598345 w 4728709"/>
                <a:gd name="connsiteY520" fmla="*/ 1585323 h 3333997"/>
                <a:gd name="connsiteX521" fmla="*/ 3598344 w 4728709"/>
                <a:gd name="connsiteY521" fmla="*/ 1585324 h 3333997"/>
                <a:gd name="connsiteX522" fmla="*/ 3590857 w 4728709"/>
                <a:gd name="connsiteY522" fmla="*/ 1590410 h 3333997"/>
                <a:gd name="connsiteX523" fmla="*/ 3589364 w 4728709"/>
                <a:gd name="connsiteY523" fmla="*/ 1594304 h 3333997"/>
                <a:gd name="connsiteX524" fmla="*/ 3581877 w 4728709"/>
                <a:gd name="connsiteY524" fmla="*/ 1599390 h 3333997"/>
                <a:gd name="connsiteX525" fmla="*/ 3580384 w 4728709"/>
                <a:gd name="connsiteY525" fmla="*/ 1603284 h 3333997"/>
                <a:gd name="connsiteX526" fmla="*/ 3572897 w 4728709"/>
                <a:gd name="connsiteY526" fmla="*/ 1608370 h 3333997"/>
                <a:gd name="connsiteX527" fmla="*/ 3571404 w 4728709"/>
                <a:gd name="connsiteY527" fmla="*/ 1612264 h 3333997"/>
                <a:gd name="connsiteX528" fmla="*/ 3571403 w 4728709"/>
                <a:gd name="connsiteY528" fmla="*/ 1612265 h 3333997"/>
                <a:gd name="connsiteX529" fmla="*/ 3563917 w 4728709"/>
                <a:gd name="connsiteY529" fmla="*/ 1617351 h 3333997"/>
                <a:gd name="connsiteX530" fmla="*/ 3563395 w 4728709"/>
                <a:gd name="connsiteY530" fmla="*/ 1618712 h 3333997"/>
                <a:gd name="connsiteX531" fmla="*/ 3562424 w 4728709"/>
                <a:gd name="connsiteY531" fmla="*/ 1621245 h 3333997"/>
                <a:gd name="connsiteX532" fmla="*/ 3554936 w 4728709"/>
                <a:gd name="connsiteY532" fmla="*/ 1626332 h 3333997"/>
                <a:gd name="connsiteX533" fmla="*/ 3553443 w 4728709"/>
                <a:gd name="connsiteY533" fmla="*/ 1630225 h 3333997"/>
                <a:gd name="connsiteX534" fmla="*/ 3545956 w 4728709"/>
                <a:gd name="connsiteY534" fmla="*/ 1635311 h 3333997"/>
                <a:gd name="connsiteX535" fmla="*/ 3544463 w 4728709"/>
                <a:gd name="connsiteY535" fmla="*/ 1639205 h 3333997"/>
                <a:gd name="connsiteX536" fmla="*/ 3536976 w 4728709"/>
                <a:gd name="connsiteY536" fmla="*/ 1644291 h 3333997"/>
                <a:gd name="connsiteX537" fmla="*/ 3535483 w 4728709"/>
                <a:gd name="connsiteY537" fmla="*/ 1648185 h 3333997"/>
                <a:gd name="connsiteX538" fmla="*/ 3535482 w 4728709"/>
                <a:gd name="connsiteY538" fmla="*/ 1648186 h 3333997"/>
                <a:gd name="connsiteX539" fmla="*/ 3527996 w 4728709"/>
                <a:gd name="connsiteY539" fmla="*/ 1653272 h 3333997"/>
                <a:gd name="connsiteX540" fmla="*/ 3526503 w 4728709"/>
                <a:gd name="connsiteY540" fmla="*/ 1657165 h 3333997"/>
                <a:gd name="connsiteX541" fmla="*/ 3526502 w 4728709"/>
                <a:gd name="connsiteY541" fmla="*/ 1657166 h 3333997"/>
                <a:gd name="connsiteX542" fmla="*/ 3519015 w 4728709"/>
                <a:gd name="connsiteY542" fmla="*/ 1662252 h 3333997"/>
                <a:gd name="connsiteX543" fmla="*/ 3517522 w 4728709"/>
                <a:gd name="connsiteY543" fmla="*/ 1666146 h 3333997"/>
                <a:gd name="connsiteX544" fmla="*/ 3510035 w 4728709"/>
                <a:gd name="connsiteY544" fmla="*/ 1671232 h 3333997"/>
                <a:gd name="connsiteX545" fmla="*/ 3508542 w 4728709"/>
                <a:gd name="connsiteY545" fmla="*/ 1675126 h 3333997"/>
                <a:gd name="connsiteX546" fmla="*/ 3501055 w 4728709"/>
                <a:gd name="connsiteY546" fmla="*/ 1680212 h 3333997"/>
                <a:gd name="connsiteX547" fmla="*/ 3499562 w 4728709"/>
                <a:gd name="connsiteY547" fmla="*/ 1684106 h 3333997"/>
                <a:gd name="connsiteX548" fmla="*/ 3499561 w 4728709"/>
                <a:gd name="connsiteY548" fmla="*/ 1684107 h 3333997"/>
                <a:gd name="connsiteX549" fmla="*/ 3492075 w 4728709"/>
                <a:gd name="connsiteY549" fmla="*/ 1689193 h 3333997"/>
                <a:gd name="connsiteX550" fmla="*/ 3490582 w 4728709"/>
                <a:gd name="connsiteY550" fmla="*/ 1693086 h 3333997"/>
                <a:gd name="connsiteX551" fmla="*/ 3490581 w 4728709"/>
                <a:gd name="connsiteY551" fmla="*/ 1693087 h 3333997"/>
                <a:gd name="connsiteX552" fmla="*/ 3483094 w 4728709"/>
                <a:gd name="connsiteY552" fmla="*/ 1698173 h 3333997"/>
                <a:gd name="connsiteX553" fmla="*/ 3481601 w 4728709"/>
                <a:gd name="connsiteY553" fmla="*/ 1702067 h 3333997"/>
                <a:gd name="connsiteX554" fmla="*/ 3474114 w 4728709"/>
                <a:gd name="connsiteY554" fmla="*/ 1707153 h 3333997"/>
                <a:gd name="connsiteX555" fmla="*/ 3473350 w 4728709"/>
                <a:gd name="connsiteY555" fmla="*/ 1709148 h 3333997"/>
                <a:gd name="connsiteX556" fmla="*/ 3472621 w 4728709"/>
                <a:gd name="connsiteY556" fmla="*/ 1711048 h 3333997"/>
                <a:gd name="connsiteX557" fmla="*/ 3465134 w 4728709"/>
                <a:gd name="connsiteY557" fmla="*/ 1716134 h 3333997"/>
                <a:gd name="connsiteX558" fmla="*/ 3463641 w 4728709"/>
                <a:gd name="connsiteY558" fmla="*/ 1720027 h 3333997"/>
                <a:gd name="connsiteX559" fmla="*/ 3463641 w 4728709"/>
                <a:gd name="connsiteY559" fmla="*/ 1720028 h 3333997"/>
                <a:gd name="connsiteX560" fmla="*/ 3463640 w 4728709"/>
                <a:gd name="connsiteY560" fmla="*/ 1720028 h 3333997"/>
                <a:gd name="connsiteX561" fmla="*/ 3456153 w 4728709"/>
                <a:gd name="connsiteY561" fmla="*/ 1725114 h 3333997"/>
                <a:gd name="connsiteX562" fmla="*/ 3454660 w 4728709"/>
                <a:gd name="connsiteY562" fmla="*/ 1729008 h 3333997"/>
                <a:gd name="connsiteX563" fmla="*/ 3447173 w 4728709"/>
                <a:gd name="connsiteY563" fmla="*/ 1734094 h 3333997"/>
                <a:gd name="connsiteX564" fmla="*/ 3445680 w 4728709"/>
                <a:gd name="connsiteY564" fmla="*/ 1737988 h 3333997"/>
                <a:gd name="connsiteX565" fmla="*/ 3438193 w 4728709"/>
                <a:gd name="connsiteY565" fmla="*/ 1743074 h 3333997"/>
                <a:gd name="connsiteX566" fmla="*/ 3436700 w 4728709"/>
                <a:gd name="connsiteY566" fmla="*/ 1746968 h 3333997"/>
                <a:gd name="connsiteX567" fmla="*/ 3436699 w 4728709"/>
                <a:gd name="connsiteY567" fmla="*/ 1746969 h 3333997"/>
                <a:gd name="connsiteX568" fmla="*/ 3429213 w 4728709"/>
                <a:gd name="connsiteY568" fmla="*/ 1752055 h 3333997"/>
                <a:gd name="connsiteX569" fmla="*/ 3427720 w 4728709"/>
                <a:gd name="connsiteY569" fmla="*/ 1755948 h 3333997"/>
                <a:gd name="connsiteX570" fmla="*/ 3427719 w 4728709"/>
                <a:gd name="connsiteY570" fmla="*/ 1755949 h 3333997"/>
                <a:gd name="connsiteX571" fmla="*/ 3420233 w 4728709"/>
                <a:gd name="connsiteY571" fmla="*/ 1761035 h 3333997"/>
                <a:gd name="connsiteX572" fmla="*/ 3418740 w 4728709"/>
                <a:gd name="connsiteY572" fmla="*/ 1764928 h 3333997"/>
                <a:gd name="connsiteX573" fmla="*/ 3418739 w 4728709"/>
                <a:gd name="connsiteY573" fmla="*/ 1764929 h 3333997"/>
                <a:gd name="connsiteX574" fmla="*/ 3411252 w 4728709"/>
                <a:gd name="connsiteY574" fmla="*/ 1770015 h 3333997"/>
                <a:gd name="connsiteX575" fmla="*/ 3409759 w 4728709"/>
                <a:gd name="connsiteY575" fmla="*/ 1773909 h 3333997"/>
                <a:gd name="connsiteX576" fmla="*/ 3409758 w 4728709"/>
                <a:gd name="connsiteY576" fmla="*/ 1773910 h 3333997"/>
                <a:gd name="connsiteX577" fmla="*/ 3406541 w 4728709"/>
                <a:gd name="connsiteY577" fmla="*/ 1776095 h 3333997"/>
                <a:gd name="connsiteX578" fmla="*/ 3402272 w 4728709"/>
                <a:gd name="connsiteY578" fmla="*/ 1778995 h 3333997"/>
                <a:gd name="connsiteX579" fmla="*/ 3400779 w 4728709"/>
                <a:gd name="connsiteY579" fmla="*/ 1782889 h 3333997"/>
                <a:gd name="connsiteX580" fmla="*/ 3400778 w 4728709"/>
                <a:gd name="connsiteY580" fmla="*/ 1782890 h 3333997"/>
                <a:gd name="connsiteX581" fmla="*/ 3393292 w 4728709"/>
                <a:gd name="connsiteY581" fmla="*/ 1787976 h 3333997"/>
                <a:gd name="connsiteX582" fmla="*/ 3391799 w 4728709"/>
                <a:gd name="connsiteY582" fmla="*/ 1791869 h 3333997"/>
                <a:gd name="connsiteX583" fmla="*/ 3391798 w 4728709"/>
                <a:gd name="connsiteY583" fmla="*/ 1791870 h 3333997"/>
                <a:gd name="connsiteX584" fmla="*/ 3384312 w 4728709"/>
                <a:gd name="connsiteY584" fmla="*/ 1796956 h 3333997"/>
                <a:gd name="connsiteX585" fmla="*/ 3382819 w 4728709"/>
                <a:gd name="connsiteY585" fmla="*/ 1800849 h 3333997"/>
                <a:gd name="connsiteX586" fmla="*/ 3382818 w 4728709"/>
                <a:gd name="connsiteY586" fmla="*/ 1800851 h 3333997"/>
                <a:gd name="connsiteX587" fmla="*/ 3375331 w 4728709"/>
                <a:gd name="connsiteY587" fmla="*/ 1805937 h 3333997"/>
                <a:gd name="connsiteX588" fmla="*/ 3373838 w 4728709"/>
                <a:gd name="connsiteY588" fmla="*/ 1809830 h 3333997"/>
                <a:gd name="connsiteX589" fmla="*/ 3373837 w 4728709"/>
                <a:gd name="connsiteY589" fmla="*/ 1809831 h 3333997"/>
                <a:gd name="connsiteX590" fmla="*/ 3366350 w 4728709"/>
                <a:gd name="connsiteY590" fmla="*/ 1814917 h 3333997"/>
                <a:gd name="connsiteX591" fmla="*/ 3364857 w 4728709"/>
                <a:gd name="connsiteY591" fmla="*/ 1818811 h 3333997"/>
                <a:gd name="connsiteX592" fmla="*/ 3357371 w 4728709"/>
                <a:gd name="connsiteY592" fmla="*/ 1823897 h 3333997"/>
                <a:gd name="connsiteX593" fmla="*/ 3355878 w 4728709"/>
                <a:gd name="connsiteY593" fmla="*/ 1827790 h 3333997"/>
                <a:gd name="connsiteX594" fmla="*/ 3355877 w 4728709"/>
                <a:gd name="connsiteY594" fmla="*/ 1827790 h 3333997"/>
                <a:gd name="connsiteX595" fmla="*/ 3355877 w 4728709"/>
                <a:gd name="connsiteY595" fmla="*/ 1827791 h 3333997"/>
                <a:gd name="connsiteX596" fmla="*/ 3348390 w 4728709"/>
                <a:gd name="connsiteY596" fmla="*/ 1832877 h 3333997"/>
                <a:gd name="connsiteX597" fmla="*/ 3346897 w 4728709"/>
                <a:gd name="connsiteY597" fmla="*/ 1836771 h 3333997"/>
                <a:gd name="connsiteX598" fmla="*/ 3339410 w 4728709"/>
                <a:gd name="connsiteY598" fmla="*/ 1841857 h 3333997"/>
                <a:gd name="connsiteX599" fmla="*/ 3337917 w 4728709"/>
                <a:gd name="connsiteY599" fmla="*/ 1845751 h 3333997"/>
                <a:gd name="connsiteX600" fmla="*/ 3337916 w 4728709"/>
                <a:gd name="connsiteY600" fmla="*/ 1845752 h 3333997"/>
                <a:gd name="connsiteX601" fmla="*/ 3330430 w 4728709"/>
                <a:gd name="connsiteY601" fmla="*/ 1850838 h 3333997"/>
                <a:gd name="connsiteX602" fmla="*/ 3328937 w 4728709"/>
                <a:gd name="connsiteY602" fmla="*/ 1854731 h 3333997"/>
                <a:gd name="connsiteX603" fmla="*/ 3328936 w 4728709"/>
                <a:gd name="connsiteY603" fmla="*/ 1854732 h 3333997"/>
                <a:gd name="connsiteX604" fmla="*/ 3321449 w 4728709"/>
                <a:gd name="connsiteY604" fmla="*/ 1859818 h 3333997"/>
                <a:gd name="connsiteX605" fmla="*/ 3319956 w 4728709"/>
                <a:gd name="connsiteY605" fmla="*/ 1863712 h 3333997"/>
                <a:gd name="connsiteX606" fmla="*/ 3312469 w 4728709"/>
                <a:gd name="connsiteY606" fmla="*/ 1868798 h 3333997"/>
                <a:gd name="connsiteX607" fmla="*/ 3310976 w 4728709"/>
                <a:gd name="connsiteY607" fmla="*/ 1872692 h 3333997"/>
                <a:gd name="connsiteX608" fmla="*/ 3303489 w 4728709"/>
                <a:gd name="connsiteY608" fmla="*/ 1877778 h 3333997"/>
                <a:gd name="connsiteX609" fmla="*/ 3301996 w 4728709"/>
                <a:gd name="connsiteY609" fmla="*/ 1881672 h 3333997"/>
                <a:gd name="connsiteX610" fmla="*/ 3301995 w 4728709"/>
                <a:gd name="connsiteY610" fmla="*/ 1881673 h 3333997"/>
                <a:gd name="connsiteX611" fmla="*/ 3294509 w 4728709"/>
                <a:gd name="connsiteY611" fmla="*/ 1886759 h 3333997"/>
                <a:gd name="connsiteX612" fmla="*/ 3293987 w 4728709"/>
                <a:gd name="connsiteY612" fmla="*/ 1888120 h 3333997"/>
                <a:gd name="connsiteX613" fmla="*/ 3293016 w 4728709"/>
                <a:gd name="connsiteY613" fmla="*/ 1890653 h 3333997"/>
                <a:gd name="connsiteX614" fmla="*/ 3285528 w 4728709"/>
                <a:gd name="connsiteY614" fmla="*/ 1895740 h 3333997"/>
                <a:gd name="connsiteX615" fmla="*/ 3284035 w 4728709"/>
                <a:gd name="connsiteY615" fmla="*/ 1899633 h 3333997"/>
                <a:gd name="connsiteX616" fmla="*/ 3276548 w 4728709"/>
                <a:gd name="connsiteY616" fmla="*/ 1904719 h 3333997"/>
                <a:gd name="connsiteX617" fmla="*/ 3275055 w 4728709"/>
                <a:gd name="connsiteY617" fmla="*/ 1908613 h 3333997"/>
                <a:gd name="connsiteX618" fmla="*/ 3267568 w 4728709"/>
                <a:gd name="connsiteY618" fmla="*/ 1913699 h 3333997"/>
                <a:gd name="connsiteX619" fmla="*/ 3266075 w 4728709"/>
                <a:gd name="connsiteY619" fmla="*/ 1917593 h 3333997"/>
                <a:gd name="connsiteX620" fmla="*/ 3266074 w 4728709"/>
                <a:gd name="connsiteY620" fmla="*/ 1917594 h 3333997"/>
                <a:gd name="connsiteX621" fmla="*/ 3258588 w 4728709"/>
                <a:gd name="connsiteY621" fmla="*/ 1922680 h 3333997"/>
                <a:gd name="connsiteX622" fmla="*/ 3257095 w 4728709"/>
                <a:gd name="connsiteY622" fmla="*/ 1926573 h 3333997"/>
                <a:gd name="connsiteX623" fmla="*/ 3257094 w 4728709"/>
                <a:gd name="connsiteY623" fmla="*/ 1926573 h 3333997"/>
                <a:gd name="connsiteX624" fmla="*/ 3257094 w 4728709"/>
                <a:gd name="connsiteY624" fmla="*/ 1926574 h 3333997"/>
                <a:gd name="connsiteX625" fmla="*/ 3249607 w 4728709"/>
                <a:gd name="connsiteY625" fmla="*/ 1931660 h 3333997"/>
                <a:gd name="connsiteX626" fmla="*/ 3248114 w 4728709"/>
                <a:gd name="connsiteY626" fmla="*/ 1935554 h 3333997"/>
                <a:gd name="connsiteX627" fmla="*/ 3240627 w 4728709"/>
                <a:gd name="connsiteY627" fmla="*/ 1940640 h 3333997"/>
                <a:gd name="connsiteX628" fmla="*/ 3239134 w 4728709"/>
                <a:gd name="connsiteY628" fmla="*/ 1944534 h 3333997"/>
                <a:gd name="connsiteX629" fmla="*/ 3231647 w 4728709"/>
                <a:gd name="connsiteY629" fmla="*/ 1949620 h 3333997"/>
                <a:gd name="connsiteX630" fmla="*/ 3230154 w 4728709"/>
                <a:gd name="connsiteY630" fmla="*/ 1953514 h 3333997"/>
                <a:gd name="connsiteX631" fmla="*/ 3230153 w 4728709"/>
                <a:gd name="connsiteY631" fmla="*/ 1953515 h 3333997"/>
                <a:gd name="connsiteX632" fmla="*/ 3222667 w 4728709"/>
                <a:gd name="connsiteY632" fmla="*/ 1958601 h 3333997"/>
                <a:gd name="connsiteX633" fmla="*/ 3221174 w 4728709"/>
                <a:gd name="connsiteY633" fmla="*/ 1962494 h 3333997"/>
                <a:gd name="connsiteX634" fmla="*/ 3221173 w 4728709"/>
                <a:gd name="connsiteY634" fmla="*/ 1962495 h 3333997"/>
                <a:gd name="connsiteX635" fmla="*/ 3213686 w 4728709"/>
                <a:gd name="connsiteY635" fmla="*/ 1967581 h 3333997"/>
                <a:gd name="connsiteX636" fmla="*/ 3212193 w 4728709"/>
                <a:gd name="connsiteY636" fmla="*/ 1971475 h 3333997"/>
                <a:gd name="connsiteX637" fmla="*/ 3204706 w 4728709"/>
                <a:gd name="connsiteY637" fmla="*/ 1976561 h 3333997"/>
                <a:gd name="connsiteX638" fmla="*/ 3203960 w 4728709"/>
                <a:gd name="connsiteY638" fmla="*/ 1978508 h 3333997"/>
                <a:gd name="connsiteX639" fmla="*/ 3203213 w 4728709"/>
                <a:gd name="connsiteY639" fmla="*/ 1980456 h 3333997"/>
                <a:gd name="connsiteX640" fmla="*/ 3195726 w 4728709"/>
                <a:gd name="connsiteY640" fmla="*/ 1985542 h 3333997"/>
                <a:gd name="connsiteX641" fmla="*/ 3194233 w 4728709"/>
                <a:gd name="connsiteY641" fmla="*/ 1989435 h 3333997"/>
                <a:gd name="connsiteX642" fmla="*/ 3194232 w 4728709"/>
                <a:gd name="connsiteY642" fmla="*/ 1989435 h 3333997"/>
                <a:gd name="connsiteX643" fmla="*/ 3194232 w 4728709"/>
                <a:gd name="connsiteY643" fmla="*/ 1989436 h 3333997"/>
                <a:gd name="connsiteX644" fmla="*/ 3186745 w 4728709"/>
                <a:gd name="connsiteY644" fmla="*/ 1994522 h 3333997"/>
                <a:gd name="connsiteX645" fmla="*/ 3185252 w 4728709"/>
                <a:gd name="connsiteY645" fmla="*/ 1998416 h 3333997"/>
                <a:gd name="connsiteX646" fmla="*/ 3177766 w 4728709"/>
                <a:gd name="connsiteY646" fmla="*/ 2003502 h 3333997"/>
                <a:gd name="connsiteX647" fmla="*/ 3176273 w 4728709"/>
                <a:gd name="connsiteY647" fmla="*/ 2007395 h 3333997"/>
                <a:gd name="connsiteX648" fmla="*/ 3176272 w 4728709"/>
                <a:gd name="connsiteY648" fmla="*/ 2007395 h 3333997"/>
                <a:gd name="connsiteX649" fmla="*/ 3176272 w 4728709"/>
                <a:gd name="connsiteY649" fmla="*/ 2007396 h 3333997"/>
                <a:gd name="connsiteX650" fmla="*/ 3168785 w 4728709"/>
                <a:gd name="connsiteY650" fmla="*/ 2012482 h 3333997"/>
                <a:gd name="connsiteX651" fmla="*/ 3167292 w 4728709"/>
                <a:gd name="connsiteY651" fmla="*/ 2016376 h 3333997"/>
                <a:gd name="connsiteX652" fmla="*/ 3159805 w 4728709"/>
                <a:gd name="connsiteY652" fmla="*/ 2021462 h 3333997"/>
                <a:gd name="connsiteX653" fmla="*/ 3158312 w 4728709"/>
                <a:gd name="connsiteY653" fmla="*/ 2025356 h 3333997"/>
                <a:gd name="connsiteX654" fmla="*/ 3158311 w 4728709"/>
                <a:gd name="connsiteY654" fmla="*/ 2025357 h 3333997"/>
                <a:gd name="connsiteX655" fmla="*/ 3150825 w 4728709"/>
                <a:gd name="connsiteY655" fmla="*/ 2030443 h 3333997"/>
                <a:gd name="connsiteX656" fmla="*/ 3149332 w 4728709"/>
                <a:gd name="connsiteY656" fmla="*/ 2034336 h 3333997"/>
                <a:gd name="connsiteX657" fmla="*/ 3149331 w 4728709"/>
                <a:gd name="connsiteY657" fmla="*/ 2034337 h 3333997"/>
                <a:gd name="connsiteX658" fmla="*/ 3141844 w 4728709"/>
                <a:gd name="connsiteY658" fmla="*/ 2039423 h 3333997"/>
                <a:gd name="connsiteX659" fmla="*/ 3140351 w 4728709"/>
                <a:gd name="connsiteY659" fmla="*/ 2043317 h 3333997"/>
                <a:gd name="connsiteX660" fmla="*/ 3132864 w 4728709"/>
                <a:gd name="connsiteY660" fmla="*/ 2048403 h 3333997"/>
                <a:gd name="connsiteX661" fmla="*/ 3131371 w 4728709"/>
                <a:gd name="connsiteY661" fmla="*/ 2052297 h 3333997"/>
                <a:gd name="connsiteX662" fmla="*/ 3123884 w 4728709"/>
                <a:gd name="connsiteY662" fmla="*/ 2057383 h 3333997"/>
                <a:gd name="connsiteX663" fmla="*/ 3122391 w 4728709"/>
                <a:gd name="connsiteY663" fmla="*/ 2061277 h 3333997"/>
                <a:gd name="connsiteX664" fmla="*/ 3122390 w 4728709"/>
                <a:gd name="connsiteY664" fmla="*/ 2061278 h 3333997"/>
                <a:gd name="connsiteX665" fmla="*/ 3114904 w 4728709"/>
                <a:gd name="connsiteY665" fmla="*/ 2066364 h 3333997"/>
                <a:gd name="connsiteX666" fmla="*/ 3114382 w 4728709"/>
                <a:gd name="connsiteY666" fmla="*/ 2067725 h 3333997"/>
                <a:gd name="connsiteX667" fmla="*/ 3113411 w 4728709"/>
                <a:gd name="connsiteY667" fmla="*/ 2070258 h 3333997"/>
                <a:gd name="connsiteX668" fmla="*/ 3105923 w 4728709"/>
                <a:gd name="connsiteY668" fmla="*/ 2075345 h 3333997"/>
                <a:gd name="connsiteX669" fmla="*/ 3104430 w 4728709"/>
                <a:gd name="connsiteY669" fmla="*/ 2079238 h 3333997"/>
                <a:gd name="connsiteX670" fmla="*/ 3096943 w 4728709"/>
                <a:gd name="connsiteY670" fmla="*/ 2084324 h 3333997"/>
                <a:gd name="connsiteX671" fmla="*/ 3095450 w 4728709"/>
                <a:gd name="connsiteY671" fmla="*/ 2088218 h 3333997"/>
                <a:gd name="connsiteX672" fmla="*/ 3087963 w 4728709"/>
                <a:gd name="connsiteY672" fmla="*/ 2093304 h 3333997"/>
                <a:gd name="connsiteX673" fmla="*/ 3086470 w 4728709"/>
                <a:gd name="connsiteY673" fmla="*/ 2097198 h 3333997"/>
                <a:gd name="connsiteX674" fmla="*/ 3086469 w 4728709"/>
                <a:gd name="connsiteY674" fmla="*/ 2097199 h 3333997"/>
                <a:gd name="connsiteX675" fmla="*/ 3078983 w 4728709"/>
                <a:gd name="connsiteY675" fmla="*/ 2102285 h 3333997"/>
                <a:gd name="connsiteX676" fmla="*/ 3077490 w 4728709"/>
                <a:gd name="connsiteY676" fmla="*/ 2106178 h 3333997"/>
                <a:gd name="connsiteX677" fmla="*/ 3077489 w 4728709"/>
                <a:gd name="connsiteY677" fmla="*/ 2106178 h 3333997"/>
                <a:gd name="connsiteX678" fmla="*/ 3077489 w 4728709"/>
                <a:gd name="connsiteY678" fmla="*/ 2106179 h 3333997"/>
                <a:gd name="connsiteX679" fmla="*/ 3070002 w 4728709"/>
                <a:gd name="connsiteY679" fmla="*/ 2111265 h 3333997"/>
                <a:gd name="connsiteX680" fmla="*/ 3068509 w 4728709"/>
                <a:gd name="connsiteY680" fmla="*/ 2115159 h 3333997"/>
                <a:gd name="connsiteX681" fmla="*/ 3061022 w 4728709"/>
                <a:gd name="connsiteY681" fmla="*/ 2120245 h 3333997"/>
                <a:gd name="connsiteX682" fmla="*/ 3059529 w 4728709"/>
                <a:gd name="connsiteY682" fmla="*/ 2124139 h 3333997"/>
                <a:gd name="connsiteX683" fmla="*/ 3052042 w 4728709"/>
                <a:gd name="connsiteY683" fmla="*/ 2129225 h 3333997"/>
                <a:gd name="connsiteX684" fmla="*/ 3050549 w 4728709"/>
                <a:gd name="connsiteY684" fmla="*/ 2133119 h 3333997"/>
                <a:gd name="connsiteX685" fmla="*/ 3050548 w 4728709"/>
                <a:gd name="connsiteY685" fmla="*/ 2133120 h 3333997"/>
                <a:gd name="connsiteX686" fmla="*/ 3043062 w 4728709"/>
                <a:gd name="connsiteY686" fmla="*/ 2138206 h 3333997"/>
                <a:gd name="connsiteX687" fmla="*/ 3041569 w 4728709"/>
                <a:gd name="connsiteY687" fmla="*/ 2142099 h 3333997"/>
                <a:gd name="connsiteX688" fmla="*/ 3041568 w 4728709"/>
                <a:gd name="connsiteY688" fmla="*/ 2142100 h 3333997"/>
                <a:gd name="connsiteX689" fmla="*/ 3034081 w 4728709"/>
                <a:gd name="connsiteY689" fmla="*/ 2147186 h 3333997"/>
                <a:gd name="connsiteX690" fmla="*/ 3032588 w 4728709"/>
                <a:gd name="connsiteY690" fmla="*/ 2151080 h 3333997"/>
                <a:gd name="connsiteX691" fmla="*/ 3025101 w 4728709"/>
                <a:gd name="connsiteY691" fmla="*/ 2156166 h 3333997"/>
                <a:gd name="connsiteX692" fmla="*/ 3024355 w 4728709"/>
                <a:gd name="connsiteY692" fmla="*/ 2158113 h 3333997"/>
                <a:gd name="connsiteX693" fmla="*/ 3023608 w 4728709"/>
                <a:gd name="connsiteY693" fmla="*/ 2160061 h 3333997"/>
                <a:gd name="connsiteX694" fmla="*/ 3016121 w 4728709"/>
                <a:gd name="connsiteY694" fmla="*/ 2165147 h 3333997"/>
                <a:gd name="connsiteX695" fmla="*/ 3014628 w 4728709"/>
                <a:gd name="connsiteY695" fmla="*/ 2169040 h 3333997"/>
                <a:gd name="connsiteX696" fmla="*/ 3014627 w 4728709"/>
                <a:gd name="connsiteY696" fmla="*/ 2169040 h 3333997"/>
                <a:gd name="connsiteX697" fmla="*/ 3014627 w 4728709"/>
                <a:gd name="connsiteY697" fmla="*/ 2169041 h 3333997"/>
                <a:gd name="connsiteX698" fmla="*/ 3007140 w 4728709"/>
                <a:gd name="connsiteY698" fmla="*/ 2174127 h 3333997"/>
                <a:gd name="connsiteX699" fmla="*/ 3005647 w 4728709"/>
                <a:gd name="connsiteY699" fmla="*/ 2178021 h 3333997"/>
                <a:gd name="connsiteX700" fmla="*/ 2998161 w 4728709"/>
                <a:gd name="connsiteY700" fmla="*/ 2183107 h 3333997"/>
                <a:gd name="connsiteX701" fmla="*/ 2996668 w 4728709"/>
                <a:gd name="connsiteY701" fmla="*/ 2187000 h 3333997"/>
                <a:gd name="connsiteX702" fmla="*/ 2996667 w 4728709"/>
                <a:gd name="connsiteY702" fmla="*/ 2187000 h 3333997"/>
                <a:gd name="connsiteX703" fmla="*/ 2996667 w 4728709"/>
                <a:gd name="connsiteY703" fmla="*/ 2187001 h 3333997"/>
                <a:gd name="connsiteX704" fmla="*/ 2989180 w 4728709"/>
                <a:gd name="connsiteY704" fmla="*/ 2192087 h 3333997"/>
                <a:gd name="connsiteX705" fmla="*/ 2987687 w 4728709"/>
                <a:gd name="connsiteY705" fmla="*/ 2195981 h 3333997"/>
                <a:gd name="connsiteX706" fmla="*/ 2980200 w 4728709"/>
                <a:gd name="connsiteY706" fmla="*/ 2201067 h 3333997"/>
                <a:gd name="connsiteX707" fmla="*/ 2978707 w 4728709"/>
                <a:gd name="connsiteY707" fmla="*/ 2204961 h 3333997"/>
                <a:gd name="connsiteX708" fmla="*/ 2978706 w 4728709"/>
                <a:gd name="connsiteY708" fmla="*/ 2204962 h 3333997"/>
                <a:gd name="connsiteX709" fmla="*/ 2971220 w 4728709"/>
                <a:gd name="connsiteY709" fmla="*/ 2210048 h 3333997"/>
                <a:gd name="connsiteX710" fmla="*/ 2969727 w 4728709"/>
                <a:gd name="connsiteY710" fmla="*/ 2213941 h 3333997"/>
                <a:gd name="connsiteX711" fmla="*/ 2969726 w 4728709"/>
                <a:gd name="connsiteY711" fmla="*/ 2213942 h 3333997"/>
                <a:gd name="connsiteX712" fmla="*/ 2962239 w 4728709"/>
                <a:gd name="connsiteY712" fmla="*/ 2219028 h 3333997"/>
                <a:gd name="connsiteX713" fmla="*/ 2960746 w 4728709"/>
                <a:gd name="connsiteY713" fmla="*/ 2222922 h 3333997"/>
                <a:gd name="connsiteX714" fmla="*/ 2953259 w 4728709"/>
                <a:gd name="connsiteY714" fmla="*/ 2228008 h 3333997"/>
                <a:gd name="connsiteX715" fmla="*/ 2951766 w 4728709"/>
                <a:gd name="connsiteY715" fmla="*/ 2231902 h 3333997"/>
                <a:gd name="connsiteX716" fmla="*/ 2944279 w 4728709"/>
                <a:gd name="connsiteY716" fmla="*/ 2236988 h 3333997"/>
                <a:gd name="connsiteX717" fmla="*/ 2942786 w 4728709"/>
                <a:gd name="connsiteY717" fmla="*/ 2240882 h 3333997"/>
                <a:gd name="connsiteX718" fmla="*/ 2942785 w 4728709"/>
                <a:gd name="connsiteY718" fmla="*/ 2240883 h 3333997"/>
                <a:gd name="connsiteX719" fmla="*/ 2935299 w 4728709"/>
                <a:gd name="connsiteY719" fmla="*/ 2245969 h 3333997"/>
                <a:gd name="connsiteX720" fmla="*/ 2934777 w 4728709"/>
                <a:gd name="connsiteY720" fmla="*/ 2247330 h 3333997"/>
                <a:gd name="connsiteX721" fmla="*/ 2933806 w 4728709"/>
                <a:gd name="connsiteY721" fmla="*/ 2249863 h 3333997"/>
                <a:gd name="connsiteX722" fmla="*/ 2926318 w 4728709"/>
                <a:gd name="connsiteY722" fmla="*/ 2254950 h 3333997"/>
                <a:gd name="connsiteX723" fmla="*/ 2924825 w 4728709"/>
                <a:gd name="connsiteY723" fmla="*/ 2258843 h 3333997"/>
                <a:gd name="connsiteX724" fmla="*/ 2917338 w 4728709"/>
                <a:gd name="connsiteY724" fmla="*/ 2263929 h 3333997"/>
                <a:gd name="connsiteX725" fmla="*/ 2915845 w 4728709"/>
                <a:gd name="connsiteY725" fmla="*/ 2267823 h 3333997"/>
                <a:gd name="connsiteX726" fmla="*/ 2908358 w 4728709"/>
                <a:gd name="connsiteY726" fmla="*/ 2272909 h 3333997"/>
                <a:gd name="connsiteX727" fmla="*/ 2906865 w 4728709"/>
                <a:gd name="connsiteY727" fmla="*/ 2276803 h 3333997"/>
                <a:gd name="connsiteX728" fmla="*/ 2906864 w 4728709"/>
                <a:gd name="connsiteY728" fmla="*/ 2276804 h 3333997"/>
                <a:gd name="connsiteX729" fmla="*/ 2899378 w 4728709"/>
                <a:gd name="connsiteY729" fmla="*/ 2281890 h 3333997"/>
                <a:gd name="connsiteX730" fmla="*/ 2897885 w 4728709"/>
                <a:gd name="connsiteY730" fmla="*/ 2285783 h 3333997"/>
                <a:gd name="connsiteX731" fmla="*/ 2897884 w 4728709"/>
                <a:gd name="connsiteY731" fmla="*/ 2285783 h 3333997"/>
                <a:gd name="connsiteX732" fmla="*/ 2897884 w 4728709"/>
                <a:gd name="connsiteY732" fmla="*/ 2285784 h 3333997"/>
                <a:gd name="connsiteX733" fmla="*/ 2890397 w 4728709"/>
                <a:gd name="connsiteY733" fmla="*/ 2290870 h 3333997"/>
                <a:gd name="connsiteX734" fmla="*/ 2888904 w 4728709"/>
                <a:gd name="connsiteY734" fmla="*/ 2294764 h 3333997"/>
                <a:gd name="connsiteX735" fmla="*/ 2881417 w 4728709"/>
                <a:gd name="connsiteY735" fmla="*/ 2299850 h 3333997"/>
                <a:gd name="connsiteX736" fmla="*/ 2879924 w 4728709"/>
                <a:gd name="connsiteY736" fmla="*/ 2303744 h 3333997"/>
                <a:gd name="connsiteX737" fmla="*/ 2872437 w 4728709"/>
                <a:gd name="connsiteY737" fmla="*/ 2308830 h 3333997"/>
                <a:gd name="connsiteX738" fmla="*/ 2870944 w 4728709"/>
                <a:gd name="connsiteY738" fmla="*/ 2312724 h 3333997"/>
                <a:gd name="connsiteX739" fmla="*/ 2870943 w 4728709"/>
                <a:gd name="connsiteY739" fmla="*/ 2312725 h 3333997"/>
                <a:gd name="connsiteX740" fmla="*/ 2863457 w 4728709"/>
                <a:gd name="connsiteY740" fmla="*/ 2317811 h 3333997"/>
                <a:gd name="connsiteX741" fmla="*/ 2861964 w 4728709"/>
                <a:gd name="connsiteY741" fmla="*/ 2321704 h 3333997"/>
                <a:gd name="connsiteX742" fmla="*/ 2861963 w 4728709"/>
                <a:gd name="connsiteY742" fmla="*/ 2321705 h 3333997"/>
                <a:gd name="connsiteX743" fmla="*/ 2854476 w 4728709"/>
                <a:gd name="connsiteY743" fmla="*/ 2326791 h 3333997"/>
                <a:gd name="connsiteX744" fmla="*/ 2852983 w 4728709"/>
                <a:gd name="connsiteY744" fmla="*/ 2330685 h 3333997"/>
                <a:gd name="connsiteX745" fmla="*/ 2845496 w 4728709"/>
                <a:gd name="connsiteY745" fmla="*/ 2335771 h 3333997"/>
                <a:gd name="connsiteX746" fmla="*/ 2844750 w 4728709"/>
                <a:gd name="connsiteY746" fmla="*/ 2337718 h 3333997"/>
                <a:gd name="connsiteX747" fmla="*/ 2844003 w 4728709"/>
                <a:gd name="connsiteY747" fmla="*/ 2339666 h 3333997"/>
                <a:gd name="connsiteX748" fmla="*/ 2836516 w 4728709"/>
                <a:gd name="connsiteY748" fmla="*/ 2344752 h 3333997"/>
                <a:gd name="connsiteX749" fmla="*/ 2835023 w 4728709"/>
                <a:gd name="connsiteY749" fmla="*/ 2348645 h 3333997"/>
                <a:gd name="connsiteX750" fmla="*/ 2835022 w 4728709"/>
                <a:gd name="connsiteY750" fmla="*/ 2348645 h 3333997"/>
                <a:gd name="connsiteX751" fmla="*/ 2835022 w 4728709"/>
                <a:gd name="connsiteY751" fmla="*/ 2348646 h 3333997"/>
                <a:gd name="connsiteX752" fmla="*/ 2827535 w 4728709"/>
                <a:gd name="connsiteY752" fmla="*/ 2353732 h 3333997"/>
                <a:gd name="connsiteX753" fmla="*/ 2826042 w 4728709"/>
                <a:gd name="connsiteY753" fmla="*/ 2357626 h 3333997"/>
                <a:gd name="connsiteX754" fmla="*/ 2818555 w 4728709"/>
                <a:gd name="connsiteY754" fmla="*/ 2362712 h 3333997"/>
                <a:gd name="connsiteX755" fmla="*/ 2817062 w 4728709"/>
                <a:gd name="connsiteY755" fmla="*/ 2366606 h 3333997"/>
                <a:gd name="connsiteX756" fmla="*/ 2809575 w 4728709"/>
                <a:gd name="connsiteY756" fmla="*/ 2371692 h 3333997"/>
                <a:gd name="connsiteX757" fmla="*/ 2808082 w 4728709"/>
                <a:gd name="connsiteY757" fmla="*/ 2375586 h 3333997"/>
                <a:gd name="connsiteX758" fmla="*/ 2808081 w 4728709"/>
                <a:gd name="connsiteY758" fmla="*/ 2375587 h 3333997"/>
                <a:gd name="connsiteX759" fmla="*/ 2800595 w 4728709"/>
                <a:gd name="connsiteY759" fmla="*/ 2380673 h 3333997"/>
                <a:gd name="connsiteX760" fmla="*/ 2799102 w 4728709"/>
                <a:gd name="connsiteY760" fmla="*/ 2384566 h 3333997"/>
                <a:gd name="connsiteX761" fmla="*/ 2799101 w 4728709"/>
                <a:gd name="connsiteY761" fmla="*/ 2384567 h 3333997"/>
                <a:gd name="connsiteX762" fmla="*/ 2791615 w 4728709"/>
                <a:gd name="connsiteY762" fmla="*/ 2389653 h 3333997"/>
                <a:gd name="connsiteX763" fmla="*/ 2790122 w 4728709"/>
                <a:gd name="connsiteY763" fmla="*/ 2393546 h 3333997"/>
                <a:gd name="connsiteX764" fmla="*/ 2790121 w 4728709"/>
                <a:gd name="connsiteY764" fmla="*/ 2393547 h 3333997"/>
                <a:gd name="connsiteX765" fmla="*/ 2782634 w 4728709"/>
                <a:gd name="connsiteY765" fmla="*/ 2398633 h 3333997"/>
                <a:gd name="connsiteX766" fmla="*/ 2781141 w 4728709"/>
                <a:gd name="connsiteY766" fmla="*/ 2402527 h 3333997"/>
                <a:gd name="connsiteX767" fmla="*/ 2781140 w 4728709"/>
                <a:gd name="connsiteY767" fmla="*/ 2402528 h 3333997"/>
                <a:gd name="connsiteX768" fmla="*/ 2777633 w 4728709"/>
                <a:gd name="connsiteY768" fmla="*/ 2404910 h 3333997"/>
                <a:gd name="connsiteX769" fmla="*/ 2773654 w 4728709"/>
                <a:gd name="connsiteY769" fmla="*/ 2407613 h 3333997"/>
                <a:gd name="connsiteX770" fmla="*/ 2772161 w 4728709"/>
                <a:gd name="connsiteY770" fmla="*/ 2411507 h 3333997"/>
                <a:gd name="connsiteX771" fmla="*/ 2772160 w 4728709"/>
                <a:gd name="connsiteY771" fmla="*/ 2411508 h 3333997"/>
                <a:gd name="connsiteX772" fmla="*/ 2764674 w 4728709"/>
                <a:gd name="connsiteY772" fmla="*/ 2416594 h 3333997"/>
                <a:gd name="connsiteX773" fmla="*/ 2763181 w 4728709"/>
                <a:gd name="connsiteY773" fmla="*/ 2420487 h 3333997"/>
                <a:gd name="connsiteX774" fmla="*/ 2763180 w 4728709"/>
                <a:gd name="connsiteY774" fmla="*/ 2420488 h 3333997"/>
                <a:gd name="connsiteX775" fmla="*/ 2755694 w 4728709"/>
                <a:gd name="connsiteY775" fmla="*/ 2425574 h 3333997"/>
                <a:gd name="connsiteX776" fmla="*/ 2754201 w 4728709"/>
                <a:gd name="connsiteY776" fmla="*/ 2429467 h 3333997"/>
                <a:gd name="connsiteX777" fmla="*/ 2754200 w 4728709"/>
                <a:gd name="connsiteY777" fmla="*/ 2429469 h 3333997"/>
                <a:gd name="connsiteX778" fmla="*/ 2746713 w 4728709"/>
                <a:gd name="connsiteY778" fmla="*/ 2434555 h 3333997"/>
                <a:gd name="connsiteX779" fmla="*/ 2745220 w 4728709"/>
                <a:gd name="connsiteY779" fmla="*/ 2438448 h 3333997"/>
                <a:gd name="connsiteX780" fmla="*/ 2745219 w 4728709"/>
                <a:gd name="connsiteY780" fmla="*/ 2438449 h 3333997"/>
                <a:gd name="connsiteX781" fmla="*/ 2737732 w 4728709"/>
                <a:gd name="connsiteY781" fmla="*/ 2443535 h 3333997"/>
                <a:gd name="connsiteX782" fmla="*/ 2736239 w 4728709"/>
                <a:gd name="connsiteY782" fmla="*/ 2447429 h 3333997"/>
                <a:gd name="connsiteX783" fmla="*/ 2728753 w 4728709"/>
                <a:gd name="connsiteY783" fmla="*/ 2452515 h 3333997"/>
                <a:gd name="connsiteX784" fmla="*/ 2727260 w 4728709"/>
                <a:gd name="connsiteY784" fmla="*/ 2456408 h 3333997"/>
                <a:gd name="connsiteX785" fmla="*/ 2727259 w 4728709"/>
                <a:gd name="connsiteY785" fmla="*/ 2456409 h 3333997"/>
                <a:gd name="connsiteX786" fmla="*/ 2719772 w 4728709"/>
                <a:gd name="connsiteY786" fmla="*/ 2461495 h 3333997"/>
                <a:gd name="connsiteX787" fmla="*/ 2718279 w 4728709"/>
                <a:gd name="connsiteY787" fmla="*/ 2465389 h 3333997"/>
                <a:gd name="connsiteX788" fmla="*/ 2710792 w 4728709"/>
                <a:gd name="connsiteY788" fmla="*/ 2470475 h 3333997"/>
                <a:gd name="connsiteX789" fmla="*/ 2709299 w 4728709"/>
                <a:gd name="connsiteY789" fmla="*/ 2474369 h 3333997"/>
                <a:gd name="connsiteX790" fmla="*/ 2709298 w 4728709"/>
                <a:gd name="connsiteY790" fmla="*/ 2474370 h 3333997"/>
                <a:gd name="connsiteX791" fmla="*/ 2701812 w 4728709"/>
                <a:gd name="connsiteY791" fmla="*/ 2479456 h 3333997"/>
                <a:gd name="connsiteX792" fmla="*/ 2700319 w 4728709"/>
                <a:gd name="connsiteY792" fmla="*/ 2483349 h 3333997"/>
                <a:gd name="connsiteX793" fmla="*/ 2700318 w 4728709"/>
                <a:gd name="connsiteY793" fmla="*/ 2483350 h 3333997"/>
                <a:gd name="connsiteX794" fmla="*/ 2692831 w 4728709"/>
                <a:gd name="connsiteY794" fmla="*/ 2488436 h 3333997"/>
                <a:gd name="connsiteX795" fmla="*/ 2691338 w 4728709"/>
                <a:gd name="connsiteY795" fmla="*/ 2492330 h 3333997"/>
                <a:gd name="connsiteX796" fmla="*/ 2683851 w 4728709"/>
                <a:gd name="connsiteY796" fmla="*/ 2497416 h 3333997"/>
                <a:gd name="connsiteX797" fmla="*/ 2682358 w 4728709"/>
                <a:gd name="connsiteY797" fmla="*/ 2501310 h 3333997"/>
                <a:gd name="connsiteX798" fmla="*/ 2674871 w 4728709"/>
                <a:gd name="connsiteY798" fmla="*/ 2506396 h 3333997"/>
                <a:gd name="connsiteX799" fmla="*/ 2673378 w 4728709"/>
                <a:gd name="connsiteY799" fmla="*/ 2510290 h 3333997"/>
                <a:gd name="connsiteX800" fmla="*/ 2673377 w 4728709"/>
                <a:gd name="connsiteY800" fmla="*/ 2510291 h 3333997"/>
                <a:gd name="connsiteX801" fmla="*/ 2665891 w 4728709"/>
                <a:gd name="connsiteY801" fmla="*/ 2515377 h 3333997"/>
                <a:gd name="connsiteX802" fmla="*/ 2665369 w 4728709"/>
                <a:gd name="connsiteY802" fmla="*/ 2516738 h 3333997"/>
                <a:gd name="connsiteX803" fmla="*/ 2664398 w 4728709"/>
                <a:gd name="connsiteY803" fmla="*/ 2519271 h 3333997"/>
                <a:gd name="connsiteX804" fmla="*/ 2656910 w 4728709"/>
                <a:gd name="connsiteY804" fmla="*/ 2524358 h 3333997"/>
                <a:gd name="connsiteX805" fmla="*/ 2655417 w 4728709"/>
                <a:gd name="connsiteY805" fmla="*/ 2528251 h 3333997"/>
                <a:gd name="connsiteX806" fmla="*/ 2647930 w 4728709"/>
                <a:gd name="connsiteY806" fmla="*/ 2533337 h 3333997"/>
                <a:gd name="connsiteX807" fmla="*/ 2646437 w 4728709"/>
                <a:gd name="connsiteY807" fmla="*/ 2537231 h 3333997"/>
                <a:gd name="connsiteX808" fmla="*/ 2638950 w 4728709"/>
                <a:gd name="connsiteY808" fmla="*/ 2542317 h 3333997"/>
                <a:gd name="connsiteX809" fmla="*/ 2637457 w 4728709"/>
                <a:gd name="connsiteY809" fmla="*/ 2546211 h 3333997"/>
                <a:gd name="connsiteX810" fmla="*/ 2637456 w 4728709"/>
                <a:gd name="connsiteY810" fmla="*/ 2546212 h 3333997"/>
                <a:gd name="connsiteX811" fmla="*/ 2629970 w 4728709"/>
                <a:gd name="connsiteY811" fmla="*/ 2551298 h 3333997"/>
                <a:gd name="connsiteX812" fmla="*/ 2628477 w 4728709"/>
                <a:gd name="connsiteY812" fmla="*/ 2555191 h 3333997"/>
                <a:gd name="connsiteX813" fmla="*/ 2628476 w 4728709"/>
                <a:gd name="connsiteY813" fmla="*/ 2555192 h 3333997"/>
                <a:gd name="connsiteX814" fmla="*/ 2620989 w 4728709"/>
                <a:gd name="connsiteY814" fmla="*/ 2560278 h 3333997"/>
                <a:gd name="connsiteX815" fmla="*/ 2619496 w 4728709"/>
                <a:gd name="connsiteY815" fmla="*/ 2564172 h 3333997"/>
                <a:gd name="connsiteX816" fmla="*/ 2612009 w 4728709"/>
                <a:gd name="connsiteY816" fmla="*/ 2569258 h 3333997"/>
                <a:gd name="connsiteX817" fmla="*/ 2610516 w 4728709"/>
                <a:gd name="connsiteY817" fmla="*/ 2573152 h 3333997"/>
                <a:gd name="connsiteX818" fmla="*/ 2603029 w 4728709"/>
                <a:gd name="connsiteY818" fmla="*/ 2578238 h 3333997"/>
                <a:gd name="connsiteX819" fmla="*/ 2601536 w 4728709"/>
                <a:gd name="connsiteY819" fmla="*/ 2582132 h 3333997"/>
                <a:gd name="connsiteX820" fmla="*/ 2601535 w 4728709"/>
                <a:gd name="connsiteY820" fmla="*/ 2582133 h 3333997"/>
                <a:gd name="connsiteX821" fmla="*/ 2594049 w 4728709"/>
                <a:gd name="connsiteY821" fmla="*/ 2587219 h 3333997"/>
                <a:gd name="connsiteX822" fmla="*/ 2592556 w 4728709"/>
                <a:gd name="connsiteY822" fmla="*/ 2591112 h 3333997"/>
                <a:gd name="connsiteX823" fmla="*/ 2592555 w 4728709"/>
                <a:gd name="connsiteY823" fmla="*/ 2591113 h 3333997"/>
                <a:gd name="connsiteX824" fmla="*/ 2585068 w 4728709"/>
                <a:gd name="connsiteY824" fmla="*/ 2596199 h 3333997"/>
                <a:gd name="connsiteX825" fmla="*/ 2583575 w 4728709"/>
                <a:gd name="connsiteY825" fmla="*/ 2600093 h 3333997"/>
                <a:gd name="connsiteX826" fmla="*/ 2576088 w 4728709"/>
                <a:gd name="connsiteY826" fmla="*/ 2605179 h 3333997"/>
                <a:gd name="connsiteX827" fmla="*/ 2575110 w 4728709"/>
                <a:gd name="connsiteY827" fmla="*/ 2607730 h 3333997"/>
                <a:gd name="connsiteX828" fmla="*/ 2574595 w 4728709"/>
                <a:gd name="connsiteY828" fmla="*/ 2609074 h 3333997"/>
                <a:gd name="connsiteX829" fmla="*/ 2567108 w 4728709"/>
                <a:gd name="connsiteY829" fmla="*/ 2614160 h 3333997"/>
                <a:gd name="connsiteX830" fmla="*/ 2565615 w 4728709"/>
                <a:gd name="connsiteY830" fmla="*/ 2618053 h 3333997"/>
                <a:gd name="connsiteX831" fmla="*/ 2565614 w 4728709"/>
                <a:gd name="connsiteY831" fmla="*/ 2618054 h 3333997"/>
                <a:gd name="connsiteX832" fmla="*/ 2558127 w 4728709"/>
                <a:gd name="connsiteY832" fmla="*/ 2623140 h 3333997"/>
                <a:gd name="connsiteX833" fmla="*/ 2556634 w 4728709"/>
                <a:gd name="connsiteY833" fmla="*/ 2627034 h 3333997"/>
                <a:gd name="connsiteX834" fmla="*/ 2549148 w 4728709"/>
                <a:gd name="connsiteY834" fmla="*/ 2632120 h 3333997"/>
                <a:gd name="connsiteX835" fmla="*/ 2547655 w 4728709"/>
                <a:gd name="connsiteY835" fmla="*/ 2636013 h 3333997"/>
                <a:gd name="connsiteX836" fmla="*/ 2547654 w 4728709"/>
                <a:gd name="connsiteY836" fmla="*/ 2636014 h 3333997"/>
                <a:gd name="connsiteX837" fmla="*/ 2540167 w 4728709"/>
                <a:gd name="connsiteY837" fmla="*/ 2641100 h 3333997"/>
                <a:gd name="connsiteX838" fmla="*/ 2538674 w 4728709"/>
                <a:gd name="connsiteY838" fmla="*/ 2644994 h 3333997"/>
                <a:gd name="connsiteX839" fmla="*/ 2531187 w 4728709"/>
                <a:gd name="connsiteY839" fmla="*/ 2650080 h 3333997"/>
                <a:gd name="connsiteX840" fmla="*/ 2529694 w 4728709"/>
                <a:gd name="connsiteY840" fmla="*/ 2653974 h 3333997"/>
                <a:gd name="connsiteX841" fmla="*/ 2529693 w 4728709"/>
                <a:gd name="connsiteY841" fmla="*/ 2653975 h 3333997"/>
                <a:gd name="connsiteX842" fmla="*/ 2522207 w 4728709"/>
                <a:gd name="connsiteY842" fmla="*/ 2659061 h 3333997"/>
                <a:gd name="connsiteX843" fmla="*/ 2520714 w 4728709"/>
                <a:gd name="connsiteY843" fmla="*/ 2662954 h 3333997"/>
                <a:gd name="connsiteX844" fmla="*/ 2520713 w 4728709"/>
                <a:gd name="connsiteY844" fmla="*/ 2662955 h 3333997"/>
                <a:gd name="connsiteX845" fmla="*/ 2513226 w 4728709"/>
                <a:gd name="connsiteY845" fmla="*/ 2668041 h 3333997"/>
                <a:gd name="connsiteX846" fmla="*/ 2511733 w 4728709"/>
                <a:gd name="connsiteY846" fmla="*/ 2671935 h 3333997"/>
                <a:gd name="connsiteX847" fmla="*/ 2504246 w 4728709"/>
                <a:gd name="connsiteY847" fmla="*/ 2677021 h 3333997"/>
                <a:gd name="connsiteX848" fmla="*/ 2502753 w 4728709"/>
                <a:gd name="connsiteY848" fmla="*/ 2680915 h 3333997"/>
                <a:gd name="connsiteX849" fmla="*/ 2495266 w 4728709"/>
                <a:gd name="connsiteY849" fmla="*/ 2686001 h 3333997"/>
                <a:gd name="connsiteX850" fmla="*/ 2493773 w 4728709"/>
                <a:gd name="connsiteY850" fmla="*/ 2689895 h 3333997"/>
                <a:gd name="connsiteX851" fmla="*/ 2493772 w 4728709"/>
                <a:gd name="connsiteY851" fmla="*/ 2689896 h 3333997"/>
                <a:gd name="connsiteX852" fmla="*/ 2486286 w 4728709"/>
                <a:gd name="connsiteY852" fmla="*/ 2694982 h 3333997"/>
                <a:gd name="connsiteX853" fmla="*/ 2485764 w 4728709"/>
                <a:gd name="connsiteY853" fmla="*/ 2696343 h 3333997"/>
                <a:gd name="connsiteX854" fmla="*/ 2484793 w 4728709"/>
                <a:gd name="connsiteY854" fmla="*/ 2698876 h 3333997"/>
                <a:gd name="connsiteX855" fmla="*/ 2477305 w 4728709"/>
                <a:gd name="connsiteY855" fmla="*/ 2703963 h 3333997"/>
                <a:gd name="connsiteX856" fmla="*/ 2475812 w 4728709"/>
                <a:gd name="connsiteY856" fmla="*/ 2707856 h 3333997"/>
                <a:gd name="connsiteX857" fmla="*/ 2468325 w 4728709"/>
                <a:gd name="connsiteY857" fmla="*/ 2712942 h 3333997"/>
                <a:gd name="connsiteX858" fmla="*/ 2466832 w 4728709"/>
                <a:gd name="connsiteY858" fmla="*/ 2716836 h 3333997"/>
                <a:gd name="connsiteX859" fmla="*/ 2459345 w 4728709"/>
                <a:gd name="connsiteY859" fmla="*/ 2721922 h 3333997"/>
                <a:gd name="connsiteX860" fmla="*/ 2457852 w 4728709"/>
                <a:gd name="connsiteY860" fmla="*/ 2725816 h 3333997"/>
                <a:gd name="connsiteX861" fmla="*/ 2457851 w 4728709"/>
                <a:gd name="connsiteY861" fmla="*/ 2725817 h 3333997"/>
                <a:gd name="connsiteX862" fmla="*/ 2450365 w 4728709"/>
                <a:gd name="connsiteY862" fmla="*/ 2730903 h 3333997"/>
                <a:gd name="connsiteX863" fmla="*/ 2448872 w 4728709"/>
                <a:gd name="connsiteY863" fmla="*/ 2734796 h 3333997"/>
                <a:gd name="connsiteX864" fmla="*/ 2448872 w 4728709"/>
                <a:gd name="connsiteY864" fmla="*/ 2734797 h 3333997"/>
                <a:gd name="connsiteX865" fmla="*/ 2448871 w 4728709"/>
                <a:gd name="connsiteY865" fmla="*/ 2734797 h 3333997"/>
                <a:gd name="connsiteX866" fmla="*/ 2441384 w 4728709"/>
                <a:gd name="connsiteY866" fmla="*/ 2739883 h 3333997"/>
                <a:gd name="connsiteX867" fmla="*/ 2439891 w 4728709"/>
                <a:gd name="connsiteY867" fmla="*/ 2743777 h 3333997"/>
                <a:gd name="connsiteX868" fmla="*/ 2432404 w 4728709"/>
                <a:gd name="connsiteY868" fmla="*/ 2748863 h 3333997"/>
                <a:gd name="connsiteX869" fmla="*/ 2430911 w 4728709"/>
                <a:gd name="connsiteY869" fmla="*/ 2752757 h 3333997"/>
                <a:gd name="connsiteX870" fmla="*/ 2423424 w 4728709"/>
                <a:gd name="connsiteY870" fmla="*/ 2757843 h 3333997"/>
                <a:gd name="connsiteX871" fmla="*/ 2421931 w 4728709"/>
                <a:gd name="connsiteY871" fmla="*/ 2761737 h 3333997"/>
                <a:gd name="connsiteX872" fmla="*/ 2421930 w 4728709"/>
                <a:gd name="connsiteY872" fmla="*/ 2761738 h 3333997"/>
                <a:gd name="connsiteX873" fmla="*/ 2414444 w 4728709"/>
                <a:gd name="connsiteY873" fmla="*/ 2766824 h 3333997"/>
                <a:gd name="connsiteX874" fmla="*/ 2412951 w 4728709"/>
                <a:gd name="connsiteY874" fmla="*/ 2770717 h 3333997"/>
                <a:gd name="connsiteX875" fmla="*/ 2412950 w 4728709"/>
                <a:gd name="connsiteY875" fmla="*/ 2770717 h 3333997"/>
                <a:gd name="connsiteX876" fmla="*/ 2412950 w 4728709"/>
                <a:gd name="connsiteY876" fmla="*/ 2770718 h 3333997"/>
                <a:gd name="connsiteX877" fmla="*/ 2405463 w 4728709"/>
                <a:gd name="connsiteY877" fmla="*/ 2775804 h 3333997"/>
                <a:gd name="connsiteX878" fmla="*/ 2403970 w 4728709"/>
                <a:gd name="connsiteY878" fmla="*/ 2779698 h 3333997"/>
                <a:gd name="connsiteX879" fmla="*/ 2396483 w 4728709"/>
                <a:gd name="connsiteY879" fmla="*/ 2784784 h 3333997"/>
                <a:gd name="connsiteX880" fmla="*/ 2395505 w 4728709"/>
                <a:gd name="connsiteY880" fmla="*/ 2787335 h 3333997"/>
                <a:gd name="connsiteX881" fmla="*/ 2394990 w 4728709"/>
                <a:gd name="connsiteY881" fmla="*/ 2788679 h 3333997"/>
                <a:gd name="connsiteX882" fmla="*/ 2387503 w 4728709"/>
                <a:gd name="connsiteY882" fmla="*/ 2793765 h 3333997"/>
                <a:gd name="connsiteX883" fmla="*/ 2386010 w 4728709"/>
                <a:gd name="connsiteY883" fmla="*/ 2797658 h 3333997"/>
                <a:gd name="connsiteX884" fmla="*/ 2386009 w 4728709"/>
                <a:gd name="connsiteY884" fmla="*/ 2797659 h 3333997"/>
                <a:gd name="connsiteX885" fmla="*/ 2378522 w 4728709"/>
                <a:gd name="connsiteY885" fmla="*/ 2802745 h 3333997"/>
                <a:gd name="connsiteX886" fmla="*/ 2377029 w 4728709"/>
                <a:gd name="connsiteY886" fmla="*/ 2806639 h 3333997"/>
                <a:gd name="connsiteX887" fmla="*/ 2369543 w 4728709"/>
                <a:gd name="connsiteY887" fmla="*/ 2811725 h 3333997"/>
                <a:gd name="connsiteX888" fmla="*/ 2368050 w 4728709"/>
                <a:gd name="connsiteY888" fmla="*/ 2815618 h 3333997"/>
                <a:gd name="connsiteX889" fmla="*/ 2368049 w 4728709"/>
                <a:gd name="connsiteY889" fmla="*/ 2815619 h 3333997"/>
                <a:gd name="connsiteX890" fmla="*/ 2360562 w 4728709"/>
                <a:gd name="connsiteY890" fmla="*/ 2820705 h 3333997"/>
                <a:gd name="connsiteX891" fmla="*/ 2359069 w 4728709"/>
                <a:gd name="connsiteY891" fmla="*/ 2824599 h 3333997"/>
                <a:gd name="connsiteX892" fmla="*/ 2351582 w 4728709"/>
                <a:gd name="connsiteY892" fmla="*/ 2829685 h 3333997"/>
                <a:gd name="connsiteX893" fmla="*/ 2350089 w 4728709"/>
                <a:gd name="connsiteY893" fmla="*/ 2833579 h 3333997"/>
                <a:gd name="connsiteX894" fmla="*/ 2350088 w 4728709"/>
                <a:gd name="connsiteY894" fmla="*/ 2833580 h 3333997"/>
                <a:gd name="connsiteX895" fmla="*/ 2342602 w 4728709"/>
                <a:gd name="connsiteY895" fmla="*/ 2838666 h 3333997"/>
                <a:gd name="connsiteX896" fmla="*/ 2341109 w 4728709"/>
                <a:gd name="connsiteY896" fmla="*/ 2842559 h 3333997"/>
                <a:gd name="connsiteX897" fmla="*/ 2341108 w 4728709"/>
                <a:gd name="connsiteY897" fmla="*/ 2842560 h 3333997"/>
                <a:gd name="connsiteX898" fmla="*/ 2333621 w 4728709"/>
                <a:gd name="connsiteY898" fmla="*/ 2847646 h 3333997"/>
                <a:gd name="connsiteX899" fmla="*/ 2332128 w 4728709"/>
                <a:gd name="connsiteY899" fmla="*/ 2851540 h 3333997"/>
                <a:gd name="connsiteX900" fmla="*/ 2324641 w 4728709"/>
                <a:gd name="connsiteY900" fmla="*/ 2856626 h 3333997"/>
                <a:gd name="connsiteX901" fmla="*/ 2323148 w 4728709"/>
                <a:gd name="connsiteY901" fmla="*/ 2860520 h 3333997"/>
                <a:gd name="connsiteX902" fmla="*/ 2315661 w 4728709"/>
                <a:gd name="connsiteY902" fmla="*/ 2865606 h 3333997"/>
                <a:gd name="connsiteX903" fmla="*/ 2314168 w 4728709"/>
                <a:gd name="connsiteY903" fmla="*/ 2869500 h 3333997"/>
                <a:gd name="connsiteX904" fmla="*/ 2314167 w 4728709"/>
                <a:gd name="connsiteY904" fmla="*/ 2869501 h 3333997"/>
                <a:gd name="connsiteX905" fmla="*/ 2306681 w 4728709"/>
                <a:gd name="connsiteY905" fmla="*/ 2874587 h 3333997"/>
                <a:gd name="connsiteX906" fmla="*/ 2306159 w 4728709"/>
                <a:gd name="connsiteY906" fmla="*/ 2875948 h 3333997"/>
                <a:gd name="connsiteX907" fmla="*/ 2305188 w 4728709"/>
                <a:gd name="connsiteY907" fmla="*/ 2878481 h 3333997"/>
                <a:gd name="connsiteX908" fmla="*/ 2297700 w 4728709"/>
                <a:gd name="connsiteY908" fmla="*/ 2883568 h 3333997"/>
                <a:gd name="connsiteX909" fmla="*/ 2296207 w 4728709"/>
                <a:gd name="connsiteY909" fmla="*/ 2887461 h 3333997"/>
                <a:gd name="connsiteX910" fmla="*/ 2288720 w 4728709"/>
                <a:gd name="connsiteY910" fmla="*/ 2892547 h 3333997"/>
                <a:gd name="connsiteX911" fmla="*/ 2287227 w 4728709"/>
                <a:gd name="connsiteY911" fmla="*/ 2896441 h 3333997"/>
                <a:gd name="connsiteX912" fmla="*/ 2279740 w 4728709"/>
                <a:gd name="connsiteY912" fmla="*/ 2901527 h 3333997"/>
                <a:gd name="connsiteX913" fmla="*/ 2278247 w 4728709"/>
                <a:gd name="connsiteY913" fmla="*/ 2905421 h 3333997"/>
                <a:gd name="connsiteX914" fmla="*/ 2278246 w 4728709"/>
                <a:gd name="connsiteY914" fmla="*/ 2905422 h 3333997"/>
                <a:gd name="connsiteX915" fmla="*/ 2270760 w 4728709"/>
                <a:gd name="connsiteY915" fmla="*/ 2910508 h 3333997"/>
                <a:gd name="connsiteX916" fmla="*/ 2269267 w 4728709"/>
                <a:gd name="connsiteY916" fmla="*/ 2914401 h 3333997"/>
                <a:gd name="connsiteX917" fmla="*/ 2269267 w 4728709"/>
                <a:gd name="connsiteY917" fmla="*/ 2914402 h 3333997"/>
                <a:gd name="connsiteX918" fmla="*/ 2269266 w 4728709"/>
                <a:gd name="connsiteY918" fmla="*/ 2914402 h 3333997"/>
                <a:gd name="connsiteX919" fmla="*/ 2261779 w 4728709"/>
                <a:gd name="connsiteY919" fmla="*/ 2919488 h 3333997"/>
                <a:gd name="connsiteX920" fmla="*/ 2260286 w 4728709"/>
                <a:gd name="connsiteY920" fmla="*/ 2923382 h 3333997"/>
                <a:gd name="connsiteX921" fmla="*/ 2252799 w 4728709"/>
                <a:gd name="connsiteY921" fmla="*/ 2928468 h 3333997"/>
                <a:gd name="connsiteX922" fmla="*/ 2251306 w 4728709"/>
                <a:gd name="connsiteY922" fmla="*/ 2932362 h 3333997"/>
                <a:gd name="connsiteX923" fmla="*/ 2243819 w 4728709"/>
                <a:gd name="connsiteY923" fmla="*/ 2937448 h 3333997"/>
                <a:gd name="connsiteX924" fmla="*/ 2242326 w 4728709"/>
                <a:gd name="connsiteY924" fmla="*/ 2941342 h 3333997"/>
                <a:gd name="connsiteX925" fmla="*/ 2242325 w 4728709"/>
                <a:gd name="connsiteY925" fmla="*/ 2941343 h 3333997"/>
                <a:gd name="connsiteX926" fmla="*/ 2234839 w 4728709"/>
                <a:gd name="connsiteY926" fmla="*/ 2946429 h 3333997"/>
                <a:gd name="connsiteX927" fmla="*/ 2233346 w 4728709"/>
                <a:gd name="connsiteY927" fmla="*/ 2950322 h 3333997"/>
                <a:gd name="connsiteX928" fmla="*/ 2233345 w 4728709"/>
                <a:gd name="connsiteY928" fmla="*/ 2950322 h 3333997"/>
                <a:gd name="connsiteX929" fmla="*/ 2233345 w 4728709"/>
                <a:gd name="connsiteY929" fmla="*/ 2950323 h 3333997"/>
                <a:gd name="connsiteX930" fmla="*/ 2225858 w 4728709"/>
                <a:gd name="connsiteY930" fmla="*/ 2955409 h 3333997"/>
                <a:gd name="connsiteX931" fmla="*/ 2224365 w 4728709"/>
                <a:gd name="connsiteY931" fmla="*/ 2959303 h 3333997"/>
                <a:gd name="connsiteX932" fmla="*/ 2216878 w 4728709"/>
                <a:gd name="connsiteY932" fmla="*/ 2964389 h 3333997"/>
                <a:gd name="connsiteX933" fmla="*/ 2216056 w 4728709"/>
                <a:gd name="connsiteY933" fmla="*/ 2966534 h 3333997"/>
                <a:gd name="connsiteX934" fmla="*/ 2215385 w 4728709"/>
                <a:gd name="connsiteY934" fmla="*/ 2968284 h 3333997"/>
                <a:gd name="connsiteX935" fmla="*/ 2207898 w 4728709"/>
                <a:gd name="connsiteY935" fmla="*/ 2973370 h 3333997"/>
                <a:gd name="connsiteX936" fmla="*/ 2206405 w 4728709"/>
                <a:gd name="connsiteY936" fmla="*/ 2977263 h 3333997"/>
                <a:gd name="connsiteX937" fmla="*/ 2206404 w 4728709"/>
                <a:gd name="connsiteY937" fmla="*/ 2977264 h 3333997"/>
                <a:gd name="connsiteX938" fmla="*/ 2198917 w 4728709"/>
                <a:gd name="connsiteY938" fmla="*/ 2982350 h 3333997"/>
                <a:gd name="connsiteX939" fmla="*/ 2197424 w 4728709"/>
                <a:gd name="connsiteY939" fmla="*/ 2986244 h 3333997"/>
                <a:gd name="connsiteX940" fmla="*/ 2189938 w 4728709"/>
                <a:gd name="connsiteY940" fmla="*/ 2991330 h 3333997"/>
                <a:gd name="connsiteX941" fmla="*/ 2188445 w 4728709"/>
                <a:gd name="connsiteY941" fmla="*/ 2995223 h 3333997"/>
                <a:gd name="connsiteX942" fmla="*/ 2188445 w 4728709"/>
                <a:gd name="connsiteY942" fmla="*/ 2995224 h 3333997"/>
                <a:gd name="connsiteX943" fmla="*/ 2188444 w 4728709"/>
                <a:gd name="connsiteY943" fmla="*/ 2995224 h 3333997"/>
                <a:gd name="connsiteX944" fmla="*/ 2180957 w 4728709"/>
                <a:gd name="connsiteY944" fmla="*/ 3000310 h 3333997"/>
                <a:gd name="connsiteX945" fmla="*/ 2179464 w 4728709"/>
                <a:gd name="connsiteY945" fmla="*/ 3004204 h 3333997"/>
                <a:gd name="connsiteX946" fmla="*/ 2171977 w 4728709"/>
                <a:gd name="connsiteY946" fmla="*/ 3009290 h 3333997"/>
                <a:gd name="connsiteX947" fmla="*/ 2170484 w 4728709"/>
                <a:gd name="connsiteY947" fmla="*/ 3013184 h 3333997"/>
                <a:gd name="connsiteX948" fmla="*/ 2170483 w 4728709"/>
                <a:gd name="connsiteY948" fmla="*/ 3013185 h 3333997"/>
                <a:gd name="connsiteX949" fmla="*/ 2162997 w 4728709"/>
                <a:gd name="connsiteY949" fmla="*/ 3018271 h 3333997"/>
                <a:gd name="connsiteX950" fmla="*/ 2161504 w 4728709"/>
                <a:gd name="connsiteY950" fmla="*/ 3022164 h 3333997"/>
                <a:gd name="connsiteX951" fmla="*/ 2161503 w 4728709"/>
                <a:gd name="connsiteY951" fmla="*/ 3022165 h 3333997"/>
                <a:gd name="connsiteX952" fmla="*/ 2154016 w 4728709"/>
                <a:gd name="connsiteY952" fmla="*/ 3027251 h 3333997"/>
                <a:gd name="connsiteX953" fmla="*/ 2152523 w 4728709"/>
                <a:gd name="connsiteY953" fmla="*/ 3031145 h 3333997"/>
                <a:gd name="connsiteX954" fmla="*/ 2145036 w 4728709"/>
                <a:gd name="connsiteY954" fmla="*/ 3036231 h 3333997"/>
                <a:gd name="connsiteX955" fmla="*/ 2143543 w 4728709"/>
                <a:gd name="connsiteY955" fmla="*/ 3040125 h 3333997"/>
                <a:gd name="connsiteX956" fmla="*/ 2136056 w 4728709"/>
                <a:gd name="connsiteY956" fmla="*/ 3045211 h 3333997"/>
                <a:gd name="connsiteX957" fmla="*/ 2134563 w 4728709"/>
                <a:gd name="connsiteY957" fmla="*/ 3049105 h 3333997"/>
                <a:gd name="connsiteX958" fmla="*/ 2134562 w 4728709"/>
                <a:gd name="connsiteY958" fmla="*/ 3049106 h 3333997"/>
                <a:gd name="connsiteX959" fmla="*/ 2127076 w 4728709"/>
                <a:gd name="connsiteY959" fmla="*/ 3054192 h 3333997"/>
                <a:gd name="connsiteX960" fmla="*/ 2126524 w 4728709"/>
                <a:gd name="connsiteY960" fmla="*/ 3055633 h 3333997"/>
                <a:gd name="connsiteX961" fmla="*/ 2125583 w 4728709"/>
                <a:gd name="connsiteY961" fmla="*/ 3058086 h 3333997"/>
                <a:gd name="connsiteX962" fmla="*/ 2118095 w 4728709"/>
                <a:gd name="connsiteY962" fmla="*/ 3063173 h 3333997"/>
                <a:gd name="connsiteX963" fmla="*/ 2116602 w 4728709"/>
                <a:gd name="connsiteY963" fmla="*/ 3067066 h 3333997"/>
                <a:gd name="connsiteX964" fmla="*/ 2109115 w 4728709"/>
                <a:gd name="connsiteY964" fmla="*/ 3072152 h 3333997"/>
                <a:gd name="connsiteX965" fmla="*/ 2107622 w 4728709"/>
                <a:gd name="connsiteY965" fmla="*/ 3076046 h 3333997"/>
                <a:gd name="connsiteX966" fmla="*/ 2100135 w 4728709"/>
                <a:gd name="connsiteY966" fmla="*/ 3081132 h 3333997"/>
                <a:gd name="connsiteX967" fmla="*/ 2098642 w 4728709"/>
                <a:gd name="connsiteY967" fmla="*/ 3085026 h 3333997"/>
                <a:gd name="connsiteX968" fmla="*/ 2098641 w 4728709"/>
                <a:gd name="connsiteY968" fmla="*/ 3085027 h 3333997"/>
                <a:gd name="connsiteX969" fmla="*/ 2094125 w 4728709"/>
                <a:gd name="connsiteY969" fmla="*/ 3088095 h 3333997"/>
                <a:gd name="connsiteX970" fmla="*/ 2092897 w 4728709"/>
                <a:gd name="connsiteY970" fmla="*/ 3091298 h 3333997"/>
                <a:gd name="connsiteX971" fmla="*/ 2089927 w 4728709"/>
                <a:gd name="connsiteY971" fmla="*/ 3093316 h 3333997"/>
                <a:gd name="connsiteX972" fmla="*/ 2089662 w 4728709"/>
                <a:gd name="connsiteY972" fmla="*/ 3094006 h 3333997"/>
                <a:gd name="connsiteX973" fmla="*/ 2089661 w 4728709"/>
                <a:gd name="connsiteY973" fmla="*/ 3094007 h 3333997"/>
                <a:gd name="connsiteX974" fmla="*/ 2085144 w 4728709"/>
                <a:gd name="connsiteY974" fmla="*/ 3097075 h 3333997"/>
                <a:gd name="connsiteX975" fmla="*/ 2083916 w 4728709"/>
                <a:gd name="connsiteY975" fmla="*/ 3100279 h 3333997"/>
                <a:gd name="connsiteX976" fmla="*/ 2080946 w 4728709"/>
                <a:gd name="connsiteY976" fmla="*/ 3102297 h 3333997"/>
                <a:gd name="connsiteX977" fmla="*/ 2080681 w 4728709"/>
                <a:gd name="connsiteY977" fmla="*/ 3102987 h 3333997"/>
                <a:gd name="connsiteX978" fmla="*/ 2076165 w 4728709"/>
                <a:gd name="connsiteY978" fmla="*/ 3106055 h 3333997"/>
                <a:gd name="connsiteX979" fmla="*/ 2074936 w 4728709"/>
                <a:gd name="connsiteY979" fmla="*/ 3109259 h 3333997"/>
                <a:gd name="connsiteX980" fmla="*/ 2071966 w 4728709"/>
                <a:gd name="connsiteY980" fmla="*/ 3111277 h 3333997"/>
                <a:gd name="connsiteX981" fmla="*/ 2071701 w 4728709"/>
                <a:gd name="connsiteY981" fmla="*/ 3111967 h 3333997"/>
                <a:gd name="connsiteX982" fmla="*/ 2067185 w 4728709"/>
                <a:gd name="connsiteY982" fmla="*/ 3115035 h 3333997"/>
                <a:gd name="connsiteX983" fmla="*/ 2065956 w 4728709"/>
                <a:gd name="connsiteY983" fmla="*/ 3118239 h 3333997"/>
                <a:gd name="connsiteX984" fmla="*/ 2062986 w 4728709"/>
                <a:gd name="connsiteY984" fmla="*/ 3120257 h 3333997"/>
                <a:gd name="connsiteX985" fmla="*/ 2062721 w 4728709"/>
                <a:gd name="connsiteY985" fmla="*/ 3120947 h 3333997"/>
                <a:gd name="connsiteX986" fmla="*/ 2062720 w 4728709"/>
                <a:gd name="connsiteY986" fmla="*/ 3120948 h 3333997"/>
                <a:gd name="connsiteX987" fmla="*/ 2058203 w 4728709"/>
                <a:gd name="connsiteY987" fmla="*/ 3124017 h 3333997"/>
                <a:gd name="connsiteX988" fmla="*/ 2056975 w 4728709"/>
                <a:gd name="connsiteY988" fmla="*/ 3127220 h 3333997"/>
                <a:gd name="connsiteX989" fmla="*/ 2054006 w 4728709"/>
                <a:gd name="connsiteY989" fmla="*/ 3129237 h 3333997"/>
                <a:gd name="connsiteX990" fmla="*/ 2053741 w 4728709"/>
                <a:gd name="connsiteY990" fmla="*/ 3129927 h 3333997"/>
                <a:gd name="connsiteX991" fmla="*/ 2053740 w 4728709"/>
                <a:gd name="connsiteY991" fmla="*/ 3129928 h 3333997"/>
                <a:gd name="connsiteX992" fmla="*/ 2049222 w 4728709"/>
                <a:gd name="connsiteY992" fmla="*/ 3132997 h 3333997"/>
                <a:gd name="connsiteX993" fmla="*/ 2047995 w 4728709"/>
                <a:gd name="connsiteY993" fmla="*/ 3136200 h 3333997"/>
                <a:gd name="connsiteX994" fmla="*/ 2045025 w 4728709"/>
                <a:gd name="connsiteY994" fmla="*/ 3138218 h 3333997"/>
                <a:gd name="connsiteX995" fmla="*/ 2044760 w 4728709"/>
                <a:gd name="connsiteY995" fmla="*/ 3138908 h 3333997"/>
                <a:gd name="connsiteX996" fmla="*/ 2040244 w 4728709"/>
                <a:gd name="connsiteY996" fmla="*/ 3141976 h 3333997"/>
                <a:gd name="connsiteX997" fmla="*/ 2039015 w 4728709"/>
                <a:gd name="connsiteY997" fmla="*/ 3145180 h 3333997"/>
                <a:gd name="connsiteX998" fmla="*/ 2036045 w 4728709"/>
                <a:gd name="connsiteY998" fmla="*/ 3147197 h 3333997"/>
                <a:gd name="connsiteX999" fmla="*/ 2035780 w 4728709"/>
                <a:gd name="connsiteY999" fmla="*/ 3147888 h 3333997"/>
                <a:gd name="connsiteX1000" fmla="*/ 2031263 w 4728709"/>
                <a:gd name="connsiteY1000" fmla="*/ 3150957 h 3333997"/>
                <a:gd name="connsiteX1001" fmla="*/ 2030035 w 4728709"/>
                <a:gd name="connsiteY1001" fmla="*/ 3154161 h 3333997"/>
                <a:gd name="connsiteX1002" fmla="*/ 2027064 w 4728709"/>
                <a:gd name="connsiteY1002" fmla="*/ 3156179 h 3333997"/>
                <a:gd name="connsiteX1003" fmla="*/ 2026800 w 4728709"/>
                <a:gd name="connsiteY1003" fmla="*/ 3156868 h 3333997"/>
                <a:gd name="connsiteX1004" fmla="*/ 2026799 w 4728709"/>
                <a:gd name="connsiteY1004" fmla="*/ 3156869 h 3333997"/>
                <a:gd name="connsiteX1005" fmla="*/ 2022282 w 4728709"/>
                <a:gd name="connsiteY1005" fmla="*/ 3159937 h 3333997"/>
                <a:gd name="connsiteX1006" fmla="*/ 2021054 w 4728709"/>
                <a:gd name="connsiteY1006" fmla="*/ 3163141 h 3333997"/>
                <a:gd name="connsiteX1007" fmla="*/ 2018083 w 4728709"/>
                <a:gd name="connsiteY1007" fmla="*/ 3165159 h 3333997"/>
                <a:gd name="connsiteX1008" fmla="*/ 2017819 w 4728709"/>
                <a:gd name="connsiteY1008" fmla="*/ 3165848 h 3333997"/>
                <a:gd name="connsiteX1009" fmla="*/ 2013303 w 4728709"/>
                <a:gd name="connsiteY1009" fmla="*/ 3168915 h 3333997"/>
                <a:gd name="connsiteX1010" fmla="*/ 2012074 w 4728709"/>
                <a:gd name="connsiteY1010" fmla="*/ 3172121 h 3333997"/>
                <a:gd name="connsiteX1011" fmla="*/ 2009104 w 4728709"/>
                <a:gd name="connsiteY1011" fmla="*/ 3174139 h 3333997"/>
                <a:gd name="connsiteX1012" fmla="*/ 2008839 w 4728709"/>
                <a:gd name="connsiteY1012" fmla="*/ 3174829 h 3333997"/>
                <a:gd name="connsiteX1013" fmla="*/ 2004323 w 4728709"/>
                <a:gd name="connsiteY1013" fmla="*/ 3177897 h 3333997"/>
                <a:gd name="connsiteX1014" fmla="*/ 2003094 w 4728709"/>
                <a:gd name="connsiteY1014" fmla="*/ 3181101 h 3333997"/>
                <a:gd name="connsiteX1015" fmla="*/ 2000124 w 4728709"/>
                <a:gd name="connsiteY1015" fmla="*/ 3183119 h 3333997"/>
                <a:gd name="connsiteX1016" fmla="*/ 1999859 w 4728709"/>
                <a:gd name="connsiteY1016" fmla="*/ 3183809 h 3333997"/>
                <a:gd name="connsiteX1017" fmla="*/ 1995343 w 4728709"/>
                <a:gd name="connsiteY1017" fmla="*/ 3186877 h 3333997"/>
                <a:gd name="connsiteX1018" fmla="*/ 1994114 w 4728709"/>
                <a:gd name="connsiteY1018" fmla="*/ 3190081 h 3333997"/>
                <a:gd name="connsiteX1019" fmla="*/ 1991144 w 4728709"/>
                <a:gd name="connsiteY1019" fmla="*/ 3192099 h 3333997"/>
                <a:gd name="connsiteX1020" fmla="*/ 1990879 w 4728709"/>
                <a:gd name="connsiteY1020" fmla="*/ 3192789 h 3333997"/>
                <a:gd name="connsiteX1021" fmla="*/ 1986361 w 4728709"/>
                <a:gd name="connsiteY1021" fmla="*/ 3195858 h 3333997"/>
                <a:gd name="connsiteX1022" fmla="*/ 1985133 w 4728709"/>
                <a:gd name="connsiteY1022" fmla="*/ 3199062 h 3333997"/>
                <a:gd name="connsiteX1023" fmla="*/ 1982164 w 4728709"/>
                <a:gd name="connsiteY1023" fmla="*/ 3201079 h 3333997"/>
                <a:gd name="connsiteX1024" fmla="*/ 1981899 w 4728709"/>
                <a:gd name="connsiteY1024" fmla="*/ 3201769 h 3333997"/>
                <a:gd name="connsiteX1025" fmla="*/ 1977382 w 4728709"/>
                <a:gd name="connsiteY1025" fmla="*/ 3204837 h 3333997"/>
                <a:gd name="connsiteX1026" fmla="*/ 1976153 w 4728709"/>
                <a:gd name="connsiteY1026" fmla="*/ 3208042 h 3333997"/>
                <a:gd name="connsiteX1027" fmla="*/ 1973183 w 4728709"/>
                <a:gd name="connsiteY1027" fmla="*/ 3210060 h 3333997"/>
                <a:gd name="connsiteX1028" fmla="*/ 1972918 w 4728709"/>
                <a:gd name="connsiteY1028" fmla="*/ 3210750 h 3333997"/>
                <a:gd name="connsiteX1029" fmla="*/ 1968402 w 4728709"/>
                <a:gd name="connsiteY1029" fmla="*/ 3213818 h 3333997"/>
                <a:gd name="connsiteX1030" fmla="*/ 1967173 w 4728709"/>
                <a:gd name="connsiteY1030" fmla="*/ 3217022 h 3333997"/>
                <a:gd name="connsiteX1031" fmla="*/ 1964203 w 4728709"/>
                <a:gd name="connsiteY1031" fmla="*/ 3219040 h 3333997"/>
                <a:gd name="connsiteX1032" fmla="*/ 1963938 w 4728709"/>
                <a:gd name="connsiteY1032" fmla="*/ 3219730 h 3333997"/>
                <a:gd name="connsiteX1033" fmla="*/ 1959422 w 4728709"/>
                <a:gd name="connsiteY1033" fmla="*/ 3222798 h 3333997"/>
                <a:gd name="connsiteX1034" fmla="*/ 1958193 w 4728709"/>
                <a:gd name="connsiteY1034" fmla="*/ 3226002 h 3333997"/>
                <a:gd name="connsiteX1035" fmla="*/ 1955223 w 4728709"/>
                <a:gd name="connsiteY1035" fmla="*/ 3228020 h 3333997"/>
                <a:gd name="connsiteX1036" fmla="*/ 1954958 w 4728709"/>
                <a:gd name="connsiteY1036" fmla="*/ 3228710 h 3333997"/>
                <a:gd name="connsiteX1037" fmla="*/ 1950440 w 4728709"/>
                <a:gd name="connsiteY1037" fmla="*/ 3231779 h 3333997"/>
                <a:gd name="connsiteX1038" fmla="*/ 1949212 w 4728709"/>
                <a:gd name="connsiteY1038" fmla="*/ 3234983 h 3333997"/>
                <a:gd name="connsiteX1039" fmla="*/ 1946243 w 4728709"/>
                <a:gd name="connsiteY1039" fmla="*/ 3237000 h 3333997"/>
                <a:gd name="connsiteX1040" fmla="*/ 1945978 w 4728709"/>
                <a:gd name="connsiteY1040" fmla="*/ 3237690 h 3333997"/>
                <a:gd name="connsiteX1041" fmla="*/ 1941461 w 4728709"/>
                <a:gd name="connsiteY1041" fmla="*/ 3240758 h 3333997"/>
                <a:gd name="connsiteX1042" fmla="*/ 1940232 w 4728709"/>
                <a:gd name="connsiteY1042" fmla="*/ 3243963 h 3333997"/>
                <a:gd name="connsiteX1043" fmla="*/ 1937262 w 4728709"/>
                <a:gd name="connsiteY1043" fmla="*/ 3245981 h 3333997"/>
                <a:gd name="connsiteX1044" fmla="*/ 1936997 w 4728709"/>
                <a:gd name="connsiteY1044" fmla="*/ 3246671 h 3333997"/>
                <a:gd name="connsiteX1045" fmla="*/ 1932481 w 4728709"/>
                <a:gd name="connsiteY1045" fmla="*/ 3249739 h 3333997"/>
                <a:gd name="connsiteX1046" fmla="*/ 1931252 w 4728709"/>
                <a:gd name="connsiteY1046" fmla="*/ 3252943 h 3333997"/>
                <a:gd name="connsiteX1047" fmla="*/ 1923763 w 4728709"/>
                <a:gd name="connsiteY1047" fmla="*/ 3258030 h 3333997"/>
                <a:gd name="connsiteX1048" fmla="*/ 1922271 w 4728709"/>
                <a:gd name="connsiteY1048" fmla="*/ 3261923 h 3333997"/>
                <a:gd name="connsiteX1049" fmla="*/ 1914784 w 4728709"/>
                <a:gd name="connsiteY1049" fmla="*/ 3267008 h 3333997"/>
                <a:gd name="connsiteX1050" fmla="*/ 1913291 w 4728709"/>
                <a:gd name="connsiteY1050" fmla="*/ 3270904 h 3333997"/>
                <a:gd name="connsiteX1051" fmla="*/ 1905804 w 4728709"/>
                <a:gd name="connsiteY1051" fmla="*/ 3275990 h 3333997"/>
                <a:gd name="connsiteX1052" fmla="*/ 1904311 w 4728709"/>
                <a:gd name="connsiteY1052" fmla="*/ 3279884 h 3333997"/>
                <a:gd name="connsiteX1053" fmla="*/ 1896824 w 4728709"/>
                <a:gd name="connsiteY1053" fmla="*/ 3284970 h 3333997"/>
                <a:gd name="connsiteX1054" fmla="*/ 1895331 w 4728709"/>
                <a:gd name="connsiteY1054" fmla="*/ 3288864 h 3333997"/>
                <a:gd name="connsiteX1055" fmla="*/ 1887844 w 4728709"/>
                <a:gd name="connsiteY1055" fmla="*/ 3293950 h 3333997"/>
                <a:gd name="connsiteX1056" fmla="*/ 1886351 w 4728709"/>
                <a:gd name="connsiteY1056" fmla="*/ 3297844 h 3333997"/>
                <a:gd name="connsiteX1057" fmla="*/ 1878863 w 4728709"/>
                <a:gd name="connsiteY1057" fmla="*/ 3302930 h 3333997"/>
                <a:gd name="connsiteX1058" fmla="*/ 1877370 w 4728709"/>
                <a:gd name="connsiteY1058" fmla="*/ 3306825 h 3333997"/>
                <a:gd name="connsiteX1059" fmla="*/ 1869883 w 4728709"/>
                <a:gd name="connsiteY1059" fmla="*/ 3311911 h 3333997"/>
                <a:gd name="connsiteX1060" fmla="*/ 1868390 w 4728709"/>
                <a:gd name="connsiteY1060" fmla="*/ 3315805 h 3333997"/>
                <a:gd name="connsiteX1061" fmla="*/ 1860903 w 4728709"/>
                <a:gd name="connsiteY1061" fmla="*/ 3320891 h 3333997"/>
                <a:gd name="connsiteX1062" fmla="*/ 1859410 w 4728709"/>
                <a:gd name="connsiteY1062" fmla="*/ 3324785 h 3333997"/>
                <a:gd name="connsiteX1063" fmla="*/ 1851923 w 4728709"/>
                <a:gd name="connsiteY1063" fmla="*/ 3329871 h 3333997"/>
                <a:gd name="connsiteX1064" fmla="*/ 1850430 w 4728709"/>
                <a:gd name="connsiteY1064" fmla="*/ 3333765 h 3333997"/>
                <a:gd name="connsiteX1065" fmla="*/ 1850088 w 4728709"/>
                <a:gd name="connsiteY1065" fmla="*/ 3333997 h 3333997"/>
                <a:gd name="connsiteX1066" fmla="*/ 1763264 w 4728709"/>
                <a:gd name="connsiteY1066" fmla="*/ 3276192 h 3333997"/>
                <a:gd name="connsiteX1067" fmla="*/ 1763069 w 4728709"/>
                <a:gd name="connsiteY1067" fmla="*/ 3275693 h 3333997"/>
                <a:gd name="connsiteX1068" fmla="*/ 1775410 w 4728709"/>
                <a:gd name="connsiteY1068" fmla="*/ 3275301 h 3333997"/>
                <a:gd name="connsiteX1069" fmla="*/ 1772049 w 4728709"/>
                <a:gd name="connsiteY1069" fmla="*/ 3266713 h 3333997"/>
                <a:gd name="connsiteX1070" fmla="*/ 1784390 w 4728709"/>
                <a:gd name="connsiteY1070" fmla="*/ 3266321 h 3333997"/>
                <a:gd name="connsiteX1071" fmla="*/ 1781029 w 4728709"/>
                <a:gd name="connsiteY1071" fmla="*/ 3257733 h 3333997"/>
                <a:gd name="connsiteX1072" fmla="*/ 1793370 w 4728709"/>
                <a:gd name="connsiteY1072" fmla="*/ 3257341 h 3333997"/>
                <a:gd name="connsiteX1073" fmla="*/ 1790009 w 4728709"/>
                <a:gd name="connsiteY1073" fmla="*/ 3248752 h 3333997"/>
                <a:gd name="connsiteX1074" fmla="*/ 1792434 w 4728709"/>
                <a:gd name="connsiteY1074" fmla="*/ 3248675 h 3333997"/>
                <a:gd name="connsiteX1075" fmla="*/ 1790010 w 4728709"/>
                <a:gd name="connsiteY1075" fmla="*/ 3242480 h 3333997"/>
                <a:gd name="connsiteX1076" fmla="*/ 1799927 w 4728709"/>
                <a:gd name="connsiteY1076" fmla="*/ 3242165 h 3333997"/>
                <a:gd name="connsiteX1077" fmla="*/ 1798990 w 4728709"/>
                <a:gd name="connsiteY1077" fmla="*/ 3239772 h 3333997"/>
                <a:gd name="connsiteX1078" fmla="*/ 1804425 w 4728709"/>
                <a:gd name="connsiteY1078" fmla="*/ 3239600 h 3333997"/>
                <a:gd name="connsiteX1079" fmla="*/ 1804829 w 4728709"/>
                <a:gd name="connsiteY1079" fmla="*/ 3233739 h 3333997"/>
                <a:gd name="connsiteX1080" fmla="*/ 1804735 w 4728709"/>
                <a:gd name="connsiteY1080" fmla="*/ 3233500 h 3333997"/>
                <a:gd name="connsiteX1081" fmla="*/ 1804845 w 4728709"/>
                <a:gd name="connsiteY1081" fmla="*/ 3233497 h 3333997"/>
                <a:gd name="connsiteX1082" fmla="*/ 1805320 w 4728709"/>
                <a:gd name="connsiteY1082" fmla="*/ 3226599 h 3333997"/>
                <a:gd name="connsiteX1083" fmla="*/ 1807217 w 4728709"/>
                <a:gd name="connsiteY1083" fmla="*/ 3170404 h 3333997"/>
                <a:gd name="connsiteX1084" fmla="*/ 1800679 w 4728709"/>
                <a:gd name="connsiteY1084" fmla="*/ 3173845 h 3333997"/>
                <a:gd name="connsiteX1085" fmla="*/ 1802184 w 4728709"/>
                <a:gd name="connsiteY1085" fmla="*/ 3177307 h 3333997"/>
                <a:gd name="connsiteX1086" fmla="*/ 1791699 w 4728709"/>
                <a:gd name="connsiteY1086" fmla="*/ 3182825 h 3333997"/>
                <a:gd name="connsiteX1087" fmla="*/ 1793204 w 4728709"/>
                <a:gd name="connsiteY1087" fmla="*/ 3186287 h 3333997"/>
                <a:gd name="connsiteX1088" fmla="*/ 1782719 w 4728709"/>
                <a:gd name="connsiteY1088" fmla="*/ 3191805 h 3333997"/>
                <a:gd name="connsiteX1089" fmla="*/ 1784224 w 4728709"/>
                <a:gd name="connsiteY1089" fmla="*/ 3195267 h 3333997"/>
                <a:gd name="connsiteX1090" fmla="*/ 1773739 w 4728709"/>
                <a:gd name="connsiteY1090" fmla="*/ 3200785 h 3333997"/>
                <a:gd name="connsiteX1091" fmla="*/ 1775244 w 4728709"/>
                <a:gd name="connsiteY1091" fmla="*/ 3204247 h 3333997"/>
                <a:gd name="connsiteX1092" fmla="*/ 1764758 w 4728709"/>
                <a:gd name="connsiteY1092" fmla="*/ 3209766 h 3333997"/>
                <a:gd name="connsiteX1093" fmla="*/ 1766263 w 4728709"/>
                <a:gd name="connsiteY1093" fmla="*/ 3213228 h 3333997"/>
                <a:gd name="connsiteX1094" fmla="*/ 1751103 w 4728709"/>
                <a:gd name="connsiteY1094" fmla="*/ 3221207 h 3333997"/>
                <a:gd name="connsiteX1095" fmla="*/ 1751538 w 4728709"/>
                <a:gd name="connsiteY1095" fmla="*/ 3222208 h 3333997"/>
                <a:gd name="connsiteX1096" fmla="*/ 1731678 w 4728709"/>
                <a:gd name="connsiteY1096" fmla="*/ 3232661 h 3333997"/>
                <a:gd name="connsiteX1097" fmla="*/ 1731736 w 4728709"/>
                <a:gd name="connsiteY1097" fmla="*/ 3234584 h 3333997"/>
                <a:gd name="connsiteX1098" fmla="*/ 1728419 w 4728709"/>
                <a:gd name="connsiteY1098" fmla="*/ 3234584 h 3333997"/>
                <a:gd name="connsiteX1099" fmla="*/ 1728501 w 4728709"/>
                <a:gd name="connsiteY1099" fmla="*/ 3237292 h 3333997"/>
                <a:gd name="connsiteX1100" fmla="*/ 1722879 w 4728709"/>
                <a:gd name="connsiteY1100" fmla="*/ 3237292 h 3333997"/>
                <a:gd name="connsiteX1101" fmla="*/ 1722571 w 4728709"/>
                <a:gd name="connsiteY1101" fmla="*/ 3237454 h 3333997"/>
                <a:gd name="connsiteX1102" fmla="*/ 1722756 w 4728709"/>
                <a:gd name="connsiteY1102" fmla="*/ 3243564 h 3333997"/>
                <a:gd name="connsiteX1103" fmla="*/ 1719439 w 4728709"/>
                <a:gd name="connsiteY1103" fmla="*/ 3243564 h 3333997"/>
                <a:gd name="connsiteX1104" fmla="*/ 1719521 w 4728709"/>
                <a:gd name="connsiteY1104" fmla="*/ 3246272 h 3333997"/>
                <a:gd name="connsiteX1105" fmla="*/ 1718325 w 4728709"/>
                <a:gd name="connsiteY1105" fmla="*/ 3246272 h 3333997"/>
                <a:gd name="connsiteX1106" fmla="*/ 275 w 4728709"/>
                <a:gd name="connsiteY1106" fmla="*/ 2102434 h 3333997"/>
                <a:gd name="connsiteX1107" fmla="*/ 0 w 4728709"/>
                <a:gd name="connsiteY1107" fmla="*/ 2101781 h 3333997"/>
                <a:gd name="connsiteX1108" fmla="*/ 12288 w 4728709"/>
                <a:gd name="connsiteY1108" fmla="*/ 2100657 h 3333997"/>
                <a:gd name="connsiteX1109" fmla="*/ 8980 w 4728709"/>
                <a:gd name="connsiteY1109" fmla="*/ 2092801 h 3333997"/>
                <a:gd name="connsiteX1110" fmla="*/ 21268 w 4728709"/>
                <a:gd name="connsiteY1110" fmla="*/ 2091677 h 3333997"/>
                <a:gd name="connsiteX1111" fmla="*/ 17960 w 4728709"/>
                <a:gd name="connsiteY1111" fmla="*/ 2083821 h 3333997"/>
                <a:gd name="connsiteX1112" fmla="*/ 17961 w 4728709"/>
                <a:gd name="connsiteY1112" fmla="*/ 2083821 h 3333997"/>
                <a:gd name="connsiteX1113" fmla="*/ 17961 w 4728709"/>
                <a:gd name="connsiteY1113" fmla="*/ 2083820 h 3333997"/>
                <a:gd name="connsiteX1114" fmla="*/ 30248 w 4728709"/>
                <a:gd name="connsiteY1114" fmla="*/ 2082696 h 3333997"/>
                <a:gd name="connsiteX1115" fmla="*/ 26940 w 4728709"/>
                <a:gd name="connsiteY1115" fmla="*/ 2074841 h 3333997"/>
                <a:gd name="connsiteX1116" fmla="*/ 26941 w 4728709"/>
                <a:gd name="connsiteY1116" fmla="*/ 2074841 h 3333997"/>
                <a:gd name="connsiteX1117" fmla="*/ 26941 w 4728709"/>
                <a:gd name="connsiteY1117" fmla="*/ 2074840 h 3333997"/>
                <a:gd name="connsiteX1118" fmla="*/ 39229 w 4728709"/>
                <a:gd name="connsiteY1118" fmla="*/ 2073716 h 3333997"/>
                <a:gd name="connsiteX1119" fmla="*/ 35921 w 4728709"/>
                <a:gd name="connsiteY1119" fmla="*/ 2065860 h 3333997"/>
                <a:gd name="connsiteX1120" fmla="*/ 48209 w 4728709"/>
                <a:gd name="connsiteY1120" fmla="*/ 2064736 h 3333997"/>
                <a:gd name="connsiteX1121" fmla="*/ 44901 w 4728709"/>
                <a:gd name="connsiteY1121" fmla="*/ 2056880 h 3333997"/>
                <a:gd name="connsiteX1122" fmla="*/ 44902 w 4728709"/>
                <a:gd name="connsiteY1122" fmla="*/ 2056880 h 3333997"/>
                <a:gd name="connsiteX1123" fmla="*/ 44902 w 4728709"/>
                <a:gd name="connsiteY1123" fmla="*/ 2056879 h 3333997"/>
                <a:gd name="connsiteX1124" fmla="*/ 51658 w 4728709"/>
                <a:gd name="connsiteY1124" fmla="*/ 2056261 h 3333997"/>
                <a:gd name="connsiteX1125" fmla="*/ 48137 w 4728709"/>
                <a:gd name="connsiteY1125" fmla="*/ 2047899 h 3333997"/>
                <a:gd name="connsiteX1126" fmla="*/ 65956 w 4728709"/>
                <a:gd name="connsiteY1126" fmla="*/ 2046269 h 3333997"/>
                <a:gd name="connsiteX1127" fmla="*/ 62861 w 4728709"/>
                <a:gd name="connsiteY1127" fmla="*/ 2038920 h 3333997"/>
                <a:gd name="connsiteX1128" fmla="*/ 62862 w 4728709"/>
                <a:gd name="connsiteY1128" fmla="*/ 2038920 h 3333997"/>
                <a:gd name="connsiteX1129" fmla="*/ 62862 w 4728709"/>
                <a:gd name="connsiteY1129" fmla="*/ 2038919 h 3333997"/>
                <a:gd name="connsiteX1130" fmla="*/ 75150 w 4728709"/>
                <a:gd name="connsiteY1130" fmla="*/ 2037795 h 3333997"/>
                <a:gd name="connsiteX1131" fmla="*/ 71842 w 4728709"/>
                <a:gd name="connsiteY1131" fmla="*/ 2029940 h 3333997"/>
                <a:gd name="connsiteX1132" fmla="*/ 71842 w 4728709"/>
                <a:gd name="connsiteY1132" fmla="*/ 2029939 h 3333997"/>
                <a:gd name="connsiteX1133" fmla="*/ 71843 w 4728709"/>
                <a:gd name="connsiteY1133" fmla="*/ 2029939 h 3333997"/>
                <a:gd name="connsiteX1134" fmla="*/ 71843 w 4728709"/>
                <a:gd name="connsiteY1134" fmla="*/ 2029938 h 3333997"/>
                <a:gd name="connsiteX1135" fmla="*/ 84129 w 4728709"/>
                <a:gd name="connsiteY1135" fmla="*/ 2028814 h 3333997"/>
                <a:gd name="connsiteX1136" fmla="*/ 80822 w 4728709"/>
                <a:gd name="connsiteY1136" fmla="*/ 2020959 h 3333997"/>
                <a:gd name="connsiteX1137" fmla="*/ 80823 w 4728709"/>
                <a:gd name="connsiteY1137" fmla="*/ 2020959 h 3333997"/>
                <a:gd name="connsiteX1138" fmla="*/ 80823 w 4728709"/>
                <a:gd name="connsiteY1138" fmla="*/ 2020958 h 3333997"/>
                <a:gd name="connsiteX1139" fmla="*/ 93110 w 4728709"/>
                <a:gd name="connsiteY1139" fmla="*/ 2019834 h 3333997"/>
                <a:gd name="connsiteX1140" fmla="*/ 89802 w 4728709"/>
                <a:gd name="connsiteY1140" fmla="*/ 2011979 h 3333997"/>
                <a:gd name="connsiteX1141" fmla="*/ 89803 w 4728709"/>
                <a:gd name="connsiteY1141" fmla="*/ 2011979 h 3333997"/>
                <a:gd name="connsiteX1142" fmla="*/ 89803 w 4728709"/>
                <a:gd name="connsiteY1142" fmla="*/ 2011978 h 3333997"/>
                <a:gd name="connsiteX1143" fmla="*/ 102090 w 4728709"/>
                <a:gd name="connsiteY1143" fmla="*/ 2010854 h 3333997"/>
                <a:gd name="connsiteX1144" fmla="*/ 98782 w 4728709"/>
                <a:gd name="connsiteY1144" fmla="*/ 2002999 h 3333997"/>
                <a:gd name="connsiteX1145" fmla="*/ 98783 w 4728709"/>
                <a:gd name="connsiteY1145" fmla="*/ 2002999 h 3333997"/>
                <a:gd name="connsiteX1146" fmla="*/ 98783 w 4728709"/>
                <a:gd name="connsiteY1146" fmla="*/ 2002998 h 3333997"/>
                <a:gd name="connsiteX1147" fmla="*/ 111071 w 4728709"/>
                <a:gd name="connsiteY1147" fmla="*/ 2001874 h 3333997"/>
                <a:gd name="connsiteX1148" fmla="*/ 107763 w 4728709"/>
                <a:gd name="connsiteY1148" fmla="*/ 1994018 h 3333997"/>
                <a:gd name="connsiteX1149" fmla="*/ 107764 w 4728709"/>
                <a:gd name="connsiteY1149" fmla="*/ 1994018 h 3333997"/>
                <a:gd name="connsiteX1150" fmla="*/ 107764 w 4728709"/>
                <a:gd name="connsiteY1150" fmla="*/ 1994017 h 3333997"/>
                <a:gd name="connsiteX1151" fmla="*/ 120051 w 4728709"/>
                <a:gd name="connsiteY1151" fmla="*/ 1992893 h 3333997"/>
                <a:gd name="connsiteX1152" fmla="*/ 116743 w 4728709"/>
                <a:gd name="connsiteY1152" fmla="*/ 1985038 h 3333997"/>
                <a:gd name="connsiteX1153" fmla="*/ 116744 w 4728709"/>
                <a:gd name="connsiteY1153" fmla="*/ 1985038 h 3333997"/>
                <a:gd name="connsiteX1154" fmla="*/ 116744 w 4728709"/>
                <a:gd name="connsiteY1154" fmla="*/ 1985037 h 3333997"/>
                <a:gd name="connsiteX1155" fmla="*/ 129031 w 4728709"/>
                <a:gd name="connsiteY1155" fmla="*/ 1983913 h 3333997"/>
                <a:gd name="connsiteX1156" fmla="*/ 125723 w 4728709"/>
                <a:gd name="connsiteY1156" fmla="*/ 1976058 h 3333997"/>
                <a:gd name="connsiteX1157" fmla="*/ 125724 w 4728709"/>
                <a:gd name="connsiteY1157" fmla="*/ 1976058 h 3333997"/>
                <a:gd name="connsiteX1158" fmla="*/ 125724 w 4728709"/>
                <a:gd name="connsiteY1158" fmla="*/ 1976057 h 3333997"/>
                <a:gd name="connsiteX1159" fmla="*/ 138012 w 4728709"/>
                <a:gd name="connsiteY1159" fmla="*/ 1974933 h 3333997"/>
                <a:gd name="connsiteX1160" fmla="*/ 134704 w 4728709"/>
                <a:gd name="connsiteY1160" fmla="*/ 1967077 h 3333997"/>
                <a:gd name="connsiteX1161" fmla="*/ 141460 w 4728709"/>
                <a:gd name="connsiteY1161" fmla="*/ 1966459 h 3333997"/>
                <a:gd name="connsiteX1162" fmla="*/ 137939 w 4728709"/>
                <a:gd name="connsiteY1162" fmla="*/ 1958097 h 3333997"/>
                <a:gd name="connsiteX1163" fmla="*/ 155758 w 4728709"/>
                <a:gd name="connsiteY1163" fmla="*/ 1956467 h 3333997"/>
                <a:gd name="connsiteX1164" fmla="*/ 152664 w 4728709"/>
                <a:gd name="connsiteY1164" fmla="*/ 1949117 h 3333997"/>
                <a:gd name="connsiteX1165" fmla="*/ 152665 w 4728709"/>
                <a:gd name="connsiteY1165" fmla="*/ 1949117 h 3333997"/>
                <a:gd name="connsiteX1166" fmla="*/ 152665 w 4728709"/>
                <a:gd name="connsiteY1166" fmla="*/ 1949116 h 3333997"/>
                <a:gd name="connsiteX1167" fmla="*/ 164953 w 4728709"/>
                <a:gd name="connsiteY1167" fmla="*/ 1947992 h 3333997"/>
                <a:gd name="connsiteX1168" fmla="*/ 163984 w 4728709"/>
                <a:gd name="connsiteY1168" fmla="*/ 1945693 h 3333997"/>
                <a:gd name="connsiteX1169" fmla="*/ 161645 w 4728709"/>
                <a:gd name="connsiteY1169" fmla="*/ 1940137 h 3333997"/>
                <a:gd name="connsiteX1170" fmla="*/ 161645 w 4728709"/>
                <a:gd name="connsiteY1170" fmla="*/ 1940136 h 3333997"/>
                <a:gd name="connsiteX1171" fmla="*/ 173933 w 4728709"/>
                <a:gd name="connsiteY1171" fmla="*/ 1939012 h 3333997"/>
                <a:gd name="connsiteX1172" fmla="*/ 170625 w 4728709"/>
                <a:gd name="connsiteY1172" fmla="*/ 1931156 h 3333997"/>
                <a:gd name="connsiteX1173" fmla="*/ 182913 w 4728709"/>
                <a:gd name="connsiteY1173" fmla="*/ 1930032 h 3333997"/>
                <a:gd name="connsiteX1174" fmla="*/ 179605 w 4728709"/>
                <a:gd name="connsiteY1174" fmla="*/ 1922176 h 3333997"/>
                <a:gd name="connsiteX1175" fmla="*/ 179606 w 4728709"/>
                <a:gd name="connsiteY1175" fmla="*/ 1922176 h 3333997"/>
                <a:gd name="connsiteX1176" fmla="*/ 179606 w 4728709"/>
                <a:gd name="connsiteY1176" fmla="*/ 1922175 h 3333997"/>
                <a:gd name="connsiteX1177" fmla="*/ 191893 w 4728709"/>
                <a:gd name="connsiteY1177" fmla="*/ 1921051 h 3333997"/>
                <a:gd name="connsiteX1178" fmla="*/ 188585 w 4728709"/>
                <a:gd name="connsiteY1178" fmla="*/ 1913196 h 3333997"/>
                <a:gd name="connsiteX1179" fmla="*/ 188586 w 4728709"/>
                <a:gd name="connsiteY1179" fmla="*/ 1913196 h 3333997"/>
                <a:gd name="connsiteX1180" fmla="*/ 188586 w 4728709"/>
                <a:gd name="connsiteY1180" fmla="*/ 1913195 h 3333997"/>
                <a:gd name="connsiteX1181" fmla="*/ 200874 w 4728709"/>
                <a:gd name="connsiteY1181" fmla="*/ 1912071 h 3333997"/>
                <a:gd name="connsiteX1182" fmla="*/ 197566 w 4728709"/>
                <a:gd name="connsiteY1182" fmla="*/ 1904215 h 3333997"/>
                <a:gd name="connsiteX1183" fmla="*/ 209854 w 4728709"/>
                <a:gd name="connsiteY1183" fmla="*/ 1903091 h 3333997"/>
                <a:gd name="connsiteX1184" fmla="*/ 206546 w 4728709"/>
                <a:gd name="connsiteY1184" fmla="*/ 1895235 h 3333997"/>
                <a:gd name="connsiteX1185" fmla="*/ 218834 w 4728709"/>
                <a:gd name="connsiteY1185" fmla="*/ 1894111 h 3333997"/>
                <a:gd name="connsiteX1186" fmla="*/ 215526 w 4728709"/>
                <a:gd name="connsiteY1186" fmla="*/ 1886255 h 3333997"/>
                <a:gd name="connsiteX1187" fmla="*/ 215527 w 4728709"/>
                <a:gd name="connsiteY1187" fmla="*/ 1886255 h 3333997"/>
                <a:gd name="connsiteX1188" fmla="*/ 215527 w 4728709"/>
                <a:gd name="connsiteY1188" fmla="*/ 1886254 h 3333997"/>
                <a:gd name="connsiteX1189" fmla="*/ 227814 w 4728709"/>
                <a:gd name="connsiteY1189" fmla="*/ 1885130 h 3333997"/>
                <a:gd name="connsiteX1190" fmla="*/ 224506 w 4728709"/>
                <a:gd name="connsiteY1190" fmla="*/ 1877275 h 3333997"/>
                <a:gd name="connsiteX1191" fmla="*/ 224507 w 4728709"/>
                <a:gd name="connsiteY1191" fmla="*/ 1877275 h 3333997"/>
                <a:gd name="connsiteX1192" fmla="*/ 224507 w 4728709"/>
                <a:gd name="connsiteY1192" fmla="*/ 1877274 h 3333997"/>
                <a:gd name="connsiteX1193" fmla="*/ 231263 w 4728709"/>
                <a:gd name="connsiteY1193" fmla="*/ 1876656 h 3333997"/>
                <a:gd name="connsiteX1194" fmla="*/ 227742 w 4728709"/>
                <a:gd name="connsiteY1194" fmla="*/ 1868294 h 3333997"/>
                <a:gd name="connsiteX1195" fmla="*/ 245561 w 4728709"/>
                <a:gd name="connsiteY1195" fmla="*/ 1866664 h 3333997"/>
                <a:gd name="connsiteX1196" fmla="*/ 242467 w 4728709"/>
                <a:gd name="connsiteY1196" fmla="*/ 1859314 h 3333997"/>
                <a:gd name="connsiteX1197" fmla="*/ 254755 w 4728709"/>
                <a:gd name="connsiteY1197" fmla="*/ 1858190 h 3333997"/>
                <a:gd name="connsiteX1198" fmla="*/ 251447 w 4728709"/>
                <a:gd name="connsiteY1198" fmla="*/ 1850334 h 3333997"/>
                <a:gd name="connsiteX1199" fmla="*/ 251448 w 4728709"/>
                <a:gd name="connsiteY1199" fmla="*/ 1850334 h 3333997"/>
                <a:gd name="connsiteX1200" fmla="*/ 251448 w 4728709"/>
                <a:gd name="connsiteY1200" fmla="*/ 1850333 h 3333997"/>
                <a:gd name="connsiteX1201" fmla="*/ 263735 w 4728709"/>
                <a:gd name="connsiteY1201" fmla="*/ 1849209 h 3333997"/>
                <a:gd name="connsiteX1202" fmla="*/ 260427 w 4728709"/>
                <a:gd name="connsiteY1202" fmla="*/ 1841354 h 3333997"/>
                <a:gd name="connsiteX1203" fmla="*/ 260428 w 4728709"/>
                <a:gd name="connsiteY1203" fmla="*/ 1841354 h 3333997"/>
                <a:gd name="connsiteX1204" fmla="*/ 260428 w 4728709"/>
                <a:gd name="connsiteY1204" fmla="*/ 1841353 h 3333997"/>
                <a:gd name="connsiteX1205" fmla="*/ 272716 w 4728709"/>
                <a:gd name="connsiteY1205" fmla="*/ 1840229 h 3333997"/>
                <a:gd name="connsiteX1206" fmla="*/ 269408 w 4728709"/>
                <a:gd name="connsiteY1206" fmla="*/ 1832373 h 3333997"/>
                <a:gd name="connsiteX1207" fmla="*/ 281696 w 4728709"/>
                <a:gd name="connsiteY1207" fmla="*/ 1831249 h 3333997"/>
                <a:gd name="connsiteX1208" fmla="*/ 278388 w 4728709"/>
                <a:gd name="connsiteY1208" fmla="*/ 1823393 h 3333997"/>
                <a:gd name="connsiteX1209" fmla="*/ 290676 w 4728709"/>
                <a:gd name="connsiteY1209" fmla="*/ 1822269 h 3333997"/>
                <a:gd name="connsiteX1210" fmla="*/ 287368 w 4728709"/>
                <a:gd name="connsiteY1210" fmla="*/ 1814413 h 3333997"/>
                <a:gd name="connsiteX1211" fmla="*/ 287369 w 4728709"/>
                <a:gd name="connsiteY1211" fmla="*/ 1814413 h 3333997"/>
                <a:gd name="connsiteX1212" fmla="*/ 287369 w 4728709"/>
                <a:gd name="connsiteY1212" fmla="*/ 1814412 h 3333997"/>
                <a:gd name="connsiteX1213" fmla="*/ 299656 w 4728709"/>
                <a:gd name="connsiteY1213" fmla="*/ 1813288 h 3333997"/>
                <a:gd name="connsiteX1214" fmla="*/ 296348 w 4728709"/>
                <a:gd name="connsiteY1214" fmla="*/ 1805433 h 3333997"/>
                <a:gd name="connsiteX1215" fmla="*/ 296349 w 4728709"/>
                <a:gd name="connsiteY1215" fmla="*/ 1805433 h 3333997"/>
                <a:gd name="connsiteX1216" fmla="*/ 296349 w 4728709"/>
                <a:gd name="connsiteY1216" fmla="*/ 1805432 h 3333997"/>
                <a:gd name="connsiteX1217" fmla="*/ 308637 w 4728709"/>
                <a:gd name="connsiteY1217" fmla="*/ 1804308 h 3333997"/>
                <a:gd name="connsiteX1218" fmla="*/ 305329 w 4728709"/>
                <a:gd name="connsiteY1218" fmla="*/ 1796452 h 3333997"/>
                <a:gd name="connsiteX1219" fmla="*/ 317617 w 4728709"/>
                <a:gd name="connsiteY1219" fmla="*/ 1795328 h 3333997"/>
                <a:gd name="connsiteX1220" fmla="*/ 314309 w 4728709"/>
                <a:gd name="connsiteY1220" fmla="*/ 1787472 h 3333997"/>
                <a:gd name="connsiteX1221" fmla="*/ 314310 w 4728709"/>
                <a:gd name="connsiteY1221" fmla="*/ 1787472 h 3333997"/>
                <a:gd name="connsiteX1222" fmla="*/ 314310 w 4728709"/>
                <a:gd name="connsiteY1222" fmla="*/ 1787471 h 3333997"/>
                <a:gd name="connsiteX1223" fmla="*/ 321064 w 4728709"/>
                <a:gd name="connsiteY1223" fmla="*/ 1786853 h 3333997"/>
                <a:gd name="connsiteX1224" fmla="*/ 317544 w 4728709"/>
                <a:gd name="connsiteY1224" fmla="*/ 1778492 h 3333997"/>
                <a:gd name="connsiteX1225" fmla="*/ 335363 w 4728709"/>
                <a:gd name="connsiteY1225" fmla="*/ 1776862 h 3333997"/>
                <a:gd name="connsiteX1226" fmla="*/ 332269 w 4728709"/>
                <a:gd name="connsiteY1226" fmla="*/ 1769512 h 3333997"/>
                <a:gd name="connsiteX1227" fmla="*/ 332270 w 4728709"/>
                <a:gd name="connsiteY1227" fmla="*/ 1769512 h 3333997"/>
                <a:gd name="connsiteX1228" fmla="*/ 332270 w 4728709"/>
                <a:gd name="connsiteY1228" fmla="*/ 1769511 h 3333997"/>
                <a:gd name="connsiteX1229" fmla="*/ 344558 w 4728709"/>
                <a:gd name="connsiteY1229" fmla="*/ 1768387 h 3333997"/>
                <a:gd name="connsiteX1230" fmla="*/ 343590 w 4728709"/>
                <a:gd name="connsiteY1230" fmla="*/ 1766088 h 3333997"/>
                <a:gd name="connsiteX1231" fmla="*/ 341250 w 4728709"/>
                <a:gd name="connsiteY1231" fmla="*/ 1760532 h 3333997"/>
                <a:gd name="connsiteX1232" fmla="*/ 341250 w 4728709"/>
                <a:gd name="connsiteY1232" fmla="*/ 1760531 h 3333997"/>
                <a:gd name="connsiteX1233" fmla="*/ 353538 w 4728709"/>
                <a:gd name="connsiteY1233" fmla="*/ 1759407 h 3333997"/>
                <a:gd name="connsiteX1234" fmla="*/ 350230 w 4728709"/>
                <a:gd name="connsiteY1234" fmla="*/ 1751551 h 3333997"/>
                <a:gd name="connsiteX1235" fmla="*/ 362518 w 4728709"/>
                <a:gd name="connsiteY1235" fmla="*/ 1750427 h 3333997"/>
                <a:gd name="connsiteX1236" fmla="*/ 359210 w 4728709"/>
                <a:gd name="connsiteY1236" fmla="*/ 1742571 h 3333997"/>
                <a:gd name="connsiteX1237" fmla="*/ 359211 w 4728709"/>
                <a:gd name="connsiteY1237" fmla="*/ 1742571 h 3333997"/>
                <a:gd name="connsiteX1238" fmla="*/ 359211 w 4728709"/>
                <a:gd name="connsiteY1238" fmla="*/ 1742570 h 3333997"/>
                <a:gd name="connsiteX1239" fmla="*/ 371498 w 4728709"/>
                <a:gd name="connsiteY1239" fmla="*/ 1741446 h 3333997"/>
                <a:gd name="connsiteX1240" fmla="*/ 368190 w 4728709"/>
                <a:gd name="connsiteY1240" fmla="*/ 1733591 h 3333997"/>
                <a:gd name="connsiteX1241" fmla="*/ 368191 w 4728709"/>
                <a:gd name="connsiteY1241" fmla="*/ 1733591 h 3333997"/>
                <a:gd name="connsiteX1242" fmla="*/ 368191 w 4728709"/>
                <a:gd name="connsiteY1242" fmla="*/ 1733590 h 3333997"/>
                <a:gd name="connsiteX1243" fmla="*/ 380479 w 4728709"/>
                <a:gd name="connsiteY1243" fmla="*/ 1732466 h 3333997"/>
                <a:gd name="connsiteX1244" fmla="*/ 377171 w 4728709"/>
                <a:gd name="connsiteY1244" fmla="*/ 1724610 h 3333997"/>
                <a:gd name="connsiteX1245" fmla="*/ 389459 w 4728709"/>
                <a:gd name="connsiteY1245" fmla="*/ 1723486 h 3333997"/>
                <a:gd name="connsiteX1246" fmla="*/ 386151 w 4728709"/>
                <a:gd name="connsiteY1246" fmla="*/ 1715630 h 3333997"/>
                <a:gd name="connsiteX1247" fmla="*/ 398439 w 4728709"/>
                <a:gd name="connsiteY1247" fmla="*/ 1714506 h 3333997"/>
                <a:gd name="connsiteX1248" fmla="*/ 395131 w 4728709"/>
                <a:gd name="connsiteY1248" fmla="*/ 1706650 h 3333997"/>
                <a:gd name="connsiteX1249" fmla="*/ 395132 w 4728709"/>
                <a:gd name="connsiteY1249" fmla="*/ 1706650 h 3333997"/>
                <a:gd name="connsiteX1250" fmla="*/ 395132 w 4728709"/>
                <a:gd name="connsiteY1250" fmla="*/ 1706649 h 3333997"/>
                <a:gd name="connsiteX1251" fmla="*/ 407419 w 4728709"/>
                <a:gd name="connsiteY1251" fmla="*/ 1705525 h 3333997"/>
                <a:gd name="connsiteX1252" fmla="*/ 404111 w 4728709"/>
                <a:gd name="connsiteY1252" fmla="*/ 1697670 h 3333997"/>
                <a:gd name="connsiteX1253" fmla="*/ 404112 w 4728709"/>
                <a:gd name="connsiteY1253" fmla="*/ 1697670 h 3333997"/>
                <a:gd name="connsiteX1254" fmla="*/ 404112 w 4728709"/>
                <a:gd name="connsiteY1254" fmla="*/ 1697669 h 3333997"/>
                <a:gd name="connsiteX1255" fmla="*/ 410868 w 4728709"/>
                <a:gd name="connsiteY1255" fmla="*/ 1697051 h 3333997"/>
                <a:gd name="connsiteX1256" fmla="*/ 407347 w 4728709"/>
                <a:gd name="connsiteY1256" fmla="*/ 1688689 h 3333997"/>
                <a:gd name="connsiteX1257" fmla="*/ 425166 w 4728709"/>
                <a:gd name="connsiteY1257" fmla="*/ 1687059 h 3333997"/>
                <a:gd name="connsiteX1258" fmla="*/ 422072 w 4728709"/>
                <a:gd name="connsiteY1258" fmla="*/ 1679709 h 3333997"/>
                <a:gd name="connsiteX1259" fmla="*/ 434360 w 4728709"/>
                <a:gd name="connsiteY1259" fmla="*/ 1678585 h 3333997"/>
                <a:gd name="connsiteX1260" fmla="*/ 431052 w 4728709"/>
                <a:gd name="connsiteY1260" fmla="*/ 1670729 h 3333997"/>
                <a:gd name="connsiteX1261" fmla="*/ 431053 w 4728709"/>
                <a:gd name="connsiteY1261" fmla="*/ 1670729 h 3333997"/>
                <a:gd name="connsiteX1262" fmla="*/ 431053 w 4728709"/>
                <a:gd name="connsiteY1262" fmla="*/ 1670728 h 3333997"/>
                <a:gd name="connsiteX1263" fmla="*/ 443340 w 4728709"/>
                <a:gd name="connsiteY1263" fmla="*/ 1669604 h 3333997"/>
                <a:gd name="connsiteX1264" fmla="*/ 440032 w 4728709"/>
                <a:gd name="connsiteY1264" fmla="*/ 1661749 h 3333997"/>
                <a:gd name="connsiteX1265" fmla="*/ 440033 w 4728709"/>
                <a:gd name="connsiteY1265" fmla="*/ 1661749 h 3333997"/>
                <a:gd name="connsiteX1266" fmla="*/ 440033 w 4728709"/>
                <a:gd name="connsiteY1266" fmla="*/ 1661748 h 3333997"/>
                <a:gd name="connsiteX1267" fmla="*/ 452321 w 4728709"/>
                <a:gd name="connsiteY1267" fmla="*/ 1660624 h 3333997"/>
                <a:gd name="connsiteX1268" fmla="*/ 449013 w 4728709"/>
                <a:gd name="connsiteY1268" fmla="*/ 1652768 h 3333997"/>
                <a:gd name="connsiteX1269" fmla="*/ 461301 w 4728709"/>
                <a:gd name="connsiteY1269" fmla="*/ 1651644 h 3333997"/>
                <a:gd name="connsiteX1270" fmla="*/ 457993 w 4728709"/>
                <a:gd name="connsiteY1270" fmla="*/ 1643788 h 3333997"/>
                <a:gd name="connsiteX1271" fmla="*/ 470281 w 4728709"/>
                <a:gd name="connsiteY1271" fmla="*/ 1642664 h 3333997"/>
                <a:gd name="connsiteX1272" fmla="*/ 466973 w 4728709"/>
                <a:gd name="connsiteY1272" fmla="*/ 1634808 h 3333997"/>
                <a:gd name="connsiteX1273" fmla="*/ 466974 w 4728709"/>
                <a:gd name="connsiteY1273" fmla="*/ 1634808 h 3333997"/>
                <a:gd name="connsiteX1274" fmla="*/ 466974 w 4728709"/>
                <a:gd name="connsiteY1274" fmla="*/ 1634807 h 3333997"/>
                <a:gd name="connsiteX1275" fmla="*/ 479261 w 4728709"/>
                <a:gd name="connsiteY1275" fmla="*/ 1633683 h 3333997"/>
                <a:gd name="connsiteX1276" fmla="*/ 475953 w 4728709"/>
                <a:gd name="connsiteY1276" fmla="*/ 1625828 h 3333997"/>
                <a:gd name="connsiteX1277" fmla="*/ 475954 w 4728709"/>
                <a:gd name="connsiteY1277" fmla="*/ 1625828 h 3333997"/>
                <a:gd name="connsiteX1278" fmla="*/ 475954 w 4728709"/>
                <a:gd name="connsiteY1278" fmla="*/ 1625827 h 3333997"/>
                <a:gd name="connsiteX1279" fmla="*/ 488242 w 4728709"/>
                <a:gd name="connsiteY1279" fmla="*/ 1624703 h 3333997"/>
                <a:gd name="connsiteX1280" fmla="*/ 484934 w 4728709"/>
                <a:gd name="connsiteY1280" fmla="*/ 1616847 h 3333997"/>
                <a:gd name="connsiteX1281" fmla="*/ 497222 w 4728709"/>
                <a:gd name="connsiteY1281" fmla="*/ 1615723 h 3333997"/>
                <a:gd name="connsiteX1282" fmla="*/ 493914 w 4728709"/>
                <a:gd name="connsiteY1282" fmla="*/ 1607867 h 3333997"/>
                <a:gd name="connsiteX1283" fmla="*/ 493915 w 4728709"/>
                <a:gd name="connsiteY1283" fmla="*/ 1607867 h 3333997"/>
                <a:gd name="connsiteX1284" fmla="*/ 493915 w 4728709"/>
                <a:gd name="connsiteY1284" fmla="*/ 1607866 h 3333997"/>
                <a:gd name="connsiteX1285" fmla="*/ 500669 w 4728709"/>
                <a:gd name="connsiteY1285" fmla="*/ 1607248 h 3333997"/>
                <a:gd name="connsiteX1286" fmla="*/ 497149 w 4728709"/>
                <a:gd name="connsiteY1286" fmla="*/ 1598887 h 3333997"/>
                <a:gd name="connsiteX1287" fmla="*/ 514968 w 4728709"/>
                <a:gd name="connsiteY1287" fmla="*/ 1597257 h 3333997"/>
                <a:gd name="connsiteX1288" fmla="*/ 511874 w 4728709"/>
                <a:gd name="connsiteY1288" fmla="*/ 1589907 h 3333997"/>
                <a:gd name="connsiteX1289" fmla="*/ 511875 w 4728709"/>
                <a:gd name="connsiteY1289" fmla="*/ 1589907 h 3333997"/>
                <a:gd name="connsiteX1290" fmla="*/ 511875 w 4728709"/>
                <a:gd name="connsiteY1290" fmla="*/ 1589906 h 3333997"/>
                <a:gd name="connsiteX1291" fmla="*/ 524163 w 4728709"/>
                <a:gd name="connsiteY1291" fmla="*/ 1588782 h 3333997"/>
                <a:gd name="connsiteX1292" fmla="*/ 523195 w 4728709"/>
                <a:gd name="connsiteY1292" fmla="*/ 1586483 h 3333997"/>
                <a:gd name="connsiteX1293" fmla="*/ 520855 w 4728709"/>
                <a:gd name="connsiteY1293" fmla="*/ 1580927 h 3333997"/>
                <a:gd name="connsiteX1294" fmla="*/ 520855 w 4728709"/>
                <a:gd name="connsiteY1294" fmla="*/ 1580926 h 3333997"/>
                <a:gd name="connsiteX1295" fmla="*/ 533143 w 4728709"/>
                <a:gd name="connsiteY1295" fmla="*/ 1579802 h 3333997"/>
                <a:gd name="connsiteX1296" fmla="*/ 529835 w 4728709"/>
                <a:gd name="connsiteY1296" fmla="*/ 1571946 h 3333997"/>
                <a:gd name="connsiteX1297" fmla="*/ 542123 w 4728709"/>
                <a:gd name="connsiteY1297" fmla="*/ 1570822 h 3333997"/>
                <a:gd name="connsiteX1298" fmla="*/ 538815 w 4728709"/>
                <a:gd name="connsiteY1298" fmla="*/ 1562966 h 3333997"/>
                <a:gd name="connsiteX1299" fmla="*/ 538816 w 4728709"/>
                <a:gd name="connsiteY1299" fmla="*/ 1562966 h 3333997"/>
                <a:gd name="connsiteX1300" fmla="*/ 538816 w 4728709"/>
                <a:gd name="connsiteY1300" fmla="*/ 1562965 h 3333997"/>
                <a:gd name="connsiteX1301" fmla="*/ 551103 w 4728709"/>
                <a:gd name="connsiteY1301" fmla="*/ 1561841 h 3333997"/>
                <a:gd name="connsiteX1302" fmla="*/ 547795 w 4728709"/>
                <a:gd name="connsiteY1302" fmla="*/ 1553986 h 3333997"/>
                <a:gd name="connsiteX1303" fmla="*/ 547796 w 4728709"/>
                <a:gd name="connsiteY1303" fmla="*/ 1553986 h 3333997"/>
                <a:gd name="connsiteX1304" fmla="*/ 547796 w 4728709"/>
                <a:gd name="connsiteY1304" fmla="*/ 1553985 h 3333997"/>
                <a:gd name="connsiteX1305" fmla="*/ 560084 w 4728709"/>
                <a:gd name="connsiteY1305" fmla="*/ 1552861 h 3333997"/>
                <a:gd name="connsiteX1306" fmla="*/ 556776 w 4728709"/>
                <a:gd name="connsiteY1306" fmla="*/ 1545005 h 3333997"/>
                <a:gd name="connsiteX1307" fmla="*/ 569064 w 4728709"/>
                <a:gd name="connsiteY1307" fmla="*/ 1543881 h 3333997"/>
                <a:gd name="connsiteX1308" fmla="*/ 565756 w 4728709"/>
                <a:gd name="connsiteY1308" fmla="*/ 1536025 h 3333997"/>
                <a:gd name="connsiteX1309" fmla="*/ 578044 w 4728709"/>
                <a:gd name="connsiteY1309" fmla="*/ 1534901 h 3333997"/>
                <a:gd name="connsiteX1310" fmla="*/ 574736 w 4728709"/>
                <a:gd name="connsiteY1310" fmla="*/ 1527045 h 3333997"/>
                <a:gd name="connsiteX1311" fmla="*/ 574737 w 4728709"/>
                <a:gd name="connsiteY1311" fmla="*/ 1527045 h 3333997"/>
                <a:gd name="connsiteX1312" fmla="*/ 574737 w 4728709"/>
                <a:gd name="connsiteY1312" fmla="*/ 1527044 h 3333997"/>
                <a:gd name="connsiteX1313" fmla="*/ 587024 w 4728709"/>
                <a:gd name="connsiteY1313" fmla="*/ 1525920 h 3333997"/>
                <a:gd name="connsiteX1314" fmla="*/ 583716 w 4728709"/>
                <a:gd name="connsiteY1314" fmla="*/ 1518065 h 3333997"/>
                <a:gd name="connsiteX1315" fmla="*/ 583717 w 4728709"/>
                <a:gd name="connsiteY1315" fmla="*/ 1518065 h 3333997"/>
                <a:gd name="connsiteX1316" fmla="*/ 583717 w 4728709"/>
                <a:gd name="connsiteY1316" fmla="*/ 1518064 h 3333997"/>
                <a:gd name="connsiteX1317" fmla="*/ 590473 w 4728709"/>
                <a:gd name="connsiteY1317" fmla="*/ 1517446 h 3333997"/>
                <a:gd name="connsiteX1318" fmla="*/ 586952 w 4728709"/>
                <a:gd name="connsiteY1318" fmla="*/ 1509084 h 3333997"/>
                <a:gd name="connsiteX1319" fmla="*/ 604771 w 4728709"/>
                <a:gd name="connsiteY1319" fmla="*/ 1507454 h 3333997"/>
                <a:gd name="connsiteX1320" fmla="*/ 601677 w 4728709"/>
                <a:gd name="connsiteY1320" fmla="*/ 1500104 h 3333997"/>
                <a:gd name="connsiteX1321" fmla="*/ 613965 w 4728709"/>
                <a:gd name="connsiteY1321" fmla="*/ 1498980 h 3333997"/>
                <a:gd name="connsiteX1322" fmla="*/ 610657 w 4728709"/>
                <a:gd name="connsiteY1322" fmla="*/ 1491124 h 3333997"/>
                <a:gd name="connsiteX1323" fmla="*/ 610658 w 4728709"/>
                <a:gd name="connsiteY1323" fmla="*/ 1491124 h 3333997"/>
                <a:gd name="connsiteX1324" fmla="*/ 610658 w 4728709"/>
                <a:gd name="connsiteY1324" fmla="*/ 1491123 h 3333997"/>
                <a:gd name="connsiteX1325" fmla="*/ 622945 w 4728709"/>
                <a:gd name="connsiteY1325" fmla="*/ 1489999 h 3333997"/>
                <a:gd name="connsiteX1326" fmla="*/ 619637 w 4728709"/>
                <a:gd name="connsiteY1326" fmla="*/ 1482144 h 3333997"/>
                <a:gd name="connsiteX1327" fmla="*/ 619638 w 4728709"/>
                <a:gd name="connsiteY1327" fmla="*/ 1482144 h 3333997"/>
                <a:gd name="connsiteX1328" fmla="*/ 619638 w 4728709"/>
                <a:gd name="connsiteY1328" fmla="*/ 1482143 h 3333997"/>
                <a:gd name="connsiteX1329" fmla="*/ 631926 w 4728709"/>
                <a:gd name="connsiteY1329" fmla="*/ 1481019 h 3333997"/>
                <a:gd name="connsiteX1330" fmla="*/ 628618 w 4728709"/>
                <a:gd name="connsiteY1330" fmla="*/ 1473163 h 3333997"/>
                <a:gd name="connsiteX1331" fmla="*/ 640906 w 4728709"/>
                <a:gd name="connsiteY1331" fmla="*/ 1472039 h 3333997"/>
                <a:gd name="connsiteX1332" fmla="*/ 637598 w 4728709"/>
                <a:gd name="connsiteY1332" fmla="*/ 1464183 h 3333997"/>
                <a:gd name="connsiteX1333" fmla="*/ 649886 w 4728709"/>
                <a:gd name="connsiteY1333" fmla="*/ 1463059 h 3333997"/>
                <a:gd name="connsiteX1334" fmla="*/ 646578 w 4728709"/>
                <a:gd name="connsiteY1334" fmla="*/ 1455203 h 3333997"/>
                <a:gd name="connsiteX1335" fmla="*/ 646579 w 4728709"/>
                <a:gd name="connsiteY1335" fmla="*/ 1455203 h 3333997"/>
                <a:gd name="connsiteX1336" fmla="*/ 646579 w 4728709"/>
                <a:gd name="connsiteY1336" fmla="*/ 1455202 h 3333997"/>
                <a:gd name="connsiteX1337" fmla="*/ 658866 w 4728709"/>
                <a:gd name="connsiteY1337" fmla="*/ 1454078 h 3333997"/>
                <a:gd name="connsiteX1338" fmla="*/ 655558 w 4728709"/>
                <a:gd name="connsiteY1338" fmla="*/ 1446223 h 3333997"/>
                <a:gd name="connsiteX1339" fmla="*/ 655559 w 4728709"/>
                <a:gd name="connsiteY1339" fmla="*/ 1446223 h 3333997"/>
                <a:gd name="connsiteX1340" fmla="*/ 655559 w 4728709"/>
                <a:gd name="connsiteY1340" fmla="*/ 1446222 h 3333997"/>
                <a:gd name="connsiteX1341" fmla="*/ 667847 w 4728709"/>
                <a:gd name="connsiteY1341" fmla="*/ 1445098 h 3333997"/>
                <a:gd name="connsiteX1342" fmla="*/ 664539 w 4728709"/>
                <a:gd name="connsiteY1342" fmla="*/ 1437242 h 3333997"/>
                <a:gd name="connsiteX1343" fmla="*/ 676827 w 4728709"/>
                <a:gd name="connsiteY1343" fmla="*/ 1436118 h 3333997"/>
                <a:gd name="connsiteX1344" fmla="*/ 673519 w 4728709"/>
                <a:gd name="connsiteY1344" fmla="*/ 1428262 h 3333997"/>
                <a:gd name="connsiteX1345" fmla="*/ 673520 w 4728709"/>
                <a:gd name="connsiteY1345" fmla="*/ 1428262 h 3333997"/>
                <a:gd name="connsiteX1346" fmla="*/ 673520 w 4728709"/>
                <a:gd name="connsiteY1346" fmla="*/ 1428261 h 3333997"/>
                <a:gd name="connsiteX1347" fmla="*/ 680276 w 4728709"/>
                <a:gd name="connsiteY1347" fmla="*/ 1427643 h 3333997"/>
                <a:gd name="connsiteX1348" fmla="*/ 676755 w 4728709"/>
                <a:gd name="connsiteY1348" fmla="*/ 1419281 h 3333997"/>
                <a:gd name="connsiteX1349" fmla="*/ 694574 w 4728709"/>
                <a:gd name="connsiteY1349" fmla="*/ 1417651 h 3333997"/>
                <a:gd name="connsiteX1350" fmla="*/ 691479 w 4728709"/>
                <a:gd name="connsiteY1350" fmla="*/ 1410302 h 3333997"/>
                <a:gd name="connsiteX1351" fmla="*/ 691480 w 4728709"/>
                <a:gd name="connsiteY1351" fmla="*/ 1410302 h 3333997"/>
                <a:gd name="connsiteX1352" fmla="*/ 691480 w 4728709"/>
                <a:gd name="connsiteY1352" fmla="*/ 1410301 h 3333997"/>
                <a:gd name="connsiteX1353" fmla="*/ 703768 w 4728709"/>
                <a:gd name="connsiteY1353" fmla="*/ 1409177 h 3333997"/>
                <a:gd name="connsiteX1354" fmla="*/ 700460 w 4728709"/>
                <a:gd name="connsiteY1354" fmla="*/ 1401322 h 3333997"/>
                <a:gd name="connsiteX1355" fmla="*/ 700460 w 4728709"/>
                <a:gd name="connsiteY1355" fmla="*/ 1401321 h 3333997"/>
                <a:gd name="connsiteX1356" fmla="*/ 700461 w 4728709"/>
                <a:gd name="connsiteY1356" fmla="*/ 1401321 h 3333997"/>
                <a:gd name="connsiteX1357" fmla="*/ 700461 w 4728709"/>
                <a:gd name="connsiteY1357" fmla="*/ 1401320 h 3333997"/>
                <a:gd name="connsiteX1358" fmla="*/ 712747 w 4728709"/>
                <a:gd name="connsiteY1358" fmla="*/ 1400196 h 3333997"/>
                <a:gd name="connsiteX1359" fmla="*/ 709440 w 4728709"/>
                <a:gd name="connsiteY1359" fmla="*/ 1392341 h 3333997"/>
                <a:gd name="connsiteX1360" fmla="*/ 709441 w 4728709"/>
                <a:gd name="connsiteY1360" fmla="*/ 1392341 h 3333997"/>
                <a:gd name="connsiteX1361" fmla="*/ 709441 w 4728709"/>
                <a:gd name="connsiteY1361" fmla="*/ 1392340 h 3333997"/>
                <a:gd name="connsiteX1362" fmla="*/ 721728 w 4728709"/>
                <a:gd name="connsiteY1362" fmla="*/ 1391216 h 3333997"/>
                <a:gd name="connsiteX1363" fmla="*/ 718420 w 4728709"/>
                <a:gd name="connsiteY1363" fmla="*/ 1383361 h 3333997"/>
                <a:gd name="connsiteX1364" fmla="*/ 718421 w 4728709"/>
                <a:gd name="connsiteY1364" fmla="*/ 1383361 h 3333997"/>
                <a:gd name="connsiteX1365" fmla="*/ 718421 w 4728709"/>
                <a:gd name="connsiteY1365" fmla="*/ 1383360 h 3333997"/>
                <a:gd name="connsiteX1366" fmla="*/ 730708 w 4728709"/>
                <a:gd name="connsiteY1366" fmla="*/ 1382236 h 3333997"/>
                <a:gd name="connsiteX1367" fmla="*/ 727400 w 4728709"/>
                <a:gd name="connsiteY1367" fmla="*/ 1374381 h 3333997"/>
                <a:gd name="connsiteX1368" fmla="*/ 727401 w 4728709"/>
                <a:gd name="connsiteY1368" fmla="*/ 1374381 h 3333997"/>
                <a:gd name="connsiteX1369" fmla="*/ 727401 w 4728709"/>
                <a:gd name="connsiteY1369" fmla="*/ 1374380 h 3333997"/>
                <a:gd name="connsiteX1370" fmla="*/ 739689 w 4728709"/>
                <a:gd name="connsiteY1370" fmla="*/ 1373256 h 3333997"/>
                <a:gd name="connsiteX1371" fmla="*/ 736381 w 4728709"/>
                <a:gd name="connsiteY1371" fmla="*/ 1365400 h 3333997"/>
                <a:gd name="connsiteX1372" fmla="*/ 736382 w 4728709"/>
                <a:gd name="connsiteY1372" fmla="*/ 1365400 h 3333997"/>
                <a:gd name="connsiteX1373" fmla="*/ 736382 w 4728709"/>
                <a:gd name="connsiteY1373" fmla="*/ 1365399 h 3333997"/>
                <a:gd name="connsiteX1374" fmla="*/ 748669 w 4728709"/>
                <a:gd name="connsiteY1374" fmla="*/ 1364275 h 3333997"/>
                <a:gd name="connsiteX1375" fmla="*/ 745361 w 4728709"/>
                <a:gd name="connsiteY1375" fmla="*/ 1356420 h 3333997"/>
                <a:gd name="connsiteX1376" fmla="*/ 745362 w 4728709"/>
                <a:gd name="connsiteY1376" fmla="*/ 1356420 h 3333997"/>
                <a:gd name="connsiteX1377" fmla="*/ 745362 w 4728709"/>
                <a:gd name="connsiteY1377" fmla="*/ 1356419 h 3333997"/>
                <a:gd name="connsiteX1378" fmla="*/ 757649 w 4728709"/>
                <a:gd name="connsiteY1378" fmla="*/ 1355295 h 3333997"/>
                <a:gd name="connsiteX1379" fmla="*/ 754341 w 4728709"/>
                <a:gd name="connsiteY1379" fmla="*/ 1347440 h 3333997"/>
                <a:gd name="connsiteX1380" fmla="*/ 754342 w 4728709"/>
                <a:gd name="connsiteY1380" fmla="*/ 1347440 h 3333997"/>
                <a:gd name="connsiteX1381" fmla="*/ 754342 w 4728709"/>
                <a:gd name="connsiteY1381" fmla="*/ 1347439 h 3333997"/>
                <a:gd name="connsiteX1382" fmla="*/ 766630 w 4728709"/>
                <a:gd name="connsiteY1382" fmla="*/ 1346315 h 3333997"/>
                <a:gd name="connsiteX1383" fmla="*/ 763322 w 4728709"/>
                <a:gd name="connsiteY1383" fmla="*/ 1338459 h 3333997"/>
                <a:gd name="connsiteX1384" fmla="*/ 770078 w 4728709"/>
                <a:gd name="connsiteY1384" fmla="*/ 1337841 h 3333997"/>
                <a:gd name="connsiteX1385" fmla="*/ 766557 w 4728709"/>
                <a:gd name="connsiteY1385" fmla="*/ 1329479 h 3333997"/>
                <a:gd name="connsiteX1386" fmla="*/ 784376 w 4728709"/>
                <a:gd name="connsiteY1386" fmla="*/ 1327849 h 3333997"/>
                <a:gd name="connsiteX1387" fmla="*/ 781282 w 4728709"/>
                <a:gd name="connsiteY1387" fmla="*/ 1320499 h 3333997"/>
                <a:gd name="connsiteX1388" fmla="*/ 781283 w 4728709"/>
                <a:gd name="connsiteY1388" fmla="*/ 1320499 h 3333997"/>
                <a:gd name="connsiteX1389" fmla="*/ 781283 w 4728709"/>
                <a:gd name="connsiteY1389" fmla="*/ 1320498 h 3333997"/>
                <a:gd name="connsiteX1390" fmla="*/ 793571 w 4728709"/>
                <a:gd name="connsiteY1390" fmla="*/ 1319374 h 3333997"/>
                <a:gd name="connsiteX1391" fmla="*/ 792603 w 4728709"/>
                <a:gd name="connsiteY1391" fmla="*/ 1317075 h 3333997"/>
                <a:gd name="connsiteX1392" fmla="*/ 790263 w 4728709"/>
                <a:gd name="connsiteY1392" fmla="*/ 1311519 h 3333997"/>
                <a:gd name="connsiteX1393" fmla="*/ 790263 w 4728709"/>
                <a:gd name="connsiteY1393" fmla="*/ 1311518 h 3333997"/>
                <a:gd name="connsiteX1394" fmla="*/ 802551 w 4728709"/>
                <a:gd name="connsiteY1394" fmla="*/ 1310394 h 3333997"/>
                <a:gd name="connsiteX1395" fmla="*/ 799243 w 4728709"/>
                <a:gd name="connsiteY1395" fmla="*/ 1302538 h 3333997"/>
                <a:gd name="connsiteX1396" fmla="*/ 811531 w 4728709"/>
                <a:gd name="connsiteY1396" fmla="*/ 1301414 h 3333997"/>
                <a:gd name="connsiteX1397" fmla="*/ 808223 w 4728709"/>
                <a:gd name="connsiteY1397" fmla="*/ 1293558 h 3333997"/>
                <a:gd name="connsiteX1398" fmla="*/ 808224 w 4728709"/>
                <a:gd name="connsiteY1398" fmla="*/ 1293558 h 3333997"/>
                <a:gd name="connsiteX1399" fmla="*/ 808224 w 4728709"/>
                <a:gd name="connsiteY1399" fmla="*/ 1293557 h 3333997"/>
                <a:gd name="connsiteX1400" fmla="*/ 820511 w 4728709"/>
                <a:gd name="connsiteY1400" fmla="*/ 1292433 h 3333997"/>
                <a:gd name="connsiteX1401" fmla="*/ 817203 w 4728709"/>
                <a:gd name="connsiteY1401" fmla="*/ 1284578 h 3333997"/>
                <a:gd name="connsiteX1402" fmla="*/ 817204 w 4728709"/>
                <a:gd name="connsiteY1402" fmla="*/ 1284578 h 3333997"/>
                <a:gd name="connsiteX1403" fmla="*/ 817204 w 4728709"/>
                <a:gd name="connsiteY1403" fmla="*/ 1284577 h 3333997"/>
                <a:gd name="connsiteX1404" fmla="*/ 829492 w 4728709"/>
                <a:gd name="connsiteY1404" fmla="*/ 1283453 h 3333997"/>
                <a:gd name="connsiteX1405" fmla="*/ 826184 w 4728709"/>
                <a:gd name="connsiteY1405" fmla="*/ 1275597 h 3333997"/>
                <a:gd name="connsiteX1406" fmla="*/ 838472 w 4728709"/>
                <a:gd name="connsiteY1406" fmla="*/ 1274473 h 3333997"/>
                <a:gd name="connsiteX1407" fmla="*/ 835164 w 4728709"/>
                <a:gd name="connsiteY1407" fmla="*/ 1266617 h 3333997"/>
                <a:gd name="connsiteX1408" fmla="*/ 847452 w 4728709"/>
                <a:gd name="connsiteY1408" fmla="*/ 1265493 h 3333997"/>
                <a:gd name="connsiteX1409" fmla="*/ 844144 w 4728709"/>
                <a:gd name="connsiteY1409" fmla="*/ 1257637 h 3333997"/>
                <a:gd name="connsiteX1410" fmla="*/ 844145 w 4728709"/>
                <a:gd name="connsiteY1410" fmla="*/ 1257637 h 3333997"/>
                <a:gd name="connsiteX1411" fmla="*/ 844145 w 4728709"/>
                <a:gd name="connsiteY1411" fmla="*/ 1257636 h 3333997"/>
                <a:gd name="connsiteX1412" fmla="*/ 856432 w 4728709"/>
                <a:gd name="connsiteY1412" fmla="*/ 1256512 h 3333997"/>
                <a:gd name="connsiteX1413" fmla="*/ 853124 w 4728709"/>
                <a:gd name="connsiteY1413" fmla="*/ 1248657 h 3333997"/>
                <a:gd name="connsiteX1414" fmla="*/ 853125 w 4728709"/>
                <a:gd name="connsiteY1414" fmla="*/ 1248657 h 3333997"/>
                <a:gd name="connsiteX1415" fmla="*/ 853125 w 4728709"/>
                <a:gd name="connsiteY1415" fmla="*/ 1248656 h 3333997"/>
                <a:gd name="connsiteX1416" fmla="*/ 859881 w 4728709"/>
                <a:gd name="connsiteY1416" fmla="*/ 1248038 h 3333997"/>
                <a:gd name="connsiteX1417" fmla="*/ 856360 w 4728709"/>
                <a:gd name="connsiteY1417" fmla="*/ 1239676 h 3333997"/>
                <a:gd name="connsiteX1418" fmla="*/ 874179 w 4728709"/>
                <a:gd name="connsiteY1418" fmla="*/ 1238046 h 3333997"/>
                <a:gd name="connsiteX1419" fmla="*/ 871085 w 4728709"/>
                <a:gd name="connsiteY1419" fmla="*/ 1230696 h 3333997"/>
                <a:gd name="connsiteX1420" fmla="*/ 883373 w 4728709"/>
                <a:gd name="connsiteY1420" fmla="*/ 1229572 h 3333997"/>
                <a:gd name="connsiteX1421" fmla="*/ 880065 w 4728709"/>
                <a:gd name="connsiteY1421" fmla="*/ 1221716 h 3333997"/>
                <a:gd name="connsiteX1422" fmla="*/ 880066 w 4728709"/>
                <a:gd name="connsiteY1422" fmla="*/ 1221716 h 3333997"/>
                <a:gd name="connsiteX1423" fmla="*/ 880066 w 4728709"/>
                <a:gd name="connsiteY1423" fmla="*/ 1221715 h 3333997"/>
                <a:gd name="connsiteX1424" fmla="*/ 892353 w 4728709"/>
                <a:gd name="connsiteY1424" fmla="*/ 1220591 h 3333997"/>
                <a:gd name="connsiteX1425" fmla="*/ 889045 w 4728709"/>
                <a:gd name="connsiteY1425" fmla="*/ 1212736 h 3333997"/>
                <a:gd name="connsiteX1426" fmla="*/ 889046 w 4728709"/>
                <a:gd name="connsiteY1426" fmla="*/ 1212736 h 3333997"/>
                <a:gd name="connsiteX1427" fmla="*/ 889046 w 4728709"/>
                <a:gd name="connsiteY1427" fmla="*/ 1212735 h 3333997"/>
                <a:gd name="connsiteX1428" fmla="*/ 901334 w 4728709"/>
                <a:gd name="connsiteY1428" fmla="*/ 1211611 h 3333997"/>
                <a:gd name="connsiteX1429" fmla="*/ 898026 w 4728709"/>
                <a:gd name="connsiteY1429" fmla="*/ 1203755 h 3333997"/>
                <a:gd name="connsiteX1430" fmla="*/ 910314 w 4728709"/>
                <a:gd name="connsiteY1430" fmla="*/ 1202631 h 3333997"/>
                <a:gd name="connsiteX1431" fmla="*/ 907006 w 4728709"/>
                <a:gd name="connsiteY1431" fmla="*/ 1194775 h 3333997"/>
                <a:gd name="connsiteX1432" fmla="*/ 919294 w 4728709"/>
                <a:gd name="connsiteY1432" fmla="*/ 1193651 h 3333997"/>
                <a:gd name="connsiteX1433" fmla="*/ 915986 w 4728709"/>
                <a:gd name="connsiteY1433" fmla="*/ 1185795 h 3333997"/>
                <a:gd name="connsiteX1434" fmla="*/ 915987 w 4728709"/>
                <a:gd name="connsiteY1434" fmla="*/ 1185795 h 3333997"/>
                <a:gd name="connsiteX1435" fmla="*/ 915987 w 4728709"/>
                <a:gd name="connsiteY1435" fmla="*/ 1185794 h 3333997"/>
                <a:gd name="connsiteX1436" fmla="*/ 928274 w 4728709"/>
                <a:gd name="connsiteY1436" fmla="*/ 1184670 h 3333997"/>
                <a:gd name="connsiteX1437" fmla="*/ 924966 w 4728709"/>
                <a:gd name="connsiteY1437" fmla="*/ 1176815 h 3333997"/>
                <a:gd name="connsiteX1438" fmla="*/ 924967 w 4728709"/>
                <a:gd name="connsiteY1438" fmla="*/ 1176815 h 3333997"/>
                <a:gd name="connsiteX1439" fmla="*/ 924967 w 4728709"/>
                <a:gd name="connsiteY1439" fmla="*/ 1176814 h 3333997"/>
                <a:gd name="connsiteX1440" fmla="*/ 937255 w 4728709"/>
                <a:gd name="connsiteY1440" fmla="*/ 1175690 h 3333997"/>
                <a:gd name="connsiteX1441" fmla="*/ 933947 w 4728709"/>
                <a:gd name="connsiteY1441" fmla="*/ 1167834 h 3333997"/>
                <a:gd name="connsiteX1442" fmla="*/ 946235 w 4728709"/>
                <a:gd name="connsiteY1442" fmla="*/ 1166710 h 3333997"/>
                <a:gd name="connsiteX1443" fmla="*/ 942927 w 4728709"/>
                <a:gd name="connsiteY1443" fmla="*/ 1158854 h 3333997"/>
                <a:gd name="connsiteX1444" fmla="*/ 942928 w 4728709"/>
                <a:gd name="connsiteY1444" fmla="*/ 1158854 h 3333997"/>
                <a:gd name="connsiteX1445" fmla="*/ 942928 w 4728709"/>
                <a:gd name="connsiteY1445" fmla="*/ 1158853 h 3333997"/>
                <a:gd name="connsiteX1446" fmla="*/ 949682 w 4728709"/>
                <a:gd name="connsiteY1446" fmla="*/ 1158235 h 3333997"/>
                <a:gd name="connsiteX1447" fmla="*/ 946162 w 4728709"/>
                <a:gd name="connsiteY1447" fmla="*/ 1149874 h 3333997"/>
                <a:gd name="connsiteX1448" fmla="*/ 963981 w 4728709"/>
                <a:gd name="connsiteY1448" fmla="*/ 1148244 h 3333997"/>
                <a:gd name="connsiteX1449" fmla="*/ 961005 w 4728709"/>
                <a:gd name="connsiteY1449" fmla="*/ 1141173 h 3333997"/>
                <a:gd name="connsiteX1450" fmla="*/ 960887 w 4728709"/>
                <a:gd name="connsiteY1450" fmla="*/ 1140894 h 3333997"/>
                <a:gd name="connsiteX1451" fmla="*/ 960888 w 4728709"/>
                <a:gd name="connsiteY1451" fmla="*/ 1140894 h 3333997"/>
                <a:gd name="connsiteX1452" fmla="*/ 960888 w 4728709"/>
                <a:gd name="connsiteY1452" fmla="*/ 1140893 h 3333997"/>
                <a:gd name="connsiteX1453" fmla="*/ 973175 w 4728709"/>
                <a:gd name="connsiteY1453" fmla="*/ 1139769 h 3333997"/>
                <a:gd name="connsiteX1454" fmla="*/ 969868 w 4728709"/>
                <a:gd name="connsiteY1454" fmla="*/ 1131914 h 3333997"/>
                <a:gd name="connsiteX1455" fmla="*/ 969868 w 4728709"/>
                <a:gd name="connsiteY1455" fmla="*/ 1131913 h 3333997"/>
                <a:gd name="connsiteX1456" fmla="*/ 982156 w 4728709"/>
                <a:gd name="connsiteY1456" fmla="*/ 1130789 h 3333997"/>
                <a:gd name="connsiteX1457" fmla="*/ 978848 w 4728709"/>
                <a:gd name="connsiteY1457" fmla="*/ 1122933 h 3333997"/>
                <a:gd name="connsiteX1458" fmla="*/ 991136 w 4728709"/>
                <a:gd name="connsiteY1458" fmla="*/ 1121809 h 3333997"/>
                <a:gd name="connsiteX1459" fmla="*/ 987828 w 4728709"/>
                <a:gd name="connsiteY1459" fmla="*/ 1113953 h 3333997"/>
                <a:gd name="connsiteX1460" fmla="*/ 987829 w 4728709"/>
                <a:gd name="connsiteY1460" fmla="*/ 1113953 h 3333997"/>
                <a:gd name="connsiteX1461" fmla="*/ 987829 w 4728709"/>
                <a:gd name="connsiteY1461" fmla="*/ 1113952 h 3333997"/>
                <a:gd name="connsiteX1462" fmla="*/ 1000116 w 4728709"/>
                <a:gd name="connsiteY1462" fmla="*/ 1112828 h 3333997"/>
                <a:gd name="connsiteX1463" fmla="*/ 996808 w 4728709"/>
                <a:gd name="connsiteY1463" fmla="*/ 1104973 h 3333997"/>
                <a:gd name="connsiteX1464" fmla="*/ 996809 w 4728709"/>
                <a:gd name="connsiteY1464" fmla="*/ 1104973 h 3333997"/>
                <a:gd name="connsiteX1465" fmla="*/ 996809 w 4728709"/>
                <a:gd name="connsiteY1465" fmla="*/ 1104972 h 3333997"/>
                <a:gd name="connsiteX1466" fmla="*/ 1009097 w 4728709"/>
                <a:gd name="connsiteY1466" fmla="*/ 1103848 h 3333997"/>
                <a:gd name="connsiteX1467" fmla="*/ 1006698 w 4728709"/>
                <a:gd name="connsiteY1467" fmla="*/ 1098151 h 3333997"/>
                <a:gd name="connsiteX1468" fmla="*/ 1005789 w 4728709"/>
                <a:gd name="connsiteY1468" fmla="*/ 1095992 h 3333997"/>
                <a:gd name="connsiteX1469" fmla="*/ 1018077 w 4728709"/>
                <a:gd name="connsiteY1469" fmla="*/ 1094868 h 3333997"/>
                <a:gd name="connsiteX1470" fmla="*/ 1014769 w 4728709"/>
                <a:gd name="connsiteY1470" fmla="*/ 1087012 h 3333997"/>
                <a:gd name="connsiteX1471" fmla="*/ 1027057 w 4728709"/>
                <a:gd name="connsiteY1471" fmla="*/ 1085888 h 3333997"/>
                <a:gd name="connsiteX1472" fmla="*/ 1023749 w 4728709"/>
                <a:gd name="connsiteY1472" fmla="*/ 1078032 h 3333997"/>
                <a:gd name="connsiteX1473" fmla="*/ 1023750 w 4728709"/>
                <a:gd name="connsiteY1473" fmla="*/ 1078032 h 3333997"/>
                <a:gd name="connsiteX1474" fmla="*/ 1023750 w 4728709"/>
                <a:gd name="connsiteY1474" fmla="*/ 1078031 h 3333997"/>
                <a:gd name="connsiteX1475" fmla="*/ 1036037 w 4728709"/>
                <a:gd name="connsiteY1475" fmla="*/ 1076907 h 3333997"/>
                <a:gd name="connsiteX1476" fmla="*/ 1032729 w 4728709"/>
                <a:gd name="connsiteY1476" fmla="*/ 1069052 h 3333997"/>
                <a:gd name="connsiteX1477" fmla="*/ 1032730 w 4728709"/>
                <a:gd name="connsiteY1477" fmla="*/ 1069052 h 3333997"/>
                <a:gd name="connsiteX1478" fmla="*/ 1032730 w 4728709"/>
                <a:gd name="connsiteY1478" fmla="*/ 1069051 h 3333997"/>
                <a:gd name="connsiteX1479" fmla="*/ 1039486 w 4728709"/>
                <a:gd name="connsiteY1479" fmla="*/ 1068433 h 3333997"/>
                <a:gd name="connsiteX1480" fmla="*/ 1035965 w 4728709"/>
                <a:gd name="connsiteY1480" fmla="*/ 1060071 h 3333997"/>
                <a:gd name="connsiteX1481" fmla="*/ 1053784 w 4728709"/>
                <a:gd name="connsiteY1481" fmla="*/ 1058441 h 3333997"/>
                <a:gd name="connsiteX1482" fmla="*/ 1050690 w 4728709"/>
                <a:gd name="connsiteY1482" fmla="*/ 1051091 h 3333997"/>
                <a:gd name="connsiteX1483" fmla="*/ 1062978 w 4728709"/>
                <a:gd name="connsiteY1483" fmla="*/ 1049967 h 3333997"/>
                <a:gd name="connsiteX1484" fmla="*/ 1059670 w 4728709"/>
                <a:gd name="connsiteY1484" fmla="*/ 1042111 h 3333997"/>
                <a:gd name="connsiteX1485" fmla="*/ 1059671 w 4728709"/>
                <a:gd name="connsiteY1485" fmla="*/ 1042111 h 3333997"/>
                <a:gd name="connsiteX1486" fmla="*/ 1059671 w 4728709"/>
                <a:gd name="connsiteY1486" fmla="*/ 1042110 h 3333997"/>
                <a:gd name="connsiteX1487" fmla="*/ 1071958 w 4728709"/>
                <a:gd name="connsiteY1487" fmla="*/ 1040986 h 3333997"/>
                <a:gd name="connsiteX1488" fmla="*/ 1068650 w 4728709"/>
                <a:gd name="connsiteY1488" fmla="*/ 1033131 h 3333997"/>
                <a:gd name="connsiteX1489" fmla="*/ 1068651 w 4728709"/>
                <a:gd name="connsiteY1489" fmla="*/ 1033131 h 3333997"/>
                <a:gd name="connsiteX1490" fmla="*/ 1068651 w 4728709"/>
                <a:gd name="connsiteY1490" fmla="*/ 1033130 h 3333997"/>
                <a:gd name="connsiteX1491" fmla="*/ 1080939 w 4728709"/>
                <a:gd name="connsiteY1491" fmla="*/ 1032006 h 3333997"/>
                <a:gd name="connsiteX1492" fmla="*/ 1077631 w 4728709"/>
                <a:gd name="connsiteY1492" fmla="*/ 1024150 h 3333997"/>
                <a:gd name="connsiteX1493" fmla="*/ 1089919 w 4728709"/>
                <a:gd name="connsiteY1493" fmla="*/ 1023026 h 3333997"/>
                <a:gd name="connsiteX1494" fmla="*/ 1086611 w 4728709"/>
                <a:gd name="connsiteY1494" fmla="*/ 1015170 h 3333997"/>
                <a:gd name="connsiteX1495" fmla="*/ 1098899 w 4728709"/>
                <a:gd name="connsiteY1495" fmla="*/ 1014046 h 3333997"/>
                <a:gd name="connsiteX1496" fmla="*/ 1095591 w 4728709"/>
                <a:gd name="connsiteY1496" fmla="*/ 1006190 h 3333997"/>
                <a:gd name="connsiteX1497" fmla="*/ 1095592 w 4728709"/>
                <a:gd name="connsiteY1497" fmla="*/ 1006190 h 3333997"/>
                <a:gd name="connsiteX1498" fmla="*/ 1095592 w 4728709"/>
                <a:gd name="connsiteY1498" fmla="*/ 1006189 h 3333997"/>
                <a:gd name="connsiteX1499" fmla="*/ 1107879 w 4728709"/>
                <a:gd name="connsiteY1499" fmla="*/ 1005065 h 3333997"/>
                <a:gd name="connsiteX1500" fmla="*/ 1104571 w 4728709"/>
                <a:gd name="connsiteY1500" fmla="*/ 997210 h 3333997"/>
                <a:gd name="connsiteX1501" fmla="*/ 1104572 w 4728709"/>
                <a:gd name="connsiteY1501" fmla="*/ 997210 h 3333997"/>
                <a:gd name="connsiteX1502" fmla="*/ 1104572 w 4728709"/>
                <a:gd name="connsiteY1502" fmla="*/ 997209 h 3333997"/>
                <a:gd name="connsiteX1503" fmla="*/ 1116860 w 4728709"/>
                <a:gd name="connsiteY1503" fmla="*/ 996085 h 3333997"/>
                <a:gd name="connsiteX1504" fmla="*/ 1113552 w 4728709"/>
                <a:gd name="connsiteY1504" fmla="*/ 988229 h 3333997"/>
                <a:gd name="connsiteX1505" fmla="*/ 1125840 w 4728709"/>
                <a:gd name="connsiteY1505" fmla="*/ 987105 h 3333997"/>
                <a:gd name="connsiteX1506" fmla="*/ 1122532 w 4728709"/>
                <a:gd name="connsiteY1506" fmla="*/ 979249 h 3333997"/>
                <a:gd name="connsiteX1507" fmla="*/ 1122533 w 4728709"/>
                <a:gd name="connsiteY1507" fmla="*/ 979249 h 3333997"/>
                <a:gd name="connsiteX1508" fmla="*/ 1122533 w 4728709"/>
                <a:gd name="connsiteY1508" fmla="*/ 979248 h 3333997"/>
                <a:gd name="connsiteX1509" fmla="*/ 1129287 w 4728709"/>
                <a:gd name="connsiteY1509" fmla="*/ 978630 h 3333997"/>
                <a:gd name="connsiteX1510" fmla="*/ 1125767 w 4728709"/>
                <a:gd name="connsiteY1510" fmla="*/ 970269 h 3333997"/>
                <a:gd name="connsiteX1511" fmla="*/ 1143586 w 4728709"/>
                <a:gd name="connsiteY1511" fmla="*/ 968639 h 3333997"/>
                <a:gd name="connsiteX1512" fmla="*/ 1140610 w 4728709"/>
                <a:gd name="connsiteY1512" fmla="*/ 961568 h 3333997"/>
                <a:gd name="connsiteX1513" fmla="*/ 1140492 w 4728709"/>
                <a:gd name="connsiteY1513" fmla="*/ 961289 h 3333997"/>
                <a:gd name="connsiteX1514" fmla="*/ 1140493 w 4728709"/>
                <a:gd name="connsiteY1514" fmla="*/ 961289 h 3333997"/>
                <a:gd name="connsiteX1515" fmla="*/ 1140493 w 4728709"/>
                <a:gd name="connsiteY1515" fmla="*/ 961288 h 3333997"/>
                <a:gd name="connsiteX1516" fmla="*/ 1152781 w 4728709"/>
                <a:gd name="connsiteY1516" fmla="*/ 960164 h 3333997"/>
                <a:gd name="connsiteX1517" fmla="*/ 1152090 w 4728709"/>
                <a:gd name="connsiteY1517" fmla="*/ 958524 h 3333997"/>
                <a:gd name="connsiteX1518" fmla="*/ 1149473 w 4728709"/>
                <a:gd name="connsiteY1518" fmla="*/ 952309 h 3333997"/>
                <a:gd name="connsiteX1519" fmla="*/ 1149473 w 4728709"/>
                <a:gd name="connsiteY1519" fmla="*/ 952308 h 3333997"/>
                <a:gd name="connsiteX1520" fmla="*/ 1161761 w 4728709"/>
                <a:gd name="connsiteY1520" fmla="*/ 951184 h 3333997"/>
                <a:gd name="connsiteX1521" fmla="*/ 1158453 w 4728709"/>
                <a:gd name="connsiteY1521" fmla="*/ 943328 h 3333997"/>
                <a:gd name="connsiteX1522" fmla="*/ 1170741 w 4728709"/>
                <a:gd name="connsiteY1522" fmla="*/ 942204 h 3333997"/>
                <a:gd name="connsiteX1523" fmla="*/ 1167433 w 4728709"/>
                <a:gd name="connsiteY1523" fmla="*/ 934348 h 3333997"/>
                <a:gd name="connsiteX1524" fmla="*/ 1167434 w 4728709"/>
                <a:gd name="connsiteY1524" fmla="*/ 934348 h 3333997"/>
                <a:gd name="connsiteX1525" fmla="*/ 1167434 w 4728709"/>
                <a:gd name="connsiteY1525" fmla="*/ 934347 h 3333997"/>
                <a:gd name="connsiteX1526" fmla="*/ 1179721 w 4728709"/>
                <a:gd name="connsiteY1526" fmla="*/ 933223 h 3333997"/>
                <a:gd name="connsiteX1527" fmla="*/ 1176413 w 4728709"/>
                <a:gd name="connsiteY1527" fmla="*/ 925368 h 3333997"/>
                <a:gd name="connsiteX1528" fmla="*/ 1176414 w 4728709"/>
                <a:gd name="connsiteY1528" fmla="*/ 925368 h 3333997"/>
                <a:gd name="connsiteX1529" fmla="*/ 1176414 w 4728709"/>
                <a:gd name="connsiteY1529" fmla="*/ 925367 h 3333997"/>
                <a:gd name="connsiteX1530" fmla="*/ 1188702 w 4728709"/>
                <a:gd name="connsiteY1530" fmla="*/ 924243 h 3333997"/>
                <a:gd name="connsiteX1531" fmla="*/ 1186303 w 4728709"/>
                <a:gd name="connsiteY1531" fmla="*/ 918546 h 3333997"/>
                <a:gd name="connsiteX1532" fmla="*/ 1185394 w 4728709"/>
                <a:gd name="connsiteY1532" fmla="*/ 916387 h 3333997"/>
                <a:gd name="connsiteX1533" fmla="*/ 1197682 w 4728709"/>
                <a:gd name="connsiteY1533" fmla="*/ 915263 h 3333997"/>
                <a:gd name="connsiteX1534" fmla="*/ 1194374 w 4728709"/>
                <a:gd name="connsiteY1534" fmla="*/ 907407 h 3333997"/>
                <a:gd name="connsiteX1535" fmla="*/ 1206662 w 4728709"/>
                <a:gd name="connsiteY1535" fmla="*/ 906283 h 3333997"/>
                <a:gd name="connsiteX1536" fmla="*/ 1203354 w 4728709"/>
                <a:gd name="connsiteY1536" fmla="*/ 898427 h 3333997"/>
                <a:gd name="connsiteX1537" fmla="*/ 1203355 w 4728709"/>
                <a:gd name="connsiteY1537" fmla="*/ 898427 h 3333997"/>
                <a:gd name="connsiteX1538" fmla="*/ 1203355 w 4728709"/>
                <a:gd name="connsiteY1538" fmla="*/ 898426 h 3333997"/>
                <a:gd name="connsiteX1539" fmla="*/ 1215642 w 4728709"/>
                <a:gd name="connsiteY1539" fmla="*/ 897302 h 3333997"/>
                <a:gd name="connsiteX1540" fmla="*/ 1212334 w 4728709"/>
                <a:gd name="connsiteY1540" fmla="*/ 889447 h 3333997"/>
                <a:gd name="connsiteX1541" fmla="*/ 1212335 w 4728709"/>
                <a:gd name="connsiteY1541" fmla="*/ 889447 h 3333997"/>
                <a:gd name="connsiteX1542" fmla="*/ 1212335 w 4728709"/>
                <a:gd name="connsiteY1542" fmla="*/ 889446 h 3333997"/>
                <a:gd name="connsiteX1543" fmla="*/ 1219091 w 4728709"/>
                <a:gd name="connsiteY1543" fmla="*/ 888828 h 3333997"/>
                <a:gd name="connsiteX1544" fmla="*/ 1215570 w 4728709"/>
                <a:gd name="connsiteY1544" fmla="*/ 880466 h 3333997"/>
                <a:gd name="connsiteX1545" fmla="*/ 1233389 w 4728709"/>
                <a:gd name="connsiteY1545" fmla="*/ 878836 h 3333997"/>
                <a:gd name="connsiteX1546" fmla="*/ 1230295 w 4728709"/>
                <a:gd name="connsiteY1546" fmla="*/ 871486 h 3333997"/>
                <a:gd name="connsiteX1547" fmla="*/ 1242583 w 4728709"/>
                <a:gd name="connsiteY1547" fmla="*/ 870362 h 3333997"/>
                <a:gd name="connsiteX1548" fmla="*/ 1239275 w 4728709"/>
                <a:gd name="connsiteY1548" fmla="*/ 862506 h 3333997"/>
                <a:gd name="connsiteX1549" fmla="*/ 1239276 w 4728709"/>
                <a:gd name="connsiteY1549" fmla="*/ 862506 h 3333997"/>
                <a:gd name="connsiteX1550" fmla="*/ 1239276 w 4728709"/>
                <a:gd name="connsiteY1550" fmla="*/ 862505 h 3333997"/>
                <a:gd name="connsiteX1551" fmla="*/ 1251562 w 4728709"/>
                <a:gd name="connsiteY1551" fmla="*/ 861381 h 3333997"/>
                <a:gd name="connsiteX1552" fmla="*/ 1248255 w 4728709"/>
                <a:gd name="connsiteY1552" fmla="*/ 853526 h 3333997"/>
                <a:gd name="connsiteX1553" fmla="*/ 1248256 w 4728709"/>
                <a:gd name="connsiteY1553" fmla="*/ 853526 h 3333997"/>
                <a:gd name="connsiteX1554" fmla="*/ 1248256 w 4728709"/>
                <a:gd name="connsiteY1554" fmla="*/ 853525 h 3333997"/>
                <a:gd name="connsiteX1555" fmla="*/ 1260543 w 4728709"/>
                <a:gd name="connsiteY1555" fmla="*/ 852401 h 3333997"/>
                <a:gd name="connsiteX1556" fmla="*/ 1257236 w 4728709"/>
                <a:gd name="connsiteY1556" fmla="*/ 844545 h 3333997"/>
                <a:gd name="connsiteX1557" fmla="*/ 1269524 w 4728709"/>
                <a:gd name="connsiteY1557" fmla="*/ 843421 h 3333997"/>
                <a:gd name="connsiteX1558" fmla="*/ 1266216 w 4728709"/>
                <a:gd name="connsiteY1558" fmla="*/ 835565 h 3333997"/>
                <a:gd name="connsiteX1559" fmla="*/ 1278504 w 4728709"/>
                <a:gd name="connsiteY1559" fmla="*/ 834441 h 3333997"/>
                <a:gd name="connsiteX1560" fmla="*/ 1275196 w 4728709"/>
                <a:gd name="connsiteY1560" fmla="*/ 826585 h 3333997"/>
                <a:gd name="connsiteX1561" fmla="*/ 1275197 w 4728709"/>
                <a:gd name="connsiteY1561" fmla="*/ 826585 h 3333997"/>
                <a:gd name="connsiteX1562" fmla="*/ 1275197 w 4728709"/>
                <a:gd name="connsiteY1562" fmla="*/ 826584 h 3333997"/>
                <a:gd name="connsiteX1563" fmla="*/ 1287483 w 4728709"/>
                <a:gd name="connsiteY1563" fmla="*/ 825460 h 3333997"/>
                <a:gd name="connsiteX1564" fmla="*/ 1284176 w 4728709"/>
                <a:gd name="connsiteY1564" fmla="*/ 817605 h 3333997"/>
                <a:gd name="connsiteX1565" fmla="*/ 1284177 w 4728709"/>
                <a:gd name="connsiteY1565" fmla="*/ 817605 h 3333997"/>
                <a:gd name="connsiteX1566" fmla="*/ 1284177 w 4728709"/>
                <a:gd name="connsiteY1566" fmla="*/ 817604 h 3333997"/>
                <a:gd name="connsiteX1567" fmla="*/ 1296464 w 4728709"/>
                <a:gd name="connsiteY1567" fmla="*/ 816480 h 3333997"/>
                <a:gd name="connsiteX1568" fmla="*/ 1293157 w 4728709"/>
                <a:gd name="connsiteY1568" fmla="*/ 808624 h 3333997"/>
                <a:gd name="connsiteX1569" fmla="*/ 1305445 w 4728709"/>
                <a:gd name="connsiteY1569" fmla="*/ 807500 h 3333997"/>
                <a:gd name="connsiteX1570" fmla="*/ 1302137 w 4728709"/>
                <a:gd name="connsiteY1570" fmla="*/ 799644 h 3333997"/>
                <a:gd name="connsiteX1571" fmla="*/ 1302138 w 4728709"/>
                <a:gd name="connsiteY1571" fmla="*/ 799644 h 3333997"/>
                <a:gd name="connsiteX1572" fmla="*/ 1302138 w 4728709"/>
                <a:gd name="connsiteY1572" fmla="*/ 799643 h 3333997"/>
                <a:gd name="connsiteX1573" fmla="*/ 1308892 w 4728709"/>
                <a:gd name="connsiteY1573" fmla="*/ 799025 h 3333997"/>
                <a:gd name="connsiteX1574" fmla="*/ 1305372 w 4728709"/>
                <a:gd name="connsiteY1574" fmla="*/ 790664 h 3333997"/>
                <a:gd name="connsiteX1575" fmla="*/ 1323191 w 4728709"/>
                <a:gd name="connsiteY1575" fmla="*/ 789034 h 3333997"/>
                <a:gd name="connsiteX1576" fmla="*/ 1320245 w 4728709"/>
                <a:gd name="connsiteY1576" fmla="*/ 782037 h 3333997"/>
                <a:gd name="connsiteX1577" fmla="*/ 1320097 w 4728709"/>
                <a:gd name="connsiteY1577" fmla="*/ 781684 h 3333997"/>
                <a:gd name="connsiteX1578" fmla="*/ 1320098 w 4728709"/>
                <a:gd name="connsiteY1578" fmla="*/ 781684 h 3333997"/>
                <a:gd name="connsiteX1579" fmla="*/ 1320098 w 4728709"/>
                <a:gd name="connsiteY1579" fmla="*/ 781683 h 3333997"/>
                <a:gd name="connsiteX1580" fmla="*/ 1332385 w 4728709"/>
                <a:gd name="connsiteY1580" fmla="*/ 780559 h 3333997"/>
                <a:gd name="connsiteX1581" fmla="*/ 1329078 w 4728709"/>
                <a:gd name="connsiteY1581" fmla="*/ 772704 h 3333997"/>
                <a:gd name="connsiteX1582" fmla="*/ 1329078 w 4728709"/>
                <a:gd name="connsiteY1582" fmla="*/ 772703 h 3333997"/>
                <a:gd name="connsiteX1583" fmla="*/ 1341365 w 4728709"/>
                <a:gd name="connsiteY1583" fmla="*/ 771579 h 3333997"/>
                <a:gd name="connsiteX1584" fmla="*/ 1338058 w 4728709"/>
                <a:gd name="connsiteY1584" fmla="*/ 763723 h 3333997"/>
                <a:gd name="connsiteX1585" fmla="*/ 1350346 w 4728709"/>
                <a:gd name="connsiteY1585" fmla="*/ 762599 h 3333997"/>
                <a:gd name="connsiteX1586" fmla="*/ 1347038 w 4728709"/>
                <a:gd name="connsiteY1586" fmla="*/ 754743 h 3333997"/>
                <a:gd name="connsiteX1587" fmla="*/ 1347039 w 4728709"/>
                <a:gd name="connsiteY1587" fmla="*/ 754743 h 3333997"/>
                <a:gd name="connsiteX1588" fmla="*/ 1347039 w 4728709"/>
                <a:gd name="connsiteY1588" fmla="*/ 754742 h 3333997"/>
                <a:gd name="connsiteX1589" fmla="*/ 1359325 w 4728709"/>
                <a:gd name="connsiteY1589" fmla="*/ 753618 h 3333997"/>
                <a:gd name="connsiteX1590" fmla="*/ 1356018 w 4728709"/>
                <a:gd name="connsiteY1590" fmla="*/ 745763 h 3333997"/>
                <a:gd name="connsiteX1591" fmla="*/ 1356019 w 4728709"/>
                <a:gd name="connsiteY1591" fmla="*/ 745763 h 3333997"/>
                <a:gd name="connsiteX1592" fmla="*/ 1356019 w 4728709"/>
                <a:gd name="connsiteY1592" fmla="*/ 745762 h 3333997"/>
                <a:gd name="connsiteX1593" fmla="*/ 1368306 w 4728709"/>
                <a:gd name="connsiteY1593" fmla="*/ 744638 h 3333997"/>
                <a:gd name="connsiteX1594" fmla="*/ 1364999 w 4728709"/>
                <a:gd name="connsiteY1594" fmla="*/ 736782 h 3333997"/>
                <a:gd name="connsiteX1595" fmla="*/ 1377287 w 4728709"/>
                <a:gd name="connsiteY1595" fmla="*/ 735658 h 3333997"/>
                <a:gd name="connsiteX1596" fmla="*/ 1373979 w 4728709"/>
                <a:gd name="connsiteY1596" fmla="*/ 727802 h 3333997"/>
                <a:gd name="connsiteX1597" fmla="*/ 1386267 w 4728709"/>
                <a:gd name="connsiteY1597" fmla="*/ 726678 h 3333997"/>
                <a:gd name="connsiteX1598" fmla="*/ 1382959 w 4728709"/>
                <a:gd name="connsiteY1598" fmla="*/ 718822 h 3333997"/>
                <a:gd name="connsiteX1599" fmla="*/ 1382960 w 4728709"/>
                <a:gd name="connsiteY1599" fmla="*/ 718822 h 3333997"/>
                <a:gd name="connsiteX1600" fmla="*/ 1382960 w 4728709"/>
                <a:gd name="connsiteY1600" fmla="*/ 718821 h 3333997"/>
                <a:gd name="connsiteX1601" fmla="*/ 1395247 w 4728709"/>
                <a:gd name="connsiteY1601" fmla="*/ 717697 h 3333997"/>
                <a:gd name="connsiteX1602" fmla="*/ 1391939 w 4728709"/>
                <a:gd name="connsiteY1602" fmla="*/ 709842 h 3333997"/>
                <a:gd name="connsiteX1603" fmla="*/ 1391940 w 4728709"/>
                <a:gd name="connsiteY1603" fmla="*/ 709842 h 3333997"/>
                <a:gd name="connsiteX1604" fmla="*/ 1391940 w 4728709"/>
                <a:gd name="connsiteY1604" fmla="*/ 709841 h 3333997"/>
                <a:gd name="connsiteX1605" fmla="*/ 1398696 w 4728709"/>
                <a:gd name="connsiteY1605" fmla="*/ 709223 h 3333997"/>
                <a:gd name="connsiteX1606" fmla="*/ 1395175 w 4728709"/>
                <a:gd name="connsiteY1606" fmla="*/ 700861 h 3333997"/>
                <a:gd name="connsiteX1607" fmla="*/ 1412994 w 4728709"/>
                <a:gd name="connsiteY1607" fmla="*/ 699231 h 3333997"/>
                <a:gd name="connsiteX1608" fmla="*/ 1409900 w 4728709"/>
                <a:gd name="connsiteY1608" fmla="*/ 691881 h 3333997"/>
                <a:gd name="connsiteX1609" fmla="*/ 1422188 w 4728709"/>
                <a:gd name="connsiteY1609" fmla="*/ 690757 h 3333997"/>
                <a:gd name="connsiteX1610" fmla="*/ 1418880 w 4728709"/>
                <a:gd name="connsiteY1610" fmla="*/ 682901 h 3333997"/>
                <a:gd name="connsiteX1611" fmla="*/ 1418881 w 4728709"/>
                <a:gd name="connsiteY1611" fmla="*/ 682901 h 3333997"/>
                <a:gd name="connsiteX1612" fmla="*/ 1418881 w 4728709"/>
                <a:gd name="connsiteY1612" fmla="*/ 682900 h 3333997"/>
                <a:gd name="connsiteX1613" fmla="*/ 1431167 w 4728709"/>
                <a:gd name="connsiteY1613" fmla="*/ 681776 h 3333997"/>
                <a:gd name="connsiteX1614" fmla="*/ 1427860 w 4728709"/>
                <a:gd name="connsiteY1614" fmla="*/ 673921 h 3333997"/>
                <a:gd name="connsiteX1615" fmla="*/ 1427861 w 4728709"/>
                <a:gd name="connsiteY1615" fmla="*/ 673921 h 3333997"/>
                <a:gd name="connsiteX1616" fmla="*/ 1427861 w 4728709"/>
                <a:gd name="connsiteY1616" fmla="*/ 673920 h 3333997"/>
                <a:gd name="connsiteX1617" fmla="*/ 1440148 w 4728709"/>
                <a:gd name="connsiteY1617" fmla="*/ 672796 h 3333997"/>
                <a:gd name="connsiteX1618" fmla="*/ 1436841 w 4728709"/>
                <a:gd name="connsiteY1618" fmla="*/ 664940 h 3333997"/>
                <a:gd name="connsiteX1619" fmla="*/ 1449129 w 4728709"/>
                <a:gd name="connsiteY1619" fmla="*/ 663816 h 3333997"/>
                <a:gd name="connsiteX1620" fmla="*/ 1445821 w 4728709"/>
                <a:gd name="connsiteY1620" fmla="*/ 655960 h 3333997"/>
                <a:gd name="connsiteX1621" fmla="*/ 1458109 w 4728709"/>
                <a:gd name="connsiteY1621" fmla="*/ 654836 h 3333997"/>
                <a:gd name="connsiteX1622" fmla="*/ 1454801 w 4728709"/>
                <a:gd name="connsiteY1622" fmla="*/ 646980 h 3333997"/>
                <a:gd name="connsiteX1623" fmla="*/ 1454802 w 4728709"/>
                <a:gd name="connsiteY1623" fmla="*/ 646980 h 3333997"/>
                <a:gd name="connsiteX1624" fmla="*/ 1454802 w 4728709"/>
                <a:gd name="connsiteY1624" fmla="*/ 646979 h 3333997"/>
                <a:gd name="connsiteX1625" fmla="*/ 1467088 w 4728709"/>
                <a:gd name="connsiteY1625" fmla="*/ 645855 h 3333997"/>
                <a:gd name="connsiteX1626" fmla="*/ 1463781 w 4728709"/>
                <a:gd name="connsiteY1626" fmla="*/ 638000 h 3333997"/>
                <a:gd name="connsiteX1627" fmla="*/ 1463782 w 4728709"/>
                <a:gd name="connsiteY1627" fmla="*/ 638000 h 3333997"/>
                <a:gd name="connsiteX1628" fmla="*/ 1463782 w 4728709"/>
                <a:gd name="connsiteY1628" fmla="*/ 637999 h 3333997"/>
                <a:gd name="connsiteX1629" fmla="*/ 1476069 w 4728709"/>
                <a:gd name="connsiteY1629" fmla="*/ 636875 h 3333997"/>
                <a:gd name="connsiteX1630" fmla="*/ 1473890 w 4728709"/>
                <a:gd name="connsiteY1630" fmla="*/ 631698 h 3333997"/>
                <a:gd name="connsiteX1631" fmla="*/ 1472812 w 4728709"/>
                <a:gd name="connsiteY1631" fmla="*/ 629138 h 3333997"/>
                <a:gd name="connsiteX1632" fmla="*/ 1472762 w 4728709"/>
                <a:gd name="connsiteY1632" fmla="*/ 629019 h 3333997"/>
                <a:gd name="connsiteX1633" fmla="*/ 1485050 w 4728709"/>
                <a:gd name="connsiteY1633" fmla="*/ 627895 h 3333997"/>
                <a:gd name="connsiteX1634" fmla="*/ 1481742 w 4728709"/>
                <a:gd name="connsiteY1634" fmla="*/ 620039 h 3333997"/>
                <a:gd name="connsiteX1635" fmla="*/ 1481743 w 4728709"/>
                <a:gd name="connsiteY1635" fmla="*/ 620039 h 3333997"/>
                <a:gd name="connsiteX1636" fmla="*/ 1481743 w 4728709"/>
                <a:gd name="connsiteY1636" fmla="*/ 620038 h 3333997"/>
                <a:gd name="connsiteX1637" fmla="*/ 1488499 w 4728709"/>
                <a:gd name="connsiteY1637" fmla="*/ 619420 h 3333997"/>
                <a:gd name="connsiteX1638" fmla="*/ 1484978 w 4728709"/>
                <a:gd name="connsiteY1638" fmla="*/ 611058 h 3333997"/>
                <a:gd name="connsiteX1639" fmla="*/ 1502796 w 4728709"/>
                <a:gd name="connsiteY1639" fmla="*/ 609428 h 3333997"/>
                <a:gd name="connsiteX1640" fmla="*/ 1499702 w 4728709"/>
                <a:gd name="connsiteY1640" fmla="*/ 602079 h 3333997"/>
                <a:gd name="connsiteX1641" fmla="*/ 1499703 w 4728709"/>
                <a:gd name="connsiteY1641" fmla="*/ 602079 h 3333997"/>
                <a:gd name="connsiteX1642" fmla="*/ 1499703 w 4728709"/>
                <a:gd name="connsiteY1642" fmla="*/ 602078 h 3333997"/>
                <a:gd name="connsiteX1643" fmla="*/ 1511990 w 4728709"/>
                <a:gd name="connsiteY1643" fmla="*/ 600954 h 3333997"/>
                <a:gd name="connsiteX1644" fmla="*/ 1508683 w 4728709"/>
                <a:gd name="connsiteY1644" fmla="*/ 593099 h 3333997"/>
                <a:gd name="connsiteX1645" fmla="*/ 1508683 w 4728709"/>
                <a:gd name="connsiteY1645" fmla="*/ 593098 h 3333997"/>
                <a:gd name="connsiteX1646" fmla="*/ 1508684 w 4728709"/>
                <a:gd name="connsiteY1646" fmla="*/ 593098 h 3333997"/>
                <a:gd name="connsiteX1647" fmla="*/ 1508684 w 4728709"/>
                <a:gd name="connsiteY1647" fmla="*/ 593097 h 3333997"/>
                <a:gd name="connsiteX1648" fmla="*/ 1520970 w 4728709"/>
                <a:gd name="connsiteY1648" fmla="*/ 591973 h 3333997"/>
                <a:gd name="connsiteX1649" fmla="*/ 1517663 w 4728709"/>
                <a:gd name="connsiteY1649" fmla="*/ 584118 h 3333997"/>
                <a:gd name="connsiteX1650" fmla="*/ 1517664 w 4728709"/>
                <a:gd name="connsiteY1650" fmla="*/ 584118 h 3333997"/>
                <a:gd name="connsiteX1651" fmla="*/ 1517664 w 4728709"/>
                <a:gd name="connsiteY1651" fmla="*/ 584117 h 3333997"/>
                <a:gd name="connsiteX1652" fmla="*/ 1529951 w 4728709"/>
                <a:gd name="connsiteY1652" fmla="*/ 582993 h 3333997"/>
                <a:gd name="connsiteX1653" fmla="*/ 1526643 w 4728709"/>
                <a:gd name="connsiteY1653" fmla="*/ 575138 h 3333997"/>
                <a:gd name="connsiteX1654" fmla="*/ 1526644 w 4728709"/>
                <a:gd name="connsiteY1654" fmla="*/ 575138 h 3333997"/>
                <a:gd name="connsiteX1655" fmla="*/ 1526644 w 4728709"/>
                <a:gd name="connsiteY1655" fmla="*/ 575137 h 3333997"/>
                <a:gd name="connsiteX1656" fmla="*/ 1538930 w 4728709"/>
                <a:gd name="connsiteY1656" fmla="*/ 574013 h 3333997"/>
                <a:gd name="connsiteX1657" fmla="*/ 1535623 w 4728709"/>
                <a:gd name="connsiteY1657" fmla="*/ 566158 h 3333997"/>
                <a:gd name="connsiteX1658" fmla="*/ 1535624 w 4728709"/>
                <a:gd name="connsiteY1658" fmla="*/ 566158 h 3333997"/>
                <a:gd name="connsiteX1659" fmla="*/ 1535624 w 4728709"/>
                <a:gd name="connsiteY1659" fmla="*/ 566157 h 3333997"/>
                <a:gd name="connsiteX1660" fmla="*/ 1544697 w 4728709"/>
                <a:gd name="connsiteY1660" fmla="*/ 565327 h 3333997"/>
                <a:gd name="connsiteX1661" fmla="*/ 1547911 w 4728709"/>
                <a:gd name="connsiteY1661" fmla="*/ 565033 h 3333997"/>
                <a:gd name="connsiteX1662" fmla="*/ 1544604 w 4728709"/>
                <a:gd name="connsiteY1662" fmla="*/ 557177 h 3333997"/>
                <a:gd name="connsiteX1663" fmla="*/ 1544605 w 4728709"/>
                <a:gd name="connsiteY1663" fmla="*/ 557177 h 3333997"/>
                <a:gd name="connsiteX1664" fmla="*/ 1544605 w 4728709"/>
                <a:gd name="connsiteY1664" fmla="*/ 557176 h 3333997"/>
                <a:gd name="connsiteX1665" fmla="*/ 1556891 w 4728709"/>
                <a:gd name="connsiteY1665" fmla="*/ 556052 h 3333997"/>
                <a:gd name="connsiteX1666" fmla="*/ 1553584 w 4728709"/>
                <a:gd name="connsiteY1666" fmla="*/ 548197 h 3333997"/>
                <a:gd name="connsiteX1667" fmla="*/ 1553585 w 4728709"/>
                <a:gd name="connsiteY1667" fmla="*/ 548197 h 3333997"/>
                <a:gd name="connsiteX1668" fmla="*/ 1553585 w 4728709"/>
                <a:gd name="connsiteY1668" fmla="*/ 548196 h 3333997"/>
                <a:gd name="connsiteX1669" fmla="*/ 1565871 w 4728709"/>
                <a:gd name="connsiteY1669" fmla="*/ 547072 h 3333997"/>
                <a:gd name="connsiteX1670" fmla="*/ 1562564 w 4728709"/>
                <a:gd name="connsiteY1670" fmla="*/ 539217 h 3333997"/>
                <a:gd name="connsiteX1671" fmla="*/ 1562565 w 4728709"/>
                <a:gd name="connsiteY1671" fmla="*/ 539217 h 3333997"/>
                <a:gd name="connsiteX1672" fmla="*/ 1562565 w 4728709"/>
                <a:gd name="connsiteY1672" fmla="*/ 539216 h 3333997"/>
                <a:gd name="connsiteX1673" fmla="*/ 1574852 w 4728709"/>
                <a:gd name="connsiteY1673" fmla="*/ 538092 h 3333997"/>
                <a:gd name="connsiteX1674" fmla="*/ 1571545 w 4728709"/>
                <a:gd name="connsiteY1674" fmla="*/ 530236 h 3333997"/>
                <a:gd name="connsiteX1675" fmla="*/ 1578301 w 4728709"/>
                <a:gd name="connsiteY1675" fmla="*/ 529618 h 3333997"/>
                <a:gd name="connsiteX1676" fmla="*/ 1574780 w 4728709"/>
                <a:gd name="connsiteY1676" fmla="*/ 521256 h 3333997"/>
                <a:gd name="connsiteX1677" fmla="*/ 1592599 w 4728709"/>
                <a:gd name="connsiteY1677" fmla="*/ 519626 h 3333997"/>
                <a:gd name="connsiteX1678" fmla="*/ 1589505 w 4728709"/>
                <a:gd name="connsiteY1678" fmla="*/ 512276 h 3333997"/>
                <a:gd name="connsiteX1679" fmla="*/ 1589506 w 4728709"/>
                <a:gd name="connsiteY1679" fmla="*/ 512276 h 3333997"/>
                <a:gd name="connsiteX1680" fmla="*/ 1589506 w 4728709"/>
                <a:gd name="connsiteY1680" fmla="*/ 512275 h 3333997"/>
                <a:gd name="connsiteX1681" fmla="*/ 1601793 w 4728709"/>
                <a:gd name="connsiteY1681" fmla="*/ 511151 h 3333997"/>
                <a:gd name="connsiteX1682" fmla="*/ 1598486 w 4728709"/>
                <a:gd name="connsiteY1682" fmla="*/ 503296 h 3333997"/>
                <a:gd name="connsiteX1683" fmla="*/ 1598486 w 4728709"/>
                <a:gd name="connsiteY1683" fmla="*/ 503295 h 3333997"/>
                <a:gd name="connsiteX1684" fmla="*/ 1610773 w 4728709"/>
                <a:gd name="connsiteY1684" fmla="*/ 502171 h 3333997"/>
                <a:gd name="connsiteX1685" fmla="*/ 1607466 w 4728709"/>
                <a:gd name="connsiteY1685" fmla="*/ 494315 h 3333997"/>
                <a:gd name="connsiteX1686" fmla="*/ 1619754 w 4728709"/>
                <a:gd name="connsiteY1686" fmla="*/ 493191 h 3333997"/>
                <a:gd name="connsiteX1687" fmla="*/ 1616446 w 4728709"/>
                <a:gd name="connsiteY1687" fmla="*/ 485335 h 3333997"/>
                <a:gd name="connsiteX1688" fmla="*/ 1616447 w 4728709"/>
                <a:gd name="connsiteY1688" fmla="*/ 485335 h 3333997"/>
                <a:gd name="connsiteX1689" fmla="*/ 1616447 w 4728709"/>
                <a:gd name="connsiteY1689" fmla="*/ 485334 h 3333997"/>
                <a:gd name="connsiteX1690" fmla="*/ 1628733 w 4728709"/>
                <a:gd name="connsiteY1690" fmla="*/ 484210 h 3333997"/>
                <a:gd name="connsiteX1691" fmla="*/ 1625426 w 4728709"/>
                <a:gd name="connsiteY1691" fmla="*/ 476355 h 3333997"/>
                <a:gd name="connsiteX1692" fmla="*/ 1625427 w 4728709"/>
                <a:gd name="connsiteY1692" fmla="*/ 476355 h 3333997"/>
                <a:gd name="connsiteX1693" fmla="*/ 1625427 w 4728709"/>
                <a:gd name="connsiteY1693" fmla="*/ 476354 h 3333997"/>
                <a:gd name="connsiteX1694" fmla="*/ 1637714 w 4728709"/>
                <a:gd name="connsiteY1694" fmla="*/ 475230 h 3333997"/>
                <a:gd name="connsiteX1695" fmla="*/ 1634407 w 4728709"/>
                <a:gd name="connsiteY1695" fmla="*/ 467374 h 3333997"/>
                <a:gd name="connsiteX1696" fmla="*/ 1646695 w 4728709"/>
                <a:gd name="connsiteY1696" fmla="*/ 466250 h 3333997"/>
                <a:gd name="connsiteX1697" fmla="*/ 1643387 w 4728709"/>
                <a:gd name="connsiteY1697" fmla="*/ 458394 h 3333997"/>
                <a:gd name="connsiteX1698" fmla="*/ 1655675 w 4728709"/>
                <a:gd name="connsiteY1698" fmla="*/ 457270 h 3333997"/>
                <a:gd name="connsiteX1699" fmla="*/ 1652367 w 4728709"/>
                <a:gd name="connsiteY1699" fmla="*/ 449414 h 3333997"/>
                <a:gd name="connsiteX1700" fmla="*/ 1652368 w 4728709"/>
                <a:gd name="connsiteY1700" fmla="*/ 449414 h 3333997"/>
                <a:gd name="connsiteX1701" fmla="*/ 1652368 w 4728709"/>
                <a:gd name="connsiteY1701" fmla="*/ 449413 h 3333997"/>
                <a:gd name="connsiteX1702" fmla="*/ 1664654 w 4728709"/>
                <a:gd name="connsiteY1702" fmla="*/ 448289 h 3333997"/>
                <a:gd name="connsiteX1703" fmla="*/ 1661347 w 4728709"/>
                <a:gd name="connsiteY1703" fmla="*/ 440434 h 3333997"/>
                <a:gd name="connsiteX1704" fmla="*/ 1661348 w 4728709"/>
                <a:gd name="connsiteY1704" fmla="*/ 440434 h 3333997"/>
                <a:gd name="connsiteX1705" fmla="*/ 1661348 w 4728709"/>
                <a:gd name="connsiteY1705" fmla="*/ 440433 h 3333997"/>
                <a:gd name="connsiteX1706" fmla="*/ 1668104 w 4728709"/>
                <a:gd name="connsiteY1706" fmla="*/ 439815 h 3333997"/>
                <a:gd name="connsiteX1707" fmla="*/ 1664583 w 4728709"/>
                <a:gd name="connsiteY1707" fmla="*/ 431453 h 3333997"/>
                <a:gd name="connsiteX1708" fmla="*/ 1682402 w 4728709"/>
                <a:gd name="connsiteY1708" fmla="*/ 429823 h 3333997"/>
                <a:gd name="connsiteX1709" fmla="*/ 1679308 w 4728709"/>
                <a:gd name="connsiteY1709" fmla="*/ 422473 h 3333997"/>
                <a:gd name="connsiteX1710" fmla="*/ 1691596 w 4728709"/>
                <a:gd name="connsiteY1710" fmla="*/ 421349 h 3333997"/>
                <a:gd name="connsiteX1711" fmla="*/ 1688288 w 4728709"/>
                <a:gd name="connsiteY1711" fmla="*/ 413493 h 3333997"/>
                <a:gd name="connsiteX1712" fmla="*/ 1688289 w 4728709"/>
                <a:gd name="connsiteY1712" fmla="*/ 413493 h 3333997"/>
                <a:gd name="connsiteX1713" fmla="*/ 1688289 w 4728709"/>
                <a:gd name="connsiteY1713" fmla="*/ 413492 h 3333997"/>
                <a:gd name="connsiteX1714" fmla="*/ 1700575 w 4728709"/>
                <a:gd name="connsiteY1714" fmla="*/ 412368 h 3333997"/>
                <a:gd name="connsiteX1715" fmla="*/ 1697268 w 4728709"/>
                <a:gd name="connsiteY1715" fmla="*/ 404513 h 3333997"/>
                <a:gd name="connsiteX1716" fmla="*/ 1697269 w 4728709"/>
                <a:gd name="connsiteY1716" fmla="*/ 404513 h 3333997"/>
                <a:gd name="connsiteX1717" fmla="*/ 1697269 w 4728709"/>
                <a:gd name="connsiteY1717" fmla="*/ 404512 h 3333997"/>
                <a:gd name="connsiteX1718" fmla="*/ 1709556 w 4728709"/>
                <a:gd name="connsiteY1718" fmla="*/ 403388 h 3333997"/>
                <a:gd name="connsiteX1719" fmla="*/ 1707372 w 4728709"/>
                <a:gd name="connsiteY1719" fmla="*/ 398201 h 3333997"/>
                <a:gd name="connsiteX1720" fmla="*/ 1706308 w 4728709"/>
                <a:gd name="connsiteY1720" fmla="*/ 395673 h 3333997"/>
                <a:gd name="connsiteX1721" fmla="*/ 1706249 w 4728709"/>
                <a:gd name="connsiteY1721" fmla="*/ 395532 h 3333997"/>
                <a:gd name="connsiteX1722" fmla="*/ 1718537 w 4728709"/>
                <a:gd name="connsiteY1722" fmla="*/ 394408 h 3333997"/>
                <a:gd name="connsiteX1723" fmla="*/ 1715229 w 4728709"/>
                <a:gd name="connsiteY1723" fmla="*/ 386552 h 3333997"/>
                <a:gd name="connsiteX1724" fmla="*/ 1727517 w 4728709"/>
                <a:gd name="connsiteY1724" fmla="*/ 385428 h 3333997"/>
                <a:gd name="connsiteX1725" fmla="*/ 1724209 w 4728709"/>
                <a:gd name="connsiteY1725" fmla="*/ 377572 h 3333997"/>
                <a:gd name="connsiteX1726" fmla="*/ 1724210 w 4728709"/>
                <a:gd name="connsiteY1726" fmla="*/ 377572 h 3333997"/>
                <a:gd name="connsiteX1727" fmla="*/ 1724210 w 4728709"/>
                <a:gd name="connsiteY1727" fmla="*/ 377571 h 3333997"/>
                <a:gd name="connsiteX1728" fmla="*/ 1736496 w 4728709"/>
                <a:gd name="connsiteY1728" fmla="*/ 376447 h 3333997"/>
                <a:gd name="connsiteX1729" fmla="*/ 1733189 w 4728709"/>
                <a:gd name="connsiteY1729" fmla="*/ 368592 h 3333997"/>
                <a:gd name="connsiteX1730" fmla="*/ 1733190 w 4728709"/>
                <a:gd name="connsiteY1730" fmla="*/ 368592 h 3333997"/>
                <a:gd name="connsiteX1731" fmla="*/ 1733190 w 4728709"/>
                <a:gd name="connsiteY1731" fmla="*/ 368591 h 3333997"/>
                <a:gd name="connsiteX1732" fmla="*/ 1745478 w 4728709"/>
                <a:gd name="connsiteY1732" fmla="*/ 367467 h 3333997"/>
                <a:gd name="connsiteX1733" fmla="*/ 1742170 w 4728709"/>
                <a:gd name="connsiteY1733" fmla="*/ 359611 h 3333997"/>
                <a:gd name="connsiteX1734" fmla="*/ 1754458 w 4728709"/>
                <a:gd name="connsiteY1734" fmla="*/ 358487 h 3333997"/>
                <a:gd name="connsiteX1735" fmla="*/ 1751150 w 4728709"/>
                <a:gd name="connsiteY1735" fmla="*/ 350631 h 3333997"/>
                <a:gd name="connsiteX1736" fmla="*/ 1751152 w 4728709"/>
                <a:gd name="connsiteY1736" fmla="*/ 350631 h 3333997"/>
                <a:gd name="connsiteX1737" fmla="*/ 1751151 w 4728709"/>
                <a:gd name="connsiteY1737" fmla="*/ 350630 h 3333997"/>
                <a:gd name="connsiteX1738" fmla="*/ 1757906 w 4728709"/>
                <a:gd name="connsiteY1738" fmla="*/ 350012 h 3333997"/>
                <a:gd name="connsiteX1739" fmla="*/ 1754385 w 4728709"/>
                <a:gd name="connsiteY1739" fmla="*/ 341651 h 3333997"/>
                <a:gd name="connsiteX1740" fmla="*/ 1772204 w 4728709"/>
                <a:gd name="connsiteY1740" fmla="*/ 340021 h 3333997"/>
                <a:gd name="connsiteX1741" fmla="*/ 1769110 w 4728709"/>
                <a:gd name="connsiteY1741" fmla="*/ 332671 h 3333997"/>
                <a:gd name="connsiteX1742" fmla="*/ 1769112 w 4728709"/>
                <a:gd name="connsiteY1742" fmla="*/ 332671 h 3333997"/>
                <a:gd name="connsiteX1743" fmla="*/ 1769111 w 4728709"/>
                <a:gd name="connsiteY1743" fmla="*/ 332670 h 3333997"/>
                <a:gd name="connsiteX1744" fmla="*/ 1781399 w 4728709"/>
                <a:gd name="connsiteY1744" fmla="*/ 331546 h 3333997"/>
                <a:gd name="connsiteX1745" fmla="*/ 1780710 w 4728709"/>
                <a:gd name="connsiteY1745" fmla="*/ 329910 h 3333997"/>
                <a:gd name="connsiteX1746" fmla="*/ 1778091 w 4728709"/>
                <a:gd name="connsiteY1746" fmla="*/ 323691 h 3333997"/>
                <a:gd name="connsiteX1747" fmla="*/ 1778092 w 4728709"/>
                <a:gd name="connsiteY1747" fmla="*/ 323691 h 3333997"/>
                <a:gd name="connsiteX1748" fmla="*/ 1778091 w 4728709"/>
                <a:gd name="connsiteY1748" fmla="*/ 323690 h 3333997"/>
                <a:gd name="connsiteX1749" fmla="*/ 1790379 w 4728709"/>
                <a:gd name="connsiteY1749" fmla="*/ 322566 h 3333997"/>
                <a:gd name="connsiteX1750" fmla="*/ 1787990 w 4728709"/>
                <a:gd name="connsiteY1750" fmla="*/ 316891 h 3333997"/>
                <a:gd name="connsiteX1751" fmla="*/ 1787142 w 4728709"/>
                <a:gd name="connsiteY1751" fmla="*/ 314877 h 3333997"/>
                <a:gd name="connsiteX1752" fmla="*/ 1787071 w 4728709"/>
                <a:gd name="connsiteY1752" fmla="*/ 314710 h 3333997"/>
                <a:gd name="connsiteX1753" fmla="*/ 1799359 w 4728709"/>
                <a:gd name="connsiteY1753" fmla="*/ 313586 h 3333997"/>
                <a:gd name="connsiteX1754" fmla="*/ 1796051 w 4728709"/>
                <a:gd name="connsiteY1754" fmla="*/ 305730 h 3333997"/>
                <a:gd name="connsiteX1755" fmla="*/ 1796053 w 4728709"/>
                <a:gd name="connsiteY1755" fmla="*/ 305730 h 3333997"/>
                <a:gd name="connsiteX1756" fmla="*/ 1796052 w 4728709"/>
                <a:gd name="connsiteY1756" fmla="*/ 305729 h 3333997"/>
                <a:gd name="connsiteX1757" fmla="*/ 1808339 w 4728709"/>
                <a:gd name="connsiteY1757" fmla="*/ 304605 h 3333997"/>
                <a:gd name="connsiteX1758" fmla="*/ 1805031 w 4728709"/>
                <a:gd name="connsiteY1758" fmla="*/ 296750 h 3333997"/>
                <a:gd name="connsiteX1759" fmla="*/ 1805033 w 4728709"/>
                <a:gd name="connsiteY1759" fmla="*/ 296750 h 3333997"/>
                <a:gd name="connsiteX1760" fmla="*/ 1805032 w 4728709"/>
                <a:gd name="connsiteY1760" fmla="*/ 296749 h 3333997"/>
                <a:gd name="connsiteX1761" fmla="*/ 1817320 w 4728709"/>
                <a:gd name="connsiteY1761" fmla="*/ 295625 h 3333997"/>
                <a:gd name="connsiteX1762" fmla="*/ 1814012 w 4728709"/>
                <a:gd name="connsiteY1762" fmla="*/ 287769 h 3333997"/>
                <a:gd name="connsiteX1763" fmla="*/ 1826300 w 4728709"/>
                <a:gd name="connsiteY1763" fmla="*/ 286645 h 3333997"/>
                <a:gd name="connsiteX1764" fmla="*/ 1822992 w 4728709"/>
                <a:gd name="connsiteY1764" fmla="*/ 278789 h 3333997"/>
                <a:gd name="connsiteX1765" fmla="*/ 1835280 w 4728709"/>
                <a:gd name="connsiteY1765" fmla="*/ 277665 h 3333997"/>
                <a:gd name="connsiteX1766" fmla="*/ 1831972 w 4728709"/>
                <a:gd name="connsiteY1766" fmla="*/ 269809 h 3333997"/>
                <a:gd name="connsiteX1767" fmla="*/ 1831974 w 4728709"/>
                <a:gd name="connsiteY1767" fmla="*/ 269809 h 3333997"/>
                <a:gd name="connsiteX1768" fmla="*/ 1831973 w 4728709"/>
                <a:gd name="connsiteY1768" fmla="*/ 269808 h 3333997"/>
                <a:gd name="connsiteX1769" fmla="*/ 1844260 w 4728709"/>
                <a:gd name="connsiteY1769" fmla="*/ 268684 h 3333997"/>
                <a:gd name="connsiteX1770" fmla="*/ 1840952 w 4728709"/>
                <a:gd name="connsiteY1770" fmla="*/ 260829 h 3333997"/>
                <a:gd name="connsiteX1771" fmla="*/ 1840954 w 4728709"/>
                <a:gd name="connsiteY1771" fmla="*/ 260829 h 3333997"/>
                <a:gd name="connsiteX1772" fmla="*/ 1840953 w 4728709"/>
                <a:gd name="connsiteY1772" fmla="*/ 260828 h 3333997"/>
                <a:gd name="connsiteX1773" fmla="*/ 1853240 w 4728709"/>
                <a:gd name="connsiteY1773" fmla="*/ 259704 h 3333997"/>
                <a:gd name="connsiteX1774" fmla="*/ 1849932 w 4728709"/>
                <a:gd name="connsiteY1774" fmla="*/ 251848 h 3333997"/>
                <a:gd name="connsiteX1775" fmla="*/ 1849933 w 4728709"/>
                <a:gd name="connsiteY1775" fmla="*/ 251848 h 3333997"/>
                <a:gd name="connsiteX1776" fmla="*/ 1862221 w 4728709"/>
                <a:gd name="connsiteY1776" fmla="*/ 250724 h 3333997"/>
                <a:gd name="connsiteX1777" fmla="*/ 1858913 w 4728709"/>
                <a:gd name="connsiteY1777" fmla="*/ 242868 h 3333997"/>
                <a:gd name="connsiteX1778" fmla="*/ 1871201 w 4728709"/>
                <a:gd name="connsiteY1778" fmla="*/ 241744 h 3333997"/>
                <a:gd name="connsiteX1779" fmla="*/ 1867893 w 4728709"/>
                <a:gd name="connsiteY1779" fmla="*/ 233888 h 3333997"/>
                <a:gd name="connsiteX1780" fmla="*/ 1867894 w 4728709"/>
                <a:gd name="connsiteY1780" fmla="*/ 233888 h 3333997"/>
                <a:gd name="connsiteX1781" fmla="*/ 1880181 w 4728709"/>
                <a:gd name="connsiteY1781" fmla="*/ 232764 h 3333997"/>
                <a:gd name="connsiteX1782" fmla="*/ 1876873 w 4728709"/>
                <a:gd name="connsiteY1782" fmla="*/ 224908 h 3333997"/>
                <a:gd name="connsiteX1783" fmla="*/ 1876875 w 4728709"/>
                <a:gd name="connsiteY1783" fmla="*/ 224908 h 3333997"/>
                <a:gd name="connsiteX1784" fmla="*/ 1876874 w 4728709"/>
                <a:gd name="connsiteY1784" fmla="*/ 224907 h 3333997"/>
                <a:gd name="connsiteX1785" fmla="*/ 1889162 w 4728709"/>
                <a:gd name="connsiteY1785" fmla="*/ 223783 h 3333997"/>
                <a:gd name="connsiteX1786" fmla="*/ 1885854 w 4728709"/>
                <a:gd name="connsiteY1786" fmla="*/ 215927 h 3333997"/>
                <a:gd name="connsiteX1787" fmla="*/ 1898142 w 4728709"/>
                <a:gd name="connsiteY1787" fmla="*/ 214803 h 3333997"/>
                <a:gd name="connsiteX1788" fmla="*/ 1894834 w 4728709"/>
                <a:gd name="connsiteY1788" fmla="*/ 206947 h 3333997"/>
                <a:gd name="connsiteX1789" fmla="*/ 1907122 w 4728709"/>
                <a:gd name="connsiteY1789" fmla="*/ 205823 h 3333997"/>
                <a:gd name="connsiteX1790" fmla="*/ 1903814 w 4728709"/>
                <a:gd name="connsiteY1790" fmla="*/ 197967 h 3333997"/>
                <a:gd name="connsiteX1791" fmla="*/ 1903816 w 4728709"/>
                <a:gd name="connsiteY1791" fmla="*/ 197967 h 3333997"/>
                <a:gd name="connsiteX1792" fmla="*/ 1903815 w 4728709"/>
                <a:gd name="connsiteY1792" fmla="*/ 197966 h 3333997"/>
                <a:gd name="connsiteX1793" fmla="*/ 1916102 w 4728709"/>
                <a:gd name="connsiteY1793" fmla="*/ 196842 h 3333997"/>
                <a:gd name="connsiteX1794" fmla="*/ 1912794 w 4728709"/>
                <a:gd name="connsiteY1794" fmla="*/ 188987 h 3333997"/>
                <a:gd name="connsiteX1795" fmla="*/ 1912796 w 4728709"/>
                <a:gd name="connsiteY1795" fmla="*/ 188987 h 3333997"/>
                <a:gd name="connsiteX1796" fmla="*/ 1912795 w 4728709"/>
                <a:gd name="connsiteY1796" fmla="*/ 188986 h 3333997"/>
                <a:gd name="connsiteX1797" fmla="*/ 1925083 w 4728709"/>
                <a:gd name="connsiteY1797" fmla="*/ 187862 h 3333997"/>
                <a:gd name="connsiteX1798" fmla="*/ 1921775 w 4728709"/>
                <a:gd name="connsiteY1798" fmla="*/ 180006 h 3333997"/>
                <a:gd name="connsiteX1799" fmla="*/ 1934063 w 4728709"/>
                <a:gd name="connsiteY1799" fmla="*/ 178882 h 3333997"/>
                <a:gd name="connsiteX1800" fmla="*/ 1930755 w 4728709"/>
                <a:gd name="connsiteY1800" fmla="*/ 171026 h 3333997"/>
                <a:gd name="connsiteX1801" fmla="*/ 1930757 w 4728709"/>
                <a:gd name="connsiteY1801" fmla="*/ 171026 h 3333997"/>
                <a:gd name="connsiteX1802" fmla="*/ 1930756 w 4728709"/>
                <a:gd name="connsiteY1802" fmla="*/ 171025 h 3333997"/>
                <a:gd name="connsiteX1803" fmla="*/ 1943043 w 4728709"/>
                <a:gd name="connsiteY1803" fmla="*/ 169901 h 3333997"/>
                <a:gd name="connsiteX1804" fmla="*/ 1939735 w 4728709"/>
                <a:gd name="connsiteY1804" fmla="*/ 162046 h 3333997"/>
                <a:gd name="connsiteX1805" fmla="*/ 1952023 w 4728709"/>
                <a:gd name="connsiteY1805" fmla="*/ 160922 h 3333997"/>
                <a:gd name="connsiteX1806" fmla="*/ 1948715 w 4728709"/>
                <a:gd name="connsiteY1806" fmla="*/ 153066 h 3333997"/>
                <a:gd name="connsiteX1807" fmla="*/ 1961004 w 4728709"/>
                <a:gd name="connsiteY1807" fmla="*/ 151942 h 3333997"/>
                <a:gd name="connsiteX1808" fmla="*/ 1957696 w 4728709"/>
                <a:gd name="connsiteY1808" fmla="*/ 144086 h 3333997"/>
                <a:gd name="connsiteX1809" fmla="*/ 1969984 w 4728709"/>
                <a:gd name="connsiteY1809" fmla="*/ 142962 h 3333997"/>
                <a:gd name="connsiteX1810" fmla="*/ 1966676 w 4728709"/>
                <a:gd name="connsiteY1810" fmla="*/ 135105 h 3333997"/>
                <a:gd name="connsiteX1811" fmla="*/ 1978964 w 4728709"/>
                <a:gd name="connsiteY1811" fmla="*/ 133981 h 3333997"/>
                <a:gd name="connsiteX1812" fmla="*/ 1975656 w 4728709"/>
                <a:gd name="connsiteY1812" fmla="*/ 126125 h 3333997"/>
                <a:gd name="connsiteX1813" fmla="*/ 1987944 w 4728709"/>
                <a:gd name="connsiteY1813" fmla="*/ 125001 h 3333997"/>
                <a:gd name="connsiteX1814" fmla="*/ 1984636 w 4728709"/>
                <a:gd name="connsiteY1814" fmla="*/ 117145 h 3333997"/>
                <a:gd name="connsiteX1815" fmla="*/ 1996925 w 4728709"/>
                <a:gd name="connsiteY1815" fmla="*/ 116021 h 3333997"/>
                <a:gd name="connsiteX1816" fmla="*/ 1993617 w 4728709"/>
                <a:gd name="connsiteY1816" fmla="*/ 108165 h 3333997"/>
                <a:gd name="connsiteX1817" fmla="*/ 2005905 w 4728709"/>
                <a:gd name="connsiteY1817" fmla="*/ 107041 h 3333997"/>
                <a:gd name="connsiteX1818" fmla="*/ 2002597 w 4728709"/>
                <a:gd name="connsiteY1818" fmla="*/ 99184 h 3333997"/>
                <a:gd name="connsiteX1819" fmla="*/ 2014885 w 4728709"/>
                <a:gd name="connsiteY1819" fmla="*/ 98060 h 3333997"/>
                <a:gd name="connsiteX1820" fmla="*/ 2011577 w 4728709"/>
                <a:gd name="connsiteY1820" fmla="*/ 90204 h 3333997"/>
                <a:gd name="connsiteX1821" fmla="*/ 2023866 w 4728709"/>
                <a:gd name="connsiteY1821" fmla="*/ 89081 h 3333997"/>
                <a:gd name="connsiteX1822" fmla="*/ 2020558 w 4728709"/>
                <a:gd name="connsiteY1822" fmla="*/ 81224 h 3333997"/>
                <a:gd name="connsiteX1823" fmla="*/ 2122636 w 4728709"/>
                <a:gd name="connsiteY1823" fmla="*/ 65857 h 3333997"/>
                <a:gd name="connsiteX1824" fmla="*/ 2226909 w 4728709"/>
                <a:gd name="connsiteY1824" fmla="*/ 30733 h 3333997"/>
                <a:gd name="connsiteX1825" fmla="*/ 2244937 w 4728709"/>
                <a:gd name="connsiteY1825" fmla="*/ 56410 h 3333997"/>
                <a:gd name="connsiteX1826" fmla="*/ 2248234 w 4728709"/>
                <a:gd name="connsiteY1826" fmla="*/ 56710 h 3333997"/>
                <a:gd name="connsiteX1827" fmla="*/ 2248062 w 4728709"/>
                <a:gd name="connsiteY1827" fmla="*/ 46898 h 3333997"/>
                <a:gd name="connsiteX1828" fmla="*/ 2257215 w 4728709"/>
                <a:gd name="connsiteY1828" fmla="*/ 47731 h 3333997"/>
                <a:gd name="connsiteX1829" fmla="*/ 2257043 w 4728709"/>
                <a:gd name="connsiteY1829" fmla="*/ 37917 h 3333997"/>
                <a:gd name="connsiteX1830" fmla="*/ 2266195 w 4728709"/>
                <a:gd name="connsiteY1830" fmla="*/ 38749 h 3333997"/>
                <a:gd name="connsiteX1831" fmla="*/ 2266023 w 4728709"/>
                <a:gd name="connsiteY1831" fmla="*/ 28938 h 3333997"/>
                <a:gd name="connsiteX1832" fmla="*/ 2275175 w 4728709"/>
                <a:gd name="connsiteY1832" fmla="*/ 29770 h 3333997"/>
                <a:gd name="connsiteX1833" fmla="*/ 2275003 w 4728709"/>
                <a:gd name="connsiteY1833" fmla="*/ 19958 h 3333997"/>
                <a:gd name="connsiteX1834" fmla="*/ 2284156 w 4728709"/>
                <a:gd name="connsiteY1834" fmla="*/ 20790 h 3333997"/>
                <a:gd name="connsiteX1835" fmla="*/ 2283984 w 4728709"/>
                <a:gd name="connsiteY1835" fmla="*/ 10977 h 3333997"/>
                <a:gd name="connsiteX1836" fmla="*/ 2332279 w 4728709"/>
                <a:gd name="connsiteY1836" fmla="*/ 15366 h 3333997"/>
                <a:gd name="connsiteX1837" fmla="*/ 2327889 w 4728709"/>
                <a:gd name="connsiteY1837" fmla="*/ 90004 h 3333997"/>
                <a:gd name="connsiteX1838" fmla="*/ 2327889 w 4728709"/>
                <a:gd name="connsiteY1838" fmla="*/ 99368 h 3333997"/>
                <a:gd name="connsiteX1839" fmla="*/ 2335473 w 4728709"/>
                <a:gd name="connsiteY1839" fmla="*/ 91200 h 3333997"/>
                <a:gd name="connsiteX1840" fmla="*/ 2335815 w 4728709"/>
                <a:gd name="connsiteY1840" fmla="*/ 91524 h 3333997"/>
                <a:gd name="connsiteX1841" fmla="*/ 2344453 w 4728709"/>
                <a:gd name="connsiteY1841" fmla="*/ 82220 h 3333997"/>
                <a:gd name="connsiteX1842" fmla="*/ 2344795 w 4728709"/>
                <a:gd name="connsiteY1842" fmla="*/ 82544 h 3333997"/>
                <a:gd name="connsiteX1843" fmla="*/ 2353433 w 4728709"/>
                <a:gd name="connsiteY1843" fmla="*/ 73240 h 3333997"/>
                <a:gd name="connsiteX1844" fmla="*/ 2353775 w 4728709"/>
                <a:gd name="connsiteY1844" fmla="*/ 73563 h 3333997"/>
                <a:gd name="connsiteX1845" fmla="*/ 2362414 w 4728709"/>
                <a:gd name="connsiteY1845" fmla="*/ 64259 h 3333997"/>
                <a:gd name="connsiteX1846" fmla="*/ 2362756 w 4728709"/>
                <a:gd name="connsiteY1846" fmla="*/ 64583 h 3333997"/>
                <a:gd name="connsiteX1847" fmla="*/ 2371394 w 4728709"/>
                <a:gd name="connsiteY1847" fmla="*/ 55279 h 3333997"/>
                <a:gd name="connsiteX1848" fmla="*/ 2371736 w 4728709"/>
                <a:gd name="connsiteY1848" fmla="*/ 55602 h 3333997"/>
                <a:gd name="connsiteX1849" fmla="*/ 2380374 w 4728709"/>
                <a:gd name="connsiteY1849" fmla="*/ 46300 h 3333997"/>
                <a:gd name="connsiteX1850" fmla="*/ 2380716 w 4728709"/>
                <a:gd name="connsiteY1850" fmla="*/ 46623 h 3333997"/>
                <a:gd name="connsiteX1851" fmla="*/ 2389355 w 4728709"/>
                <a:gd name="connsiteY1851" fmla="*/ 37319 h 3333997"/>
                <a:gd name="connsiteX1852" fmla="*/ 2470578 w 4728709"/>
                <a:gd name="connsiteY1852" fmla="*/ 116346 h 3333997"/>
                <a:gd name="connsiteX1853" fmla="*/ 2461004 w 4728709"/>
                <a:gd name="connsiteY1853" fmla="*/ 124724 h 3333997"/>
                <a:gd name="connsiteX1854" fmla="*/ 2461597 w 4728709"/>
                <a:gd name="connsiteY1854" fmla="*/ 125327 h 3333997"/>
                <a:gd name="connsiteX1855" fmla="*/ 2452024 w 4728709"/>
                <a:gd name="connsiteY1855" fmla="*/ 133704 h 3333997"/>
                <a:gd name="connsiteX1856" fmla="*/ 2452617 w 4728709"/>
                <a:gd name="connsiteY1856" fmla="*/ 134307 h 3333997"/>
                <a:gd name="connsiteX1857" fmla="*/ 2443044 w 4728709"/>
                <a:gd name="connsiteY1857" fmla="*/ 142684 h 3333997"/>
                <a:gd name="connsiteX1858" fmla="*/ 2443637 w 4728709"/>
                <a:gd name="connsiteY1858" fmla="*/ 143288 h 3333997"/>
                <a:gd name="connsiteX1859" fmla="*/ 2434063 w 4728709"/>
                <a:gd name="connsiteY1859" fmla="*/ 151665 h 3333997"/>
                <a:gd name="connsiteX1860" fmla="*/ 2434656 w 4728709"/>
                <a:gd name="connsiteY1860" fmla="*/ 152268 h 3333997"/>
                <a:gd name="connsiteX1861" fmla="*/ 2425083 w 4728709"/>
                <a:gd name="connsiteY1861" fmla="*/ 160645 h 3333997"/>
                <a:gd name="connsiteX1862" fmla="*/ 2425676 w 4728709"/>
                <a:gd name="connsiteY1862" fmla="*/ 161248 h 3333997"/>
                <a:gd name="connsiteX1863" fmla="*/ 2416103 w 4728709"/>
                <a:gd name="connsiteY1863" fmla="*/ 169625 h 3333997"/>
                <a:gd name="connsiteX1864" fmla="*/ 2416696 w 4728709"/>
                <a:gd name="connsiteY1864" fmla="*/ 170228 h 3333997"/>
                <a:gd name="connsiteX1865" fmla="*/ 2410537 w 4728709"/>
                <a:gd name="connsiteY1865" fmla="*/ 175617 h 3333997"/>
                <a:gd name="connsiteX1866" fmla="*/ 2426673 w 4728709"/>
                <a:gd name="connsiteY1866" fmla="*/ 175617 h 3333997"/>
                <a:gd name="connsiteX1867" fmla="*/ 2503506 w 4728709"/>
                <a:gd name="connsiteY1867" fmla="*/ 173422 h 3333997"/>
                <a:gd name="connsiteX1868" fmla="*/ 2503506 w 4728709"/>
                <a:gd name="connsiteY1868" fmla="*/ 183129 h 3333997"/>
                <a:gd name="connsiteX1869" fmla="*/ 2504497 w 4728709"/>
                <a:gd name="connsiteY1869" fmla="*/ 183460 h 3333997"/>
                <a:gd name="connsiteX1870" fmla="*/ 2508497 w 4728709"/>
                <a:gd name="connsiteY1870" fmla="*/ 172820 h 3333997"/>
                <a:gd name="connsiteX1871" fmla="*/ 2508498 w 4728709"/>
                <a:gd name="connsiteY1871" fmla="*/ 172820 h 3333997"/>
                <a:gd name="connsiteX1872" fmla="*/ 2513477 w 4728709"/>
                <a:gd name="connsiteY1872" fmla="*/ 174480 h 3333997"/>
                <a:gd name="connsiteX1873" fmla="*/ 2516991 w 4728709"/>
                <a:gd name="connsiteY1873" fmla="*/ 165135 h 3333997"/>
                <a:gd name="connsiteX1874" fmla="*/ 2517478 w 4728709"/>
                <a:gd name="connsiteY1874" fmla="*/ 163840 h 3333997"/>
                <a:gd name="connsiteX1875" fmla="*/ 2522458 w 4728709"/>
                <a:gd name="connsiteY1875" fmla="*/ 165500 h 3333997"/>
                <a:gd name="connsiteX1876" fmla="*/ 2522620 w 4728709"/>
                <a:gd name="connsiteY1876" fmla="*/ 165070 h 3333997"/>
                <a:gd name="connsiteX1877" fmla="*/ 2526458 w 4728709"/>
                <a:gd name="connsiteY1877" fmla="*/ 154860 h 3333997"/>
                <a:gd name="connsiteX1878" fmla="*/ 2526459 w 4728709"/>
                <a:gd name="connsiteY1878" fmla="*/ 154861 h 3333997"/>
                <a:gd name="connsiteX1879" fmla="*/ 2526459 w 4728709"/>
                <a:gd name="connsiteY1879" fmla="*/ 154860 h 3333997"/>
                <a:gd name="connsiteX1880" fmla="*/ 2531438 w 4728709"/>
                <a:gd name="connsiteY1880" fmla="*/ 156520 h 3333997"/>
                <a:gd name="connsiteX1881" fmla="*/ 2531700 w 4728709"/>
                <a:gd name="connsiteY1881" fmla="*/ 155823 h 3333997"/>
                <a:gd name="connsiteX1882" fmla="*/ 2535438 w 4728709"/>
                <a:gd name="connsiteY1882" fmla="*/ 145880 h 3333997"/>
                <a:gd name="connsiteX1883" fmla="*/ 2535439 w 4728709"/>
                <a:gd name="connsiteY1883" fmla="*/ 145881 h 3333997"/>
                <a:gd name="connsiteX1884" fmla="*/ 2535439 w 4728709"/>
                <a:gd name="connsiteY1884" fmla="*/ 145879 h 3333997"/>
                <a:gd name="connsiteX1885" fmla="*/ 2540419 w 4728709"/>
                <a:gd name="connsiteY1885" fmla="*/ 147539 h 3333997"/>
                <a:gd name="connsiteX1886" fmla="*/ 2544128 w 4728709"/>
                <a:gd name="connsiteY1886" fmla="*/ 137673 h 3333997"/>
                <a:gd name="connsiteX1887" fmla="*/ 2544419 w 4728709"/>
                <a:gd name="connsiteY1887" fmla="*/ 136899 h 3333997"/>
                <a:gd name="connsiteX1888" fmla="*/ 2549399 w 4728709"/>
                <a:gd name="connsiteY1888" fmla="*/ 138559 h 3333997"/>
                <a:gd name="connsiteX1889" fmla="*/ 2553399 w 4728709"/>
                <a:gd name="connsiteY1889" fmla="*/ 127919 h 3333997"/>
                <a:gd name="connsiteX1890" fmla="*/ 2558379 w 4728709"/>
                <a:gd name="connsiteY1890" fmla="*/ 129579 h 3333997"/>
                <a:gd name="connsiteX1891" fmla="*/ 2558959 w 4728709"/>
                <a:gd name="connsiteY1891" fmla="*/ 128038 h 3333997"/>
                <a:gd name="connsiteX1892" fmla="*/ 2562379 w 4728709"/>
                <a:gd name="connsiteY1892" fmla="*/ 118939 h 3333997"/>
                <a:gd name="connsiteX1893" fmla="*/ 2562380 w 4728709"/>
                <a:gd name="connsiteY1893" fmla="*/ 118939 h 3333997"/>
                <a:gd name="connsiteX1894" fmla="*/ 2562380 w 4728709"/>
                <a:gd name="connsiteY1894" fmla="*/ 118938 h 3333997"/>
                <a:gd name="connsiteX1895" fmla="*/ 2567360 w 4728709"/>
                <a:gd name="connsiteY1895" fmla="*/ 120598 h 3333997"/>
                <a:gd name="connsiteX1896" fmla="*/ 2571359 w 4728709"/>
                <a:gd name="connsiteY1896" fmla="*/ 109959 h 3333997"/>
                <a:gd name="connsiteX1897" fmla="*/ 2571360 w 4728709"/>
                <a:gd name="connsiteY1897" fmla="*/ 109960 h 3333997"/>
                <a:gd name="connsiteX1898" fmla="*/ 2571360 w 4728709"/>
                <a:gd name="connsiteY1898" fmla="*/ 109958 h 3333997"/>
                <a:gd name="connsiteX1899" fmla="*/ 2576340 w 4728709"/>
                <a:gd name="connsiteY1899" fmla="*/ 111618 h 3333997"/>
                <a:gd name="connsiteX1900" fmla="*/ 2578370 w 4728709"/>
                <a:gd name="connsiteY1900" fmla="*/ 106220 h 3333997"/>
                <a:gd name="connsiteX1901" fmla="*/ 2580340 w 4728709"/>
                <a:gd name="connsiteY1901" fmla="*/ 100978 h 3333997"/>
                <a:gd name="connsiteX1902" fmla="*/ 2585320 w 4728709"/>
                <a:gd name="connsiteY1902" fmla="*/ 102638 h 3333997"/>
                <a:gd name="connsiteX1903" fmla="*/ 2586221 w 4728709"/>
                <a:gd name="connsiteY1903" fmla="*/ 100241 h 3333997"/>
                <a:gd name="connsiteX1904" fmla="*/ 2589320 w 4728709"/>
                <a:gd name="connsiteY1904" fmla="*/ 91998 h 3333997"/>
                <a:gd name="connsiteX1905" fmla="*/ 2589321 w 4728709"/>
                <a:gd name="connsiteY1905" fmla="*/ 91999 h 3333997"/>
                <a:gd name="connsiteX1906" fmla="*/ 2589321 w 4728709"/>
                <a:gd name="connsiteY1906" fmla="*/ 91997 h 3333997"/>
                <a:gd name="connsiteX1907" fmla="*/ 2594301 w 4728709"/>
                <a:gd name="connsiteY1907" fmla="*/ 93657 h 3333997"/>
                <a:gd name="connsiteX1908" fmla="*/ 2598300 w 4728709"/>
                <a:gd name="connsiteY1908" fmla="*/ 83019 h 3333997"/>
                <a:gd name="connsiteX1909" fmla="*/ 2603280 w 4728709"/>
                <a:gd name="connsiteY1909" fmla="*/ 84678 h 3333997"/>
                <a:gd name="connsiteX1910" fmla="*/ 2607280 w 4728709"/>
                <a:gd name="connsiteY1910" fmla="*/ 74038 h 3333997"/>
                <a:gd name="connsiteX1911" fmla="*/ 2612260 w 4728709"/>
                <a:gd name="connsiteY1911" fmla="*/ 75698 h 3333997"/>
                <a:gd name="connsiteX1912" fmla="*/ 2616261 w 4728709"/>
                <a:gd name="connsiteY1912" fmla="*/ 65058 h 3333997"/>
                <a:gd name="connsiteX1913" fmla="*/ 2621240 w 4728709"/>
                <a:gd name="connsiteY1913" fmla="*/ 66719 h 3333997"/>
                <a:gd name="connsiteX1914" fmla="*/ 2625241 w 4728709"/>
                <a:gd name="connsiteY1914" fmla="*/ 56078 h 3333997"/>
                <a:gd name="connsiteX1915" fmla="*/ 2630221 w 4728709"/>
                <a:gd name="connsiteY1915" fmla="*/ 57737 h 3333997"/>
                <a:gd name="connsiteX1916" fmla="*/ 2634221 w 4728709"/>
                <a:gd name="connsiteY1916" fmla="*/ 47098 h 3333997"/>
                <a:gd name="connsiteX1917" fmla="*/ 2639201 w 4728709"/>
                <a:gd name="connsiteY1917" fmla="*/ 48757 h 3333997"/>
                <a:gd name="connsiteX1918" fmla="*/ 2643201 w 4728709"/>
                <a:gd name="connsiteY1918" fmla="*/ 38117 h 3333997"/>
                <a:gd name="connsiteX1919" fmla="*/ 2648181 w 4728709"/>
                <a:gd name="connsiteY1919" fmla="*/ 39778 h 3333997"/>
                <a:gd name="connsiteX1920" fmla="*/ 2652182 w 4728709"/>
                <a:gd name="connsiteY1920" fmla="*/ 29137 h 3333997"/>
                <a:gd name="connsiteX1921" fmla="*/ 2657162 w 4728709"/>
                <a:gd name="connsiteY1921" fmla="*/ 30796 h 3333997"/>
                <a:gd name="connsiteX1922" fmla="*/ 2661162 w 4728709"/>
                <a:gd name="connsiteY1922" fmla="*/ 20156 h 3333997"/>
                <a:gd name="connsiteX1923" fmla="*/ 2666142 w 4728709"/>
                <a:gd name="connsiteY1923" fmla="*/ 21816 h 3333997"/>
                <a:gd name="connsiteX1924" fmla="*/ 2670142 w 4728709"/>
                <a:gd name="connsiteY1924" fmla="*/ 11177 h 3333997"/>
                <a:gd name="connsiteX1925" fmla="*/ 2675122 w 4728709"/>
                <a:gd name="connsiteY1925" fmla="*/ 12837 h 3333997"/>
                <a:gd name="connsiteX1926" fmla="*/ 2679123 w 4728709"/>
                <a:gd name="connsiteY1926" fmla="*/ 2196 h 3333997"/>
                <a:gd name="connsiteX1927" fmla="*/ 2731808 w 4728709"/>
                <a:gd name="connsiteY1927" fmla="*/ 19758 h 3333997"/>
                <a:gd name="connsiteX1928" fmla="*/ 2681318 w 4728709"/>
                <a:gd name="connsiteY1928" fmla="*/ 118542 h 3333997"/>
                <a:gd name="connsiteX1929" fmla="*/ 2681318 w 4728709"/>
                <a:gd name="connsiteY1929" fmla="*/ 125978 h 3333997"/>
                <a:gd name="connsiteX1930" fmla="*/ 2684461 w 4728709"/>
                <a:gd name="connsiteY1930" fmla="*/ 123255 h 3333997"/>
                <a:gd name="connsiteX1931" fmla="*/ 2683913 w 4728709"/>
                <a:gd name="connsiteY1931" fmla="*/ 122532 h 3333997"/>
                <a:gd name="connsiteX1932" fmla="*/ 2693441 w 4728709"/>
                <a:gd name="connsiteY1932" fmla="*/ 114276 h 3333997"/>
                <a:gd name="connsiteX1933" fmla="*/ 2692893 w 4728709"/>
                <a:gd name="connsiteY1933" fmla="*/ 113552 h 3333997"/>
                <a:gd name="connsiteX1934" fmla="*/ 2702422 w 4728709"/>
                <a:gd name="connsiteY1934" fmla="*/ 105294 h 3333997"/>
                <a:gd name="connsiteX1935" fmla="*/ 2701874 w 4728709"/>
                <a:gd name="connsiteY1935" fmla="*/ 104572 h 3333997"/>
                <a:gd name="connsiteX1936" fmla="*/ 2711402 w 4728709"/>
                <a:gd name="connsiteY1936" fmla="*/ 96315 h 3333997"/>
                <a:gd name="connsiteX1937" fmla="*/ 2710854 w 4728709"/>
                <a:gd name="connsiteY1937" fmla="*/ 95592 h 3333997"/>
                <a:gd name="connsiteX1938" fmla="*/ 2720382 w 4728709"/>
                <a:gd name="connsiteY1938" fmla="*/ 87335 h 3333997"/>
                <a:gd name="connsiteX1939" fmla="*/ 2719834 w 4728709"/>
                <a:gd name="connsiteY1939" fmla="*/ 86611 h 3333997"/>
                <a:gd name="connsiteX1940" fmla="*/ 2729362 w 4728709"/>
                <a:gd name="connsiteY1940" fmla="*/ 78354 h 3333997"/>
                <a:gd name="connsiteX1941" fmla="*/ 2728814 w 4728709"/>
                <a:gd name="connsiteY1941" fmla="*/ 77631 h 3333997"/>
                <a:gd name="connsiteX1942" fmla="*/ 2738343 w 4728709"/>
                <a:gd name="connsiteY1942" fmla="*/ 69374 h 3333997"/>
                <a:gd name="connsiteX1943" fmla="*/ 2737795 w 4728709"/>
                <a:gd name="connsiteY1943" fmla="*/ 68651 h 3333997"/>
                <a:gd name="connsiteX1944" fmla="*/ 2747323 w 4728709"/>
                <a:gd name="connsiteY1944" fmla="*/ 60394 h 3333997"/>
                <a:gd name="connsiteX1945" fmla="*/ 2746775 w 4728709"/>
                <a:gd name="connsiteY1945" fmla="*/ 59671 h 3333997"/>
                <a:gd name="connsiteX1946" fmla="*/ 2756303 w 4728709"/>
                <a:gd name="connsiteY1946" fmla="*/ 51413 h 3333997"/>
                <a:gd name="connsiteX1947" fmla="*/ 2755755 w 4728709"/>
                <a:gd name="connsiteY1947" fmla="*/ 50690 h 3333997"/>
                <a:gd name="connsiteX1948" fmla="*/ 2765284 w 4728709"/>
                <a:gd name="connsiteY1948" fmla="*/ 42433 h 3333997"/>
                <a:gd name="connsiteX1949" fmla="*/ 2764736 w 4728709"/>
                <a:gd name="connsiteY1949" fmla="*/ 41710 h 3333997"/>
                <a:gd name="connsiteX1950" fmla="*/ 2797664 w 4728709"/>
                <a:gd name="connsiteY1950" fmla="*/ 13171 h 3333997"/>
                <a:gd name="connsiteX1951" fmla="*/ 2833886 w 4728709"/>
                <a:gd name="connsiteY1951" fmla="*/ 57075 h 3333997"/>
                <a:gd name="connsiteX1952" fmla="*/ 2863521 w 4728709"/>
                <a:gd name="connsiteY1952" fmla="*/ 98784 h 3333997"/>
                <a:gd name="connsiteX1953" fmla="*/ 2853369 w 4728709"/>
                <a:gd name="connsiteY1953" fmla="*/ 106116 h 3333997"/>
                <a:gd name="connsiteX1954" fmla="*/ 2854540 w 4728709"/>
                <a:gd name="connsiteY1954" fmla="*/ 107765 h 3333997"/>
                <a:gd name="connsiteX1955" fmla="*/ 2844389 w 4728709"/>
                <a:gd name="connsiteY1955" fmla="*/ 115098 h 3333997"/>
                <a:gd name="connsiteX1956" fmla="*/ 2845560 w 4728709"/>
                <a:gd name="connsiteY1956" fmla="*/ 116745 h 3333997"/>
                <a:gd name="connsiteX1957" fmla="*/ 2835409 w 4728709"/>
                <a:gd name="connsiteY1957" fmla="*/ 124077 h 3333997"/>
                <a:gd name="connsiteX1958" fmla="*/ 2836580 w 4728709"/>
                <a:gd name="connsiteY1958" fmla="*/ 125725 h 3333997"/>
                <a:gd name="connsiteX1959" fmla="*/ 2826428 w 4728709"/>
                <a:gd name="connsiteY1959" fmla="*/ 133057 h 3333997"/>
                <a:gd name="connsiteX1960" fmla="*/ 2827599 w 4728709"/>
                <a:gd name="connsiteY1960" fmla="*/ 134706 h 3333997"/>
                <a:gd name="connsiteX1961" fmla="*/ 2817448 w 4728709"/>
                <a:gd name="connsiteY1961" fmla="*/ 142038 h 3333997"/>
                <a:gd name="connsiteX1962" fmla="*/ 2818619 w 4728709"/>
                <a:gd name="connsiteY1962" fmla="*/ 143686 h 3333997"/>
                <a:gd name="connsiteX1963" fmla="*/ 2808468 w 4728709"/>
                <a:gd name="connsiteY1963" fmla="*/ 151018 h 3333997"/>
                <a:gd name="connsiteX1964" fmla="*/ 2809639 w 4728709"/>
                <a:gd name="connsiteY1964" fmla="*/ 152666 h 3333997"/>
                <a:gd name="connsiteX1965" fmla="*/ 2799487 w 4728709"/>
                <a:gd name="connsiteY1965" fmla="*/ 159998 h 3333997"/>
                <a:gd name="connsiteX1966" fmla="*/ 2800659 w 4728709"/>
                <a:gd name="connsiteY1966" fmla="*/ 161647 h 3333997"/>
                <a:gd name="connsiteX1967" fmla="*/ 2793692 w 4728709"/>
                <a:gd name="connsiteY1967" fmla="*/ 166679 h 3333997"/>
                <a:gd name="connsiteX1968" fmla="*/ 2793508 w 4728709"/>
                <a:gd name="connsiteY1968" fmla="*/ 180293 h 3333997"/>
                <a:gd name="connsiteX1969" fmla="*/ 2799861 w 4728709"/>
                <a:gd name="connsiteY1969" fmla="*/ 180504 h 3333997"/>
                <a:gd name="connsiteX1970" fmla="*/ 2799861 w 4728709"/>
                <a:gd name="connsiteY1970" fmla="*/ 171225 h 3333997"/>
                <a:gd name="connsiteX1971" fmla="*/ 2808841 w 4728709"/>
                <a:gd name="connsiteY1971" fmla="*/ 171524 h 3333997"/>
                <a:gd name="connsiteX1972" fmla="*/ 2808841 w 4728709"/>
                <a:gd name="connsiteY1972" fmla="*/ 162245 h 3333997"/>
                <a:gd name="connsiteX1973" fmla="*/ 2808842 w 4728709"/>
                <a:gd name="connsiteY1973" fmla="*/ 162245 h 3333997"/>
                <a:gd name="connsiteX1974" fmla="*/ 2808842 w 4728709"/>
                <a:gd name="connsiteY1974" fmla="*/ 162244 h 3333997"/>
                <a:gd name="connsiteX1975" fmla="*/ 2817821 w 4728709"/>
                <a:gd name="connsiteY1975" fmla="*/ 162543 h 3333997"/>
                <a:gd name="connsiteX1976" fmla="*/ 2817821 w 4728709"/>
                <a:gd name="connsiteY1976" fmla="*/ 153265 h 3333997"/>
                <a:gd name="connsiteX1977" fmla="*/ 2826801 w 4728709"/>
                <a:gd name="connsiteY1977" fmla="*/ 153564 h 3333997"/>
                <a:gd name="connsiteX1978" fmla="*/ 2826801 w 4728709"/>
                <a:gd name="connsiteY1978" fmla="*/ 144285 h 3333997"/>
                <a:gd name="connsiteX1979" fmla="*/ 2835782 w 4728709"/>
                <a:gd name="connsiteY1979" fmla="*/ 144584 h 3333997"/>
                <a:gd name="connsiteX1980" fmla="*/ 2835782 w 4728709"/>
                <a:gd name="connsiteY1980" fmla="*/ 135305 h 3333997"/>
                <a:gd name="connsiteX1981" fmla="*/ 2844762 w 4728709"/>
                <a:gd name="connsiteY1981" fmla="*/ 135604 h 3333997"/>
                <a:gd name="connsiteX1982" fmla="*/ 2844762 w 4728709"/>
                <a:gd name="connsiteY1982" fmla="*/ 126324 h 3333997"/>
                <a:gd name="connsiteX1983" fmla="*/ 2853742 w 4728709"/>
                <a:gd name="connsiteY1983" fmla="*/ 126623 h 3333997"/>
                <a:gd name="connsiteX1984" fmla="*/ 2853742 w 4728709"/>
                <a:gd name="connsiteY1984" fmla="*/ 117344 h 3333997"/>
                <a:gd name="connsiteX1985" fmla="*/ 2862722 w 4728709"/>
                <a:gd name="connsiteY1985" fmla="*/ 117644 h 3333997"/>
                <a:gd name="connsiteX1986" fmla="*/ 2862722 w 4728709"/>
                <a:gd name="connsiteY1986" fmla="*/ 108365 h 3333997"/>
                <a:gd name="connsiteX1987" fmla="*/ 2871703 w 4728709"/>
                <a:gd name="connsiteY1987" fmla="*/ 108664 h 3333997"/>
                <a:gd name="connsiteX1988" fmla="*/ 2871703 w 4728709"/>
                <a:gd name="connsiteY1988" fmla="*/ 99383 h 3333997"/>
                <a:gd name="connsiteX1989" fmla="*/ 2880683 w 4728709"/>
                <a:gd name="connsiteY1989" fmla="*/ 99682 h 3333997"/>
                <a:gd name="connsiteX1990" fmla="*/ 2880683 w 4728709"/>
                <a:gd name="connsiteY1990" fmla="*/ 90403 h 3333997"/>
                <a:gd name="connsiteX1991" fmla="*/ 2889663 w 4728709"/>
                <a:gd name="connsiteY1991" fmla="*/ 90703 h 3333997"/>
                <a:gd name="connsiteX1992" fmla="*/ 2889663 w 4728709"/>
                <a:gd name="connsiteY1992" fmla="*/ 81423 h 3333997"/>
                <a:gd name="connsiteX1993" fmla="*/ 2898644 w 4728709"/>
                <a:gd name="connsiteY1993" fmla="*/ 81722 h 3333997"/>
                <a:gd name="connsiteX1994" fmla="*/ 2898644 w 4728709"/>
                <a:gd name="connsiteY1994" fmla="*/ 72442 h 3333997"/>
                <a:gd name="connsiteX1995" fmla="*/ 2964501 w 4728709"/>
                <a:gd name="connsiteY1995" fmla="*/ 74637 h 3333997"/>
                <a:gd name="connsiteX1996" fmla="*/ 3047919 w 4728709"/>
                <a:gd name="connsiteY1996" fmla="*/ 74637 h 3333997"/>
                <a:gd name="connsiteX1997" fmla="*/ 3045724 w 4728709"/>
                <a:gd name="connsiteY1997" fmla="*/ 164641 h 3333997"/>
                <a:gd name="connsiteX1998" fmla="*/ 3045724 w 4728709"/>
                <a:gd name="connsiteY1998" fmla="*/ 323631 h 3333997"/>
                <a:gd name="connsiteX1999" fmla="*/ 3051916 w 4728709"/>
                <a:gd name="connsiteY1999" fmla="*/ 314309 h 3333997"/>
                <a:gd name="connsiteX2000" fmla="*/ 3054287 w 4728709"/>
                <a:gd name="connsiteY2000" fmla="*/ 315279 h 3333997"/>
                <a:gd name="connsiteX2001" fmla="*/ 3060896 w 4728709"/>
                <a:gd name="connsiteY2001" fmla="*/ 305329 h 3333997"/>
                <a:gd name="connsiteX2002" fmla="*/ 3063267 w 4728709"/>
                <a:gd name="connsiteY2002" fmla="*/ 306299 h 3333997"/>
                <a:gd name="connsiteX2003" fmla="*/ 3069876 w 4728709"/>
                <a:gd name="connsiteY2003" fmla="*/ 296349 h 3333997"/>
                <a:gd name="connsiteX2004" fmla="*/ 3069877 w 4728709"/>
                <a:gd name="connsiteY2004" fmla="*/ 296349 h 3333997"/>
                <a:gd name="connsiteX2005" fmla="*/ 3069877 w 4728709"/>
                <a:gd name="connsiteY2005" fmla="*/ 296348 h 3333997"/>
                <a:gd name="connsiteX2006" fmla="*/ 3072248 w 4728709"/>
                <a:gd name="connsiteY2006" fmla="*/ 297318 h 3333997"/>
                <a:gd name="connsiteX2007" fmla="*/ 3078856 w 4728709"/>
                <a:gd name="connsiteY2007" fmla="*/ 287369 h 3333997"/>
                <a:gd name="connsiteX2008" fmla="*/ 3078857 w 4728709"/>
                <a:gd name="connsiteY2008" fmla="*/ 287369 h 3333997"/>
                <a:gd name="connsiteX2009" fmla="*/ 3078857 w 4728709"/>
                <a:gd name="connsiteY2009" fmla="*/ 287368 h 3333997"/>
                <a:gd name="connsiteX2010" fmla="*/ 3081228 w 4728709"/>
                <a:gd name="connsiteY2010" fmla="*/ 288338 h 3333997"/>
                <a:gd name="connsiteX2011" fmla="*/ 3087236 w 4728709"/>
                <a:gd name="connsiteY2011" fmla="*/ 279293 h 3333997"/>
                <a:gd name="connsiteX2012" fmla="*/ 3087680 w 4728709"/>
                <a:gd name="connsiteY2012" fmla="*/ 278625 h 3333997"/>
                <a:gd name="connsiteX2013" fmla="*/ 3087837 w 4728709"/>
                <a:gd name="connsiteY2013" fmla="*/ 278388 h 3333997"/>
                <a:gd name="connsiteX2014" fmla="*/ 3088062 w 4728709"/>
                <a:gd name="connsiteY2014" fmla="*/ 278480 h 3333997"/>
                <a:gd name="connsiteX2015" fmla="*/ 3100052 w 4728709"/>
                <a:gd name="connsiteY2015" fmla="*/ 260428 h 3333997"/>
                <a:gd name="connsiteX2016" fmla="*/ 3104569 w 4728709"/>
                <a:gd name="connsiteY2016" fmla="*/ 262276 h 3333997"/>
                <a:gd name="connsiteX2017" fmla="*/ 3105797 w 4728709"/>
                <a:gd name="connsiteY2017" fmla="*/ 260427 h 3333997"/>
                <a:gd name="connsiteX2018" fmla="*/ 3108168 w 4728709"/>
                <a:gd name="connsiteY2018" fmla="*/ 261398 h 3333997"/>
                <a:gd name="connsiteX2019" fmla="*/ 3114777 w 4728709"/>
                <a:gd name="connsiteY2019" fmla="*/ 251448 h 3333997"/>
                <a:gd name="connsiteX2020" fmla="*/ 3114778 w 4728709"/>
                <a:gd name="connsiteY2020" fmla="*/ 251448 h 3333997"/>
                <a:gd name="connsiteX2021" fmla="*/ 3114778 w 4728709"/>
                <a:gd name="connsiteY2021" fmla="*/ 251447 h 3333997"/>
                <a:gd name="connsiteX2022" fmla="*/ 3117150 w 4728709"/>
                <a:gd name="connsiteY2022" fmla="*/ 252417 h 3333997"/>
                <a:gd name="connsiteX2023" fmla="*/ 3120678 w 4728709"/>
                <a:gd name="connsiteY2023" fmla="*/ 247105 h 3333997"/>
                <a:gd name="connsiteX2024" fmla="*/ 3123758 w 4728709"/>
                <a:gd name="connsiteY2024" fmla="*/ 242467 h 3333997"/>
                <a:gd name="connsiteX2025" fmla="*/ 3126130 w 4728709"/>
                <a:gd name="connsiteY2025" fmla="*/ 243437 h 3333997"/>
                <a:gd name="connsiteX2026" fmla="*/ 3130794 w 4728709"/>
                <a:gd name="connsiteY2026" fmla="*/ 236414 h 3333997"/>
                <a:gd name="connsiteX2027" fmla="*/ 3132738 w 4728709"/>
                <a:gd name="connsiteY2027" fmla="*/ 233487 h 3333997"/>
                <a:gd name="connsiteX2028" fmla="*/ 3135109 w 4728709"/>
                <a:gd name="connsiteY2028" fmla="*/ 234457 h 3333997"/>
                <a:gd name="connsiteX2029" fmla="*/ 3141718 w 4728709"/>
                <a:gd name="connsiteY2029" fmla="*/ 224507 h 3333997"/>
                <a:gd name="connsiteX2030" fmla="*/ 3141719 w 4728709"/>
                <a:gd name="connsiteY2030" fmla="*/ 224506 h 3333997"/>
                <a:gd name="connsiteX2031" fmla="*/ 3144090 w 4728709"/>
                <a:gd name="connsiteY2031" fmla="*/ 225476 h 3333997"/>
                <a:gd name="connsiteX2032" fmla="*/ 3150698 w 4728709"/>
                <a:gd name="connsiteY2032" fmla="*/ 215527 h 3333997"/>
                <a:gd name="connsiteX2033" fmla="*/ 3150699 w 4728709"/>
                <a:gd name="connsiteY2033" fmla="*/ 215526 h 3333997"/>
                <a:gd name="connsiteX2034" fmla="*/ 3153070 w 4728709"/>
                <a:gd name="connsiteY2034" fmla="*/ 216496 h 3333997"/>
                <a:gd name="connsiteX2035" fmla="*/ 3159679 w 4728709"/>
                <a:gd name="connsiteY2035" fmla="*/ 206546 h 3333997"/>
                <a:gd name="connsiteX2036" fmla="*/ 3161148 w 4728709"/>
                <a:gd name="connsiteY2036" fmla="*/ 207147 h 3333997"/>
                <a:gd name="connsiteX2037" fmla="*/ 3162050 w 4728709"/>
                <a:gd name="connsiteY2037" fmla="*/ 207516 h 3333997"/>
                <a:gd name="connsiteX2038" fmla="*/ 3168659 w 4728709"/>
                <a:gd name="connsiteY2038" fmla="*/ 197566 h 3333997"/>
                <a:gd name="connsiteX2039" fmla="*/ 3171030 w 4728709"/>
                <a:gd name="connsiteY2039" fmla="*/ 198536 h 3333997"/>
                <a:gd name="connsiteX2040" fmla="*/ 3177639 w 4728709"/>
                <a:gd name="connsiteY2040" fmla="*/ 188586 h 3333997"/>
                <a:gd name="connsiteX2041" fmla="*/ 3177640 w 4728709"/>
                <a:gd name="connsiteY2041" fmla="*/ 188586 h 3333997"/>
                <a:gd name="connsiteX2042" fmla="*/ 3177640 w 4728709"/>
                <a:gd name="connsiteY2042" fmla="*/ 188585 h 3333997"/>
                <a:gd name="connsiteX2043" fmla="*/ 3180011 w 4728709"/>
                <a:gd name="connsiteY2043" fmla="*/ 189555 h 3333997"/>
                <a:gd name="connsiteX2044" fmla="*/ 3185943 w 4728709"/>
                <a:gd name="connsiteY2044" fmla="*/ 180625 h 3333997"/>
                <a:gd name="connsiteX2045" fmla="*/ 3186619 w 4728709"/>
                <a:gd name="connsiteY2045" fmla="*/ 179606 h 3333997"/>
                <a:gd name="connsiteX2046" fmla="*/ 3186619 w 4728709"/>
                <a:gd name="connsiteY2046" fmla="*/ 179607 h 3333997"/>
                <a:gd name="connsiteX2047" fmla="*/ 3186620 w 4728709"/>
                <a:gd name="connsiteY2047" fmla="*/ 179605 h 3333997"/>
                <a:gd name="connsiteX2048" fmla="*/ 3188991 w 4728709"/>
                <a:gd name="connsiteY2048" fmla="*/ 180575 h 3333997"/>
                <a:gd name="connsiteX2049" fmla="*/ 3195599 w 4728709"/>
                <a:gd name="connsiteY2049" fmla="*/ 170625 h 3333997"/>
                <a:gd name="connsiteX2050" fmla="*/ 3195600 w 4728709"/>
                <a:gd name="connsiteY2050" fmla="*/ 170626 h 3333997"/>
                <a:gd name="connsiteX2051" fmla="*/ 3195600 w 4728709"/>
                <a:gd name="connsiteY2051" fmla="*/ 170625 h 3333997"/>
                <a:gd name="connsiteX2052" fmla="*/ 3197971 w 4728709"/>
                <a:gd name="connsiteY2052" fmla="*/ 171595 h 3333997"/>
                <a:gd name="connsiteX2053" fmla="*/ 3204580 w 4728709"/>
                <a:gd name="connsiteY2053" fmla="*/ 161645 h 3333997"/>
                <a:gd name="connsiteX2054" fmla="*/ 3204859 w 4728709"/>
                <a:gd name="connsiteY2054" fmla="*/ 161759 h 3333997"/>
                <a:gd name="connsiteX2055" fmla="*/ 3206952 w 4728709"/>
                <a:gd name="connsiteY2055" fmla="*/ 162615 h 3333997"/>
                <a:gd name="connsiteX2056" fmla="*/ 3213560 w 4728709"/>
                <a:gd name="connsiteY2056" fmla="*/ 152665 h 3333997"/>
                <a:gd name="connsiteX2057" fmla="*/ 3213561 w 4728709"/>
                <a:gd name="connsiteY2057" fmla="*/ 152666 h 3333997"/>
                <a:gd name="connsiteX2058" fmla="*/ 3213561 w 4728709"/>
                <a:gd name="connsiteY2058" fmla="*/ 152665 h 3333997"/>
                <a:gd name="connsiteX2059" fmla="*/ 3215932 w 4728709"/>
                <a:gd name="connsiteY2059" fmla="*/ 153635 h 3333997"/>
                <a:gd name="connsiteX2060" fmla="*/ 3217291 w 4728709"/>
                <a:gd name="connsiteY2060" fmla="*/ 151589 h 3333997"/>
                <a:gd name="connsiteX2061" fmla="*/ 3222540 w 4728709"/>
                <a:gd name="connsiteY2061" fmla="*/ 143685 h 3333997"/>
                <a:gd name="connsiteX2062" fmla="*/ 3222541 w 4728709"/>
                <a:gd name="connsiteY2062" fmla="*/ 143684 h 3333997"/>
                <a:gd name="connsiteX2063" fmla="*/ 3224912 w 4728709"/>
                <a:gd name="connsiteY2063" fmla="*/ 144654 h 3333997"/>
                <a:gd name="connsiteX2064" fmla="*/ 3231521 w 4728709"/>
                <a:gd name="connsiteY2064" fmla="*/ 134704 h 3333997"/>
                <a:gd name="connsiteX2065" fmla="*/ 3233892 w 4728709"/>
                <a:gd name="connsiteY2065" fmla="*/ 135674 h 3333997"/>
                <a:gd name="connsiteX2066" fmla="*/ 3240501 w 4728709"/>
                <a:gd name="connsiteY2066" fmla="*/ 125724 h 3333997"/>
                <a:gd name="connsiteX2067" fmla="*/ 3242873 w 4728709"/>
                <a:gd name="connsiteY2067" fmla="*/ 126694 h 3333997"/>
                <a:gd name="connsiteX2068" fmla="*/ 3249481 w 4728709"/>
                <a:gd name="connsiteY2068" fmla="*/ 116744 h 3333997"/>
                <a:gd name="connsiteX2069" fmla="*/ 3249482 w 4728709"/>
                <a:gd name="connsiteY2069" fmla="*/ 116743 h 3333997"/>
                <a:gd name="connsiteX2070" fmla="*/ 3251853 w 4728709"/>
                <a:gd name="connsiteY2070" fmla="*/ 117713 h 3333997"/>
                <a:gd name="connsiteX2071" fmla="*/ 3256634 w 4728709"/>
                <a:gd name="connsiteY2071" fmla="*/ 110516 h 3333997"/>
                <a:gd name="connsiteX2072" fmla="*/ 3258462 w 4728709"/>
                <a:gd name="connsiteY2072" fmla="*/ 107763 h 3333997"/>
                <a:gd name="connsiteX2073" fmla="*/ 3260833 w 4728709"/>
                <a:gd name="connsiteY2073" fmla="*/ 108733 h 3333997"/>
                <a:gd name="connsiteX2074" fmla="*/ 3267442 w 4728709"/>
                <a:gd name="connsiteY2074" fmla="*/ 98783 h 3333997"/>
                <a:gd name="connsiteX2075" fmla="*/ 3269814 w 4728709"/>
                <a:gd name="connsiteY2075" fmla="*/ 99753 h 3333997"/>
                <a:gd name="connsiteX2076" fmla="*/ 3276422 w 4728709"/>
                <a:gd name="connsiteY2076" fmla="*/ 89803 h 3333997"/>
                <a:gd name="connsiteX2077" fmla="*/ 3276422 w 4728709"/>
                <a:gd name="connsiteY2077" fmla="*/ 89804 h 3333997"/>
                <a:gd name="connsiteX2078" fmla="*/ 3276423 w 4728709"/>
                <a:gd name="connsiteY2078" fmla="*/ 89802 h 3333997"/>
                <a:gd name="connsiteX2079" fmla="*/ 3278794 w 4728709"/>
                <a:gd name="connsiteY2079" fmla="*/ 90772 h 3333997"/>
                <a:gd name="connsiteX2080" fmla="*/ 3285402 w 4728709"/>
                <a:gd name="connsiteY2080" fmla="*/ 80824 h 3333997"/>
                <a:gd name="connsiteX2081" fmla="*/ 3287773 w 4728709"/>
                <a:gd name="connsiteY2081" fmla="*/ 81794 h 3333997"/>
                <a:gd name="connsiteX2082" fmla="*/ 3294382 w 4728709"/>
                <a:gd name="connsiteY2082" fmla="*/ 71844 h 3333997"/>
                <a:gd name="connsiteX2083" fmla="*/ 3296754 w 4728709"/>
                <a:gd name="connsiteY2083" fmla="*/ 72814 h 3333997"/>
                <a:gd name="connsiteX2084" fmla="*/ 3303363 w 4728709"/>
                <a:gd name="connsiteY2084" fmla="*/ 62863 h 3333997"/>
                <a:gd name="connsiteX2085" fmla="*/ 3305734 w 4728709"/>
                <a:gd name="connsiteY2085" fmla="*/ 63834 h 3333997"/>
                <a:gd name="connsiteX2086" fmla="*/ 3312343 w 4728709"/>
                <a:gd name="connsiteY2086" fmla="*/ 53883 h 3333997"/>
                <a:gd name="connsiteX2087" fmla="*/ 3314714 w 4728709"/>
                <a:gd name="connsiteY2087" fmla="*/ 54852 h 3333997"/>
                <a:gd name="connsiteX2088" fmla="*/ 3321323 w 4728709"/>
                <a:gd name="connsiteY2088" fmla="*/ 44902 h 3333997"/>
                <a:gd name="connsiteX2089" fmla="*/ 3323694 w 4728709"/>
                <a:gd name="connsiteY2089" fmla="*/ 45872 h 3333997"/>
                <a:gd name="connsiteX2090" fmla="*/ 3330303 w 4728709"/>
                <a:gd name="connsiteY2090" fmla="*/ 35923 h 3333997"/>
                <a:gd name="connsiteX2091" fmla="*/ 3332675 w 4728709"/>
                <a:gd name="connsiteY2091" fmla="*/ 36893 h 3333997"/>
                <a:gd name="connsiteX2092" fmla="*/ 3339284 w 4728709"/>
                <a:gd name="connsiteY2092" fmla="*/ 26942 h 3333997"/>
                <a:gd name="connsiteX2093" fmla="*/ 3341655 w 4728709"/>
                <a:gd name="connsiteY2093" fmla="*/ 27911 h 3333997"/>
                <a:gd name="connsiteX2094" fmla="*/ 3348264 w 4728709"/>
                <a:gd name="connsiteY2094" fmla="*/ 17961 h 3333997"/>
                <a:gd name="connsiteX2095" fmla="*/ 3350635 w 4728709"/>
                <a:gd name="connsiteY2095" fmla="*/ 18931 h 3333997"/>
                <a:gd name="connsiteX2096" fmla="*/ 3357244 w 4728709"/>
                <a:gd name="connsiteY2096" fmla="*/ 8981 h 3333997"/>
                <a:gd name="connsiteX2097" fmla="*/ 3359616 w 4728709"/>
                <a:gd name="connsiteY2097" fmla="*/ 9952 h 33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</a:cxnLst>
              <a:rect l="l" t="t" r="r" b="b"/>
              <a:pathLst>
                <a:path w="4728709" h="3333997">
                  <a:moveTo>
                    <a:pt x="3366225" y="0"/>
                  </a:moveTo>
                  <a:cubicBezTo>
                    <a:pt x="3379397" y="5855"/>
                    <a:pt x="3395495" y="12439"/>
                    <a:pt x="3414520" y="19758"/>
                  </a:cubicBezTo>
                  <a:lnTo>
                    <a:pt x="3403544" y="37319"/>
                  </a:lnTo>
                  <a:cubicBezTo>
                    <a:pt x="3457327" y="114151"/>
                    <a:pt x="3514814" y="171638"/>
                    <a:pt x="3576006" y="209780"/>
                  </a:cubicBezTo>
                  <a:lnTo>
                    <a:pt x="3577470" y="210524"/>
                  </a:lnTo>
                  <a:lnTo>
                    <a:pt x="3579762" y="210587"/>
                  </a:lnTo>
                  <a:lnTo>
                    <a:pt x="3579762" y="201358"/>
                  </a:lnTo>
                  <a:lnTo>
                    <a:pt x="3579763" y="201358"/>
                  </a:lnTo>
                  <a:lnTo>
                    <a:pt x="3588743" y="201608"/>
                  </a:lnTo>
                  <a:lnTo>
                    <a:pt x="3588743" y="192378"/>
                  </a:lnTo>
                  <a:lnTo>
                    <a:pt x="3597723" y="192628"/>
                  </a:lnTo>
                  <a:lnTo>
                    <a:pt x="3597723" y="183398"/>
                  </a:lnTo>
                  <a:lnTo>
                    <a:pt x="3597724" y="183398"/>
                  </a:lnTo>
                  <a:lnTo>
                    <a:pt x="3606703" y="183648"/>
                  </a:lnTo>
                  <a:lnTo>
                    <a:pt x="3606703" y="174418"/>
                  </a:lnTo>
                  <a:lnTo>
                    <a:pt x="3606704" y="174418"/>
                  </a:lnTo>
                  <a:lnTo>
                    <a:pt x="3606704" y="174417"/>
                  </a:lnTo>
                  <a:lnTo>
                    <a:pt x="3615684" y="174667"/>
                  </a:lnTo>
                  <a:lnTo>
                    <a:pt x="3615684" y="165437"/>
                  </a:lnTo>
                  <a:lnTo>
                    <a:pt x="3624664" y="165687"/>
                  </a:lnTo>
                  <a:lnTo>
                    <a:pt x="3624664" y="156457"/>
                  </a:lnTo>
                  <a:lnTo>
                    <a:pt x="3633644" y="156707"/>
                  </a:lnTo>
                  <a:lnTo>
                    <a:pt x="3633644" y="147477"/>
                  </a:lnTo>
                  <a:lnTo>
                    <a:pt x="3633645" y="147477"/>
                  </a:lnTo>
                  <a:lnTo>
                    <a:pt x="3633645" y="147476"/>
                  </a:lnTo>
                  <a:lnTo>
                    <a:pt x="3642624" y="147726"/>
                  </a:lnTo>
                  <a:lnTo>
                    <a:pt x="3642624" y="138497"/>
                  </a:lnTo>
                  <a:lnTo>
                    <a:pt x="3642625" y="138497"/>
                  </a:lnTo>
                  <a:lnTo>
                    <a:pt x="3642625" y="138496"/>
                  </a:lnTo>
                  <a:lnTo>
                    <a:pt x="3651605" y="138746"/>
                  </a:lnTo>
                  <a:lnTo>
                    <a:pt x="3651605" y="129516"/>
                  </a:lnTo>
                  <a:lnTo>
                    <a:pt x="3660585" y="129766"/>
                  </a:lnTo>
                  <a:lnTo>
                    <a:pt x="3660585" y="120537"/>
                  </a:lnTo>
                  <a:lnTo>
                    <a:pt x="3660586" y="120537"/>
                  </a:lnTo>
                  <a:lnTo>
                    <a:pt x="3660586" y="120535"/>
                  </a:lnTo>
                  <a:lnTo>
                    <a:pt x="3669565" y="120784"/>
                  </a:lnTo>
                  <a:lnTo>
                    <a:pt x="3669565" y="111556"/>
                  </a:lnTo>
                  <a:lnTo>
                    <a:pt x="3678545" y="111806"/>
                  </a:lnTo>
                  <a:lnTo>
                    <a:pt x="3678545" y="102576"/>
                  </a:lnTo>
                  <a:lnTo>
                    <a:pt x="3687526" y="102826"/>
                  </a:lnTo>
                  <a:lnTo>
                    <a:pt x="3687526" y="93597"/>
                  </a:lnTo>
                  <a:lnTo>
                    <a:pt x="3696506" y="93847"/>
                  </a:lnTo>
                  <a:lnTo>
                    <a:pt x="3696506" y="84615"/>
                  </a:lnTo>
                  <a:lnTo>
                    <a:pt x="3705486" y="84865"/>
                  </a:lnTo>
                  <a:lnTo>
                    <a:pt x="3705486" y="75636"/>
                  </a:lnTo>
                  <a:lnTo>
                    <a:pt x="3714466" y="75886"/>
                  </a:lnTo>
                  <a:lnTo>
                    <a:pt x="3714466" y="66656"/>
                  </a:lnTo>
                  <a:lnTo>
                    <a:pt x="3723447" y="66905"/>
                  </a:lnTo>
                  <a:lnTo>
                    <a:pt x="3723447" y="57674"/>
                  </a:lnTo>
                  <a:lnTo>
                    <a:pt x="3732427" y="57924"/>
                  </a:lnTo>
                  <a:lnTo>
                    <a:pt x="3732427" y="48695"/>
                  </a:lnTo>
                  <a:lnTo>
                    <a:pt x="3741407" y="48945"/>
                  </a:lnTo>
                  <a:lnTo>
                    <a:pt x="3741407" y="39715"/>
                  </a:lnTo>
                  <a:lnTo>
                    <a:pt x="3750388" y="39965"/>
                  </a:lnTo>
                  <a:lnTo>
                    <a:pt x="3750388" y="30733"/>
                  </a:lnTo>
                  <a:cubicBezTo>
                    <a:pt x="3773804" y="32196"/>
                    <a:pt x="3800146" y="32928"/>
                    <a:pt x="3829416" y="32928"/>
                  </a:cubicBezTo>
                  <a:lnTo>
                    <a:pt x="4055523" y="32928"/>
                  </a:lnTo>
                  <a:cubicBezTo>
                    <a:pt x="4081865" y="32928"/>
                    <a:pt x="4108208" y="32196"/>
                    <a:pt x="4134550" y="30733"/>
                  </a:cubicBezTo>
                  <a:lnTo>
                    <a:pt x="4134550" y="76832"/>
                  </a:lnTo>
                  <a:lnTo>
                    <a:pt x="4125569" y="76583"/>
                  </a:lnTo>
                  <a:lnTo>
                    <a:pt x="4125569" y="85814"/>
                  </a:lnTo>
                  <a:lnTo>
                    <a:pt x="4116589" y="85565"/>
                  </a:lnTo>
                  <a:lnTo>
                    <a:pt x="4116589" y="94793"/>
                  </a:lnTo>
                  <a:lnTo>
                    <a:pt x="4107609" y="94544"/>
                  </a:lnTo>
                  <a:lnTo>
                    <a:pt x="4107609" y="103773"/>
                  </a:lnTo>
                  <a:lnTo>
                    <a:pt x="4098628" y="103525"/>
                  </a:lnTo>
                  <a:lnTo>
                    <a:pt x="4098628" y="112755"/>
                  </a:lnTo>
                  <a:lnTo>
                    <a:pt x="4089648" y="112505"/>
                  </a:lnTo>
                  <a:lnTo>
                    <a:pt x="4089648" y="121734"/>
                  </a:lnTo>
                  <a:lnTo>
                    <a:pt x="4080668" y="121485"/>
                  </a:lnTo>
                  <a:lnTo>
                    <a:pt x="4080668" y="130715"/>
                  </a:lnTo>
                  <a:lnTo>
                    <a:pt x="4071688" y="130465"/>
                  </a:lnTo>
                  <a:lnTo>
                    <a:pt x="4071688" y="139695"/>
                  </a:lnTo>
                  <a:lnTo>
                    <a:pt x="4062707" y="139446"/>
                  </a:lnTo>
                  <a:lnTo>
                    <a:pt x="4062707" y="148675"/>
                  </a:lnTo>
                  <a:lnTo>
                    <a:pt x="4053727" y="148427"/>
                  </a:lnTo>
                  <a:lnTo>
                    <a:pt x="4053727" y="157655"/>
                  </a:lnTo>
                  <a:lnTo>
                    <a:pt x="4044748" y="157406"/>
                  </a:lnTo>
                  <a:lnTo>
                    <a:pt x="4044748" y="166634"/>
                  </a:lnTo>
                  <a:lnTo>
                    <a:pt x="4044747" y="166634"/>
                  </a:lnTo>
                  <a:lnTo>
                    <a:pt x="4044747" y="166635"/>
                  </a:lnTo>
                  <a:lnTo>
                    <a:pt x="4035767" y="166386"/>
                  </a:lnTo>
                  <a:lnTo>
                    <a:pt x="4035767" y="175615"/>
                  </a:lnTo>
                  <a:lnTo>
                    <a:pt x="4026787" y="175366"/>
                  </a:lnTo>
                  <a:lnTo>
                    <a:pt x="4026787" y="184595"/>
                  </a:lnTo>
                  <a:lnTo>
                    <a:pt x="4026786" y="184595"/>
                  </a:lnTo>
                  <a:lnTo>
                    <a:pt x="4026786" y="184596"/>
                  </a:lnTo>
                  <a:lnTo>
                    <a:pt x="4017807" y="184347"/>
                  </a:lnTo>
                  <a:lnTo>
                    <a:pt x="4017807" y="193179"/>
                  </a:lnTo>
                  <a:lnTo>
                    <a:pt x="4106013" y="193179"/>
                  </a:lnTo>
                  <a:lnTo>
                    <a:pt x="4169208" y="191320"/>
                  </a:lnTo>
                  <a:lnTo>
                    <a:pt x="4169331" y="190582"/>
                  </a:lnTo>
                  <a:lnTo>
                    <a:pt x="4169332" y="190583"/>
                  </a:lnTo>
                  <a:lnTo>
                    <a:pt x="4169332" y="190581"/>
                  </a:lnTo>
                  <a:lnTo>
                    <a:pt x="4170541" y="190949"/>
                  </a:lnTo>
                  <a:lnTo>
                    <a:pt x="4171534" y="191251"/>
                  </a:lnTo>
                  <a:lnTo>
                    <a:pt x="4176728" y="191099"/>
                  </a:lnTo>
                  <a:lnTo>
                    <a:pt x="4178311" y="181601"/>
                  </a:lnTo>
                  <a:lnTo>
                    <a:pt x="4178312" y="181602"/>
                  </a:lnTo>
                  <a:lnTo>
                    <a:pt x="4178312" y="181601"/>
                  </a:lnTo>
                  <a:lnTo>
                    <a:pt x="4185434" y="183769"/>
                  </a:lnTo>
                  <a:lnTo>
                    <a:pt x="4187292" y="172621"/>
                  </a:lnTo>
                  <a:lnTo>
                    <a:pt x="4194414" y="174789"/>
                  </a:lnTo>
                  <a:lnTo>
                    <a:pt x="4196272" y="163641"/>
                  </a:lnTo>
                  <a:lnTo>
                    <a:pt x="4196273" y="163642"/>
                  </a:lnTo>
                  <a:lnTo>
                    <a:pt x="4196273" y="163641"/>
                  </a:lnTo>
                  <a:lnTo>
                    <a:pt x="4203394" y="165809"/>
                  </a:lnTo>
                  <a:lnTo>
                    <a:pt x="4205252" y="154661"/>
                  </a:lnTo>
                  <a:lnTo>
                    <a:pt x="4205253" y="154662"/>
                  </a:lnTo>
                  <a:lnTo>
                    <a:pt x="4205253" y="154660"/>
                  </a:lnTo>
                  <a:lnTo>
                    <a:pt x="4212375" y="156828"/>
                  </a:lnTo>
                  <a:lnTo>
                    <a:pt x="4214233" y="145680"/>
                  </a:lnTo>
                  <a:lnTo>
                    <a:pt x="4221355" y="147848"/>
                  </a:lnTo>
                  <a:lnTo>
                    <a:pt x="4223213" y="136700"/>
                  </a:lnTo>
                  <a:lnTo>
                    <a:pt x="4230335" y="138868"/>
                  </a:lnTo>
                  <a:lnTo>
                    <a:pt x="4232193" y="127720"/>
                  </a:lnTo>
                  <a:lnTo>
                    <a:pt x="4232194" y="127720"/>
                  </a:lnTo>
                  <a:lnTo>
                    <a:pt x="4232194" y="127719"/>
                  </a:lnTo>
                  <a:lnTo>
                    <a:pt x="4239316" y="129887"/>
                  </a:lnTo>
                  <a:lnTo>
                    <a:pt x="4241173" y="118740"/>
                  </a:lnTo>
                  <a:lnTo>
                    <a:pt x="4241174" y="118741"/>
                  </a:lnTo>
                  <a:lnTo>
                    <a:pt x="4241174" y="118739"/>
                  </a:lnTo>
                  <a:lnTo>
                    <a:pt x="4248296" y="120907"/>
                  </a:lnTo>
                  <a:lnTo>
                    <a:pt x="4250154" y="109759"/>
                  </a:lnTo>
                  <a:lnTo>
                    <a:pt x="4257276" y="111927"/>
                  </a:lnTo>
                  <a:lnTo>
                    <a:pt x="4259134" y="100779"/>
                  </a:lnTo>
                  <a:lnTo>
                    <a:pt x="4259135" y="100779"/>
                  </a:lnTo>
                  <a:lnTo>
                    <a:pt x="4259135" y="100778"/>
                  </a:lnTo>
                  <a:lnTo>
                    <a:pt x="4266257" y="102945"/>
                  </a:lnTo>
                  <a:lnTo>
                    <a:pt x="4268114" y="91799"/>
                  </a:lnTo>
                  <a:lnTo>
                    <a:pt x="4275236" y="93968"/>
                  </a:lnTo>
                  <a:lnTo>
                    <a:pt x="4277094" y="82819"/>
                  </a:lnTo>
                  <a:lnTo>
                    <a:pt x="4284217" y="84987"/>
                  </a:lnTo>
                  <a:lnTo>
                    <a:pt x="4286075" y="73840"/>
                  </a:lnTo>
                  <a:lnTo>
                    <a:pt x="4293197" y="76007"/>
                  </a:lnTo>
                  <a:lnTo>
                    <a:pt x="4295055" y="64858"/>
                  </a:lnTo>
                  <a:lnTo>
                    <a:pt x="4302177" y="67027"/>
                  </a:lnTo>
                  <a:lnTo>
                    <a:pt x="4304035" y="55879"/>
                  </a:lnTo>
                  <a:lnTo>
                    <a:pt x="4311157" y="58046"/>
                  </a:lnTo>
                  <a:lnTo>
                    <a:pt x="4313015" y="46898"/>
                  </a:lnTo>
                  <a:lnTo>
                    <a:pt x="4320138" y="49067"/>
                  </a:lnTo>
                  <a:lnTo>
                    <a:pt x="4321996" y="37917"/>
                  </a:lnTo>
                  <a:lnTo>
                    <a:pt x="4329118" y="40086"/>
                  </a:lnTo>
                  <a:lnTo>
                    <a:pt x="4330976" y="28938"/>
                  </a:lnTo>
                  <a:lnTo>
                    <a:pt x="4338098" y="31105"/>
                  </a:lnTo>
                  <a:lnTo>
                    <a:pt x="4339956" y="19958"/>
                  </a:lnTo>
                  <a:lnTo>
                    <a:pt x="4347079" y="22126"/>
                  </a:lnTo>
                  <a:lnTo>
                    <a:pt x="4348937" y="10977"/>
                  </a:lnTo>
                  <a:cubicBezTo>
                    <a:pt x="4369426" y="18294"/>
                    <a:pt x="4386256" y="23416"/>
                    <a:pt x="4399427" y="26343"/>
                  </a:cubicBezTo>
                  <a:cubicBezTo>
                    <a:pt x="4392110" y="39515"/>
                    <a:pt x="4381866" y="69515"/>
                    <a:pt x="4368694" y="116346"/>
                  </a:cubicBezTo>
                  <a:lnTo>
                    <a:pt x="4455013" y="116346"/>
                  </a:lnTo>
                  <a:lnTo>
                    <a:pt x="4456504" y="107564"/>
                  </a:lnTo>
                  <a:lnTo>
                    <a:pt x="4461448" y="109418"/>
                  </a:lnTo>
                  <a:lnTo>
                    <a:pt x="4463513" y="110192"/>
                  </a:lnTo>
                  <a:lnTo>
                    <a:pt x="4465484" y="98585"/>
                  </a:lnTo>
                  <a:lnTo>
                    <a:pt x="4465485" y="98585"/>
                  </a:lnTo>
                  <a:lnTo>
                    <a:pt x="4465485" y="98583"/>
                  </a:lnTo>
                  <a:lnTo>
                    <a:pt x="4472493" y="101211"/>
                  </a:lnTo>
                  <a:lnTo>
                    <a:pt x="4474464" y="89604"/>
                  </a:lnTo>
                  <a:lnTo>
                    <a:pt x="4481473" y="92232"/>
                  </a:lnTo>
                  <a:lnTo>
                    <a:pt x="4483444" y="80625"/>
                  </a:lnTo>
                  <a:lnTo>
                    <a:pt x="4490454" y="83253"/>
                  </a:lnTo>
                  <a:lnTo>
                    <a:pt x="4492425" y="71644"/>
                  </a:lnTo>
                  <a:lnTo>
                    <a:pt x="4499434" y="74273"/>
                  </a:lnTo>
                  <a:lnTo>
                    <a:pt x="4501405" y="62663"/>
                  </a:lnTo>
                  <a:lnTo>
                    <a:pt x="4508414" y="65291"/>
                  </a:lnTo>
                  <a:lnTo>
                    <a:pt x="4510385" y="53684"/>
                  </a:lnTo>
                  <a:lnTo>
                    <a:pt x="4517394" y="56311"/>
                  </a:lnTo>
                  <a:lnTo>
                    <a:pt x="4519365" y="44704"/>
                  </a:lnTo>
                  <a:lnTo>
                    <a:pt x="4526375" y="47333"/>
                  </a:lnTo>
                  <a:lnTo>
                    <a:pt x="4528346" y="35723"/>
                  </a:lnTo>
                  <a:lnTo>
                    <a:pt x="4535355" y="38350"/>
                  </a:lnTo>
                  <a:lnTo>
                    <a:pt x="4537326" y="26743"/>
                  </a:lnTo>
                  <a:lnTo>
                    <a:pt x="4544335" y="29370"/>
                  </a:lnTo>
                  <a:lnTo>
                    <a:pt x="4546306" y="17763"/>
                  </a:lnTo>
                  <a:lnTo>
                    <a:pt x="4553316" y="20392"/>
                  </a:lnTo>
                  <a:lnTo>
                    <a:pt x="4555287" y="8781"/>
                  </a:lnTo>
                  <a:cubicBezTo>
                    <a:pt x="4575776" y="17563"/>
                    <a:pt x="4593338" y="24148"/>
                    <a:pt x="4607973" y="28538"/>
                  </a:cubicBezTo>
                  <a:cubicBezTo>
                    <a:pt x="4600655" y="40246"/>
                    <a:pt x="4594435" y="53052"/>
                    <a:pt x="4589313" y="66954"/>
                  </a:cubicBezTo>
                  <a:cubicBezTo>
                    <a:pt x="4584191" y="80857"/>
                    <a:pt x="4578703" y="94394"/>
                    <a:pt x="4572849" y="107565"/>
                  </a:cubicBezTo>
                  <a:lnTo>
                    <a:pt x="4728709" y="107565"/>
                  </a:lnTo>
                  <a:cubicBezTo>
                    <a:pt x="4727246" y="138298"/>
                    <a:pt x="4726514" y="166836"/>
                    <a:pt x="4726514" y="193179"/>
                  </a:cubicBezTo>
                  <a:cubicBezTo>
                    <a:pt x="4725051" y="282451"/>
                    <a:pt x="4721392" y="367332"/>
                    <a:pt x="4715538" y="447825"/>
                  </a:cubicBezTo>
                  <a:cubicBezTo>
                    <a:pt x="4714075" y="460995"/>
                    <a:pt x="4709867" y="471971"/>
                    <a:pt x="4702916" y="480752"/>
                  </a:cubicBezTo>
                  <a:lnTo>
                    <a:pt x="4695428" y="485839"/>
                  </a:lnTo>
                  <a:lnTo>
                    <a:pt x="4693935" y="489734"/>
                  </a:lnTo>
                  <a:lnTo>
                    <a:pt x="4686448" y="494820"/>
                  </a:lnTo>
                  <a:lnTo>
                    <a:pt x="4684955" y="498713"/>
                  </a:lnTo>
                  <a:lnTo>
                    <a:pt x="4677468" y="503800"/>
                  </a:lnTo>
                  <a:lnTo>
                    <a:pt x="4675975" y="507693"/>
                  </a:lnTo>
                  <a:lnTo>
                    <a:pt x="4668487" y="512779"/>
                  </a:lnTo>
                  <a:lnTo>
                    <a:pt x="4666994" y="516675"/>
                  </a:lnTo>
                  <a:lnTo>
                    <a:pt x="4659506" y="521761"/>
                  </a:lnTo>
                  <a:lnTo>
                    <a:pt x="4658014" y="525654"/>
                  </a:lnTo>
                  <a:lnTo>
                    <a:pt x="4650527" y="530741"/>
                  </a:lnTo>
                  <a:lnTo>
                    <a:pt x="4649034" y="534634"/>
                  </a:lnTo>
                  <a:lnTo>
                    <a:pt x="4641547" y="539720"/>
                  </a:lnTo>
                  <a:lnTo>
                    <a:pt x="4640054" y="543615"/>
                  </a:lnTo>
                  <a:lnTo>
                    <a:pt x="4632565" y="548702"/>
                  </a:lnTo>
                  <a:lnTo>
                    <a:pt x="4631073" y="552595"/>
                  </a:lnTo>
                  <a:lnTo>
                    <a:pt x="4623586" y="557682"/>
                  </a:lnTo>
                  <a:lnTo>
                    <a:pt x="4622093" y="561575"/>
                  </a:lnTo>
                  <a:lnTo>
                    <a:pt x="4614607" y="566661"/>
                  </a:lnTo>
                  <a:lnTo>
                    <a:pt x="4613114" y="570554"/>
                  </a:lnTo>
                  <a:lnTo>
                    <a:pt x="4613113" y="570555"/>
                  </a:lnTo>
                  <a:lnTo>
                    <a:pt x="4605626" y="575641"/>
                  </a:lnTo>
                  <a:lnTo>
                    <a:pt x="4604133" y="579536"/>
                  </a:lnTo>
                  <a:lnTo>
                    <a:pt x="4597572" y="583993"/>
                  </a:lnTo>
                  <a:lnTo>
                    <a:pt x="4596646" y="584621"/>
                  </a:lnTo>
                  <a:lnTo>
                    <a:pt x="4595153" y="588515"/>
                  </a:lnTo>
                  <a:lnTo>
                    <a:pt x="4595153" y="588516"/>
                  </a:lnTo>
                  <a:lnTo>
                    <a:pt x="4595152" y="588516"/>
                  </a:lnTo>
                  <a:lnTo>
                    <a:pt x="4587666" y="593602"/>
                  </a:lnTo>
                  <a:lnTo>
                    <a:pt x="4586173" y="597495"/>
                  </a:lnTo>
                  <a:lnTo>
                    <a:pt x="4586172" y="597497"/>
                  </a:lnTo>
                  <a:lnTo>
                    <a:pt x="4578685" y="602582"/>
                  </a:lnTo>
                  <a:lnTo>
                    <a:pt x="4577192" y="606477"/>
                  </a:lnTo>
                  <a:lnTo>
                    <a:pt x="4569705" y="611563"/>
                  </a:lnTo>
                  <a:lnTo>
                    <a:pt x="4568212" y="615456"/>
                  </a:lnTo>
                  <a:lnTo>
                    <a:pt x="4563178" y="618876"/>
                  </a:lnTo>
                  <a:lnTo>
                    <a:pt x="4560725" y="620542"/>
                  </a:lnTo>
                  <a:lnTo>
                    <a:pt x="4559232" y="624436"/>
                  </a:lnTo>
                  <a:lnTo>
                    <a:pt x="4559232" y="624437"/>
                  </a:lnTo>
                  <a:lnTo>
                    <a:pt x="4559231" y="624438"/>
                  </a:lnTo>
                  <a:lnTo>
                    <a:pt x="4551744" y="629524"/>
                  </a:lnTo>
                  <a:lnTo>
                    <a:pt x="4550252" y="633417"/>
                  </a:lnTo>
                  <a:lnTo>
                    <a:pt x="4547356" y="635384"/>
                  </a:lnTo>
                  <a:lnTo>
                    <a:pt x="4542764" y="638504"/>
                  </a:lnTo>
                  <a:lnTo>
                    <a:pt x="4541271" y="642397"/>
                  </a:lnTo>
                  <a:lnTo>
                    <a:pt x="4538351" y="644381"/>
                  </a:lnTo>
                  <a:lnTo>
                    <a:pt x="4533784" y="647483"/>
                  </a:lnTo>
                  <a:lnTo>
                    <a:pt x="4532291" y="651377"/>
                  </a:lnTo>
                  <a:lnTo>
                    <a:pt x="4524804" y="656463"/>
                  </a:lnTo>
                  <a:lnTo>
                    <a:pt x="4523311" y="660357"/>
                  </a:lnTo>
                  <a:lnTo>
                    <a:pt x="4523311" y="660358"/>
                  </a:lnTo>
                  <a:lnTo>
                    <a:pt x="4523310" y="660358"/>
                  </a:lnTo>
                  <a:lnTo>
                    <a:pt x="4515824" y="665444"/>
                  </a:lnTo>
                  <a:lnTo>
                    <a:pt x="4514331" y="669337"/>
                  </a:lnTo>
                  <a:lnTo>
                    <a:pt x="4514331" y="669338"/>
                  </a:lnTo>
                  <a:lnTo>
                    <a:pt x="4514330" y="669338"/>
                  </a:lnTo>
                  <a:lnTo>
                    <a:pt x="4506843" y="674425"/>
                  </a:lnTo>
                  <a:lnTo>
                    <a:pt x="4505350" y="678318"/>
                  </a:lnTo>
                  <a:lnTo>
                    <a:pt x="4497863" y="683404"/>
                  </a:lnTo>
                  <a:lnTo>
                    <a:pt x="4496370" y="687298"/>
                  </a:lnTo>
                  <a:lnTo>
                    <a:pt x="4494402" y="688635"/>
                  </a:lnTo>
                  <a:lnTo>
                    <a:pt x="4488883" y="692384"/>
                  </a:lnTo>
                  <a:lnTo>
                    <a:pt x="4487390" y="696278"/>
                  </a:lnTo>
                  <a:lnTo>
                    <a:pt x="4487390" y="696279"/>
                  </a:lnTo>
                  <a:lnTo>
                    <a:pt x="4487389" y="696279"/>
                  </a:lnTo>
                  <a:lnTo>
                    <a:pt x="4479903" y="701365"/>
                  </a:lnTo>
                  <a:lnTo>
                    <a:pt x="4478410" y="705258"/>
                  </a:lnTo>
                  <a:lnTo>
                    <a:pt x="4478410" y="705259"/>
                  </a:lnTo>
                  <a:lnTo>
                    <a:pt x="4478409" y="705259"/>
                  </a:lnTo>
                  <a:lnTo>
                    <a:pt x="4470922" y="710345"/>
                  </a:lnTo>
                  <a:lnTo>
                    <a:pt x="4469429" y="714239"/>
                  </a:lnTo>
                  <a:lnTo>
                    <a:pt x="4461942" y="719325"/>
                  </a:lnTo>
                  <a:lnTo>
                    <a:pt x="4460847" y="722181"/>
                  </a:lnTo>
                  <a:lnTo>
                    <a:pt x="4460449" y="723220"/>
                  </a:lnTo>
                  <a:lnTo>
                    <a:pt x="4452962" y="728306"/>
                  </a:lnTo>
                  <a:lnTo>
                    <a:pt x="4451469" y="732199"/>
                  </a:lnTo>
                  <a:lnTo>
                    <a:pt x="4451468" y="732200"/>
                  </a:lnTo>
                  <a:lnTo>
                    <a:pt x="4449630" y="733449"/>
                  </a:lnTo>
                  <a:lnTo>
                    <a:pt x="4443981" y="737286"/>
                  </a:lnTo>
                  <a:lnTo>
                    <a:pt x="4442488" y="741180"/>
                  </a:lnTo>
                  <a:lnTo>
                    <a:pt x="4435002" y="746266"/>
                  </a:lnTo>
                  <a:lnTo>
                    <a:pt x="4433509" y="750159"/>
                  </a:lnTo>
                  <a:lnTo>
                    <a:pt x="4433508" y="750160"/>
                  </a:lnTo>
                  <a:lnTo>
                    <a:pt x="4426021" y="755246"/>
                  </a:lnTo>
                  <a:lnTo>
                    <a:pt x="4424528" y="759140"/>
                  </a:lnTo>
                  <a:lnTo>
                    <a:pt x="4417041" y="764226"/>
                  </a:lnTo>
                  <a:lnTo>
                    <a:pt x="4415548" y="768120"/>
                  </a:lnTo>
                  <a:lnTo>
                    <a:pt x="4415547" y="768121"/>
                  </a:lnTo>
                  <a:lnTo>
                    <a:pt x="4408061" y="773207"/>
                  </a:lnTo>
                  <a:lnTo>
                    <a:pt x="4406568" y="777100"/>
                  </a:lnTo>
                  <a:lnTo>
                    <a:pt x="4406567" y="777101"/>
                  </a:lnTo>
                  <a:lnTo>
                    <a:pt x="4399080" y="782187"/>
                  </a:lnTo>
                  <a:lnTo>
                    <a:pt x="4398112" y="784711"/>
                  </a:lnTo>
                  <a:lnTo>
                    <a:pt x="4397621" y="785992"/>
                  </a:lnTo>
                  <a:lnTo>
                    <a:pt x="4397587" y="786081"/>
                  </a:lnTo>
                  <a:lnTo>
                    <a:pt x="4397181" y="786357"/>
                  </a:lnTo>
                  <a:lnTo>
                    <a:pt x="4390100" y="791167"/>
                  </a:lnTo>
                  <a:lnTo>
                    <a:pt x="4388663" y="794916"/>
                  </a:lnTo>
                  <a:lnTo>
                    <a:pt x="4388607" y="795061"/>
                  </a:lnTo>
                  <a:lnTo>
                    <a:pt x="4381120" y="800147"/>
                  </a:lnTo>
                  <a:lnTo>
                    <a:pt x="4379627" y="804041"/>
                  </a:lnTo>
                  <a:lnTo>
                    <a:pt x="4379626" y="804042"/>
                  </a:lnTo>
                  <a:lnTo>
                    <a:pt x="4372140" y="809128"/>
                  </a:lnTo>
                  <a:lnTo>
                    <a:pt x="4371669" y="810355"/>
                  </a:lnTo>
                  <a:lnTo>
                    <a:pt x="4370647" y="813022"/>
                  </a:lnTo>
                  <a:lnTo>
                    <a:pt x="4363159" y="818109"/>
                  </a:lnTo>
                  <a:lnTo>
                    <a:pt x="4361666" y="822002"/>
                  </a:lnTo>
                  <a:lnTo>
                    <a:pt x="4354179" y="827088"/>
                  </a:lnTo>
                  <a:lnTo>
                    <a:pt x="4352686" y="830982"/>
                  </a:lnTo>
                  <a:lnTo>
                    <a:pt x="4345199" y="836068"/>
                  </a:lnTo>
                  <a:lnTo>
                    <a:pt x="4343706" y="839962"/>
                  </a:lnTo>
                  <a:lnTo>
                    <a:pt x="4343705" y="839963"/>
                  </a:lnTo>
                  <a:lnTo>
                    <a:pt x="4336219" y="845048"/>
                  </a:lnTo>
                  <a:lnTo>
                    <a:pt x="4334726" y="848942"/>
                  </a:lnTo>
                  <a:lnTo>
                    <a:pt x="4334726" y="848943"/>
                  </a:lnTo>
                  <a:lnTo>
                    <a:pt x="4334725" y="848943"/>
                  </a:lnTo>
                  <a:lnTo>
                    <a:pt x="4327238" y="854029"/>
                  </a:lnTo>
                  <a:lnTo>
                    <a:pt x="4325745" y="857923"/>
                  </a:lnTo>
                  <a:lnTo>
                    <a:pt x="4318258" y="863009"/>
                  </a:lnTo>
                  <a:lnTo>
                    <a:pt x="4316765" y="866903"/>
                  </a:lnTo>
                  <a:lnTo>
                    <a:pt x="4309278" y="871989"/>
                  </a:lnTo>
                  <a:lnTo>
                    <a:pt x="4307785" y="875883"/>
                  </a:lnTo>
                  <a:lnTo>
                    <a:pt x="4307784" y="875884"/>
                  </a:lnTo>
                  <a:lnTo>
                    <a:pt x="4300298" y="880970"/>
                  </a:lnTo>
                  <a:lnTo>
                    <a:pt x="4298805" y="884863"/>
                  </a:lnTo>
                  <a:lnTo>
                    <a:pt x="4298804" y="884864"/>
                  </a:lnTo>
                  <a:lnTo>
                    <a:pt x="4291317" y="889950"/>
                  </a:lnTo>
                  <a:lnTo>
                    <a:pt x="4289824" y="893844"/>
                  </a:lnTo>
                  <a:lnTo>
                    <a:pt x="4282337" y="898930"/>
                  </a:lnTo>
                  <a:lnTo>
                    <a:pt x="4281939" y="899968"/>
                  </a:lnTo>
                  <a:lnTo>
                    <a:pt x="4281574" y="900921"/>
                  </a:lnTo>
                  <a:lnTo>
                    <a:pt x="4280844" y="902825"/>
                  </a:lnTo>
                  <a:lnTo>
                    <a:pt x="4273357" y="907911"/>
                  </a:lnTo>
                  <a:lnTo>
                    <a:pt x="4271864" y="911804"/>
                  </a:lnTo>
                  <a:lnTo>
                    <a:pt x="4271863" y="911805"/>
                  </a:lnTo>
                  <a:lnTo>
                    <a:pt x="4264376" y="916891"/>
                  </a:lnTo>
                  <a:lnTo>
                    <a:pt x="4262883" y="920785"/>
                  </a:lnTo>
                  <a:lnTo>
                    <a:pt x="4255396" y="925871"/>
                  </a:lnTo>
                  <a:lnTo>
                    <a:pt x="4253903" y="929765"/>
                  </a:lnTo>
                  <a:lnTo>
                    <a:pt x="4246416" y="934851"/>
                  </a:lnTo>
                  <a:lnTo>
                    <a:pt x="4244923" y="938745"/>
                  </a:lnTo>
                  <a:lnTo>
                    <a:pt x="4244922" y="938746"/>
                  </a:lnTo>
                  <a:lnTo>
                    <a:pt x="4237436" y="943832"/>
                  </a:lnTo>
                  <a:lnTo>
                    <a:pt x="4235943" y="947725"/>
                  </a:lnTo>
                  <a:lnTo>
                    <a:pt x="4235942" y="947726"/>
                  </a:lnTo>
                  <a:lnTo>
                    <a:pt x="4228456" y="952812"/>
                  </a:lnTo>
                  <a:lnTo>
                    <a:pt x="4226963" y="956705"/>
                  </a:lnTo>
                  <a:lnTo>
                    <a:pt x="4226962" y="956706"/>
                  </a:lnTo>
                  <a:lnTo>
                    <a:pt x="4219475" y="961792"/>
                  </a:lnTo>
                  <a:lnTo>
                    <a:pt x="4217982" y="965686"/>
                  </a:lnTo>
                  <a:lnTo>
                    <a:pt x="4217982" y="965687"/>
                  </a:lnTo>
                  <a:lnTo>
                    <a:pt x="4217981" y="965687"/>
                  </a:lnTo>
                  <a:lnTo>
                    <a:pt x="4214610" y="967977"/>
                  </a:lnTo>
                  <a:lnTo>
                    <a:pt x="4210495" y="970772"/>
                  </a:lnTo>
                  <a:lnTo>
                    <a:pt x="4209002" y="974666"/>
                  </a:lnTo>
                  <a:lnTo>
                    <a:pt x="4209002" y="974667"/>
                  </a:lnTo>
                  <a:lnTo>
                    <a:pt x="4209001" y="974667"/>
                  </a:lnTo>
                  <a:lnTo>
                    <a:pt x="4201515" y="979753"/>
                  </a:lnTo>
                  <a:lnTo>
                    <a:pt x="4200022" y="983646"/>
                  </a:lnTo>
                  <a:lnTo>
                    <a:pt x="4200021" y="983647"/>
                  </a:lnTo>
                  <a:lnTo>
                    <a:pt x="4192535" y="988733"/>
                  </a:lnTo>
                  <a:lnTo>
                    <a:pt x="4191042" y="992626"/>
                  </a:lnTo>
                  <a:lnTo>
                    <a:pt x="4191041" y="992628"/>
                  </a:lnTo>
                  <a:lnTo>
                    <a:pt x="4183554" y="997714"/>
                  </a:lnTo>
                  <a:lnTo>
                    <a:pt x="4182061" y="1001607"/>
                  </a:lnTo>
                  <a:lnTo>
                    <a:pt x="4182060" y="1001608"/>
                  </a:lnTo>
                  <a:lnTo>
                    <a:pt x="4174573" y="1006694"/>
                  </a:lnTo>
                  <a:lnTo>
                    <a:pt x="4173080" y="1010588"/>
                  </a:lnTo>
                  <a:lnTo>
                    <a:pt x="4165594" y="1015674"/>
                  </a:lnTo>
                  <a:lnTo>
                    <a:pt x="4164101" y="1019567"/>
                  </a:lnTo>
                  <a:lnTo>
                    <a:pt x="4164100" y="1019568"/>
                  </a:lnTo>
                  <a:lnTo>
                    <a:pt x="4156613" y="1024654"/>
                  </a:lnTo>
                  <a:lnTo>
                    <a:pt x="4155149" y="1028472"/>
                  </a:lnTo>
                  <a:lnTo>
                    <a:pt x="4155120" y="1028548"/>
                  </a:lnTo>
                  <a:lnTo>
                    <a:pt x="4147633" y="1033634"/>
                  </a:lnTo>
                  <a:lnTo>
                    <a:pt x="4146140" y="1037528"/>
                  </a:lnTo>
                  <a:lnTo>
                    <a:pt x="4146139" y="1037529"/>
                  </a:lnTo>
                  <a:lnTo>
                    <a:pt x="4138653" y="1042615"/>
                  </a:lnTo>
                  <a:lnTo>
                    <a:pt x="4137160" y="1046508"/>
                  </a:lnTo>
                  <a:lnTo>
                    <a:pt x="4137159" y="1046509"/>
                  </a:lnTo>
                  <a:lnTo>
                    <a:pt x="4129672" y="1051595"/>
                  </a:lnTo>
                  <a:lnTo>
                    <a:pt x="4128179" y="1055489"/>
                  </a:lnTo>
                  <a:lnTo>
                    <a:pt x="4120692" y="1060575"/>
                  </a:lnTo>
                  <a:lnTo>
                    <a:pt x="4119199" y="1064469"/>
                  </a:lnTo>
                  <a:lnTo>
                    <a:pt x="4111712" y="1069555"/>
                  </a:lnTo>
                  <a:lnTo>
                    <a:pt x="4110219" y="1073449"/>
                  </a:lnTo>
                  <a:lnTo>
                    <a:pt x="4110218" y="1073450"/>
                  </a:lnTo>
                  <a:lnTo>
                    <a:pt x="4102732" y="1078536"/>
                  </a:lnTo>
                  <a:lnTo>
                    <a:pt x="4102307" y="1079644"/>
                  </a:lnTo>
                  <a:lnTo>
                    <a:pt x="4101239" y="1082430"/>
                  </a:lnTo>
                  <a:lnTo>
                    <a:pt x="4093751" y="1087517"/>
                  </a:lnTo>
                  <a:lnTo>
                    <a:pt x="4092445" y="1090923"/>
                  </a:lnTo>
                  <a:lnTo>
                    <a:pt x="4092300" y="1091301"/>
                  </a:lnTo>
                  <a:lnTo>
                    <a:pt x="4092258" y="1091410"/>
                  </a:lnTo>
                  <a:lnTo>
                    <a:pt x="4084771" y="1096496"/>
                  </a:lnTo>
                  <a:lnTo>
                    <a:pt x="4083278" y="1100390"/>
                  </a:lnTo>
                  <a:lnTo>
                    <a:pt x="4075791" y="1105476"/>
                  </a:lnTo>
                  <a:lnTo>
                    <a:pt x="4074298" y="1109370"/>
                  </a:lnTo>
                  <a:lnTo>
                    <a:pt x="4074297" y="1109371"/>
                  </a:lnTo>
                  <a:lnTo>
                    <a:pt x="4066811" y="1114457"/>
                  </a:lnTo>
                  <a:lnTo>
                    <a:pt x="4065318" y="1118350"/>
                  </a:lnTo>
                  <a:lnTo>
                    <a:pt x="4065317" y="1118351"/>
                  </a:lnTo>
                  <a:lnTo>
                    <a:pt x="4057830" y="1123437"/>
                  </a:lnTo>
                  <a:lnTo>
                    <a:pt x="4056337" y="1127331"/>
                  </a:lnTo>
                  <a:lnTo>
                    <a:pt x="4048850" y="1132417"/>
                  </a:lnTo>
                  <a:lnTo>
                    <a:pt x="4047357" y="1136311"/>
                  </a:lnTo>
                  <a:lnTo>
                    <a:pt x="4039870" y="1141397"/>
                  </a:lnTo>
                  <a:lnTo>
                    <a:pt x="4038377" y="1145291"/>
                  </a:lnTo>
                  <a:lnTo>
                    <a:pt x="4038376" y="1145292"/>
                  </a:lnTo>
                  <a:lnTo>
                    <a:pt x="4030890" y="1150378"/>
                  </a:lnTo>
                  <a:lnTo>
                    <a:pt x="4029397" y="1154271"/>
                  </a:lnTo>
                  <a:lnTo>
                    <a:pt x="4029396" y="1154272"/>
                  </a:lnTo>
                  <a:lnTo>
                    <a:pt x="4021909" y="1159358"/>
                  </a:lnTo>
                  <a:lnTo>
                    <a:pt x="4020416" y="1163252"/>
                  </a:lnTo>
                  <a:lnTo>
                    <a:pt x="4012929" y="1168338"/>
                  </a:lnTo>
                  <a:lnTo>
                    <a:pt x="4012183" y="1170285"/>
                  </a:lnTo>
                  <a:lnTo>
                    <a:pt x="4011436" y="1172233"/>
                  </a:lnTo>
                  <a:lnTo>
                    <a:pt x="4003949" y="1177319"/>
                  </a:lnTo>
                  <a:lnTo>
                    <a:pt x="4002456" y="1181212"/>
                  </a:lnTo>
                  <a:lnTo>
                    <a:pt x="4002456" y="1181213"/>
                  </a:lnTo>
                  <a:lnTo>
                    <a:pt x="4002455" y="1181213"/>
                  </a:lnTo>
                  <a:lnTo>
                    <a:pt x="3994968" y="1186299"/>
                  </a:lnTo>
                  <a:lnTo>
                    <a:pt x="3993475" y="1190193"/>
                  </a:lnTo>
                  <a:lnTo>
                    <a:pt x="3985989" y="1195279"/>
                  </a:lnTo>
                  <a:lnTo>
                    <a:pt x="3984496" y="1199172"/>
                  </a:lnTo>
                  <a:lnTo>
                    <a:pt x="3984495" y="1199173"/>
                  </a:lnTo>
                  <a:lnTo>
                    <a:pt x="3977008" y="1204259"/>
                  </a:lnTo>
                  <a:lnTo>
                    <a:pt x="3975515" y="1208153"/>
                  </a:lnTo>
                  <a:lnTo>
                    <a:pt x="3968028" y="1213239"/>
                  </a:lnTo>
                  <a:lnTo>
                    <a:pt x="3966535" y="1217133"/>
                  </a:lnTo>
                  <a:lnTo>
                    <a:pt x="3966534" y="1217134"/>
                  </a:lnTo>
                  <a:lnTo>
                    <a:pt x="3959048" y="1222220"/>
                  </a:lnTo>
                  <a:lnTo>
                    <a:pt x="3957555" y="1226113"/>
                  </a:lnTo>
                  <a:lnTo>
                    <a:pt x="3957554" y="1226114"/>
                  </a:lnTo>
                  <a:lnTo>
                    <a:pt x="3950067" y="1231200"/>
                  </a:lnTo>
                  <a:lnTo>
                    <a:pt x="3948574" y="1235094"/>
                  </a:lnTo>
                  <a:lnTo>
                    <a:pt x="3941087" y="1240180"/>
                  </a:lnTo>
                  <a:lnTo>
                    <a:pt x="3939594" y="1244074"/>
                  </a:lnTo>
                  <a:lnTo>
                    <a:pt x="3932107" y="1249160"/>
                  </a:lnTo>
                  <a:lnTo>
                    <a:pt x="3930614" y="1253054"/>
                  </a:lnTo>
                  <a:lnTo>
                    <a:pt x="3930613" y="1253055"/>
                  </a:lnTo>
                  <a:lnTo>
                    <a:pt x="3923127" y="1258141"/>
                  </a:lnTo>
                  <a:lnTo>
                    <a:pt x="3922574" y="1259582"/>
                  </a:lnTo>
                  <a:lnTo>
                    <a:pt x="3921634" y="1262035"/>
                  </a:lnTo>
                  <a:lnTo>
                    <a:pt x="3914146" y="1267122"/>
                  </a:lnTo>
                  <a:lnTo>
                    <a:pt x="3912653" y="1271015"/>
                  </a:lnTo>
                  <a:lnTo>
                    <a:pt x="3905166" y="1276101"/>
                  </a:lnTo>
                  <a:lnTo>
                    <a:pt x="3903673" y="1279995"/>
                  </a:lnTo>
                  <a:lnTo>
                    <a:pt x="3896186" y="1285081"/>
                  </a:lnTo>
                  <a:lnTo>
                    <a:pt x="3894693" y="1288975"/>
                  </a:lnTo>
                  <a:lnTo>
                    <a:pt x="3894692" y="1288976"/>
                  </a:lnTo>
                  <a:lnTo>
                    <a:pt x="3887206" y="1294062"/>
                  </a:lnTo>
                  <a:lnTo>
                    <a:pt x="3885713" y="1297955"/>
                  </a:lnTo>
                  <a:lnTo>
                    <a:pt x="3885712" y="1297956"/>
                  </a:lnTo>
                  <a:lnTo>
                    <a:pt x="3878225" y="1303042"/>
                  </a:lnTo>
                  <a:lnTo>
                    <a:pt x="3876732" y="1306936"/>
                  </a:lnTo>
                  <a:lnTo>
                    <a:pt x="3869245" y="1312022"/>
                  </a:lnTo>
                  <a:lnTo>
                    <a:pt x="3867752" y="1315916"/>
                  </a:lnTo>
                  <a:lnTo>
                    <a:pt x="3860265" y="1321002"/>
                  </a:lnTo>
                  <a:lnTo>
                    <a:pt x="3858772" y="1324896"/>
                  </a:lnTo>
                  <a:lnTo>
                    <a:pt x="3858771" y="1324897"/>
                  </a:lnTo>
                  <a:lnTo>
                    <a:pt x="3851285" y="1329983"/>
                  </a:lnTo>
                  <a:lnTo>
                    <a:pt x="3849792" y="1333876"/>
                  </a:lnTo>
                  <a:lnTo>
                    <a:pt x="3849791" y="1333877"/>
                  </a:lnTo>
                  <a:lnTo>
                    <a:pt x="3842304" y="1338963"/>
                  </a:lnTo>
                  <a:lnTo>
                    <a:pt x="3840811" y="1342857"/>
                  </a:lnTo>
                  <a:lnTo>
                    <a:pt x="3833324" y="1347943"/>
                  </a:lnTo>
                  <a:lnTo>
                    <a:pt x="3832578" y="1349890"/>
                  </a:lnTo>
                  <a:lnTo>
                    <a:pt x="3831831" y="1351838"/>
                  </a:lnTo>
                  <a:lnTo>
                    <a:pt x="3824344" y="1356924"/>
                  </a:lnTo>
                  <a:lnTo>
                    <a:pt x="3822851" y="1360817"/>
                  </a:lnTo>
                  <a:lnTo>
                    <a:pt x="3822851" y="1360818"/>
                  </a:lnTo>
                  <a:lnTo>
                    <a:pt x="3822850" y="1360818"/>
                  </a:lnTo>
                  <a:lnTo>
                    <a:pt x="3815363" y="1365904"/>
                  </a:lnTo>
                  <a:lnTo>
                    <a:pt x="3813870" y="1369798"/>
                  </a:lnTo>
                  <a:lnTo>
                    <a:pt x="3806384" y="1374884"/>
                  </a:lnTo>
                  <a:lnTo>
                    <a:pt x="3804891" y="1378777"/>
                  </a:lnTo>
                  <a:lnTo>
                    <a:pt x="3804890" y="1378778"/>
                  </a:lnTo>
                  <a:lnTo>
                    <a:pt x="3797403" y="1383864"/>
                  </a:lnTo>
                  <a:lnTo>
                    <a:pt x="3795910" y="1387758"/>
                  </a:lnTo>
                  <a:lnTo>
                    <a:pt x="3788423" y="1392844"/>
                  </a:lnTo>
                  <a:lnTo>
                    <a:pt x="3786930" y="1396738"/>
                  </a:lnTo>
                  <a:lnTo>
                    <a:pt x="3786929" y="1396739"/>
                  </a:lnTo>
                  <a:lnTo>
                    <a:pt x="3779443" y="1401825"/>
                  </a:lnTo>
                  <a:lnTo>
                    <a:pt x="3777950" y="1405718"/>
                  </a:lnTo>
                  <a:lnTo>
                    <a:pt x="3777949" y="1405719"/>
                  </a:lnTo>
                  <a:lnTo>
                    <a:pt x="3770462" y="1410805"/>
                  </a:lnTo>
                  <a:lnTo>
                    <a:pt x="3768969" y="1414699"/>
                  </a:lnTo>
                  <a:lnTo>
                    <a:pt x="3761482" y="1419785"/>
                  </a:lnTo>
                  <a:lnTo>
                    <a:pt x="3759989" y="1423679"/>
                  </a:lnTo>
                  <a:lnTo>
                    <a:pt x="3752502" y="1428765"/>
                  </a:lnTo>
                  <a:lnTo>
                    <a:pt x="3751009" y="1432659"/>
                  </a:lnTo>
                  <a:lnTo>
                    <a:pt x="3751008" y="1432660"/>
                  </a:lnTo>
                  <a:lnTo>
                    <a:pt x="3743522" y="1437746"/>
                  </a:lnTo>
                  <a:lnTo>
                    <a:pt x="3743420" y="1438010"/>
                  </a:lnTo>
                  <a:lnTo>
                    <a:pt x="3742029" y="1441640"/>
                  </a:lnTo>
                  <a:lnTo>
                    <a:pt x="3734541" y="1446727"/>
                  </a:lnTo>
                  <a:lnTo>
                    <a:pt x="3733048" y="1450620"/>
                  </a:lnTo>
                  <a:lnTo>
                    <a:pt x="3725561" y="1455706"/>
                  </a:lnTo>
                  <a:lnTo>
                    <a:pt x="3724068" y="1459600"/>
                  </a:lnTo>
                  <a:lnTo>
                    <a:pt x="3716581" y="1464686"/>
                  </a:lnTo>
                  <a:lnTo>
                    <a:pt x="3715088" y="1468580"/>
                  </a:lnTo>
                  <a:lnTo>
                    <a:pt x="3715087" y="1468581"/>
                  </a:lnTo>
                  <a:lnTo>
                    <a:pt x="3707601" y="1473667"/>
                  </a:lnTo>
                  <a:lnTo>
                    <a:pt x="3706108" y="1477560"/>
                  </a:lnTo>
                  <a:lnTo>
                    <a:pt x="3706107" y="1477561"/>
                  </a:lnTo>
                  <a:lnTo>
                    <a:pt x="3698620" y="1482647"/>
                  </a:lnTo>
                  <a:lnTo>
                    <a:pt x="3697127" y="1486541"/>
                  </a:lnTo>
                  <a:lnTo>
                    <a:pt x="3689640" y="1491627"/>
                  </a:lnTo>
                  <a:lnTo>
                    <a:pt x="3688147" y="1495521"/>
                  </a:lnTo>
                  <a:lnTo>
                    <a:pt x="3680660" y="1500607"/>
                  </a:lnTo>
                  <a:lnTo>
                    <a:pt x="3679167" y="1504501"/>
                  </a:lnTo>
                  <a:lnTo>
                    <a:pt x="3679166" y="1504502"/>
                  </a:lnTo>
                  <a:lnTo>
                    <a:pt x="3671680" y="1509588"/>
                  </a:lnTo>
                  <a:lnTo>
                    <a:pt x="3670187" y="1513481"/>
                  </a:lnTo>
                  <a:lnTo>
                    <a:pt x="3670186" y="1513482"/>
                  </a:lnTo>
                  <a:lnTo>
                    <a:pt x="3662699" y="1518568"/>
                  </a:lnTo>
                  <a:lnTo>
                    <a:pt x="3661206" y="1522462"/>
                  </a:lnTo>
                  <a:lnTo>
                    <a:pt x="3653719" y="1527548"/>
                  </a:lnTo>
                  <a:lnTo>
                    <a:pt x="3652973" y="1529495"/>
                  </a:lnTo>
                  <a:lnTo>
                    <a:pt x="3652226" y="1531443"/>
                  </a:lnTo>
                  <a:lnTo>
                    <a:pt x="3644739" y="1536529"/>
                  </a:lnTo>
                  <a:lnTo>
                    <a:pt x="3643246" y="1540422"/>
                  </a:lnTo>
                  <a:lnTo>
                    <a:pt x="3643246" y="1540423"/>
                  </a:lnTo>
                  <a:lnTo>
                    <a:pt x="3643245" y="1540423"/>
                  </a:lnTo>
                  <a:lnTo>
                    <a:pt x="3635758" y="1545509"/>
                  </a:lnTo>
                  <a:lnTo>
                    <a:pt x="3634265" y="1549403"/>
                  </a:lnTo>
                  <a:lnTo>
                    <a:pt x="3626779" y="1554489"/>
                  </a:lnTo>
                  <a:lnTo>
                    <a:pt x="3625286" y="1558382"/>
                  </a:lnTo>
                  <a:lnTo>
                    <a:pt x="3625285" y="1558383"/>
                  </a:lnTo>
                  <a:lnTo>
                    <a:pt x="3617798" y="1563469"/>
                  </a:lnTo>
                  <a:lnTo>
                    <a:pt x="3616305" y="1567363"/>
                  </a:lnTo>
                  <a:lnTo>
                    <a:pt x="3608818" y="1572449"/>
                  </a:lnTo>
                  <a:lnTo>
                    <a:pt x="3607325" y="1576343"/>
                  </a:lnTo>
                  <a:lnTo>
                    <a:pt x="3607324" y="1576344"/>
                  </a:lnTo>
                  <a:lnTo>
                    <a:pt x="3599838" y="1581430"/>
                  </a:lnTo>
                  <a:lnTo>
                    <a:pt x="3598345" y="1585323"/>
                  </a:lnTo>
                  <a:lnTo>
                    <a:pt x="3598344" y="1585324"/>
                  </a:lnTo>
                  <a:lnTo>
                    <a:pt x="3590857" y="1590410"/>
                  </a:lnTo>
                  <a:lnTo>
                    <a:pt x="3589364" y="1594304"/>
                  </a:lnTo>
                  <a:lnTo>
                    <a:pt x="3581877" y="1599390"/>
                  </a:lnTo>
                  <a:lnTo>
                    <a:pt x="3580384" y="1603284"/>
                  </a:lnTo>
                  <a:lnTo>
                    <a:pt x="3572897" y="1608370"/>
                  </a:lnTo>
                  <a:lnTo>
                    <a:pt x="3571404" y="1612264"/>
                  </a:lnTo>
                  <a:lnTo>
                    <a:pt x="3571403" y="1612265"/>
                  </a:lnTo>
                  <a:lnTo>
                    <a:pt x="3563917" y="1617351"/>
                  </a:lnTo>
                  <a:lnTo>
                    <a:pt x="3563395" y="1618712"/>
                  </a:lnTo>
                  <a:lnTo>
                    <a:pt x="3562424" y="1621245"/>
                  </a:lnTo>
                  <a:lnTo>
                    <a:pt x="3554936" y="1626332"/>
                  </a:lnTo>
                  <a:lnTo>
                    <a:pt x="3553443" y="1630225"/>
                  </a:lnTo>
                  <a:lnTo>
                    <a:pt x="3545956" y="1635311"/>
                  </a:lnTo>
                  <a:lnTo>
                    <a:pt x="3544463" y="1639205"/>
                  </a:lnTo>
                  <a:lnTo>
                    <a:pt x="3536976" y="1644291"/>
                  </a:lnTo>
                  <a:lnTo>
                    <a:pt x="3535483" y="1648185"/>
                  </a:lnTo>
                  <a:lnTo>
                    <a:pt x="3535482" y="1648186"/>
                  </a:lnTo>
                  <a:lnTo>
                    <a:pt x="3527996" y="1653272"/>
                  </a:lnTo>
                  <a:lnTo>
                    <a:pt x="3526503" y="1657165"/>
                  </a:lnTo>
                  <a:lnTo>
                    <a:pt x="3526502" y="1657166"/>
                  </a:lnTo>
                  <a:lnTo>
                    <a:pt x="3519015" y="1662252"/>
                  </a:lnTo>
                  <a:lnTo>
                    <a:pt x="3517522" y="1666146"/>
                  </a:lnTo>
                  <a:lnTo>
                    <a:pt x="3510035" y="1671232"/>
                  </a:lnTo>
                  <a:lnTo>
                    <a:pt x="3508542" y="1675126"/>
                  </a:lnTo>
                  <a:lnTo>
                    <a:pt x="3501055" y="1680212"/>
                  </a:lnTo>
                  <a:lnTo>
                    <a:pt x="3499562" y="1684106"/>
                  </a:lnTo>
                  <a:lnTo>
                    <a:pt x="3499561" y="1684107"/>
                  </a:lnTo>
                  <a:lnTo>
                    <a:pt x="3492075" y="1689193"/>
                  </a:lnTo>
                  <a:lnTo>
                    <a:pt x="3490582" y="1693086"/>
                  </a:lnTo>
                  <a:lnTo>
                    <a:pt x="3490581" y="1693087"/>
                  </a:lnTo>
                  <a:lnTo>
                    <a:pt x="3483094" y="1698173"/>
                  </a:lnTo>
                  <a:lnTo>
                    <a:pt x="3481601" y="1702067"/>
                  </a:lnTo>
                  <a:lnTo>
                    <a:pt x="3474114" y="1707153"/>
                  </a:lnTo>
                  <a:lnTo>
                    <a:pt x="3473350" y="1709148"/>
                  </a:lnTo>
                  <a:lnTo>
                    <a:pt x="3472621" y="1711048"/>
                  </a:lnTo>
                  <a:lnTo>
                    <a:pt x="3465134" y="1716134"/>
                  </a:lnTo>
                  <a:lnTo>
                    <a:pt x="3463641" y="1720027"/>
                  </a:lnTo>
                  <a:lnTo>
                    <a:pt x="3463641" y="1720028"/>
                  </a:lnTo>
                  <a:lnTo>
                    <a:pt x="3463640" y="1720028"/>
                  </a:lnTo>
                  <a:lnTo>
                    <a:pt x="3456153" y="1725114"/>
                  </a:lnTo>
                  <a:lnTo>
                    <a:pt x="3454660" y="1729008"/>
                  </a:lnTo>
                  <a:lnTo>
                    <a:pt x="3447173" y="1734094"/>
                  </a:lnTo>
                  <a:lnTo>
                    <a:pt x="3445680" y="1737988"/>
                  </a:lnTo>
                  <a:lnTo>
                    <a:pt x="3438193" y="1743074"/>
                  </a:lnTo>
                  <a:lnTo>
                    <a:pt x="3436700" y="1746968"/>
                  </a:lnTo>
                  <a:lnTo>
                    <a:pt x="3436699" y="1746969"/>
                  </a:lnTo>
                  <a:lnTo>
                    <a:pt x="3429213" y="1752055"/>
                  </a:lnTo>
                  <a:lnTo>
                    <a:pt x="3427720" y="1755948"/>
                  </a:lnTo>
                  <a:lnTo>
                    <a:pt x="3427719" y="1755949"/>
                  </a:lnTo>
                  <a:lnTo>
                    <a:pt x="3420233" y="1761035"/>
                  </a:lnTo>
                  <a:lnTo>
                    <a:pt x="3418740" y="1764928"/>
                  </a:lnTo>
                  <a:lnTo>
                    <a:pt x="3418739" y="1764929"/>
                  </a:lnTo>
                  <a:lnTo>
                    <a:pt x="3411252" y="1770015"/>
                  </a:lnTo>
                  <a:lnTo>
                    <a:pt x="3409759" y="1773909"/>
                  </a:lnTo>
                  <a:lnTo>
                    <a:pt x="3409758" y="1773910"/>
                  </a:lnTo>
                  <a:lnTo>
                    <a:pt x="3406541" y="1776095"/>
                  </a:lnTo>
                  <a:lnTo>
                    <a:pt x="3402272" y="1778995"/>
                  </a:lnTo>
                  <a:lnTo>
                    <a:pt x="3400779" y="1782889"/>
                  </a:lnTo>
                  <a:lnTo>
                    <a:pt x="3400778" y="1782890"/>
                  </a:lnTo>
                  <a:lnTo>
                    <a:pt x="3393292" y="1787976"/>
                  </a:lnTo>
                  <a:lnTo>
                    <a:pt x="3391799" y="1791869"/>
                  </a:lnTo>
                  <a:lnTo>
                    <a:pt x="3391798" y="1791870"/>
                  </a:lnTo>
                  <a:lnTo>
                    <a:pt x="3384312" y="1796956"/>
                  </a:lnTo>
                  <a:lnTo>
                    <a:pt x="3382819" y="1800849"/>
                  </a:lnTo>
                  <a:lnTo>
                    <a:pt x="3382818" y="1800851"/>
                  </a:lnTo>
                  <a:lnTo>
                    <a:pt x="3375331" y="1805937"/>
                  </a:lnTo>
                  <a:lnTo>
                    <a:pt x="3373838" y="1809830"/>
                  </a:lnTo>
                  <a:lnTo>
                    <a:pt x="3373837" y="1809831"/>
                  </a:lnTo>
                  <a:lnTo>
                    <a:pt x="3366350" y="1814917"/>
                  </a:lnTo>
                  <a:lnTo>
                    <a:pt x="3364857" y="1818811"/>
                  </a:lnTo>
                  <a:lnTo>
                    <a:pt x="3357371" y="1823897"/>
                  </a:lnTo>
                  <a:lnTo>
                    <a:pt x="3355878" y="1827790"/>
                  </a:lnTo>
                  <a:lnTo>
                    <a:pt x="3355877" y="1827790"/>
                  </a:lnTo>
                  <a:lnTo>
                    <a:pt x="3355877" y="1827791"/>
                  </a:lnTo>
                  <a:lnTo>
                    <a:pt x="3348390" y="1832877"/>
                  </a:lnTo>
                  <a:lnTo>
                    <a:pt x="3346897" y="1836771"/>
                  </a:lnTo>
                  <a:lnTo>
                    <a:pt x="3339410" y="1841857"/>
                  </a:lnTo>
                  <a:lnTo>
                    <a:pt x="3337917" y="1845751"/>
                  </a:lnTo>
                  <a:lnTo>
                    <a:pt x="3337916" y="1845752"/>
                  </a:lnTo>
                  <a:lnTo>
                    <a:pt x="3330430" y="1850838"/>
                  </a:lnTo>
                  <a:lnTo>
                    <a:pt x="3328937" y="1854731"/>
                  </a:lnTo>
                  <a:lnTo>
                    <a:pt x="3328936" y="1854732"/>
                  </a:lnTo>
                  <a:lnTo>
                    <a:pt x="3321449" y="1859818"/>
                  </a:lnTo>
                  <a:lnTo>
                    <a:pt x="3319956" y="1863712"/>
                  </a:lnTo>
                  <a:lnTo>
                    <a:pt x="3312469" y="1868798"/>
                  </a:lnTo>
                  <a:lnTo>
                    <a:pt x="3310976" y="1872692"/>
                  </a:lnTo>
                  <a:lnTo>
                    <a:pt x="3303489" y="1877778"/>
                  </a:lnTo>
                  <a:lnTo>
                    <a:pt x="3301996" y="1881672"/>
                  </a:lnTo>
                  <a:lnTo>
                    <a:pt x="3301995" y="1881673"/>
                  </a:lnTo>
                  <a:lnTo>
                    <a:pt x="3294509" y="1886759"/>
                  </a:lnTo>
                  <a:lnTo>
                    <a:pt x="3293987" y="1888120"/>
                  </a:lnTo>
                  <a:lnTo>
                    <a:pt x="3293016" y="1890653"/>
                  </a:lnTo>
                  <a:lnTo>
                    <a:pt x="3285528" y="1895740"/>
                  </a:lnTo>
                  <a:lnTo>
                    <a:pt x="3284035" y="1899633"/>
                  </a:lnTo>
                  <a:lnTo>
                    <a:pt x="3276548" y="1904719"/>
                  </a:lnTo>
                  <a:lnTo>
                    <a:pt x="3275055" y="1908613"/>
                  </a:lnTo>
                  <a:lnTo>
                    <a:pt x="3267568" y="1913699"/>
                  </a:lnTo>
                  <a:lnTo>
                    <a:pt x="3266075" y="1917593"/>
                  </a:lnTo>
                  <a:lnTo>
                    <a:pt x="3266074" y="1917594"/>
                  </a:lnTo>
                  <a:lnTo>
                    <a:pt x="3258588" y="1922680"/>
                  </a:lnTo>
                  <a:lnTo>
                    <a:pt x="3257095" y="1926573"/>
                  </a:lnTo>
                  <a:lnTo>
                    <a:pt x="3257094" y="1926573"/>
                  </a:lnTo>
                  <a:lnTo>
                    <a:pt x="3257094" y="1926574"/>
                  </a:lnTo>
                  <a:lnTo>
                    <a:pt x="3249607" y="1931660"/>
                  </a:lnTo>
                  <a:lnTo>
                    <a:pt x="3248114" y="1935554"/>
                  </a:lnTo>
                  <a:lnTo>
                    <a:pt x="3240627" y="1940640"/>
                  </a:lnTo>
                  <a:lnTo>
                    <a:pt x="3239134" y="1944534"/>
                  </a:lnTo>
                  <a:lnTo>
                    <a:pt x="3231647" y="1949620"/>
                  </a:lnTo>
                  <a:lnTo>
                    <a:pt x="3230154" y="1953514"/>
                  </a:lnTo>
                  <a:lnTo>
                    <a:pt x="3230153" y="1953515"/>
                  </a:lnTo>
                  <a:lnTo>
                    <a:pt x="3222667" y="1958601"/>
                  </a:lnTo>
                  <a:lnTo>
                    <a:pt x="3221174" y="1962494"/>
                  </a:lnTo>
                  <a:lnTo>
                    <a:pt x="3221173" y="1962495"/>
                  </a:lnTo>
                  <a:lnTo>
                    <a:pt x="3213686" y="1967581"/>
                  </a:lnTo>
                  <a:lnTo>
                    <a:pt x="3212193" y="1971475"/>
                  </a:lnTo>
                  <a:lnTo>
                    <a:pt x="3204706" y="1976561"/>
                  </a:lnTo>
                  <a:lnTo>
                    <a:pt x="3203960" y="1978508"/>
                  </a:lnTo>
                  <a:lnTo>
                    <a:pt x="3203213" y="1980456"/>
                  </a:lnTo>
                  <a:lnTo>
                    <a:pt x="3195726" y="1985542"/>
                  </a:lnTo>
                  <a:lnTo>
                    <a:pt x="3194233" y="1989435"/>
                  </a:lnTo>
                  <a:lnTo>
                    <a:pt x="3194232" y="1989435"/>
                  </a:lnTo>
                  <a:lnTo>
                    <a:pt x="3194232" y="1989436"/>
                  </a:lnTo>
                  <a:lnTo>
                    <a:pt x="3186745" y="1994522"/>
                  </a:lnTo>
                  <a:lnTo>
                    <a:pt x="3185252" y="1998416"/>
                  </a:lnTo>
                  <a:lnTo>
                    <a:pt x="3177766" y="2003502"/>
                  </a:lnTo>
                  <a:lnTo>
                    <a:pt x="3176273" y="2007395"/>
                  </a:lnTo>
                  <a:lnTo>
                    <a:pt x="3176272" y="2007395"/>
                  </a:lnTo>
                  <a:lnTo>
                    <a:pt x="3176272" y="2007396"/>
                  </a:lnTo>
                  <a:lnTo>
                    <a:pt x="3168785" y="2012482"/>
                  </a:lnTo>
                  <a:lnTo>
                    <a:pt x="3167292" y="2016376"/>
                  </a:lnTo>
                  <a:lnTo>
                    <a:pt x="3159805" y="2021462"/>
                  </a:lnTo>
                  <a:lnTo>
                    <a:pt x="3158312" y="2025356"/>
                  </a:lnTo>
                  <a:lnTo>
                    <a:pt x="3158311" y="2025357"/>
                  </a:lnTo>
                  <a:lnTo>
                    <a:pt x="3150825" y="2030443"/>
                  </a:lnTo>
                  <a:lnTo>
                    <a:pt x="3149332" y="2034336"/>
                  </a:lnTo>
                  <a:lnTo>
                    <a:pt x="3149331" y="2034337"/>
                  </a:lnTo>
                  <a:lnTo>
                    <a:pt x="3141844" y="2039423"/>
                  </a:lnTo>
                  <a:lnTo>
                    <a:pt x="3140351" y="2043317"/>
                  </a:lnTo>
                  <a:lnTo>
                    <a:pt x="3132864" y="2048403"/>
                  </a:lnTo>
                  <a:lnTo>
                    <a:pt x="3131371" y="2052297"/>
                  </a:lnTo>
                  <a:lnTo>
                    <a:pt x="3123884" y="2057383"/>
                  </a:lnTo>
                  <a:lnTo>
                    <a:pt x="3122391" y="2061277"/>
                  </a:lnTo>
                  <a:lnTo>
                    <a:pt x="3122390" y="2061278"/>
                  </a:lnTo>
                  <a:lnTo>
                    <a:pt x="3114904" y="2066364"/>
                  </a:lnTo>
                  <a:lnTo>
                    <a:pt x="3114382" y="2067725"/>
                  </a:lnTo>
                  <a:lnTo>
                    <a:pt x="3113411" y="2070258"/>
                  </a:lnTo>
                  <a:lnTo>
                    <a:pt x="3105923" y="2075345"/>
                  </a:lnTo>
                  <a:lnTo>
                    <a:pt x="3104430" y="2079238"/>
                  </a:lnTo>
                  <a:lnTo>
                    <a:pt x="3096943" y="2084324"/>
                  </a:lnTo>
                  <a:lnTo>
                    <a:pt x="3095450" y="2088218"/>
                  </a:lnTo>
                  <a:lnTo>
                    <a:pt x="3087963" y="2093304"/>
                  </a:lnTo>
                  <a:lnTo>
                    <a:pt x="3086470" y="2097198"/>
                  </a:lnTo>
                  <a:lnTo>
                    <a:pt x="3086469" y="2097199"/>
                  </a:lnTo>
                  <a:lnTo>
                    <a:pt x="3078983" y="2102285"/>
                  </a:lnTo>
                  <a:lnTo>
                    <a:pt x="3077490" y="2106178"/>
                  </a:lnTo>
                  <a:lnTo>
                    <a:pt x="3077489" y="2106178"/>
                  </a:lnTo>
                  <a:lnTo>
                    <a:pt x="3077489" y="2106179"/>
                  </a:lnTo>
                  <a:lnTo>
                    <a:pt x="3070002" y="2111265"/>
                  </a:lnTo>
                  <a:lnTo>
                    <a:pt x="3068509" y="2115159"/>
                  </a:lnTo>
                  <a:lnTo>
                    <a:pt x="3061022" y="2120245"/>
                  </a:lnTo>
                  <a:lnTo>
                    <a:pt x="3059529" y="2124139"/>
                  </a:lnTo>
                  <a:lnTo>
                    <a:pt x="3052042" y="2129225"/>
                  </a:lnTo>
                  <a:lnTo>
                    <a:pt x="3050549" y="2133119"/>
                  </a:lnTo>
                  <a:lnTo>
                    <a:pt x="3050548" y="2133120"/>
                  </a:lnTo>
                  <a:lnTo>
                    <a:pt x="3043062" y="2138206"/>
                  </a:lnTo>
                  <a:lnTo>
                    <a:pt x="3041569" y="2142099"/>
                  </a:lnTo>
                  <a:lnTo>
                    <a:pt x="3041568" y="2142100"/>
                  </a:lnTo>
                  <a:lnTo>
                    <a:pt x="3034081" y="2147186"/>
                  </a:lnTo>
                  <a:lnTo>
                    <a:pt x="3032588" y="2151080"/>
                  </a:lnTo>
                  <a:lnTo>
                    <a:pt x="3025101" y="2156166"/>
                  </a:lnTo>
                  <a:lnTo>
                    <a:pt x="3024355" y="2158113"/>
                  </a:lnTo>
                  <a:lnTo>
                    <a:pt x="3023608" y="2160061"/>
                  </a:lnTo>
                  <a:lnTo>
                    <a:pt x="3016121" y="2165147"/>
                  </a:lnTo>
                  <a:lnTo>
                    <a:pt x="3014628" y="2169040"/>
                  </a:lnTo>
                  <a:lnTo>
                    <a:pt x="3014627" y="2169040"/>
                  </a:lnTo>
                  <a:lnTo>
                    <a:pt x="3014627" y="2169041"/>
                  </a:lnTo>
                  <a:lnTo>
                    <a:pt x="3007140" y="2174127"/>
                  </a:lnTo>
                  <a:lnTo>
                    <a:pt x="3005647" y="2178021"/>
                  </a:lnTo>
                  <a:lnTo>
                    <a:pt x="2998161" y="2183107"/>
                  </a:lnTo>
                  <a:lnTo>
                    <a:pt x="2996668" y="2187000"/>
                  </a:lnTo>
                  <a:lnTo>
                    <a:pt x="2996667" y="2187000"/>
                  </a:lnTo>
                  <a:lnTo>
                    <a:pt x="2996667" y="2187001"/>
                  </a:lnTo>
                  <a:lnTo>
                    <a:pt x="2989180" y="2192087"/>
                  </a:lnTo>
                  <a:lnTo>
                    <a:pt x="2987687" y="2195981"/>
                  </a:lnTo>
                  <a:lnTo>
                    <a:pt x="2980200" y="2201067"/>
                  </a:lnTo>
                  <a:lnTo>
                    <a:pt x="2978707" y="2204961"/>
                  </a:lnTo>
                  <a:lnTo>
                    <a:pt x="2978706" y="2204962"/>
                  </a:lnTo>
                  <a:lnTo>
                    <a:pt x="2971220" y="2210048"/>
                  </a:lnTo>
                  <a:lnTo>
                    <a:pt x="2969727" y="2213941"/>
                  </a:lnTo>
                  <a:lnTo>
                    <a:pt x="2969726" y="2213942"/>
                  </a:lnTo>
                  <a:lnTo>
                    <a:pt x="2962239" y="2219028"/>
                  </a:lnTo>
                  <a:lnTo>
                    <a:pt x="2960746" y="2222922"/>
                  </a:lnTo>
                  <a:lnTo>
                    <a:pt x="2953259" y="2228008"/>
                  </a:lnTo>
                  <a:lnTo>
                    <a:pt x="2951766" y="2231902"/>
                  </a:lnTo>
                  <a:lnTo>
                    <a:pt x="2944279" y="2236988"/>
                  </a:lnTo>
                  <a:lnTo>
                    <a:pt x="2942786" y="2240882"/>
                  </a:lnTo>
                  <a:lnTo>
                    <a:pt x="2942785" y="2240883"/>
                  </a:lnTo>
                  <a:lnTo>
                    <a:pt x="2935299" y="2245969"/>
                  </a:lnTo>
                  <a:lnTo>
                    <a:pt x="2934777" y="2247330"/>
                  </a:lnTo>
                  <a:lnTo>
                    <a:pt x="2933806" y="2249863"/>
                  </a:lnTo>
                  <a:lnTo>
                    <a:pt x="2926318" y="2254950"/>
                  </a:lnTo>
                  <a:lnTo>
                    <a:pt x="2924825" y="2258843"/>
                  </a:lnTo>
                  <a:lnTo>
                    <a:pt x="2917338" y="2263929"/>
                  </a:lnTo>
                  <a:lnTo>
                    <a:pt x="2915845" y="2267823"/>
                  </a:lnTo>
                  <a:lnTo>
                    <a:pt x="2908358" y="2272909"/>
                  </a:lnTo>
                  <a:lnTo>
                    <a:pt x="2906865" y="2276803"/>
                  </a:lnTo>
                  <a:lnTo>
                    <a:pt x="2906864" y="2276804"/>
                  </a:lnTo>
                  <a:lnTo>
                    <a:pt x="2899378" y="2281890"/>
                  </a:lnTo>
                  <a:lnTo>
                    <a:pt x="2897885" y="2285783"/>
                  </a:lnTo>
                  <a:lnTo>
                    <a:pt x="2897884" y="2285783"/>
                  </a:lnTo>
                  <a:lnTo>
                    <a:pt x="2897884" y="2285784"/>
                  </a:lnTo>
                  <a:lnTo>
                    <a:pt x="2890397" y="2290870"/>
                  </a:lnTo>
                  <a:lnTo>
                    <a:pt x="2888904" y="2294764"/>
                  </a:lnTo>
                  <a:lnTo>
                    <a:pt x="2881417" y="2299850"/>
                  </a:lnTo>
                  <a:lnTo>
                    <a:pt x="2879924" y="2303744"/>
                  </a:lnTo>
                  <a:lnTo>
                    <a:pt x="2872437" y="2308830"/>
                  </a:lnTo>
                  <a:lnTo>
                    <a:pt x="2870944" y="2312724"/>
                  </a:lnTo>
                  <a:lnTo>
                    <a:pt x="2870943" y="2312725"/>
                  </a:lnTo>
                  <a:lnTo>
                    <a:pt x="2863457" y="2317811"/>
                  </a:lnTo>
                  <a:lnTo>
                    <a:pt x="2861964" y="2321704"/>
                  </a:lnTo>
                  <a:lnTo>
                    <a:pt x="2861963" y="2321705"/>
                  </a:lnTo>
                  <a:lnTo>
                    <a:pt x="2854476" y="2326791"/>
                  </a:lnTo>
                  <a:lnTo>
                    <a:pt x="2852983" y="2330685"/>
                  </a:lnTo>
                  <a:lnTo>
                    <a:pt x="2845496" y="2335771"/>
                  </a:lnTo>
                  <a:lnTo>
                    <a:pt x="2844750" y="2337718"/>
                  </a:lnTo>
                  <a:lnTo>
                    <a:pt x="2844003" y="2339666"/>
                  </a:lnTo>
                  <a:lnTo>
                    <a:pt x="2836516" y="2344752"/>
                  </a:lnTo>
                  <a:lnTo>
                    <a:pt x="2835023" y="2348645"/>
                  </a:lnTo>
                  <a:lnTo>
                    <a:pt x="2835022" y="2348645"/>
                  </a:lnTo>
                  <a:lnTo>
                    <a:pt x="2835022" y="2348646"/>
                  </a:lnTo>
                  <a:lnTo>
                    <a:pt x="2827535" y="2353732"/>
                  </a:lnTo>
                  <a:lnTo>
                    <a:pt x="2826042" y="2357626"/>
                  </a:lnTo>
                  <a:lnTo>
                    <a:pt x="2818555" y="2362712"/>
                  </a:lnTo>
                  <a:lnTo>
                    <a:pt x="2817062" y="2366606"/>
                  </a:lnTo>
                  <a:lnTo>
                    <a:pt x="2809575" y="2371692"/>
                  </a:lnTo>
                  <a:lnTo>
                    <a:pt x="2808082" y="2375586"/>
                  </a:lnTo>
                  <a:lnTo>
                    <a:pt x="2808081" y="2375587"/>
                  </a:lnTo>
                  <a:lnTo>
                    <a:pt x="2800595" y="2380673"/>
                  </a:lnTo>
                  <a:lnTo>
                    <a:pt x="2799102" y="2384566"/>
                  </a:lnTo>
                  <a:lnTo>
                    <a:pt x="2799101" y="2384567"/>
                  </a:lnTo>
                  <a:lnTo>
                    <a:pt x="2791615" y="2389653"/>
                  </a:lnTo>
                  <a:lnTo>
                    <a:pt x="2790122" y="2393546"/>
                  </a:lnTo>
                  <a:lnTo>
                    <a:pt x="2790121" y="2393547"/>
                  </a:lnTo>
                  <a:lnTo>
                    <a:pt x="2782634" y="2398633"/>
                  </a:lnTo>
                  <a:lnTo>
                    <a:pt x="2781141" y="2402527"/>
                  </a:lnTo>
                  <a:lnTo>
                    <a:pt x="2781140" y="2402528"/>
                  </a:lnTo>
                  <a:lnTo>
                    <a:pt x="2777633" y="2404910"/>
                  </a:lnTo>
                  <a:lnTo>
                    <a:pt x="2773654" y="2407613"/>
                  </a:lnTo>
                  <a:lnTo>
                    <a:pt x="2772161" y="2411507"/>
                  </a:lnTo>
                  <a:lnTo>
                    <a:pt x="2772160" y="2411508"/>
                  </a:lnTo>
                  <a:lnTo>
                    <a:pt x="2764674" y="2416594"/>
                  </a:lnTo>
                  <a:lnTo>
                    <a:pt x="2763181" y="2420487"/>
                  </a:lnTo>
                  <a:lnTo>
                    <a:pt x="2763180" y="2420488"/>
                  </a:lnTo>
                  <a:lnTo>
                    <a:pt x="2755694" y="2425574"/>
                  </a:lnTo>
                  <a:lnTo>
                    <a:pt x="2754201" y="2429467"/>
                  </a:lnTo>
                  <a:lnTo>
                    <a:pt x="2754200" y="2429469"/>
                  </a:lnTo>
                  <a:lnTo>
                    <a:pt x="2746713" y="2434555"/>
                  </a:lnTo>
                  <a:lnTo>
                    <a:pt x="2745220" y="2438448"/>
                  </a:lnTo>
                  <a:lnTo>
                    <a:pt x="2745219" y="2438449"/>
                  </a:lnTo>
                  <a:lnTo>
                    <a:pt x="2737732" y="2443535"/>
                  </a:lnTo>
                  <a:lnTo>
                    <a:pt x="2736239" y="2447429"/>
                  </a:lnTo>
                  <a:lnTo>
                    <a:pt x="2728753" y="2452515"/>
                  </a:lnTo>
                  <a:lnTo>
                    <a:pt x="2727260" y="2456408"/>
                  </a:lnTo>
                  <a:lnTo>
                    <a:pt x="2727259" y="2456409"/>
                  </a:lnTo>
                  <a:lnTo>
                    <a:pt x="2719772" y="2461495"/>
                  </a:lnTo>
                  <a:lnTo>
                    <a:pt x="2718279" y="2465389"/>
                  </a:lnTo>
                  <a:lnTo>
                    <a:pt x="2710792" y="2470475"/>
                  </a:lnTo>
                  <a:lnTo>
                    <a:pt x="2709299" y="2474369"/>
                  </a:lnTo>
                  <a:lnTo>
                    <a:pt x="2709298" y="2474370"/>
                  </a:lnTo>
                  <a:lnTo>
                    <a:pt x="2701812" y="2479456"/>
                  </a:lnTo>
                  <a:lnTo>
                    <a:pt x="2700319" y="2483349"/>
                  </a:lnTo>
                  <a:lnTo>
                    <a:pt x="2700318" y="2483350"/>
                  </a:lnTo>
                  <a:lnTo>
                    <a:pt x="2692831" y="2488436"/>
                  </a:lnTo>
                  <a:lnTo>
                    <a:pt x="2691338" y="2492330"/>
                  </a:lnTo>
                  <a:lnTo>
                    <a:pt x="2683851" y="2497416"/>
                  </a:lnTo>
                  <a:lnTo>
                    <a:pt x="2682358" y="2501310"/>
                  </a:lnTo>
                  <a:lnTo>
                    <a:pt x="2674871" y="2506396"/>
                  </a:lnTo>
                  <a:lnTo>
                    <a:pt x="2673378" y="2510290"/>
                  </a:lnTo>
                  <a:lnTo>
                    <a:pt x="2673377" y="2510291"/>
                  </a:lnTo>
                  <a:lnTo>
                    <a:pt x="2665891" y="2515377"/>
                  </a:lnTo>
                  <a:lnTo>
                    <a:pt x="2665369" y="2516738"/>
                  </a:lnTo>
                  <a:lnTo>
                    <a:pt x="2664398" y="2519271"/>
                  </a:lnTo>
                  <a:lnTo>
                    <a:pt x="2656910" y="2524358"/>
                  </a:lnTo>
                  <a:lnTo>
                    <a:pt x="2655417" y="2528251"/>
                  </a:lnTo>
                  <a:lnTo>
                    <a:pt x="2647930" y="2533337"/>
                  </a:lnTo>
                  <a:lnTo>
                    <a:pt x="2646437" y="2537231"/>
                  </a:lnTo>
                  <a:lnTo>
                    <a:pt x="2638950" y="2542317"/>
                  </a:lnTo>
                  <a:lnTo>
                    <a:pt x="2637457" y="2546211"/>
                  </a:lnTo>
                  <a:lnTo>
                    <a:pt x="2637456" y="2546212"/>
                  </a:lnTo>
                  <a:lnTo>
                    <a:pt x="2629970" y="2551298"/>
                  </a:lnTo>
                  <a:lnTo>
                    <a:pt x="2628477" y="2555191"/>
                  </a:lnTo>
                  <a:lnTo>
                    <a:pt x="2628476" y="2555192"/>
                  </a:lnTo>
                  <a:lnTo>
                    <a:pt x="2620989" y="2560278"/>
                  </a:lnTo>
                  <a:lnTo>
                    <a:pt x="2619496" y="2564172"/>
                  </a:lnTo>
                  <a:lnTo>
                    <a:pt x="2612009" y="2569258"/>
                  </a:lnTo>
                  <a:lnTo>
                    <a:pt x="2610516" y="2573152"/>
                  </a:lnTo>
                  <a:lnTo>
                    <a:pt x="2603029" y="2578238"/>
                  </a:lnTo>
                  <a:lnTo>
                    <a:pt x="2601536" y="2582132"/>
                  </a:lnTo>
                  <a:lnTo>
                    <a:pt x="2601535" y="2582133"/>
                  </a:lnTo>
                  <a:lnTo>
                    <a:pt x="2594049" y="2587219"/>
                  </a:lnTo>
                  <a:lnTo>
                    <a:pt x="2592556" y="2591112"/>
                  </a:lnTo>
                  <a:lnTo>
                    <a:pt x="2592555" y="2591113"/>
                  </a:lnTo>
                  <a:lnTo>
                    <a:pt x="2585068" y="2596199"/>
                  </a:lnTo>
                  <a:lnTo>
                    <a:pt x="2583575" y="2600093"/>
                  </a:lnTo>
                  <a:lnTo>
                    <a:pt x="2576088" y="2605179"/>
                  </a:lnTo>
                  <a:lnTo>
                    <a:pt x="2575110" y="2607730"/>
                  </a:lnTo>
                  <a:lnTo>
                    <a:pt x="2574595" y="2609074"/>
                  </a:lnTo>
                  <a:lnTo>
                    <a:pt x="2567108" y="2614160"/>
                  </a:lnTo>
                  <a:lnTo>
                    <a:pt x="2565615" y="2618053"/>
                  </a:lnTo>
                  <a:lnTo>
                    <a:pt x="2565614" y="2618054"/>
                  </a:lnTo>
                  <a:lnTo>
                    <a:pt x="2558127" y="2623140"/>
                  </a:lnTo>
                  <a:lnTo>
                    <a:pt x="2556634" y="2627034"/>
                  </a:lnTo>
                  <a:lnTo>
                    <a:pt x="2549148" y="2632120"/>
                  </a:lnTo>
                  <a:lnTo>
                    <a:pt x="2547655" y="2636013"/>
                  </a:lnTo>
                  <a:lnTo>
                    <a:pt x="2547654" y="2636014"/>
                  </a:lnTo>
                  <a:lnTo>
                    <a:pt x="2540167" y="2641100"/>
                  </a:lnTo>
                  <a:lnTo>
                    <a:pt x="2538674" y="2644994"/>
                  </a:lnTo>
                  <a:lnTo>
                    <a:pt x="2531187" y="2650080"/>
                  </a:lnTo>
                  <a:lnTo>
                    <a:pt x="2529694" y="2653974"/>
                  </a:lnTo>
                  <a:lnTo>
                    <a:pt x="2529693" y="2653975"/>
                  </a:lnTo>
                  <a:lnTo>
                    <a:pt x="2522207" y="2659061"/>
                  </a:lnTo>
                  <a:lnTo>
                    <a:pt x="2520714" y="2662954"/>
                  </a:lnTo>
                  <a:lnTo>
                    <a:pt x="2520713" y="2662955"/>
                  </a:lnTo>
                  <a:lnTo>
                    <a:pt x="2513226" y="2668041"/>
                  </a:lnTo>
                  <a:lnTo>
                    <a:pt x="2511733" y="2671935"/>
                  </a:lnTo>
                  <a:lnTo>
                    <a:pt x="2504246" y="2677021"/>
                  </a:lnTo>
                  <a:lnTo>
                    <a:pt x="2502753" y="2680915"/>
                  </a:lnTo>
                  <a:lnTo>
                    <a:pt x="2495266" y="2686001"/>
                  </a:lnTo>
                  <a:lnTo>
                    <a:pt x="2493773" y="2689895"/>
                  </a:lnTo>
                  <a:lnTo>
                    <a:pt x="2493772" y="2689896"/>
                  </a:lnTo>
                  <a:lnTo>
                    <a:pt x="2486286" y="2694982"/>
                  </a:lnTo>
                  <a:lnTo>
                    <a:pt x="2485764" y="2696343"/>
                  </a:lnTo>
                  <a:lnTo>
                    <a:pt x="2484793" y="2698876"/>
                  </a:lnTo>
                  <a:lnTo>
                    <a:pt x="2477305" y="2703963"/>
                  </a:lnTo>
                  <a:lnTo>
                    <a:pt x="2475812" y="2707856"/>
                  </a:lnTo>
                  <a:lnTo>
                    <a:pt x="2468325" y="2712942"/>
                  </a:lnTo>
                  <a:lnTo>
                    <a:pt x="2466832" y="2716836"/>
                  </a:lnTo>
                  <a:lnTo>
                    <a:pt x="2459345" y="2721922"/>
                  </a:lnTo>
                  <a:lnTo>
                    <a:pt x="2457852" y="2725816"/>
                  </a:lnTo>
                  <a:lnTo>
                    <a:pt x="2457851" y="2725817"/>
                  </a:lnTo>
                  <a:lnTo>
                    <a:pt x="2450365" y="2730903"/>
                  </a:lnTo>
                  <a:lnTo>
                    <a:pt x="2448872" y="2734796"/>
                  </a:lnTo>
                  <a:lnTo>
                    <a:pt x="2448872" y="2734797"/>
                  </a:lnTo>
                  <a:lnTo>
                    <a:pt x="2448871" y="2734797"/>
                  </a:lnTo>
                  <a:lnTo>
                    <a:pt x="2441384" y="2739883"/>
                  </a:lnTo>
                  <a:lnTo>
                    <a:pt x="2439891" y="2743777"/>
                  </a:lnTo>
                  <a:lnTo>
                    <a:pt x="2432404" y="2748863"/>
                  </a:lnTo>
                  <a:lnTo>
                    <a:pt x="2430911" y="2752757"/>
                  </a:lnTo>
                  <a:lnTo>
                    <a:pt x="2423424" y="2757843"/>
                  </a:lnTo>
                  <a:lnTo>
                    <a:pt x="2421931" y="2761737"/>
                  </a:lnTo>
                  <a:lnTo>
                    <a:pt x="2421930" y="2761738"/>
                  </a:lnTo>
                  <a:lnTo>
                    <a:pt x="2414444" y="2766824"/>
                  </a:lnTo>
                  <a:lnTo>
                    <a:pt x="2412951" y="2770717"/>
                  </a:lnTo>
                  <a:lnTo>
                    <a:pt x="2412950" y="2770717"/>
                  </a:lnTo>
                  <a:lnTo>
                    <a:pt x="2412950" y="2770718"/>
                  </a:lnTo>
                  <a:lnTo>
                    <a:pt x="2405463" y="2775804"/>
                  </a:lnTo>
                  <a:lnTo>
                    <a:pt x="2403970" y="2779698"/>
                  </a:lnTo>
                  <a:lnTo>
                    <a:pt x="2396483" y="2784784"/>
                  </a:lnTo>
                  <a:lnTo>
                    <a:pt x="2395505" y="2787335"/>
                  </a:lnTo>
                  <a:lnTo>
                    <a:pt x="2394990" y="2788679"/>
                  </a:lnTo>
                  <a:lnTo>
                    <a:pt x="2387503" y="2793765"/>
                  </a:lnTo>
                  <a:lnTo>
                    <a:pt x="2386010" y="2797658"/>
                  </a:lnTo>
                  <a:lnTo>
                    <a:pt x="2386009" y="2797659"/>
                  </a:lnTo>
                  <a:lnTo>
                    <a:pt x="2378522" y="2802745"/>
                  </a:lnTo>
                  <a:lnTo>
                    <a:pt x="2377029" y="2806639"/>
                  </a:lnTo>
                  <a:lnTo>
                    <a:pt x="2369543" y="2811725"/>
                  </a:lnTo>
                  <a:lnTo>
                    <a:pt x="2368050" y="2815618"/>
                  </a:lnTo>
                  <a:lnTo>
                    <a:pt x="2368049" y="2815619"/>
                  </a:lnTo>
                  <a:lnTo>
                    <a:pt x="2360562" y="2820705"/>
                  </a:lnTo>
                  <a:lnTo>
                    <a:pt x="2359069" y="2824599"/>
                  </a:lnTo>
                  <a:lnTo>
                    <a:pt x="2351582" y="2829685"/>
                  </a:lnTo>
                  <a:lnTo>
                    <a:pt x="2350089" y="2833579"/>
                  </a:lnTo>
                  <a:lnTo>
                    <a:pt x="2350088" y="2833580"/>
                  </a:lnTo>
                  <a:lnTo>
                    <a:pt x="2342602" y="2838666"/>
                  </a:lnTo>
                  <a:lnTo>
                    <a:pt x="2341109" y="2842559"/>
                  </a:lnTo>
                  <a:lnTo>
                    <a:pt x="2341108" y="2842560"/>
                  </a:lnTo>
                  <a:lnTo>
                    <a:pt x="2333621" y="2847646"/>
                  </a:lnTo>
                  <a:lnTo>
                    <a:pt x="2332128" y="2851540"/>
                  </a:lnTo>
                  <a:lnTo>
                    <a:pt x="2324641" y="2856626"/>
                  </a:lnTo>
                  <a:lnTo>
                    <a:pt x="2323148" y="2860520"/>
                  </a:lnTo>
                  <a:lnTo>
                    <a:pt x="2315661" y="2865606"/>
                  </a:lnTo>
                  <a:lnTo>
                    <a:pt x="2314168" y="2869500"/>
                  </a:lnTo>
                  <a:lnTo>
                    <a:pt x="2314167" y="2869501"/>
                  </a:lnTo>
                  <a:lnTo>
                    <a:pt x="2306681" y="2874587"/>
                  </a:lnTo>
                  <a:lnTo>
                    <a:pt x="2306159" y="2875948"/>
                  </a:lnTo>
                  <a:lnTo>
                    <a:pt x="2305188" y="2878481"/>
                  </a:lnTo>
                  <a:lnTo>
                    <a:pt x="2297700" y="2883568"/>
                  </a:lnTo>
                  <a:lnTo>
                    <a:pt x="2296207" y="2887461"/>
                  </a:lnTo>
                  <a:lnTo>
                    <a:pt x="2288720" y="2892547"/>
                  </a:lnTo>
                  <a:lnTo>
                    <a:pt x="2287227" y="2896441"/>
                  </a:lnTo>
                  <a:lnTo>
                    <a:pt x="2279740" y="2901527"/>
                  </a:lnTo>
                  <a:lnTo>
                    <a:pt x="2278247" y="2905421"/>
                  </a:lnTo>
                  <a:lnTo>
                    <a:pt x="2278246" y="2905422"/>
                  </a:lnTo>
                  <a:lnTo>
                    <a:pt x="2270760" y="2910508"/>
                  </a:lnTo>
                  <a:lnTo>
                    <a:pt x="2269267" y="2914401"/>
                  </a:lnTo>
                  <a:lnTo>
                    <a:pt x="2269267" y="2914402"/>
                  </a:lnTo>
                  <a:lnTo>
                    <a:pt x="2269266" y="2914402"/>
                  </a:lnTo>
                  <a:lnTo>
                    <a:pt x="2261779" y="2919488"/>
                  </a:lnTo>
                  <a:lnTo>
                    <a:pt x="2260286" y="2923382"/>
                  </a:lnTo>
                  <a:lnTo>
                    <a:pt x="2252799" y="2928468"/>
                  </a:lnTo>
                  <a:lnTo>
                    <a:pt x="2251306" y="2932362"/>
                  </a:lnTo>
                  <a:lnTo>
                    <a:pt x="2243819" y="2937448"/>
                  </a:lnTo>
                  <a:lnTo>
                    <a:pt x="2242326" y="2941342"/>
                  </a:lnTo>
                  <a:lnTo>
                    <a:pt x="2242325" y="2941343"/>
                  </a:lnTo>
                  <a:lnTo>
                    <a:pt x="2234839" y="2946429"/>
                  </a:lnTo>
                  <a:lnTo>
                    <a:pt x="2233346" y="2950322"/>
                  </a:lnTo>
                  <a:lnTo>
                    <a:pt x="2233345" y="2950322"/>
                  </a:lnTo>
                  <a:lnTo>
                    <a:pt x="2233345" y="2950323"/>
                  </a:lnTo>
                  <a:lnTo>
                    <a:pt x="2225858" y="2955409"/>
                  </a:lnTo>
                  <a:lnTo>
                    <a:pt x="2224365" y="2959303"/>
                  </a:lnTo>
                  <a:lnTo>
                    <a:pt x="2216878" y="2964389"/>
                  </a:lnTo>
                  <a:lnTo>
                    <a:pt x="2216056" y="2966534"/>
                  </a:lnTo>
                  <a:lnTo>
                    <a:pt x="2215385" y="2968284"/>
                  </a:lnTo>
                  <a:lnTo>
                    <a:pt x="2207898" y="2973370"/>
                  </a:lnTo>
                  <a:lnTo>
                    <a:pt x="2206405" y="2977263"/>
                  </a:lnTo>
                  <a:lnTo>
                    <a:pt x="2206404" y="2977264"/>
                  </a:lnTo>
                  <a:lnTo>
                    <a:pt x="2198917" y="2982350"/>
                  </a:lnTo>
                  <a:lnTo>
                    <a:pt x="2197424" y="2986244"/>
                  </a:lnTo>
                  <a:lnTo>
                    <a:pt x="2189938" y="2991330"/>
                  </a:lnTo>
                  <a:lnTo>
                    <a:pt x="2188445" y="2995223"/>
                  </a:lnTo>
                  <a:lnTo>
                    <a:pt x="2188445" y="2995224"/>
                  </a:lnTo>
                  <a:lnTo>
                    <a:pt x="2188444" y="2995224"/>
                  </a:lnTo>
                  <a:lnTo>
                    <a:pt x="2180957" y="3000310"/>
                  </a:lnTo>
                  <a:lnTo>
                    <a:pt x="2179464" y="3004204"/>
                  </a:lnTo>
                  <a:lnTo>
                    <a:pt x="2171977" y="3009290"/>
                  </a:lnTo>
                  <a:lnTo>
                    <a:pt x="2170484" y="3013184"/>
                  </a:lnTo>
                  <a:lnTo>
                    <a:pt x="2170483" y="3013185"/>
                  </a:lnTo>
                  <a:lnTo>
                    <a:pt x="2162997" y="3018271"/>
                  </a:lnTo>
                  <a:lnTo>
                    <a:pt x="2161504" y="3022164"/>
                  </a:lnTo>
                  <a:lnTo>
                    <a:pt x="2161503" y="3022165"/>
                  </a:lnTo>
                  <a:lnTo>
                    <a:pt x="2154016" y="3027251"/>
                  </a:lnTo>
                  <a:lnTo>
                    <a:pt x="2152523" y="3031145"/>
                  </a:lnTo>
                  <a:lnTo>
                    <a:pt x="2145036" y="3036231"/>
                  </a:lnTo>
                  <a:lnTo>
                    <a:pt x="2143543" y="3040125"/>
                  </a:lnTo>
                  <a:lnTo>
                    <a:pt x="2136056" y="3045211"/>
                  </a:lnTo>
                  <a:lnTo>
                    <a:pt x="2134563" y="3049105"/>
                  </a:lnTo>
                  <a:lnTo>
                    <a:pt x="2134562" y="3049106"/>
                  </a:lnTo>
                  <a:lnTo>
                    <a:pt x="2127076" y="3054192"/>
                  </a:lnTo>
                  <a:lnTo>
                    <a:pt x="2126524" y="3055633"/>
                  </a:lnTo>
                  <a:lnTo>
                    <a:pt x="2125583" y="3058086"/>
                  </a:lnTo>
                  <a:lnTo>
                    <a:pt x="2118095" y="3063173"/>
                  </a:lnTo>
                  <a:lnTo>
                    <a:pt x="2116602" y="3067066"/>
                  </a:lnTo>
                  <a:lnTo>
                    <a:pt x="2109115" y="3072152"/>
                  </a:lnTo>
                  <a:lnTo>
                    <a:pt x="2107622" y="3076046"/>
                  </a:lnTo>
                  <a:lnTo>
                    <a:pt x="2100135" y="3081132"/>
                  </a:lnTo>
                  <a:lnTo>
                    <a:pt x="2098642" y="3085026"/>
                  </a:lnTo>
                  <a:lnTo>
                    <a:pt x="2098641" y="3085027"/>
                  </a:lnTo>
                  <a:lnTo>
                    <a:pt x="2094125" y="3088095"/>
                  </a:lnTo>
                  <a:lnTo>
                    <a:pt x="2092897" y="3091298"/>
                  </a:lnTo>
                  <a:lnTo>
                    <a:pt x="2089927" y="3093316"/>
                  </a:lnTo>
                  <a:lnTo>
                    <a:pt x="2089662" y="3094006"/>
                  </a:lnTo>
                  <a:lnTo>
                    <a:pt x="2089661" y="3094007"/>
                  </a:lnTo>
                  <a:lnTo>
                    <a:pt x="2085144" y="3097075"/>
                  </a:lnTo>
                  <a:lnTo>
                    <a:pt x="2083916" y="3100279"/>
                  </a:lnTo>
                  <a:lnTo>
                    <a:pt x="2080946" y="3102297"/>
                  </a:lnTo>
                  <a:lnTo>
                    <a:pt x="2080681" y="3102987"/>
                  </a:lnTo>
                  <a:lnTo>
                    <a:pt x="2076165" y="3106055"/>
                  </a:lnTo>
                  <a:lnTo>
                    <a:pt x="2074936" y="3109259"/>
                  </a:lnTo>
                  <a:lnTo>
                    <a:pt x="2071966" y="3111277"/>
                  </a:lnTo>
                  <a:lnTo>
                    <a:pt x="2071701" y="3111967"/>
                  </a:lnTo>
                  <a:lnTo>
                    <a:pt x="2067185" y="3115035"/>
                  </a:lnTo>
                  <a:lnTo>
                    <a:pt x="2065956" y="3118239"/>
                  </a:lnTo>
                  <a:lnTo>
                    <a:pt x="2062986" y="3120257"/>
                  </a:lnTo>
                  <a:lnTo>
                    <a:pt x="2062721" y="3120947"/>
                  </a:lnTo>
                  <a:lnTo>
                    <a:pt x="2062720" y="3120948"/>
                  </a:lnTo>
                  <a:lnTo>
                    <a:pt x="2058203" y="3124017"/>
                  </a:lnTo>
                  <a:lnTo>
                    <a:pt x="2056975" y="3127220"/>
                  </a:lnTo>
                  <a:lnTo>
                    <a:pt x="2054006" y="3129237"/>
                  </a:lnTo>
                  <a:lnTo>
                    <a:pt x="2053741" y="3129927"/>
                  </a:lnTo>
                  <a:lnTo>
                    <a:pt x="2053740" y="3129928"/>
                  </a:lnTo>
                  <a:lnTo>
                    <a:pt x="2049222" y="3132997"/>
                  </a:lnTo>
                  <a:lnTo>
                    <a:pt x="2047995" y="3136200"/>
                  </a:lnTo>
                  <a:lnTo>
                    <a:pt x="2045025" y="3138218"/>
                  </a:lnTo>
                  <a:lnTo>
                    <a:pt x="2044760" y="3138908"/>
                  </a:lnTo>
                  <a:lnTo>
                    <a:pt x="2040244" y="3141976"/>
                  </a:lnTo>
                  <a:lnTo>
                    <a:pt x="2039015" y="3145180"/>
                  </a:lnTo>
                  <a:lnTo>
                    <a:pt x="2036045" y="3147197"/>
                  </a:lnTo>
                  <a:lnTo>
                    <a:pt x="2035780" y="3147888"/>
                  </a:lnTo>
                  <a:lnTo>
                    <a:pt x="2031263" y="3150957"/>
                  </a:lnTo>
                  <a:lnTo>
                    <a:pt x="2030035" y="3154161"/>
                  </a:lnTo>
                  <a:lnTo>
                    <a:pt x="2027064" y="3156179"/>
                  </a:lnTo>
                  <a:lnTo>
                    <a:pt x="2026800" y="3156868"/>
                  </a:lnTo>
                  <a:lnTo>
                    <a:pt x="2026799" y="3156869"/>
                  </a:lnTo>
                  <a:lnTo>
                    <a:pt x="2022282" y="3159937"/>
                  </a:lnTo>
                  <a:lnTo>
                    <a:pt x="2021054" y="3163141"/>
                  </a:lnTo>
                  <a:lnTo>
                    <a:pt x="2018083" y="3165159"/>
                  </a:lnTo>
                  <a:lnTo>
                    <a:pt x="2017819" y="3165848"/>
                  </a:lnTo>
                  <a:lnTo>
                    <a:pt x="2013303" y="3168915"/>
                  </a:lnTo>
                  <a:lnTo>
                    <a:pt x="2012074" y="3172121"/>
                  </a:lnTo>
                  <a:lnTo>
                    <a:pt x="2009104" y="3174139"/>
                  </a:lnTo>
                  <a:lnTo>
                    <a:pt x="2008839" y="3174829"/>
                  </a:lnTo>
                  <a:lnTo>
                    <a:pt x="2004323" y="3177897"/>
                  </a:lnTo>
                  <a:lnTo>
                    <a:pt x="2003094" y="3181101"/>
                  </a:lnTo>
                  <a:lnTo>
                    <a:pt x="2000124" y="3183119"/>
                  </a:lnTo>
                  <a:lnTo>
                    <a:pt x="1999859" y="3183809"/>
                  </a:lnTo>
                  <a:lnTo>
                    <a:pt x="1995343" y="3186877"/>
                  </a:lnTo>
                  <a:lnTo>
                    <a:pt x="1994114" y="3190081"/>
                  </a:lnTo>
                  <a:lnTo>
                    <a:pt x="1991144" y="3192099"/>
                  </a:lnTo>
                  <a:lnTo>
                    <a:pt x="1990879" y="3192789"/>
                  </a:lnTo>
                  <a:lnTo>
                    <a:pt x="1986361" y="3195858"/>
                  </a:lnTo>
                  <a:lnTo>
                    <a:pt x="1985133" y="3199062"/>
                  </a:lnTo>
                  <a:lnTo>
                    <a:pt x="1982164" y="3201079"/>
                  </a:lnTo>
                  <a:lnTo>
                    <a:pt x="1981899" y="3201769"/>
                  </a:lnTo>
                  <a:lnTo>
                    <a:pt x="1977382" y="3204837"/>
                  </a:lnTo>
                  <a:lnTo>
                    <a:pt x="1976153" y="3208042"/>
                  </a:lnTo>
                  <a:lnTo>
                    <a:pt x="1973183" y="3210060"/>
                  </a:lnTo>
                  <a:lnTo>
                    <a:pt x="1972918" y="3210750"/>
                  </a:lnTo>
                  <a:lnTo>
                    <a:pt x="1968402" y="3213818"/>
                  </a:lnTo>
                  <a:lnTo>
                    <a:pt x="1967173" y="3217022"/>
                  </a:lnTo>
                  <a:lnTo>
                    <a:pt x="1964203" y="3219040"/>
                  </a:lnTo>
                  <a:lnTo>
                    <a:pt x="1963938" y="3219730"/>
                  </a:lnTo>
                  <a:lnTo>
                    <a:pt x="1959422" y="3222798"/>
                  </a:lnTo>
                  <a:lnTo>
                    <a:pt x="1958193" y="3226002"/>
                  </a:lnTo>
                  <a:lnTo>
                    <a:pt x="1955223" y="3228020"/>
                  </a:lnTo>
                  <a:lnTo>
                    <a:pt x="1954958" y="3228710"/>
                  </a:lnTo>
                  <a:lnTo>
                    <a:pt x="1950440" y="3231779"/>
                  </a:lnTo>
                  <a:lnTo>
                    <a:pt x="1949212" y="3234983"/>
                  </a:lnTo>
                  <a:lnTo>
                    <a:pt x="1946243" y="3237000"/>
                  </a:lnTo>
                  <a:lnTo>
                    <a:pt x="1945978" y="3237690"/>
                  </a:lnTo>
                  <a:lnTo>
                    <a:pt x="1941461" y="3240758"/>
                  </a:lnTo>
                  <a:lnTo>
                    <a:pt x="1940232" y="3243963"/>
                  </a:lnTo>
                  <a:lnTo>
                    <a:pt x="1937262" y="3245981"/>
                  </a:lnTo>
                  <a:lnTo>
                    <a:pt x="1936997" y="3246671"/>
                  </a:lnTo>
                  <a:lnTo>
                    <a:pt x="1932481" y="3249739"/>
                  </a:lnTo>
                  <a:lnTo>
                    <a:pt x="1931252" y="3252943"/>
                  </a:lnTo>
                  <a:lnTo>
                    <a:pt x="1923763" y="3258030"/>
                  </a:lnTo>
                  <a:lnTo>
                    <a:pt x="1922271" y="3261923"/>
                  </a:lnTo>
                  <a:lnTo>
                    <a:pt x="1914784" y="3267008"/>
                  </a:lnTo>
                  <a:lnTo>
                    <a:pt x="1913291" y="3270904"/>
                  </a:lnTo>
                  <a:lnTo>
                    <a:pt x="1905804" y="3275990"/>
                  </a:lnTo>
                  <a:lnTo>
                    <a:pt x="1904311" y="3279884"/>
                  </a:lnTo>
                  <a:lnTo>
                    <a:pt x="1896824" y="3284970"/>
                  </a:lnTo>
                  <a:lnTo>
                    <a:pt x="1895331" y="3288864"/>
                  </a:lnTo>
                  <a:lnTo>
                    <a:pt x="1887844" y="3293950"/>
                  </a:lnTo>
                  <a:lnTo>
                    <a:pt x="1886351" y="3297844"/>
                  </a:lnTo>
                  <a:lnTo>
                    <a:pt x="1878863" y="3302930"/>
                  </a:lnTo>
                  <a:lnTo>
                    <a:pt x="1877370" y="3306825"/>
                  </a:lnTo>
                  <a:lnTo>
                    <a:pt x="1869883" y="3311911"/>
                  </a:lnTo>
                  <a:lnTo>
                    <a:pt x="1868390" y="3315805"/>
                  </a:lnTo>
                  <a:lnTo>
                    <a:pt x="1860903" y="3320891"/>
                  </a:lnTo>
                  <a:lnTo>
                    <a:pt x="1859410" y="3324785"/>
                  </a:lnTo>
                  <a:lnTo>
                    <a:pt x="1851923" y="3329871"/>
                  </a:lnTo>
                  <a:lnTo>
                    <a:pt x="1850430" y="3333765"/>
                  </a:lnTo>
                  <a:lnTo>
                    <a:pt x="1850088" y="3333997"/>
                  </a:lnTo>
                  <a:lnTo>
                    <a:pt x="1763264" y="3276192"/>
                  </a:lnTo>
                  <a:lnTo>
                    <a:pt x="1763069" y="3275693"/>
                  </a:lnTo>
                  <a:lnTo>
                    <a:pt x="1775410" y="3275301"/>
                  </a:lnTo>
                  <a:lnTo>
                    <a:pt x="1772049" y="3266713"/>
                  </a:lnTo>
                  <a:lnTo>
                    <a:pt x="1784390" y="3266321"/>
                  </a:lnTo>
                  <a:lnTo>
                    <a:pt x="1781029" y="3257733"/>
                  </a:lnTo>
                  <a:lnTo>
                    <a:pt x="1793370" y="3257341"/>
                  </a:lnTo>
                  <a:lnTo>
                    <a:pt x="1790009" y="3248752"/>
                  </a:lnTo>
                  <a:lnTo>
                    <a:pt x="1792434" y="3248675"/>
                  </a:lnTo>
                  <a:lnTo>
                    <a:pt x="1790010" y="3242480"/>
                  </a:lnTo>
                  <a:lnTo>
                    <a:pt x="1799927" y="3242165"/>
                  </a:lnTo>
                  <a:lnTo>
                    <a:pt x="1798990" y="3239772"/>
                  </a:lnTo>
                  <a:lnTo>
                    <a:pt x="1804425" y="3239600"/>
                  </a:lnTo>
                  <a:lnTo>
                    <a:pt x="1804829" y="3233739"/>
                  </a:lnTo>
                  <a:lnTo>
                    <a:pt x="1804735" y="3233500"/>
                  </a:lnTo>
                  <a:lnTo>
                    <a:pt x="1804845" y="3233497"/>
                  </a:lnTo>
                  <a:lnTo>
                    <a:pt x="1805320" y="3226599"/>
                  </a:lnTo>
                  <a:lnTo>
                    <a:pt x="1807217" y="3170404"/>
                  </a:lnTo>
                  <a:lnTo>
                    <a:pt x="1800679" y="3173845"/>
                  </a:lnTo>
                  <a:lnTo>
                    <a:pt x="1802184" y="3177307"/>
                  </a:lnTo>
                  <a:lnTo>
                    <a:pt x="1791699" y="3182825"/>
                  </a:lnTo>
                  <a:lnTo>
                    <a:pt x="1793204" y="3186287"/>
                  </a:lnTo>
                  <a:lnTo>
                    <a:pt x="1782719" y="3191805"/>
                  </a:lnTo>
                  <a:lnTo>
                    <a:pt x="1784224" y="3195267"/>
                  </a:lnTo>
                  <a:lnTo>
                    <a:pt x="1773739" y="3200785"/>
                  </a:lnTo>
                  <a:lnTo>
                    <a:pt x="1775244" y="3204247"/>
                  </a:lnTo>
                  <a:lnTo>
                    <a:pt x="1764758" y="3209766"/>
                  </a:lnTo>
                  <a:lnTo>
                    <a:pt x="1766263" y="3213228"/>
                  </a:lnTo>
                  <a:lnTo>
                    <a:pt x="1751103" y="3221207"/>
                  </a:lnTo>
                  <a:lnTo>
                    <a:pt x="1751538" y="3222208"/>
                  </a:lnTo>
                  <a:lnTo>
                    <a:pt x="1731678" y="3232661"/>
                  </a:lnTo>
                  <a:lnTo>
                    <a:pt x="1731736" y="3234584"/>
                  </a:lnTo>
                  <a:lnTo>
                    <a:pt x="1728419" y="3234584"/>
                  </a:lnTo>
                  <a:lnTo>
                    <a:pt x="1728501" y="3237292"/>
                  </a:lnTo>
                  <a:lnTo>
                    <a:pt x="1722879" y="3237292"/>
                  </a:lnTo>
                  <a:lnTo>
                    <a:pt x="1722571" y="3237454"/>
                  </a:lnTo>
                  <a:lnTo>
                    <a:pt x="1722756" y="3243564"/>
                  </a:lnTo>
                  <a:lnTo>
                    <a:pt x="1719439" y="3243564"/>
                  </a:lnTo>
                  <a:lnTo>
                    <a:pt x="1719521" y="3246272"/>
                  </a:lnTo>
                  <a:lnTo>
                    <a:pt x="1718325" y="3246272"/>
                  </a:lnTo>
                  <a:lnTo>
                    <a:pt x="275" y="2102434"/>
                  </a:lnTo>
                  <a:lnTo>
                    <a:pt x="0" y="2101781"/>
                  </a:lnTo>
                  <a:lnTo>
                    <a:pt x="12288" y="2100657"/>
                  </a:lnTo>
                  <a:lnTo>
                    <a:pt x="8980" y="2092801"/>
                  </a:lnTo>
                  <a:lnTo>
                    <a:pt x="21268" y="2091677"/>
                  </a:lnTo>
                  <a:lnTo>
                    <a:pt x="17960" y="2083821"/>
                  </a:lnTo>
                  <a:lnTo>
                    <a:pt x="17961" y="2083821"/>
                  </a:lnTo>
                  <a:lnTo>
                    <a:pt x="17961" y="2083820"/>
                  </a:lnTo>
                  <a:lnTo>
                    <a:pt x="30248" y="2082696"/>
                  </a:lnTo>
                  <a:lnTo>
                    <a:pt x="26940" y="2074841"/>
                  </a:lnTo>
                  <a:lnTo>
                    <a:pt x="26941" y="2074841"/>
                  </a:lnTo>
                  <a:lnTo>
                    <a:pt x="26941" y="2074840"/>
                  </a:lnTo>
                  <a:lnTo>
                    <a:pt x="39229" y="2073716"/>
                  </a:lnTo>
                  <a:lnTo>
                    <a:pt x="35921" y="2065860"/>
                  </a:lnTo>
                  <a:lnTo>
                    <a:pt x="48209" y="2064736"/>
                  </a:lnTo>
                  <a:lnTo>
                    <a:pt x="44901" y="2056880"/>
                  </a:lnTo>
                  <a:lnTo>
                    <a:pt x="44902" y="2056880"/>
                  </a:lnTo>
                  <a:lnTo>
                    <a:pt x="44902" y="2056879"/>
                  </a:lnTo>
                  <a:lnTo>
                    <a:pt x="51658" y="2056261"/>
                  </a:lnTo>
                  <a:lnTo>
                    <a:pt x="48137" y="2047899"/>
                  </a:lnTo>
                  <a:lnTo>
                    <a:pt x="65956" y="2046269"/>
                  </a:lnTo>
                  <a:lnTo>
                    <a:pt x="62861" y="2038920"/>
                  </a:lnTo>
                  <a:lnTo>
                    <a:pt x="62862" y="2038920"/>
                  </a:lnTo>
                  <a:lnTo>
                    <a:pt x="62862" y="2038919"/>
                  </a:lnTo>
                  <a:lnTo>
                    <a:pt x="75150" y="2037795"/>
                  </a:lnTo>
                  <a:lnTo>
                    <a:pt x="71842" y="2029940"/>
                  </a:lnTo>
                  <a:lnTo>
                    <a:pt x="71842" y="2029939"/>
                  </a:lnTo>
                  <a:lnTo>
                    <a:pt x="71843" y="2029939"/>
                  </a:lnTo>
                  <a:lnTo>
                    <a:pt x="71843" y="2029938"/>
                  </a:lnTo>
                  <a:lnTo>
                    <a:pt x="84129" y="2028814"/>
                  </a:lnTo>
                  <a:lnTo>
                    <a:pt x="80822" y="2020959"/>
                  </a:lnTo>
                  <a:lnTo>
                    <a:pt x="80823" y="2020959"/>
                  </a:lnTo>
                  <a:lnTo>
                    <a:pt x="80823" y="2020958"/>
                  </a:lnTo>
                  <a:lnTo>
                    <a:pt x="93110" y="2019834"/>
                  </a:lnTo>
                  <a:lnTo>
                    <a:pt x="89802" y="2011979"/>
                  </a:lnTo>
                  <a:lnTo>
                    <a:pt x="89803" y="2011979"/>
                  </a:lnTo>
                  <a:lnTo>
                    <a:pt x="89803" y="2011978"/>
                  </a:lnTo>
                  <a:lnTo>
                    <a:pt x="102090" y="2010854"/>
                  </a:lnTo>
                  <a:lnTo>
                    <a:pt x="98782" y="2002999"/>
                  </a:lnTo>
                  <a:lnTo>
                    <a:pt x="98783" y="2002999"/>
                  </a:lnTo>
                  <a:lnTo>
                    <a:pt x="98783" y="2002998"/>
                  </a:lnTo>
                  <a:lnTo>
                    <a:pt x="111071" y="2001874"/>
                  </a:lnTo>
                  <a:lnTo>
                    <a:pt x="107763" y="1994018"/>
                  </a:lnTo>
                  <a:lnTo>
                    <a:pt x="107764" y="1994018"/>
                  </a:lnTo>
                  <a:lnTo>
                    <a:pt x="107764" y="1994017"/>
                  </a:lnTo>
                  <a:lnTo>
                    <a:pt x="120051" y="1992893"/>
                  </a:lnTo>
                  <a:lnTo>
                    <a:pt x="116743" y="1985038"/>
                  </a:lnTo>
                  <a:lnTo>
                    <a:pt x="116744" y="1985038"/>
                  </a:lnTo>
                  <a:lnTo>
                    <a:pt x="116744" y="1985037"/>
                  </a:lnTo>
                  <a:lnTo>
                    <a:pt x="129031" y="1983913"/>
                  </a:lnTo>
                  <a:lnTo>
                    <a:pt x="125723" y="1976058"/>
                  </a:lnTo>
                  <a:lnTo>
                    <a:pt x="125724" y="1976058"/>
                  </a:lnTo>
                  <a:lnTo>
                    <a:pt x="125724" y="1976057"/>
                  </a:lnTo>
                  <a:lnTo>
                    <a:pt x="138012" y="1974933"/>
                  </a:lnTo>
                  <a:lnTo>
                    <a:pt x="134704" y="1967077"/>
                  </a:lnTo>
                  <a:lnTo>
                    <a:pt x="141460" y="1966459"/>
                  </a:lnTo>
                  <a:lnTo>
                    <a:pt x="137939" y="1958097"/>
                  </a:lnTo>
                  <a:lnTo>
                    <a:pt x="155758" y="1956467"/>
                  </a:lnTo>
                  <a:lnTo>
                    <a:pt x="152664" y="1949117"/>
                  </a:lnTo>
                  <a:lnTo>
                    <a:pt x="152665" y="1949117"/>
                  </a:lnTo>
                  <a:lnTo>
                    <a:pt x="152665" y="1949116"/>
                  </a:lnTo>
                  <a:lnTo>
                    <a:pt x="164953" y="1947992"/>
                  </a:lnTo>
                  <a:lnTo>
                    <a:pt x="163984" y="1945693"/>
                  </a:lnTo>
                  <a:lnTo>
                    <a:pt x="161645" y="1940137"/>
                  </a:lnTo>
                  <a:lnTo>
                    <a:pt x="161645" y="1940136"/>
                  </a:lnTo>
                  <a:lnTo>
                    <a:pt x="173933" y="1939012"/>
                  </a:lnTo>
                  <a:lnTo>
                    <a:pt x="170625" y="1931156"/>
                  </a:lnTo>
                  <a:lnTo>
                    <a:pt x="182913" y="1930032"/>
                  </a:lnTo>
                  <a:lnTo>
                    <a:pt x="179605" y="1922176"/>
                  </a:lnTo>
                  <a:lnTo>
                    <a:pt x="179606" y="1922176"/>
                  </a:lnTo>
                  <a:lnTo>
                    <a:pt x="179606" y="1922175"/>
                  </a:lnTo>
                  <a:lnTo>
                    <a:pt x="191893" y="1921051"/>
                  </a:lnTo>
                  <a:lnTo>
                    <a:pt x="188585" y="1913196"/>
                  </a:lnTo>
                  <a:lnTo>
                    <a:pt x="188586" y="1913196"/>
                  </a:lnTo>
                  <a:lnTo>
                    <a:pt x="188586" y="1913195"/>
                  </a:lnTo>
                  <a:lnTo>
                    <a:pt x="200874" y="1912071"/>
                  </a:lnTo>
                  <a:lnTo>
                    <a:pt x="197566" y="1904215"/>
                  </a:lnTo>
                  <a:lnTo>
                    <a:pt x="209854" y="1903091"/>
                  </a:lnTo>
                  <a:lnTo>
                    <a:pt x="206546" y="1895235"/>
                  </a:lnTo>
                  <a:lnTo>
                    <a:pt x="218834" y="1894111"/>
                  </a:lnTo>
                  <a:lnTo>
                    <a:pt x="215526" y="1886255"/>
                  </a:lnTo>
                  <a:lnTo>
                    <a:pt x="215527" y="1886255"/>
                  </a:lnTo>
                  <a:lnTo>
                    <a:pt x="215527" y="1886254"/>
                  </a:lnTo>
                  <a:lnTo>
                    <a:pt x="227814" y="1885130"/>
                  </a:lnTo>
                  <a:lnTo>
                    <a:pt x="224506" y="1877275"/>
                  </a:lnTo>
                  <a:lnTo>
                    <a:pt x="224507" y="1877275"/>
                  </a:lnTo>
                  <a:lnTo>
                    <a:pt x="224507" y="1877274"/>
                  </a:lnTo>
                  <a:lnTo>
                    <a:pt x="231263" y="1876656"/>
                  </a:lnTo>
                  <a:lnTo>
                    <a:pt x="227742" y="1868294"/>
                  </a:lnTo>
                  <a:lnTo>
                    <a:pt x="245561" y="1866664"/>
                  </a:lnTo>
                  <a:lnTo>
                    <a:pt x="242467" y="1859314"/>
                  </a:lnTo>
                  <a:lnTo>
                    <a:pt x="254755" y="1858190"/>
                  </a:lnTo>
                  <a:lnTo>
                    <a:pt x="251447" y="1850334"/>
                  </a:lnTo>
                  <a:lnTo>
                    <a:pt x="251448" y="1850334"/>
                  </a:lnTo>
                  <a:lnTo>
                    <a:pt x="251448" y="1850333"/>
                  </a:lnTo>
                  <a:lnTo>
                    <a:pt x="263735" y="1849209"/>
                  </a:lnTo>
                  <a:lnTo>
                    <a:pt x="260427" y="1841354"/>
                  </a:lnTo>
                  <a:lnTo>
                    <a:pt x="260428" y="1841354"/>
                  </a:lnTo>
                  <a:lnTo>
                    <a:pt x="260428" y="1841353"/>
                  </a:lnTo>
                  <a:lnTo>
                    <a:pt x="272716" y="1840229"/>
                  </a:lnTo>
                  <a:lnTo>
                    <a:pt x="269408" y="1832373"/>
                  </a:lnTo>
                  <a:lnTo>
                    <a:pt x="281696" y="1831249"/>
                  </a:lnTo>
                  <a:lnTo>
                    <a:pt x="278388" y="1823393"/>
                  </a:lnTo>
                  <a:lnTo>
                    <a:pt x="290676" y="1822269"/>
                  </a:lnTo>
                  <a:lnTo>
                    <a:pt x="287368" y="1814413"/>
                  </a:lnTo>
                  <a:lnTo>
                    <a:pt x="287369" y="1814413"/>
                  </a:lnTo>
                  <a:lnTo>
                    <a:pt x="287369" y="1814412"/>
                  </a:lnTo>
                  <a:lnTo>
                    <a:pt x="299656" y="1813288"/>
                  </a:lnTo>
                  <a:lnTo>
                    <a:pt x="296348" y="1805433"/>
                  </a:lnTo>
                  <a:lnTo>
                    <a:pt x="296349" y="1805433"/>
                  </a:lnTo>
                  <a:lnTo>
                    <a:pt x="296349" y="1805432"/>
                  </a:lnTo>
                  <a:lnTo>
                    <a:pt x="308637" y="1804308"/>
                  </a:lnTo>
                  <a:lnTo>
                    <a:pt x="305329" y="1796452"/>
                  </a:lnTo>
                  <a:lnTo>
                    <a:pt x="317617" y="1795328"/>
                  </a:lnTo>
                  <a:lnTo>
                    <a:pt x="314309" y="1787472"/>
                  </a:lnTo>
                  <a:lnTo>
                    <a:pt x="314310" y="1787472"/>
                  </a:lnTo>
                  <a:lnTo>
                    <a:pt x="314310" y="1787471"/>
                  </a:lnTo>
                  <a:lnTo>
                    <a:pt x="321064" y="1786853"/>
                  </a:lnTo>
                  <a:lnTo>
                    <a:pt x="317544" y="1778492"/>
                  </a:lnTo>
                  <a:lnTo>
                    <a:pt x="335363" y="1776862"/>
                  </a:lnTo>
                  <a:lnTo>
                    <a:pt x="332269" y="1769512"/>
                  </a:lnTo>
                  <a:lnTo>
                    <a:pt x="332270" y="1769512"/>
                  </a:lnTo>
                  <a:lnTo>
                    <a:pt x="332270" y="1769511"/>
                  </a:lnTo>
                  <a:lnTo>
                    <a:pt x="344558" y="1768387"/>
                  </a:lnTo>
                  <a:lnTo>
                    <a:pt x="343590" y="1766088"/>
                  </a:lnTo>
                  <a:lnTo>
                    <a:pt x="341250" y="1760532"/>
                  </a:lnTo>
                  <a:lnTo>
                    <a:pt x="341250" y="1760531"/>
                  </a:lnTo>
                  <a:lnTo>
                    <a:pt x="353538" y="1759407"/>
                  </a:lnTo>
                  <a:lnTo>
                    <a:pt x="350230" y="1751551"/>
                  </a:lnTo>
                  <a:lnTo>
                    <a:pt x="362518" y="1750427"/>
                  </a:lnTo>
                  <a:lnTo>
                    <a:pt x="359210" y="1742571"/>
                  </a:lnTo>
                  <a:lnTo>
                    <a:pt x="359211" y="1742571"/>
                  </a:lnTo>
                  <a:lnTo>
                    <a:pt x="359211" y="1742570"/>
                  </a:lnTo>
                  <a:lnTo>
                    <a:pt x="371498" y="1741446"/>
                  </a:lnTo>
                  <a:lnTo>
                    <a:pt x="368190" y="1733591"/>
                  </a:lnTo>
                  <a:lnTo>
                    <a:pt x="368191" y="1733591"/>
                  </a:lnTo>
                  <a:lnTo>
                    <a:pt x="368191" y="1733590"/>
                  </a:lnTo>
                  <a:lnTo>
                    <a:pt x="380479" y="1732466"/>
                  </a:lnTo>
                  <a:lnTo>
                    <a:pt x="377171" y="1724610"/>
                  </a:lnTo>
                  <a:lnTo>
                    <a:pt x="389459" y="1723486"/>
                  </a:lnTo>
                  <a:lnTo>
                    <a:pt x="386151" y="1715630"/>
                  </a:lnTo>
                  <a:lnTo>
                    <a:pt x="398439" y="1714506"/>
                  </a:lnTo>
                  <a:lnTo>
                    <a:pt x="395131" y="1706650"/>
                  </a:lnTo>
                  <a:lnTo>
                    <a:pt x="395132" y="1706650"/>
                  </a:lnTo>
                  <a:lnTo>
                    <a:pt x="395132" y="1706649"/>
                  </a:lnTo>
                  <a:lnTo>
                    <a:pt x="407419" y="1705525"/>
                  </a:lnTo>
                  <a:lnTo>
                    <a:pt x="404111" y="1697670"/>
                  </a:lnTo>
                  <a:lnTo>
                    <a:pt x="404112" y="1697670"/>
                  </a:lnTo>
                  <a:lnTo>
                    <a:pt x="404112" y="1697669"/>
                  </a:lnTo>
                  <a:lnTo>
                    <a:pt x="410868" y="1697051"/>
                  </a:lnTo>
                  <a:lnTo>
                    <a:pt x="407347" y="1688689"/>
                  </a:lnTo>
                  <a:lnTo>
                    <a:pt x="425166" y="1687059"/>
                  </a:lnTo>
                  <a:lnTo>
                    <a:pt x="422072" y="1679709"/>
                  </a:lnTo>
                  <a:lnTo>
                    <a:pt x="434360" y="1678585"/>
                  </a:lnTo>
                  <a:lnTo>
                    <a:pt x="431052" y="1670729"/>
                  </a:lnTo>
                  <a:lnTo>
                    <a:pt x="431053" y="1670729"/>
                  </a:lnTo>
                  <a:lnTo>
                    <a:pt x="431053" y="1670728"/>
                  </a:lnTo>
                  <a:lnTo>
                    <a:pt x="443340" y="1669604"/>
                  </a:lnTo>
                  <a:lnTo>
                    <a:pt x="440032" y="1661749"/>
                  </a:lnTo>
                  <a:lnTo>
                    <a:pt x="440033" y="1661749"/>
                  </a:lnTo>
                  <a:lnTo>
                    <a:pt x="440033" y="1661748"/>
                  </a:lnTo>
                  <a:lnTo>
                    <a:pt x="452321" y="1660624"/>
                  </a:lnTo>
                  <a:lnTo>
                    <a:pt x="449013" y="1652768"/>
                  </a:lnTo>
                  <a:lnTo>
                    <a:pt x="461301" y="1651644"/>
                  </a:lnTo>
                  <a:lnTo>
                    <a:pt x="457993" y="1643788"/>
                  </a:lnTo>
                  <a:lnTo>
                    <a:pt x="470281" y="1642664"/>
                  </a:lnTo>
                  <a:lnTo>
                    <a:pt x="466973" y="1634808"/>
                  </a:lnTo>
                  <a:lnTo>
                    <a:pt x="466974" y="1634808"/>
                  </a:lnTo>
                  <a:lnTo>
                    <a:pt x="466974" y="1634807"/>
                  </a:lnTo>
                  <a:lnTo>
                    <a:pt x="479261" y="1633683"/>
                  </a:lnTo>
                  <a:lnTo>
                    <a:pt x="475953" y="1625828"/>
                  </a:lnTo>
                  <a:lnTo>
                    <a:pt x="475954" y="1625828"/>
                  </a:lnTo>
                  <a:lnTo>
                    <a:pt x="475954" y="1625827"/>
                  </a:lnTo>
                  <a:lnTo>
                    <a:pt x="488242" y="1624703"/>
                  </a:lnTo>
                  <a:lnTo>
                    <a:pt x="484934" y="1616847"/>
                  </a:lnTo>
                  <a:lnTo>
                    <a:pt x="497222" y="1615723"/>
                  </a:lnTo>
                  <a:lnTo>
                    <a:pt x="493914" y="1607867"/>
                  </a:lnTo>
                  <a:lnTo>
                    <a:pt x="493915" y="1607867"/>
                  </a:lnTo>
                  <a:lnTo>
                    <a:pt x="493915" y="1607866"/>
                  </a:lnTo>
                  <a:lnTo>
                    <a:pt x="500669" y="1607248"/>
                  </a:lnTo>
                  <a:lnTo>
                    <a:pt x="497149" y="1598887"/>
                  </a:lnTo>
                  <a:lnTo>
                    <a:pt x="514968" y="1597257"/>
                  </a:lnTo>
                  <a:lnTo>
                    <a:pt x="511874" y="1589907"/>
                  </a:lnTo>
                  <a:lnTo>
                    <a:pt x="511875" y="1589907"/>
                  </a:lnTo>
                  <a:lnTo>
                    <a:pt x="511875" y="1589906"/>
                  </a:lnTo>
                  <a:lnTo>
                    <a:pt x="524163" y="1588782"/>
                  </a:lnTo>
                  <a:lnTo>
                    <a:pt x="523195" y="1586483"/>
                  </a:lnTo>
                  <a:lnTo>
                    <a:pt x="520855" y="1580927"/>
                  </a:lnTo>
                  <a:lnTo>
                    <a:pt x="520855" y="1580926"/>
                  </a:lnTo>
                  <a:lnTo>
                    <a:pt x="533143" y="1579802"/>
                  </a:lnTo>
                  <a:lnTo>
                    <a:pt x="529835" y="1571946"/>
                  </a:lnTo>
                  <a:lnTo>
                    <a:pt x="542123" y="1570822"/>
                  </a:lnTo>
                  <a:lnTo>
                    <a:pt x="538815" y="1562966"/>
                  </a:lnTo>
                  <a:lnTo>
                    <a:pt x="538816" y="1562966"/>
                  </a:lnTo>
                  <a:lnTo>
                    <a:pt x="538816" y="1562965"/>
                  </a:lnTo>
                  <a:lnTo>
                    <a:pt x="551103" y="1561841"/>
                  </a:lnTo>
                  <a:lnTo>
                    <a:pt x="547795" y="1553986"/>
                  </a:lnTo>
                  <a:lnTo>
                    <a:pt x="547796" y="1553986"/>
                  </a:lnTo>
                  <a:lnTo>
                    <a:pt x="547796" y="1553985"/>
                  </a:lnTo>
                  <a:lnTo>
                    <a:pt x="560084" y="1552861"/>
                  </a:lnTo>
                  <a:lnTo>
                    <a:pt x="556776" y="1545005"/>
                  </a:lnTo>
                  <a:lnTo>
                    <a:pt x="569064" y="1543881"/>
                  </a:lnTo>
                  <a:lnTo>
                    <a:pt x="565756" y="1536025"/>
                  </a:lnTo>
                  <a:lnTo>
                    <a:pt x="578044" y="1534901"/>
                  </a:lnTo>
                  <a:lnTo>
                    <a:pt x="574736" y="1527045"/>
                  </a:lnTo>
                  <a:lnTo>
                    <a:pt x="574737" y="1527045"/>
                  </a:lnTo>
                  <a:lnTo>
                    <a:pt x="574737" y="1527044"/>
                  </a:lnTo>
                  <a:lnTo>
                    <a:pt x="587024" y="1525920"/>
                  </a:lnTo>
                  <a:lnTo>
                    <a:pt x="583716" y="1518065"/>
                  </a:lnTo>
                  <a:lnTo>
                    <a:pt x="583717" y="1518065"/>
                  </a:lnTo>
                  <a:lnTo>
                    <a:pt x="583717" y="1518064"/>
                  </a:lnTo>
                  <a:lnTo>
                    <a:pt x="590473" y="1517446"/>
                  </a:lnTo>
                  <a:lnTo>
                    <a:pt x="586952" y="1509084"/>
                  </a:lnTo>
                  <a:lnTo>
                    <a:pt x="604771" y="1507454"/>
                  </a:lnTo>
                  <a:lnTo>
                    <a:pt x="601677" y="1500104"/>
                  </a:lnTo>
                  <a:lnTo>
                    <a:pt x="613965" y="1498980"/>
                  </a:lnTo>
                  <a:lnTo>
                    <a:pt x="610657" y="1491124"/>
                  </a:lnTo>
                  <a:lnTo>
                    <a:pt x="610658" y="1491124"/>
                  </a:lnTo>
                  <a:lnTo>
                    <a:pt x="610658" y="1491123"/>
                  </a:lnTo>
                  <a:lnTo>
                    <a:pt x="622945" y="1489999"/>
                  </a:lnTo>
                  <a:lnTo>
                    <a:pt x="619637" y="1482144"/>
                  </a:lnTo>
                  <a:lnTo>
                    <a:pt x="619638" y="1482144"/>
                  </a:lnTo>
                  <a:lnTo>
                    <a:pt x="619638" y="1482143"/>
                  </a:lnTo>
                  <a:lnTo>
                    <a:pt x="631926" y="1481019"/>
                  </a:lnTo>
                  <a:lnTo>
                    <a:pt x="628618" y="1473163"/>
                  </a:lnTo>
                  <a:lnTo>
                    <a:pt x="640906" y="1472039"/>
                  </a:lnTo>
                  <a:lnTo>
                    <a:pt x="637598" y="1464183"/>
                  </a:lnTo>
                  <a:lnTo>
                    <a:pt x="649886" y="1463059"/>
                  </a:lnTo>
                  <a:lnTo>
                    <a:pt x="646578" y="1455203"/>
                  </a:lnTo>
                  <a:lnTo>
                    <a:pt x="646579" y="1455203"/>
                  </a:lnTo>
                  <a:lnTo>
                    <a:pt x="646579" y="1455202"/>
                  </a:lnTo>
                  <a:lnTo>
                    <a:pt x="658866" y="1454078"/>
                  </a:lnTo>
                  <a:lnTo>
                    <a:pt x="655558" y="1446223"/>
                  </a:lnTo>
                  <a:lnTo>
                    <a:pt x="655559" y="1446223"/>
                  </a:lnTo>
                  <a:lnTo>
                    <a:pt x="655559" y="1446222"/>
                  </a:lnTo>
                  <a:lnTo>
                    <a:pt x="667847" y="1445098"/>
                  </a:lnTo>
                  <a:lnTo>
                    <a:pt x="664539" y="1437242"/>
                  </a:lnTo>
                  <a:lnTo>
                    <a:pt x="676827" y="1436118"/>
                  </a:lnTo>
                  <a:lnTo>
                    <a:pt x="673519" y="1428262"/>
                  </a:lnTo>
                  <a:lnTo>
                    <a:pt x="673520" y="1428262"/>
                  </a:lnTo>
                  <a:lnTo>
                    <a:pt x="673520" y="1428261"/>
                  </a:lnTo>
                  <a:lnTo>
                    <a:pt x="680276" y="1427643"/>
                  </a:lnTo>
                  <a:lnTo>
                    <a:pt x="676755" y="1419281"/>
                  </a:lnTo>
                  <a:lnTo>
                    <a:pt x="694574" y="1417651"/>
                  </a:lnTo>
                  <a:lnTo>
                    <a:pt x="691479" y="1410302"/>
                  </a:lnTo>
                  <a:lnTo>
                    <a:pt x="691480" y="1410302"/>
                  </a:lnTo>
                  <a:lnTo>
                    <a:pt x="691480" y="1410301"/>
                  </a:lnTo>
                  <a:lnTo>
                    <a:pt x="703768" y="1409177"/>
                  </a:lnTo>
                  <a:lnTo>
                    <a:pt x="700460" y="1401322"/>
                  </a:lnTo>
                  <a:lnTo>
                    <a:pt x="700460" y="1401321"/>
                  </a:lnTo>
                  <a:lnTo>
                    <a:pt x="700461" y="1401321"/>
                  </a:lnTo>
                  <a:lnTo>
                    <a:pt x="700461" y="1401320"/>
                  </a:lnTo>
                  <a:lnTo>
                    <a:pt x="712747" y="1400196"/>
                  </a:lnTo>
                  <a:lnTo>
                    <a:pt x="709440" y="1392341"/>
                  </a:lnTo>
                  <a:lnTo>
                    <a:pt x="709441" y="1392341"/>
                  </a:lnTo>
                  <a:lnTo>
                    <a:pt x="709441" y="1392340"/>
                  </a:lnTo>
                  <a:lnTo>
                    <a:pt x="721728" y="1391216"/>
                  </a:lnTo>
                  <a:lnTo>
                    <a:pt x="718420" y="1383361"/>
                  </a:lnTo>
                  <a:lnTo>
                    <a:pt x="718421" y="1383361"/>
                  </a:lnTo>
                  <a:lnTo>
                    <a:pt x="718421" y="1383360"/>
                  </a:lnTo>
                  <a:lnTo>
                    <a:pt x="730708" y="1382236"/>
                  </a:lnTo>
                  <a:lnTo>
                    <a:pt x="727400" y="1374381"/>
                  </a:lnTo>
                  <a:lnTo>
                    <a:pt x="727401" y="1374381"/>
                  </a:lnTo>
                  <a:lnTo>
                    <a:pt x="727401" y="1374380"/>
                  </a:lnTo>
                  <a:lnTo>
                    <a:pt x="739689" y="1373256"/>
                  </a:lnTo>
                  <a:lnTo>
                    <a:pt x="736381" y="1365400"/>
                  </a:lnTo>
                  <a:lnTo>
                    <a:pt x="736382" y="1365400"/>
                  </a:lnTo>
                  <a:lnTo>
                    <a:pt x="736382" y="1365399"/>
                  </a:lnTo>
                  <a:lnTo>
                    <a:pt x="748669" y="1364275"/>
                  </a:lnTo>
                  <a:lnTo>
                    <a:pt x="745361" y="1356420"/>
                  </a:lnTo>
                  <a:lnTo>
                    <a:pt x="745362" y="1356420"/>
                  </a:lnTo>
                  <a:lnTo>
                    <a:pt x="745362" y="1356419"/>
                  </a:lnTo>
                  <a:lnTo>
                    <a:pt x="757649" y="1355295"/>
                  </a:lnTo>
                  <a:lnTo>
                    <a:pt x="754341" y="1347440"/>
                  </a:lnTo>
                  <a:lnTo>
                    <a:pt x="754342" y="1347440"/>
                  </a:lnTo>
                  <a:lnTo>
                    <a:pt x="754342" y="1347439"/>
                  </a:lnTo>
                  <a:lnTo>
                    <a:pt x="766630" y="1346315"/>
                  </a:lnTo>
                  <a:lnTo>
                    <a:pt x="763322" y="1338459"/>
                  </a:lnTo>
                  <a:lnTo>
                    <a:pt x="770078" y="1337841"/>
                  </a:lnTo>
                  <a:lnTo>
                    <a:pt x="766557" y="1329479"/>
                  </a:lnTo>
                  <a:lnTo>
                    <a:pt x="784376" y="1327849"/>
                  </a:lnTo>
                  <a:lnTo>
                    <a:pt x="781282" y="1320499"/>
                  </a:lnTo>
                  <a:lnTo>
                    <a:pt x="781283" y="1320499"/>
                  </a:lnTo>
                  <a:lnTo>
                    <a:pt x="781283" y="1320498"/>
                  </a:lnTo>
                  <a:lnTo>
                    <a:pt x="793571" y="1319374"/>
                  </a:lnTo>
                  <a:lnTo>
                    <a:pt x="792603" y="1317075"/>
                  </a:lnTo>
                  <a:lnTo>
                    <a:pt x="790263" y="1311519"/>
                  </a:lnTo>
                  <a:lnTo>
                    <a:pt x="790263" y="1311518"/>
                  </a:lnTo>
                  <a:lnTo>
                    <a:pt x="802551" y="1310394"/>
                  </a:lnTo>
                  <a:lnTo>
                    <a:pt x="799243" y="1302538"/>
                  </a:lnTo>
                  <a:lnTo>
                    <a:pt x="811531" y="1301414"/>
                  </a:lnTo>
                  <a:lnTo>
                    <a:pt x="808223" y="1293558"/>
                  </a:lnTo>
                  <a:lnTo>
                    <a:pt x="808224" y="1293558"/>
                  </a:lnTo>
                  <a:lnTo>
                    <a:pt x="808224" y="1293557"/>
                  </a:lnTo>
                  <a:lnTo>
                    <a:pt x="820511" y="1292433"/>
                  </a:lnTo>
                  <a:lnTo>
                    <a:pt x="817203" y="1284578"/>
                  </a:lnTo>
                  <a:lnTo>
                    <a:pt x="817204" y="1284578"/>
                  </a:lnTo>
                  <a:lnTo>
                    <a:pt x="817204" y="1284577"/>
                  </a:lnTo>
                  <a:lnTo>
                    <a:pt x="829492" y="1283453"/>
                  </a:lnTo>
                  <a:lnTo>
                    <a:pt x="826184" y="1275597"/>
                  </a:lnTo>
                  <a:lnTo>
                    <a:pt x="838472" y="1274473"/>
                  </a:lnTo>
                  <a:lnTo>
                    <a:pt x="835164" y="1266617"/>
                  </a:lnTo>
                  <a:lnTo>
                    <a:pt x="847452" y="1265493"/>
                  </a:lnTo>
                  <a:lnTo>
                    <a:pt x="844144" y="1257637"/>
                  </a:lnTo>
                  <a:lnTo>
                    <a:pt x="844145" y="1257637"/>
                  </a:lnTo>
                  <a:lnTo>
                    <a:pt x="844145" y="1257636"/>
                  </a:lnTo>
                  <a:lnTo>
                    <a:pt x="856432" y="1256512"/>
                  </a:lnTo>
                  <a:lnTo>
                    <a:pt x="853124" y="1248657"/>
                  </a:lnTo>
                  <a:lnTo>
                    <a:pt x="853125" y="1248657"/>
                  </a:lnTo>
                  <a:lnTo>
                    <a:pt x="853125" y="1248656"/>
                  </a:lnTo>
                  <a:lnTo>
                    <a:pt x="859881" y="1248038"/>
                  </a:lnTo>
                  <a:lnTo>
                    <a:pt x="856360" y="1239676"/>
                  </a:lnTo>
                  <a:lnTo>
                    <a:pt x="874179" y="1238046"/>
                  </a:lnTo>
                  <a:lnTo>
                    <a:pt x="871085" y="1230696"/>
                  </a:lnTo>
                  <a:lnTo>
                    <a:pt x="883373" y="1229572"/>
                  </a:lnTo>
                  <a:lnTo>
                    <a:pt x="880065" y="1221716"/>
                  </a:lnTo>
                  <a:lnTo>
                    <a:pt x="880066" y="1221716"/>
                  </a:lnTo>
                  <a:lnTo>
                    <a:pt x="880066" y="1221715"/>
                  </a:lnTo>
                  <a:lnTo>
                    <a:pt x="892353" y="1220591"/>
                  </a:lnTo>
                  <a:lnTo>
                    <a:pt x="889045" y="1212736"/>
                  </a:lnTo>
                  <a:lnTo>
                    <a:pt x="889046" y="1212736"/>
                  </a:lnTo>
                  <a:lnTo>
                    <a:pt x="889046" y="1212735"/>
                  </a:lnTo>
                  <a:lnTo>
                    <a:pt x="901334" y="1211611"/>
                  </a:lnTo>
                  <a:lnTo>
                    <a:pt x="898026" y="1203755"/>
                  </a:lnTo>
                  <a:lnTo>
                    <a:pt x="910314" y="1202631"/>
                  </a:lnTo>
                  <a:lnTo>
                    <a:pt x="907006" y="1194775"/>
                  </a:lnTo>
                  <a:lnTo>
                    <a:pt x="919294" y="1193651"/>
                  </a:lnTo>
                  <a:lnTo>
                    <a:pt x="915986" y="1185795"/>
                  </a:lnTo>
                  <a:lnTo>
                    <a:pt x="915987" y="1185795"/>
                  </a:lnTo>
                  <a:lnTo>
                    <a:pt x="915987" y="1185794"/>
                  </a:lnTo>
                  <a:lnTo>
                    <a:pt x="928274" y="1184670"/>
                  </a:lnTo>
                  <a:lnTo>
                    <a:pt x="924966" y="1176815"/>
                  </a:lnTo>
                  <a:lnTo>
                    <a:pt x="924967" y="1176815"/>
                  </a:lnTo>
                  <a:lnTo>
                    <a:pt x="924967" y="1176814"/>
                  </a:lnTo>
                  <a:lnTo>
                    <a:pt x="937255" y="1175690"/>
                  </a:lnTo>
                  <a:lnTo>
                    <a:pt x="933947" y="1167834"/>
                  </a:lnTo>
                  <a:lnTo>
                    <a:pt x="946235" y="1166710"/>
                  </a:lnTo>
                  <a:lnTo>
                    <a:pt x="942927" y="1158854"/>
                  </a:lnTo>
                  <a:lnTo>
                    <a:pt x="942928" y="1158854"/>
                  </a:lnTo>
                  <a:lnTo>
                    <a:pt x="942928" y="1158853"/>
                  </a:lnTo>
                  <a:lnTo>
                    <a:pt x="949682" y="1158235"/>
                  </a:lnTo>
                  <a:lnTo>
                    <a:pt x="946162" y="1149874"/>
                  </a:lnTo>
                  <a:lnTo>
                    <a:pt x="963981" y="1148244"/>
                  </a:lnTo>
                  <a:lnTo>
                    <a:pt x="961005" y="1141173"/>
                  </a:lnTo>
                  <a:lnTo>
                    <a:pt x="960887" y="1140894"/>
                  </a:lnTo>
                  <a:lnTo>
                    <a:pt x="960888" y="1140894"/>
                  </a:lnTo>
                  <a:lnTo>
                    <a:pt x="960888" y="1140893"/>
                  </a:lnTo>
                  <a:lnTo>
                    <a:pt x="973175" y="1139769"/>
                  </a:lnTo>
                  <a:lnTo>
                    <a:pt x="969868" y="1131914"/>
                  </a:lnTo>
                  <a:lnTo>
                    <a:pt x="969868" y="1131913"/>
                  </a:lnTo>
                  <a:lnTo>
                    <a:pt x="982156" y="1130789"/>
                  </a:lnTo>
                  <a:lnTo>
                    <a:pt x="978848" y="1122933"/>
                  </a:lnTo>
                  <a:lnTo>
                    <a:pt x="991136" y="1121809"/>
                  </a:lnTo>
                  <a:lnTo>
                    <a:pt x="987828" y="1113953"/>
                  </a:lnTo>
                  <a:lnTo>
                    <a:pt x="987829" y="1113953"/>
                  </a:lnTo>
                  <a:lnTo>
                    <a:pt x="987829" y="1113952"/>
                  </a:lnTo>
                  <a:lnTo>
                    <a:pt x="1000116" y="1112828"/>
                  </a:lnTo>
                  <a:lnTo>
                    <a:pt x="996808" y="1104973"/>
                  </a:lnTo>
                  <a:lnTo>
                    <a:pt x="996809" y="1104973"/>
                  </a:lnTo>
                  <a:lnTo>
                    <a:pt x="996809" y="1104972"/>
                  </a:lnTo>
                  <a:lnTo>
                    <a:pt x="1009097" y="1103848"/>
                  </a:lnTo>
                  <a:lnTo>
                    <a:pt x="1006698" y="1098151"/>
                  </a:lnTo>
                  <a:lnTo>
                    <a:pt x="1005789" y="1095992"/>
                  </a:lnTo>
                  <a:lnTo>
                    <a:pt x="1018077" y="1094868"/>
                  </a:lnTo>
                  <a:lnTo>
                    <a:pt x="1014769" y="1087012"/>
                  </a:lnTo>
                  <a:lnTo>
                    <a:pt x="1027057" y="1085888"/>
                  </a:lnTo>
                  <a:lnTo>
                    <a:pt x="1023749" y="1078032"/>
                  </a:lnTo>
                  <a:lnTo>
                    <a:pt x="1023750" y="1078032"/>
                  </a:lnTo>
                  <a:lnTo>
                    <a:pt x="1023750" y="1078031"/>
                  </a:lnTo>
                  <a:lnTo>
                    <a:pt x="1036037" y="1076907"/>
                  </a:lnTo>
                  <a:lnTo>
                    <a:pt x="1032729" y="1069052"/>
                  </a:lnTo>
                  <a:lnTo>
                    <a:pt x="1032730" y="1069052"/>
                  </a:lnTo>
                  <a:lnTo>
                    <a:pt x="1032730" y="1069051"/>
                  </a:lnTo>
                  <a:lnTo>
                    <a:pt x="1039486" y="1068433"/>
                  </a:lnTo>
                  <a:lnTo>
                    <a:pt x="1035965" y="1060071"/>
                  </a:lnTo>
                  <a:lnTo>
                    <a:pt x="1053784" y="1058441"/>
                  </a:lnTo>
                  <a:lnTo>
                    <a:pt x="1050690" y="1051091"/>
                  </a:lnTo>
                  <a:lnTo>
                    <a:pt x="1062978" y="1049967"/>
                  </a:lnTo>
                  <a:lnTo>
                    <a:pt x="1059670" y="1042111"/>
                  </a:lnTo>
                  <a:lnTo>
                    <a:pt x="1059671" y="1042111"/>
                  </a:lnTo>
                  <a:lnTo>
                    <a:pt x="1059671" y="1042110"/>
                  </a:lnTo>
                  <a:lnTo>
                    <a:pt x="1071958" y="1040986"/>
                  </a:lnTo>
                  <a:lnTo>
                    <a:pt x="1068650" y="1033131"/>
                  </a:lnTo>
                  <a:lnTo>
                    <a:pt x="1068651" y="1033131"/>
                  </a:lnTo>
                  <a:lnTo>
                    <a:pt x="1068651" y="1033130"/>
                  </a:lnTo>
                  <a:lnTo>
                    <a:pt x="1080939" y="1032006"/>
                  </a:lnTo>
                  <a:lnTo>
                    <a:pt x="1077631" y="1024150"/>
                  </a:lnTo>
                  <a:lnTo>
                    <a:pt x="1089919" y="1023026"/>
                  </a:lnTo>
                  <a:lnTo>
                    <a:pt x="1086611" y="1015170"/>
                  </a:lnTo>
                  <a:lnTo>
                    <a:pt x="1098899" y="1014046"/>
                  </a:lnTo>
                  <a:lnTo>
                    <a:pt x="1095591" y="1006190"/>
                  </a:lnTo>
                  <a:lnTo>
                    <a:pt x="1095592" y="1006190"/>
                  </a:lnTo>
                  <a:lnTo>
                    <a:pt x="1095592" y="1006189"/>
                  </a:lnTo>
                  <a:lnTo>
                    <a:pt x="1107879" y="1005065"/>
                  </a:lnTo>
                  <a:lnTo>
                    <a:pt x="1104571" y="997210"/>
                  </a:lnTo>
                  <a:lnTo>
                    <a:pt x="1104572" y="997210"/>
                  </a:lnTo>
                  <a:lnTo>
                    <a:pt x="1104572" y="997209"/>
                  </a:lnTo>
                  <a:lnTo>
                    <a:pt x="1116860" y="996085"/>
                  </a:lnTo>
                  <a:lnTo>
                    <a:pt x="1113552" y="988229"/>
                  </a:lnTo>
                  <a:lnTo>
                    <a:pt x="1125840" y="987105"/>
                  </a:lnTo>
                  <a:lnTo>
                    <a:pt x="1122532" y="979249"/>
                  </a:lnTo>
                  <a:lnTo>
                    <a:pt x="1122533" y="979249"/>
                  </a:lnTo>
                  <a:lnTo>
                    <a:pt x="1122533" y="979248"/>
                  </a:lnTo>
                  <a:lnTo>
                    <a:pt x="1129287" y="978630"/>
                  </a:lnTo>
                  <a:lnTo>
                    <a:pt x="1125767" y="970269"/>
                  </a:lnTo>
                  <a:lnTo>
                    <a:pt x="1143586" y="968639"/>
                  </a:lnTo>
                  <a:lnTo>
                    <a:pt x="1140610" y="961568"/>
                  </a:lnTo>
                  <a:lnTo>
                    <a:pt x="1140492" y="961289"/>
                  </a:lnTo>
                  <a:lnTo>
                    <a:pt x="1140493" y="961289"/>
                  </a:lnTo>
                  <a:lnTo>
                    <a:pt x="1140493" y="961288"/>
                  </a:lnTo>
                  <a:lnTo>
                    <a:pt x="1152781" y="960164"/>
                  </a:lnTo>
                  <a:lnTo>
                    <a:pt x="1152090" y="958524"/>
                  </a:lnTo>
                  <a:lnTo>
                    <a:pt x="1149473" y="952309"/>
                  </a:lnTo>
                  <a:lnTo>
                    <a:pt x="1149473" y="952308"/>
                  </a:lnTo>
                  <a:lnTo>
                    <a:pt x="1161761" y="951184"/>
                  </a:lnTo>
                  <a:lnTo>
                    <a:pt x="1158453" y="943328"/>
                  </a:lnTo>
                  <a:lnTo>
                    <a:pt x="1170741" y="942204"/>
                  </a:lnTo>
                  <a:lnTo>
                    <a:pt x="1167433" y="934348"/>
                  </a:lnTo>
                  <a:lnTo>
                    <a:pt x="1167434" y="934348"/>
                  </a:lnTo>
                  <a:lnTo>
                    <a:pt x="1167434" y="934347"/>
                  </a:lnTo>
                  <a:lnTo>
                    <a:pt x="1179721" y="933223"/>
                  </a:lnTo>
                  <a:lnTo>
                    <a:pt x="1176413" y="925368"/>
                  </a:lnTo>
                  <a:lnTo>
                    <a:pt x="1176414" y="925368"/>
                  </a:lnTo>
                  <a:lnTo>
                    <a:pt x="1176414" y="925367"/>
                  </a:lnTo>
                  <a:lnTo>
                    <a:pt x="1188702" y="924243"/>
                  </a:lnTo>
                  <a:lnTo>
                    <a:pt x="1186303" y="918546"/>
                  </a:lnTo>
                  <a:lnTo>
                    <a:pt x="1185394" y="916387"/>
                  </a:lnTo>
                  <a:lnTo>
                    <a:pt x="1197682" y="915263"/>
                  </a:lnTo>
                  <a:lnTo>
                    <a:pt x="1194374" y="907407"/>
                  </a:lnTo>
                  <a:lnTo>
                    <a:pt x="1206662" y="906283"/>
                  </a:lnTo>
                  <a:lnTo>
                    <a:pt x="1203354" y="898427"/>
                  </a:lnTo>
                  <a:lnTo>
                    <a:pt x="1203355" y="898427"/>
                  </a:lnTo>
                  <a:lnTo>
                    <a:pt x="1203355" y="898426"/>
                  </a:lnTo>
                  <a:lnTo>
                    <a:pt x="1215642" y="897302"/>
                  </a:lnTo>
                  <a:lnTo>
                    <a:pt x="1212334" y="889447"/>
                  </a:lnTo>
                  <a:lnTo>
                    <a:pt x="1212335" y="889447"/>
                  </a:lnTo>
                  <a:lnTo>
                    <a:pt x="1212335" y="889446"/>
                  </a:lnTo>
                  <a:lnTo>
                    <a:pt x="1219091" y="888828"/>
                  </a:lnTo>
                  <a:lnTo>
                    <a:pt x="1215570" y="880466"/>
                  </a:lnTo>
                  <a:lnTo>
                    <a:pt x="1233389" y="878836"/>
                  </a:lnTo>
                  <a:lnTo>
                    <a:pt x="1230295" y="871486"/>
                  </a:lnTo>
                  <a:lnTo>
                    <a:pt x="1242583" y="870362"/>
                  </a:lnTo>
                  <a:lnTo>
                    <a:pt x="1239275" y="862506"/>
                  </a:lnTo>
                  <a:lnTo>
                    <a:pt x="1239276" y="862506"/>
                  </a:lnTo>
                  <a:lnTo>
                    <a:pt x="1239276" y="862505"/>
                  </a:lnTo>
                  <a:lnTo>
                    <a:pt x="1251562" y="861381"/>
                  </a:lnTo>
                  <a:lnTo>
                    <a:pt x="1248255" y="853526"/>
                  </a:lnTo>
                  <a:lnTo>
                    <a:pt x="1248256" y="853526"/>
                  </a:lnTo>
                  <a:lnTo>
                    <a:pt x="1248256" y="853525"/>
                  </a:lnTo>
                  <a:lnTo>
                    <a:pt x="1260543" y="852401"/>
                  </a:lnTo>
                  <a:lnTo>
                    <a:pt x="1257236" y="844545"/>
                  </a:lnTo>
                  <a:lnTo>
                    <a:pt x="1269524" y="843421"/>
                  </a:lnTo>
                  <a:lnTo>
                    <a:pt x="1266216" y="835565"/>
                  </a:lnTo>
                  <a:lnTo>
                    <a:pt x="1278504" y="834441"/>
                  </a:lnTo>
                  <a:lnTo>
                    <a:pt x="1275196" y="826585"/>
                  </a:lnTo>
                  <a:lnTo>
                    <a:pt x="1275197" y="826585"/>
                  </a:lnTo>
                  <a:lnTo>
                    <a:pt x="1275197" y="826584"/>
                  </a:lnTo>
                  <a:lnTo>
                    <a:pt x="1287483" y="825460"/>
                  </a:lnTo>
                  <a:lnTo>
                    <a:pt x="1284176" y="817605"/>
                  </a:lnTo>
                  <a:lnTo>
                    <a:pt x="1284177" y="817605"/>
                  </a:lnTo>
                  <a:lnTo>
                    <a:pt x="1284177" y="817604"/>
                  </a:lnTo>
                  <a:lnTo>
                    <a:pt x="1296464" y="816480"/>
                  </a:lnTo>
                  <a:lnTo>
                    <a:pt x="1293157" y="808624"/>
                  </a:lnTo>
                  <a:lnTo>
                    <a:pt x="1305445" y="807500"/>
                  </a:lnTo>
                  <a:lnTo>
                    <a:pt x="1302137" y="799644"/>
                  </a:lnTo>
                  <a:lnTo>
                    <a:pt x="1302138" y="799644"/>
                  </a:lnTo>
                  <a:lnTo>
                    <a:pt x="1302138" y="799643"/>
                  </a:lnTo>
                  <a:lnTo>
                    <a:pt x="1308892" y="799025"/>
                  </a:lnTo>
                  <a:lnTo>
                    <a:pt x="1305372" y="790664"/>
                  </a:lnTo>
                  <a:lnTo>
                    <a:pt x="1323191" y="789034"/>
                  </a:lnTo>
                  <a:lnTo>
                    <a:pt x="1320245" y="782037"/>
                  </a:lnTo>
                  <a:lnTo>
                    <a:pt x="1320097" y="781684"/>
                  </a:lnTo>
                  <a:lnTo>
                    <a:pt x="1320098" y="781684"/>
                  </a:lnTo>
                  <a:lnTo>
                    <a:pt x="1320098" y="781683"/>
                  </a:lnTo>
                  <a:lnTo>
                    <a:pt x="1332385" y="780559"/>
                  </a:lnTo>
                  <a:lnTo>
                    <a:pt x="1329078" y="772704"/>
                  </a:lnTo>
                  <a:lnTo>
                    <a:pt x="1329078" y="772703"/>
                  </a:lnTo>
                  <a:lnTo>
                    <a:pt x="1341365" y="771579"/>
                  </a:lnTo>
                  <a:lnTo>
                    <a:pt x="1338058" y="763723"/>
                  </a:lnTo>
                  <a:lnTo>
                    <a:pt x="1350346" y="762599"/>
                  </a:lnTo>
                  <a:lnTo>
                    <a:pt x="1347038" y="754743"/>
                  </a:lnTo>
                  <a:lnTo>
                    <a:pt x="1347039" y="754743"/>
                  </a:lnTo>
                  <a:lnTo>
                    <a:pt x="1347039" y="754742"/>
                  </a:lnTo>
                  <a:lnTo>
                    <a:pt x="1359325" y="753618"/>
                  </a:lnTo>
                  <a:lnTo>
                    <a:pt x="1356018" y="745763"/>
                  </a:lnTo>
                  <a:lnTo>
                    <a:pt x="1356019" y="745763"/>
                  </a:lnTo>
                  <a:lnTo>
                    <a:pt x="1356019" y="745762"/>
                  </a:lnTo>
                  <a:lnTo>
                    <a:pt x="1368306" y="744638"/>
                  </a:lnTo>
                  <a:lnTo>
                    <a:pt x="1364999" y="736782"/>
                  </a:lnTo>
                  <a:lnTo>
                    <a:pt x="1377287" y="735658"/>
                  </a:lnTo>
                  <a:lnTo>
                    <a:pt x="1373979" y="727802"/>
                  </a:lnTo>
                  <a:lnTo>
                    <a:pt x="1386267" y="726678"/>
                  </a:lnTo>
                  <a:lnTo>
                    <a:pt x="1382959" y="718822"/>
                  </a:lnTo>
                  <a:lnTo>
                    <a:pt x="1382960" y="718822"/>
                  </a:lnTo>
                  <a:lnTo>
                    <a:pt x="1382960" y="718821"/>
                  </a:lnTo>
                  <a:lnTo>
                    <a:pt x="1395247" y="717697"/>
                  </a:lnTo>
                  <a:lnTo>
                    <a:pt x="1391939" y="709842"/>
                  </a:lnTo>
                  <a:lnTo>
                    <a:pt x="1391940" y="709842"/>
                  </a:lnTo>
                  <a:lnTo>
                    <a:pt x="1391940" y="709841"/>
                  </a:lnTo>
                  <a:lnTo>
                    <a:pt x="1398696" y="709223"/>
                  </a:lnTo>
                  <a:lnTo>
                    <a:pt x="1395175" y="700861"/>
                  </a:lnTo>
                  <a:lnTo>
                    <a:pt x="1412994" y="699231"/>
                  </a:lnTo>
                  <a:lnTo>
                    <a:pt x="1409900" y="691881"/>
                  </a:lnTo>
                  <a:lnTo>
                    <a:pt x="1422188" y="690757"/>
                  </a:lnTo>
                  <a:lnTo>
                    <a:pt x="1418880" y="682901"/>
                  </a:lnTo>
                  <a:lnTo>
                    <a:pt x="1418881" y="682901"/>
                  </a:lnTo>
                  <a:lnTo>
                    <a:pt x="1418881" y="682900"/>
                  </a:lnTo>
                  <a:lnTo>
                    <a:pt x="1431167" y="681776"/>
                  </a:lnTo>
                  <a:lnTo>
                    <a:pt x="1427860" y="673921"/>
                  </a:lnTo>
                  <a:lnTo>
                    <a:pt x="1427861" y="673921"/>
                  </a:lnTo>
                  <a:lnTo>
                    <a:pt x="1427861" y="673920"/>
                  </a:lnTo>
                  <a:lnTo>
                    <a:pt x="1440148" y="672796"/>
                  </a:lnTo>
                  <a:lnTo>
                    <a:pt x="1436841" y="664940"/>
                  </a:lnTo>
                  <a:lnTo>
                    <a:pt x="1449129" y="663816"/>
                  </a:lnTo>
                  <a:lnTo>
                    <a:pt x="1445821" y="655960"/>
                  </a:lnTo>
                  <a:lnTo>
                    <a:pt x="1458109" y="654836"/>
                  </a:lnTo>
                  <a:lnTo>
                    <a:pt x="1454801" y="646980"/>
                  </a:lnTo>
                  <a:lnTo>
                    <a:pt x="1454802" y="646980"/>
                  </a:lnTo>
                  <a:lnTo>
                    <a:pt x="1454802" y="646979"/>
                  </a:lnTo>
                  <a:lnTo>
                    <a:pt x="1467088" y="645855"/>
                  </a:lnTo>
                  <a:lnTo>
                    <a:pt x="1463781" y="638000"/>
                  </a:lnTo>
                  <a:lnTo>
                    <a:pt x="1463782" y="638000"/>
                  </a:lnTo>
                  <a:lnTo>
                    <a:pt x="1463782" y="637999"/>
                  </a:lnTo>
                  <a:lnTo>
                    <a:pt x="1476069" y="636875"/>
                  </a:lnTo>
                  <a:lnTo>
                    <a:pt x="1473890" y="631698"/>
                  </a:lnTo>
                  <a:lnTo>
                    <a:pt x="1472812" y="629138"/>
                  </a:lnTo>
                  <a:lnTo>
                    <a:pt x="1472762" y="629019"/>
                  </a:lnTo>
                  <a:lnTo>
                    <a:pt x="1485050" y="627895"/>
                  </a:lnTo>
                  <a:lnTo>
                    <a:pt x="1481742" y="620039"/>
                  </a:lnTo>
                  <a:lnTo>
                    <a:pt x="1481743" y="620039"/>
                  </a:lnTo>
                  <a:lnTo>
                    <a:pt x="1481743" y="620038"/>
                  </a:lnTo>
                  <a:lnTo>
                    <a:pt x="1488499" y="619420"/>
                  </a:lnTo>
                  <a:lnTo>
                    <a:pt x="1484978" y="611058"/>
                  </a:lnTo>
                  <a:lnTo>
                    <a:pt x="1502796" y="609428"/>
                  </a:lnTo>
                  <a:lnTo>
                    <a:pt x="1499702" y="602079"/>
                  </a:lnTo>
                  <a:lnTo>
                    <a:pt x="1499703" y="602079"/>
                  </a:lnTo>
                  <a:lnTo>
                    <a:pt x="1499703" y="602078"/>
                  </a:lnTo>
                  <a:lnTo>
                    <a:pt x="1511990" y="600954"/>
                  </a:lnTo>
                  <a:lnTo>
                    <a:pt x="1508683" y="593099"/>
                  </a:lnTo>
                  <a:lnTo>
                    <a:pt x="1508683" y="593098"/>
                  </a:lnTo>
                  <a:lnTo>
                    <a:pt x="1508684" y="593098"/>
                  </a:lnTo>
                  <a:lnTo>
                    <a:pt x="1508684" y="593097"/>
                  </a:lnTo>
                  <a:lnTo>
                    <a:pt x="1520970" y="591973"/>
                  </a:lnTo>
                  <a:lnTo>
                    <a:pt x="1517663" y="584118"/>
                  </a:lnTo>
                  <a:lnTo>
                    <a:pt x="1517664" y="584118"/>
                  </a:lnTo>
                  <a:lnTo>
                    <a:pt x="1517664" y="584117"/>
                  </a:lnTo>
                  <a:lnTo>
                    <a:pt x="1529951" y="582993"/>
                  </a:lnTo>
                  <a:lnTo>
                    <a:pt x="1526643" y="575138"/>
                  </a:lnTo>
                  <a:lnTo>
                    <a:pt x="1526644" y="575138"/>
                  </a:lnTo>
                  <a:lnTo>
                    <a:pt x="1526644" y="575137"/>
                  </a:lnTo>
                  <a:lnTo>
                    <a:pt x="1538930" y="574013"/>
                  </a:lnTo>
                  <a:lnTo>
                    <a:pt x="1535623" y="566158"/>
                  </a:lnTo>
                  <a:lnTo>
                    <a:pt x="1535624" y="566158"/>
                  </a:lnTo>
                  <a:lnTo>
                    <a:pt x="1535624" y="566157"/>
                  </a:lnTo>
                  <a:lnTo>
                    <a:pt x="1544697" y="565327"/>
                  </a:lnTo>
                  <a:lnTo>
                    <a:pt x="1547911" y="565033"/>
                  </a:lnTo>
                  <a:lnTo>
                    <a:pt x="1544604" y="557177"/>
                  </a:lnTo>
                  <a:lnTo>
                    <a:pt x="1544605" y="557177"/>
                  </a:lnTo>
                  <a:lnTo>
                    <a:pt x="1544605" y="557176"/>
                  </a:lnTo>
                  <a:lnTo>
                    <a:pt x="1556891" y="556052"/>
                  </a:lnTo>
                  <a:lnTo>
                    <a:pt x="1553584" y="548197"/>
                  </a:lnTo>
                  <a:lnTo>
                    <a:pt x="1553585" y="548197"/>
                  </a:lnTo>
                  <a:lnTo>
                    <a:pt x="1553585" y="548196"/>
                  </a:lnTo>
                  <a:lnTo>
                    <a:pt x="1565871" y="547072"/>
                  </a:lnTo>
                  <a:lnTo>
                    <a:pt x="1562564" y="539217"/>
                  </a:lnTo>
                  <a:lnTo>
                    <a:pt x="1562565" y="539217"/>
                  </a:lnTo>
                  <a:lnTo>
                    <a:pt x="1562565" y="539216"/>
                  </a:lnTo>
                  <a:lnTo>
                    <a:pt x="1574852" y="538092"/>
                  </a:lnTo>
                  <a:lnTo>
                    <a:pt x="1571545" y="530236"/>
                  </a:lnTo>
                  <a:lnTo>
                    <a:pt x="1578301" y="529618"/>
                  </a:lnTo>
                  <a:lnTo>
                    <a:pt x="1574780" y="521256"/>
                  </a:lnTo>
                  <a:lnTo>
                    <a:pt x="1592599" y="519626"/>
                  </a:lnTo>
                  <a:lnTo>
                    <a:pt x="1589505" y="512276"/>
                  </a:lnTo>
                  <a:lnTo>
                    <a:pt x="1589506" y="512276"/>
                  </a:lnTo>
                  <a:lnTo>
                    <a:pt x="1589506" y="512275"/>
                  </a:lnTo>
                  <a:lnTo>
                    <a:pt x="1601793" y="511151"/>
                  </a:lnTo>
                  <a:lnTo>
                    <a:pt x="1598486" y="503296"/>
                  </a:lnTo>
                  <a:lnTo>
                    <a:pt x="1598486" y="503295"/>
                  </a:lnTo>
                  <a:lnTo>
                    <a:pt x="1610773" y="502171"/>
                  </a:lnTo>
                  <a:lnTo>
                    <a:pt x="1607466" y="494315"/>
                  </a:lnTo>
                  <a:lnTo>
                    <a:pt x="1619754" y="493191"/>
                  </a:lnTo>
                  <a:lnTo>
                    <a:pt x="1616446" y="485335"/>
                  </a:lnTo>
                  <a:lnTo>
                    <a:pt x="1616447" y="485335"/>
                  </a:lnTo>
                  <a:lnTo>
                    <a:pt x="1616447" y="485334"/>
                  </a:lnTo>
                  <a:lnTo>
                    <a:pt x="1628733" y="484210"/>
                  </a:lnTo>
                  <a:lnTo>
                    <a:pt x="1625426" y="476355"/>
                  </a:lnTo>
                  <a:lnTo>
                    <a:pt x="1625427" y="476355"/>
                  </a:lnTo>
                  <a:lnTo>
                    <a:pt x="1625427" y="476354"/>
                  </a:lnTo>
                  <a:lnTo>
                    <a:pt x="1637714" y="475230"/>
                  </a:lnTo>
                  <a:lnTo>
                    <a:pt x="1634407" y="467374"/>
                  </a:lnTo>
                  <a:lnTo>
                    <a:pt x="1646695" y="466250"/>
                  </a:lnTo>
                  <a:lnTo>
                    <a:pt x="1643387" y="458394"/>
                  </a:lnTo>
                  <a:lnTo>
                    <a:pt x="1655675" y="457270"/>
                  </a:lnTo>
                  <a:lnTo>
                    <a:pt x="1652367" y="449414"/>
                  </a:lnTo>
                  <a:lnTo>
                    <a:pt x="1652368" y="449414"/>
                  </a:lnTo>
                  <a:lnTo>
                    <a:pt x="1652368" y="449413"/>
                  </a:lnTo>
                  <a:lnTo>
                    <a:pt x="1664654" y="448289"/>
                  </a:lnTo>
                  <a:lnTo>
                    <a:pt x="1661347" y="440434"/>
                  </a:lnTo>
                  <a:lnTo>
                    <a:pt x="1661348" y="440434"/>
                  </a:lnTo>
                  <a:lnTo>
                    <a:pt x="1661348" y="440433"/>
                  </a:lnTo>
                  <a:lnTo>
                    <a:pt x="1668104" y="439815"/>
                  </a:lnTo>
                  <a:lnTo>
                    <a:pt x="1664583" y="431453"/>
                  </a:lnTo>
                  <a:lnTo>
                    <a:pt x="1682402" y="429823"/>
                  </a:lnTo>
                  <a:lnTo>
                    <a:pt x="1679308" y="422473"/>
                  </a:lnTo>
                  <a:lnTo>
                    <a:pt x="1691596" y="421349"/>
                  </a:lnTo>
                  <a:lnTo>
                    <a:pt x="1688288" y="413493"/>
                  </a:lnTo>
                  <a:lnTo>
                    <a:pt x="1688289" y="413493"/>
                  </a:lnTo>
                  <a:lnTo>
                    <a:pt x="1688289" y="413492"/>
                  </a:lnTo>
                  <a:lnTo>
                    <a:pt x="1700575" y="412368"/>
                  </a:lnTo>
                  <a:lnTo>
                    <a:pt x="1697268" y="404513"/>
                  </a:lnTo>
                  <a:lnTo>
                    <a:pt x="1697269" y="404513"/>
                  </a:lnTo>
                  <a:lnTo>
                    <a:pt x="1697269" y="404512"/>
                  </a:lnTo>
                  <a:lnTo>
                    <a:pt x="1709556" y="403388"/>
                  </a:lnTo>
                  <a:lnTo>
                    <a:pt x="1707372" y="398201"/>
                  </a:lnTo>
                  <a:lnTo>
                    <a:pt x="1706308" y="395673"/>
                  </a:lnTo>
                  <a:lnTo>
                    <a:pt x="1706249" y="395532"/>
                  </a:lnTo>
                  <a:lnTo>
                    <a:pt x="1718537" y="394408"/>
                  </a:lnTo>
                  <a:lnTo>
                    <a:pt x="1715229" y="386552"/>
                  </a:lnTo>
                  <a:lnTo>
                    <a:pt x="1727517" y="385428"/>
                  </a:lnTo>
                  <a:lnTo>
                    <a:pt x="1724209" y="377572"/>
                  </a:lnTo>
                  <a:lnTo>
                    <a:pt x="1724210" y="377572"/>
                  </a:lnTo>
                  <a:lnTo>
                    <a:pt x="1724210" y="377571"/>
                  </a:lnTo>
                  <a:lnTo>
                    <a:pt x="1736496" y="376447"/>
                  </a:lnTo>
                  <a:lnTo>
                    <a:pt x="1733189" y="368592"/>
                  </a:lnTo>
                  <a:lnTo>
                    <a:pt x="1733190" y="368592"/>
                  </a:lnTo>
                  <a:lnTo>
                    <a:pt x="1733190" y="368591"/>
                  </a:lnTo>
                  <a:lnTo>
                    <a:pt x="1745478" y="367467"/>
                  </a:lnTo>
                  <a:lnTo>
                    <a:pt x="1742170" y="359611"/>
                  </a:lnTo>
                  <a:lnTo>
                    <a:pt x="1754458" y="358487"/>
                  </a:lnTo>
                  <a:lnTo>
                    <a:pt x="1751150" y="350631"/>
                  </a:lnTo>
                  <a:lnTo>
                    <a:pt x="1751152" y="350631"/>
                  </a:lnTo>
                  <a:lnTo>
                    <a:pt x="1751151" y="350630"/>
                  </a:lnTo>
                  <a:lnTo>
                    <a:pt x="1757906" y="350012"/>
                  </a:lnTo>
                  <a:lnTo>
                    <a:pt x="1754385" y="341651"/>
                  </a:lnTo>
                  <a:lnTo>
                    <a:pt x="1772204" y="340021"/>
                  </a:lnTo>
                  <a:lnTo>
                    <a:pt x="1769110" y="332671"/>
                  </a:lnTo>
                  <a:lnTo>
                    <a:pt x="1769112" y="332671"/>
                  </a:lnTo>
                  <a:lnTo>
                    <a:pt x="1769111" y="332670"/>
                  </a:lnTo>
                  <a:lnTo>
                    <a:pt x="1781399" y="331546"/>
                  </a:lnTo>
                  <a:lnTo>
                    <a:pt x="1780710" y="329910"/>
                  </a:lnTo>
                  <a:lnTo>
                    <a:pt x="1778091" y="323691"/>
                  </a:lnTo>
                  <a:lnTo>
                    <a:pt x="1778092" y="323691"/>
                  </a:lnTo>
                  <a:lnTo>
                    <a:pt x="1778091" y="323690"/>
                  </a:lnTo>
                  <a:lnTo>
                    <a:pt x="1790379" y="322566"/>
                  </a:lnTo>
                  <a:lnTo>
                    <a:pt x="1787990" y="316891"/>
                  </a:lnTo>
                  <a:lnTo>
                    <a:pt x="1787142" y="314877"/>
                  </a:lnTo>
                  <a:lnTo>
                    <a:pt x="1787071" y="314710"/>
                  </a:lnTo>
                  <a:lnTo>
                    <a:pt x="1799359" y="313586"/>
                  </a:lnTo>
                  <a:lnTo>
                    <a:pt x="1796051" y="305730"/>
                  </a:lnTo>
                  <a:lnTo>
                    <a:pt x="1796053" y="305730"/>
                  </a:lnTo>
                  <a:lnTo>
                    <a:pt x="1796052" y="305729"/>
                  </a:lnTo>
                  <a:lnTo>
                    <a:pt x="1808339" y="304605"/>
                  </a:lnTo>
                  <a:lnTo>
                    <a:pt x="1805031" y="296750"/>
                  </a:lnTo>
                  <a:lnTo>
                    <a:pt x="1805033" y="296750"/>
                  </a:lnTo>
                  <a:lnTo>
                    <a:pt x="1805032" y="296749"/>
                  </a:lnTo>
                  <a:lnTo>
                    <a:pt x="1817320" y="295625"/>
                  </a:lnTo>
                  <a:lnTo>
                    <a:pt x="1814012" y="287769"/>
                  </a:lnTo>
                  <a:lnTo>
                    <a:pt x="1826300" y="286645"/>
                  </a:lnTo>
                  <a:lnTo>
                    <a:pt x="1822992" y="278789"/>
                  </a:lnTo>
                  <a:lnTo>
                    <a:pt x="1835280" y="277665"/>
                  </a:lnTo>
                  <a:lnTo>
                    <a:pt x="1831972" y="269809"/>
                  </a:lnTo>
                  <a:lnTo>
                    <a:pt x="1831974" y="269809"/>
                  </a:lnTo>
                  <a:lnTo>
                    <a:pt x="1831973" y="269808"/>
                  </a:lnTo>
                  <a:lnTo>
                    <a:pt x="1844260" y="268684"/>
                  </a:lnTo>
                  <a:lnTo>
                    <a:pt x="1840952" y="260829"/>
                  </a:lnTo>
                  <a:lnTo>
                    <a:pt x="1840954" y="260829"/>
                  </a:lnTo>
                  <a:lnTo>
                    <a:pt x="1840953" y="260828"/>
                  </a:lnTo>
                  <a:lnTo>
                    <a:pt x="1853240" y="259704"/>
                  </a:lnTo>
                  <a:lnTo>
                    <a:pt x="1849932" y="251848"/>
                  </a:lnTo>
                  <a:lnTo>
                    <a:pt x="1849933" y="251848"/>
                  </a:lnTo>
                  <a:lnTo>
                    <a:pt x="1862221" y="250724"/>
                  </a:lnTo>
                  <a:lnTo>
                    <a:pt x="1858913" y="242868"/>
                  </a:lnTo>
                  <a:lnTo>
                    <a:pt x="1871201" y="241744"/>
                  </a:lnTo>
                  <a:lnTo>
                    <a:pt x="1867893" y="233888"/>
                  </a:lnTo>
                  <a:lnTo>
                    <a:pt x="1867894" y="233888"/>
                  </a:lnTo>
                  <a:lnTo>
                    <a:pt x="1880181" y="232764"/>
                  </a:lnTo>
                  <a:lnTo>
                    <a:pt x="1876873" y="224908"/>
                  </a:lnTo>
                  <a:lnTo>
                    <a:pt x="1876875" y="224908"/>
                  </a:lnTo>
                  <a:lnTo>
                    <a:pt x="1876874" y="224907"/>
                  </a:lnTo>
                  <a:lnTo>
                    <a:pt x="1889162" y="223783"/>
                  </a:lnTo>
                  <a:lnTo>
                    <a:pt x="1885854" y="215927"/>
                  </a:lnTo>
                  <a:lnTo>
                    <a:pt x="1898142" y="214803"/>
                  </a:lnTo>
                  <a:lnTo>
                    <a:pt x="1894834" y="206947"/>
                  </a:lnTo>
                  <a:lnTo>
                    <a:pt x="1907122" y="205823"/>
                  </a:lnTo>
                  <a:lnTo>
                    <a:pt x="1903814" y="197967"/>
                  </a:lnTo>
                  <a:lnTo>
                    <a:pt x="1903816" y="197967"/>
                  </a:lnTo>
                  <a:lnTo>
                    <a:pt x="1903815" y="197966"/>
                  </a:lnTo>
                  <a:lnTo>
                    <a:pt x="1916102" y="196842"/>
                  </a:lnTo>
                  <a:lnTo>
                    <a:pt x="1912794" y="188987"/>
                  </a:lnTo>
                  <a:lnTo>
                    <a:pt x="1912796" y="188987"/>
                  </a:lnTo>
                  <a:lnTo>
                    <a:pt x="1912795" y="188986"/>
                  </a:lnTo>
                  <a:lnTo>
                    <a:pt x="1925083" y="187862"/>
                  </a:lnTo>
                  <a:lnTo>
                    <a:pt x="1921775" y="180006"/>
                  </a:lnTo>
                  <a:lnTo>
                    <a:pt x="1934063" y="178882"/>
                  </a:lnTo>
                  <a:lnTo>
                    <a:pt x="1930755" y="171026"/>
                  </a:lnTo>
                  <a:lnTo>
                    <a:pt x="1930757" y="171026"/>
                  </a:lnTo>
                  <a:lnTo>
                    <a:pt x="1930756" y="171025"/>
                  </a:lnTo>
                  <a:lnTo>
                    <a:pt x="1943043" y="169901"/>
                  </a:lnTo>
                  <a:lnTo>
                    <a:pt x="1939735" y="162046"/>
                  </a:lnTo>
                  <a:lnTo>
                    <a:pt x="1952023" y="160922"/>
                  </a:lnTo>
                  <a:lnTo>
                    <a:pt x="1948715" y="153066"/>
                  </a:lnTo>
                  <a:lnTo>
                    <a:pt x="1961004" y="151942"/>
                  </a:lnTo>
                  <a:lnTo>
                    <a:pt x="1957696" y="144086"/>
                  </a:lnTo>
                  <a:lnTo>
                    <a:pt x="1969984" y="142962"/>
                  </a:lnTo>
                  <a:lnTo>
                    <a:pt x="1966676" y="135105"/>
                  </a:lnTo>
                  <a:lnTo>
                    <a:pt x="1978964" y="133981"/>
                  </a:lnTo>
                  <a:lnTo>
                    <a:pt x="1975656" y="126125"/>
                  </a:lnTo>
                  <a:lnTo>
                    <a:pt x="1987944" y="125001"/>
                  </a:lnTo>
                  <a:lnTo>
                    <a:pt x="1984636" y="117145"/>
                  </a:lnTo>
                  <a:lnTo>
                    <a:pt x="1996925" y="116021"/>
                  </a:lnTo>
                  <a:lnTo>
                    <a:pt x="1993617" y="108165"/>
                  </a:lnTo>
                  <a:lnTo>
                    <a:pt x="2005905" y="107041"/>
                  </a:lnTo>
                  <a:lnTo>
                    <a:pt x="2002597" y="99184"/>
                  </a:lnTo>
                  <a:lnTo>
                    <a:pt x="2014885" y="98060"/>
                  </a:lnTo>
                  <a:lnTo>
                    <a:pt x="2011577" y="90204"/>
                  </a:lnTo>
                  <a:lnTo>
                    <a:pt x="2023866" y="89081"/>
                  </a:lnTo>
                  <a:lnTo>
                    <a:pt x="2020558" y="81224"/>
                  </a:lnTo>
                  <a:cubicBezTo>
                    <a:pt x="2042511" y="81224"/>
                    <a:pt x="2076536" y="76101"/>
                    <a:pt x="2122636" y="65857"/>
                  </a:cubicBezTo>
                  <a:cubicBezTo>
                    <a:pt x="2168735" y="55613"/>
                    <a:pt x="2203493" y="43905"/>
                    <a:pt x="2226909" y="30733"/>
                  </a:cubicBezTo>
                  <a:lnTo>
                    <a:pt x="2244937" y="56410"/>
                  </a:lnTo>
                  <a:lnTo>
                    <a:pt x="2248234" y="56710"/>
                  </a:lnTo>
                  <a:lnTo>
                    <a:pt x="2248062" y="46898"/>
                  </a:lnTo>
                  <a:lnTo>
                    <a:pt x="2257215" y="47731"/>
                  </a:lnTo>
                  <a:lnTo>
                    <a:pt x="2257043" y="37917"/>
                  </a:lnTo>
                  <a:lnTo>
                    <a:pt x="2266195" y="38749"/>
                  </a:lnTo>
                  <a:lnTo>
                    <a:pt x="2266023" y="28938"/>
                  </a:lnTo>
                  <a:lnTo>
                    <a:pt x="2275175" y="29770"/>
                  </a:lnTo>
                  <a:lnTo>
                    <a:pt x="2275003" y="19958"/>
                  </a:lnTo>
                  <a:lnTo>
                    <a:pt x="2284156" y="20790"/>
                  </a:lnTo>
                  <a:lnTo>
                    <a:pt x="2283984" y="10977"/>
                  </a:lnTo>
                  <a:cubicBezTo>
                    <a:pt x="2300082" y="13903"/>
                    <a:pt x="2316181" y="15366"/>
                    <a:pt x="2332279" y="15366"/>
                  </a:cubicBezTo>
                  <a:cubicBezTo>
                    <a:pt x="2329352" y="37319"/>
                    <a:pt x="2327889" y="62199"/>
                    <a:pt x="2327889" y="90004"/>
                  </a:cubicBezTo>
                  <a:lnTo>
                    <a:pt x="2327889" y="99368"/>
                  </a:lnTo>
                  <a:lnTo>
                    <a:pt x="2335473" y="91200"/>
                  </a:lnTo>
                  <a:lnTo>
                    <a:pt x="2335815" y="91524"/>
                  </a:lnTo>
                  <a:lnTo>
                    <a:pt x="2344453" y="82220"/>
                  </a:lnTo>
                  <a:lnTo>
                    <a:pt x="2344795" y="82544"/>
                  </a:lnTo>
                  <a:lnTo>
                    <a:pt x="2353433" y="73240"/>
                  </a:lnTo>
                  <a:lnTo>
                    <a:pt x="2353775" y="73563"/>
                  </a:lnTo>
                  <a:lnTo>
                    <a:pt x="2362414" y="64259"/>
                  </a:lnTo>
                  <a:lnTo>
                    <a:pt x="2362756" y="64583"/>
                  </a:lnTo>
                  <a:lnTo>
                    <a:pt x="2371394" y="55279"/>
                  </a:lnTo>
                  <a:lnTo>
                    <a:pt x="2371736" y="55602"/>
                  </a:lnTo>
                  <a:lnTo>
                    <a:pt x="2380374" y="46300"/>
                  </a:lnTo>
                  <a:lnTo>
                    <a:pt x="2380716" y="46623"/>
                  </a:lnTo>
                  <a:lnTo>
                    <a:pt x="2389355" y="37319"/>
                  </a:lnTo>
                  <a:cubicBezTo>
                    <a:pt x="2427405" y="72442"/>
                    <a:pt x="2454479" y="98784"/>
                    <a:pt x="2470578" y="116346"/>
                  </a:cubicBezTo>
                  <a:lnTo>
                    <a:pt x="2461004" y="124724"/>
                  </a:lnTo>
                  <a:lnTo>
                    <a:pt x="2461597" y="125327"/>
                  </a:lnTo>
                  <a:lnTo>
                    <a:pt x="2452024" y="133704"/>
                  </a:lnTo>
                  <a:lnTo>
                    <a:pt x="2452617" y="134307"/>
                  </a:lnTo>
                  <a:lnTo>
                    <a:pt x="2443044" y="142684"/>
                  </a:lnTo>
                  <a:lnTo>
                    <a:pt x="2443637" y="143288"/>
                  </a:lnTo>
                  <a:lnTo>
                    <a:pt x="2434063" y="151665"/>
                  </a:lnTo>
                  <a:lnTo>
                    <a:pt x="2434656" y="152268"/>
                  </a:lnTo>
                  <a:lnTo>
                    <a:pt x="2425083" y="160645"/>
                  </a:lnTo>
                  <a:lnTo>
                    <a:pt x="2425676" y="161248"/>
                  </a:lnTo>
                  <a:lnTo>
                    <a:pt x="2416103" y="169625"/>
                  </a:lnTo>
                  <a:lnTo>
                    <a:pt x="2416696" y="170228"/>
                  </a:lnTo>
                  <a:lnTo>
                    <a:pt x="2410537" y="175617"/>
                  </a:lnTo>
                  <a:lnTo>
                    <a:pt x="2426673" y="175617"/>
                  </a:lnTo>
                  <a:cubicBezTo>
                    <a:pt x="2448625" y="175617"/>
                    <a:pt x="2474236" y="174885"/>
                    <a:pt x="2503506" y="173422"/>
                  </a:cubicBezTo>
                  <a:lnTo>
                    <a:pt x="2503506" y="183129"/>
                  </a:lnTo>
                  <a:lnTo>
                    <a:pt x="2504497" y="183460"/>
                  </a:lnTo>
                  <a:lnTo>
                    <a:pt x="2508497" y="172820"/>
                  </a:lnTo>
                  <a:lnTo>
                    <a:pt x="2508498" y="172820"/>
                  </a:lnTo>
                  <a:lnTo>
                    <a:pt x="2513477" y="174480"/>
                  </a:lnTo>
                  <a:lnTo>
                    <a:pt x="2516991" y="165135"/>
                  </a:lnTo>
                  <a:lnTo>
                    <a:pt x="2517478" y="163840"/>
                  </a:lnTo>
                  <a:lnTo>
                    <a:pt x="2522458" y="165500"/>
                  </a:lnTo>
                  <a:lnTo>
                    <a:pt x="2522620" y="165070"/>
                  </a:lnTo>
                  <a:lnTo>
                    <a:pt x="2526458" y="154860"/>
                  </a:lnTo>
                  <a:lnTo>
                    <a:pt x="2526459" y="154861"/>
                  </a:lnTo>
                  <a:lnTo>
                    <a:pt x="2526459" y="154860"/>
                  </a:lnTo>
                  <a:lnTo>
                    <a:pt x="2531438" y="156520"/>
                  </a:lnTo>
                  <a:lnTo>
                    <a:pt x="2531700" y="155823"/>
                  </a:lnTo>
                  <a:lnTo>
                    <a:pt x="2535438" y="145880"/>
                  </a:lnTo>
                  <a:lnTo>
                    <a:pt x="2535439" y="145881"/>
                  </a:lnTo>
                  <a:lnTo>
                    <a:pt x="2535439" y="145879"/>
                  </a:lnTo>
                  <a:lnTo>
                    <a:pt x="2540419" y="147539"/>
                  </a:lnTo>
                  <a:lnTo>
                    <a:pt x="2544128" y="137673"/>
                  </a:lnTo>
                  <a:lnTo>
                    <a:pt x="2544419" y="136899"/>
                  </a:lnTo>
                  <a:lnTo>
                    <a:pt x="2549399" y="138559"/>
                  </a:lnTo>
                  <a:lnTo>
                    <a:pt x="2553399" y="127919"/>
                  </a:lnTo>
                  <a:lnTo>
                    <a:pt x="2558379" y="129579"/>
                  </a:lnTo>
                  <a:lnTo>
                    <a:pt x="2558959" y="128038"/>
                  </a:lnTo>
                  <a:lnTo>
                    <a:pt x="2562379" y="118939"/>
                  </a:lnTo>
                  <a:lnTo>
                    <a:pt x="2562380" y="118939"/>
                  </a:lnTo>
                  <a:lnTo>
                    <a:pt x="2562380" y="118938"/>
                  </a:lnTo>
                  <a:lnTo>
                    <a:pt x="2567360" y="120598"/>
                  </a:lnTo>
                  <a:lnTo>
                    <a:pt x="2571359" y="109959"/>
                  </a:lnTo>
                  <a:lnTo>
                    <a:pt x="2571360" y="109960"/>
                  </a:lnTo>
                  <a:lnTo>
                    <a:pt x="2571360" y="109958"/>
                  </a:lnTo>
                  <a:lnTo>
                    <a:pt x="2576340" y="111618"/>
                  </a:lnTo>
                  <a:lnTo>
                    <a:pt x="2578370" y="106220"/>
                  </a:lnTo>
                  <a:lnTo>
                    <a:pt x="2580340" y="100978"/>
                  </a:lnTo>
                  <a:lnTo>
                    <a:pt x="2585320" y="102638"/>
                  </a:lnTo>
                  <a:lnTo>
                    <a:pt x="2586221" y="100241"/>
                  </a:lnTo>
                  <a:lnTo>
                    <a:pt x="2589320" y="91998"/>
                  </a:lnTo>
                  <a:lnTo>
                    <a:pt x="2589321" y="91999"/>
                  </a:lnTo>
                  <a:lnTo>
                    <a:pt x="2589321" y="91997"/>
                  </a:lnTo>
                  <a:lnTo>
                    <a:pt x="2594301" y="93657"/>
                  </a:lnTo>
                  <a:lnTo>
                    <a:pt x="2598300" y="83019"/>
                  </a:lnTo>
                  <a:lnTo>
                    <a:pt x="2603280" y="84678"/>
                  </a:lnTo>
                  <a:lnTo>
                    <a:pt x="2607280" y="74038"/>
                  </a:lnTo>
                  <a:lnTo>
                    <a:pt x="2612260" y="75698"/>
                  </a:lnTo>
                  <a:lnTo>
                    <a:pt x="2616261" y="65058"/>
                  </a:lnTo>
                  <a:lnTo>
                    <a:pt x="2621240" y="66719"/>
                  </a:lnTo>
                  <a:lnTo>
                    <a:pt x="2625241" y="56078"/>
                  </a:lnTo>
                  <a:lnTo>
                    <a:pt x="2630221" y="57737"/>
                  </a:lnTo>
                  <a:lnTo>
                    <a:pt x="2634221" y="47098"/>
                  </a:lnTo>
                  <a:lnTo>
                    <a:pt x="2639201" y="48757"/>
                  </a:lnTo>
                  <a:lnTo>
                    <a:pt x="2643201" y="38117"/>
                  </a:lnTo>
                  <a:lnTo>
                    <a:pt x="2648181" y="39778"/>
                  </a:lnTo>
                  <a:lnTo>
                    <a:pt x="2652182" y="29137"/>
                  </a:lnTo>
                  <a:lnTo>
                    <a:pt x="2657162" y="30796"/>
                  </a:lnTo>
                  <a:lnTo>
                    <a:pt x="2661162" y="20156"/>
                  </a:lnTo>
                  <a:lnTo>
                    <a:pt x="2666142" y="21816"/>
                  </a:lnTo>
                  <a:lnTo>
                    <a:pt x="2670142" y="11177"/>
                  </a:lnTo>
                  <a:lnTo>
                    <a:pt x="2675122" y="12837"/>
                  </a:lnTo>
                  <a:lnTo>
                    <a:pt x="2679123" y="2196"/>
                  </a:lnTo>
                  <a:cubicBezTo>
                    <a:pt x="2702538" y="10977"/>
                    <a:pt x="2720100" y="16830"/>
                    <a:pt x="2731808" y="19758"/>
                  </a:cubicBezTo>
                  <a:cubicBezTo>
                    <a:pt x="2721564" y="34392"/>
                    <a:pt x="2704734" y="67321"/>
                    <a:pt x="2681318" y="118542"/>
                  </a:cubicBezTo>
                  <a:lnTo>
                    <a:pt x="2681318" y="125978"/>
                  </a:lnTo>
                  <a:lnTo>
                    <a:pt x="2684461" y="123255"/>
                  </a:lnTo>
                  <a:lnTo>
                    <a:pt x="2683913" y="122532"/>
                  </a:lnTo>
                  <a:lnTo>
                    <a:pt x="2693441" y="114276"/>
                  </a:lnTo>
                  <a:lnTo>
                    <a:pt x="2692893" y="113552"/>
                  </a:lnTo>
                  <a:lnTo>
                    <a:pt x="2702422" y="105294"/>
                  </a:lnTo>
                  <a:lnTo>
                    <a:pt x="2701874" y="104572"/>
                  </a:lnTo>
                  <a:lnTo>
                    <a:pt x="2711402" y="96315"/>
                  </a:lnTo>
                  <a:lnTo>
                    <a:pt x="2710854" y="95592"/>
                  </a:lnTo>
                  <a:lnTo>
                    <a:pt x="2720382" y="87335"/>
                  </a:lnTo>
                  <a:lnTo>
                    <a:pt x="2719834" y="86611"/>
                  </a:lnTo>
                  <a:lnTo>
                    <a:pt x="2729362" y="78354"/>
                  </a:lnTo>
                  <a:lnTo>
                    <a:pt x="2728814" y="77631"/>
                  </a:lnTo>
                  <a:lnTo>
                    <a:pt x="2738343" y="69374"/>
                  </a:lnTo>
                  <a:lnTo>
                    <a:pt x="2737795" y="68651"/>
                  </a:lnTo>
                  <a:lnTo>
                    <a:pt x="2747323" y="60394"/>
                  </a:lnTo>
                  <a:lnTo>
                    <a:pt x="2746775" y="59671"/>
                  </a:lnTo>
                  <a:lnTo>
                    <a:pt x="2756303" y="51413"/>
                  </a:lnTo>
                  <a:lnTo>
                    <a:pt x="2755755" y="50690"/>
                  </a:lnTo>
                  <a:lnTo>
                    <a:pt x="2765284" y="42433"/>
                  </a:lnTo>
                  <a:lnTo>
                    <a:pt x="2764736" y="41710"/>
                  </a:lnTo>
                  <a:cubicBezTo>
                    <a:pt x="2776444" y="32928"/>
                    <a:pt x="2787420" y="23416"/>
                    <a:pt x="2797664" y="13171"/>
                  </a:cubicBezTo>
                  <a:cubicBezTo>
                    <a:pt x="2812299" y="29269"/>
                    <a:pt x="2824373" y="43905"/>
                    <a:pt x="2833886" y="57075"/>
                  </a:cubicBezTo>
                  <a:cubicBezTo>
                    <a:pt x="2843398" y="70247"/>
                    <a:pt x="2853277" y="84151"/>
                    <a:pt x="2863521" y="98784"/>
                  </a:cubicBezTo>
                  <a:lnTo>
                    <a:pt x="2853369" y="106116"/>
                  </a:lnTo>
                  <a:lnTo>
                    <a:pt x="2854540" y="107765"/>
                  </a:lnTo>
                  <a:lnTo>
                    <a:pt x="2844389" y="115098"/>
                  </a:lnTo>
                  <a:lnTo>
                    <a:pt x="2845560" y="116745"/>
                  </a:lnTo>
                  <a:lnTo>
                    <a:pt x="2835409" y="124077"/>
                  </a:lnTo>
                  <a:lnTo>
                    <a:pt x="2836580" y="125725"/>
                  </a:lnTo>
                  <a:lnTo>
                    <a:pt x="2826428" y="133057"/>
                  </a:lnTo>
                  <a:lnTo>
                    <a:pt x="2827599" y="134706"/>
                  </a:lnTo>
                  <a:lnTo>
                    <a:pt x="2817448" y="142038"/>
                  </a:lnTo>
                  <a:lnTo>
                    <a:pt x="2818619" y="143686"/>
                  </a:lnTo>
                  <a:lnTo>
                    <a:pt x="2808468" y="151018"/>
                  </a:lnTo>
                  <a:lnTo>
                    <a:pt x="2809639" y="152666"/>
                  </a:lnTo>
                  <a:lnTo>
                    <a:pt x="2799487" y="159998"/>
                  </a:lnTo>
                  <a:lnTo>
                    <a:pt x="2800659" y="161647"/>
                  </a:lnTo>
                  <a:lnTo>
                    <a:pt x="2793692" y="166679"/>
                  </a:lnTo>
                  <a:lnTo>
                    <a:pt x="2793508" y="180293"/>
                  </a:lnTo>
                  <a:lnTo>
                    <a:pt x="2799861" y="180504"/>
                  </a:lnTo>
                  <a:lnTo>
                    <a:pt x="2799861" y="171225"/>
                  </a:lnTo>
                  <a:lnTo>
                    <a:pt x="2808841" y="171524"/>
                  </a:lnTo>
                  <a:lnTo>
                    <a:pt x="2808841" y="162245"/>
                  </a:lnTo>
                  <a:lnTo>
                    <a:pt x="2808842" y="162245"/>
                  </a:lnTo>
                  <a:lnTo>
                    <a:pt x="2808842" y="162244"/>
                  </a:lnTo>
                  <a:lnTo>
                    <a:pt x="2817821" y="162543"/>
                  </a:lnTo>
                  <a:lnTo>
                    <a:pt x="2817821" y="153265"/>
                  </a:lnTo>
                  <a:lnTo>
                    <a:pt x="2826801" y="153564"/>
                  </a:lnTo>
                  <a:lnTo>
                    <a:pt x="2826801" y="144285"/>
                  </a:lnTo>
                  <a:lnTo>
                    <a:pt x="2835782" y="144584"/>
                  </a:lnTo>
                  <a:lnTo>
                    <a:pt x="2835782" y="135305"/>
                  </a:lnTo>
                  <a:lnTo>
                    <a:pt x="2844762" y="135604"/>
                  </a:lnTo>
                  <a:lnTo>
                    <a:pt x="2844762" y="126324"/>
                  </a:lnTo>
                  <a:lnTo>
                    <a:pt x="2853742" y="126623"/>
                  </a:lnTo>
                  <a:lnTo>
                    <a:pt x="2853742" y="117344"/>
                  </a:lnTo>
                  <a:lnTo>
                    <a:pt x="2862722" y="117644"/>
                  </a:lnTo>
                  <a:lnTo>
                    <a:pt x="2862722" y="108365"/>
                  </a:lnTo>
                  <a:lnTo>
                    <a:pt x="2871703" y="108664"/>
                  </a:lnTo>
                  <a:lnTo>
                    <a:pt x="2871703" y="99383"/>
                  </a:lnTo>
                  <a:lnTo>
                    <a:pt x="2880683" y="99682"/>
                  </a:lnTo>
                  <a:lnTo>
                    <a:pt x="2880683" y="90403"/>
                  </a:lnTo>
                  <a:lnTo>
                    <a:pt x="2889663" y="90703"/>
                  </a:lnTo>
                  <a:lnTo>
                    <a:pt x="2889663" y="81423"/>
                  </a:lnTo>
                  <a:lnTo>
                    <a:pt x="2898644" y="81722"/>
                  </a:lnTo>
                  <a:lnTo>
                    <a:pt x="2898644" y="72442"/>
                  </a:lnTo>
                  <a:cubicBezTo>
                    <a:pt x="2919133" y="73905"/>
                    <a:pt x="2941085" y="74637"/>
                    <a:pt x="2964501" y="74637"/>
                  </a:cubicBezTo>
                  <a:lnTo>
                    <a:pt x="3047919" y="74637"/>
                  </a:lnTo>
                  <a:cubicBezTo>
                    <a:pt x="3046456" y="102444"/>
                    <a:pt x="3045724" y="132444"/>
                    <a:pt x="3045724" y="164641"/>
                  </a:cubicBezTo>
                  <a:lnTo>
                    <a:pt x="3045724" y="323631"/>
                  </a:lnTo>
                  <a:lnTo>
                    <a:pt x="3051916" y="314309"/>
                  </a:lnTo>
                  <a:lnTo>
                    <a:pt x="3054287" y="315279"/>
                  </a:lnTo>
                  <a:lnTo>
                    <a:pt x="3060896" y="305329"/>
                  </a:lnTo>
                  <a:lnTo>
                    <a:pt x="3063267" y="306299"/>
                  </a:lnTo>
                  <a:lnTo>
                    <a:pt x="3069876" y="296349"/>
                  </a:lnTo>
                  <a:lnTo>
                    <a:pt x="3069877" y="296349"/>
                  </a:lnTo>
                  <a:lnTo>
                    <a:pt x="3069877" y="296348"/>
                  </a:lnTo>
                  <a:lnTo>
                    <a:pt x="3072248" y="297318"/>
                  </a:lnTo>
                  <a:lnTo>
                    <a:pt x="3078856" y="287369"/>
                  </a:lnTo>
                  <a:lnTo>
                    <a:pt x="3078857" y="287369"/>
                  </a:lnTo>
                  <a:lnTo>
                    <a:pt x="3078857" y="287368"/>
                  </a:lnTo>
                  <a:lnTo>
                    <a:pt x="3081228" y="288338"/>
                  </a:lnTo>
                  <a:lnTo>
                    <a:pt x="3087236" y="279293"/>
                  </a:lnTo>
                  <a:lnTo>
                    <a:pt x="3087680" y="278625"/>
                  </a:lnTo>
                  <a:lnTo>
                    <a:pt x="3087837" y="278388"/>
                  </a:lnTo>
                  <a:lnTo>
                    <a:pt x="3088062" y="278480"/>
                  </a:lnTo>
                  <a:lnTo>
                    <a:pt x="3100052" y="260428"/>
                  </a:lnTo>
                  <a:lnTo>
                    <a:pt x="3104569" y="262276"/>
                  </a:lnTo>
                  <a:lnTo>
                    <a:pt x="3105797" y="260427"/>
                  </a:lnTo>
                  <a:lnTo>
                    <a:pt x="3108168" y="261398"/>
                  </a:lnTo>
                  <a:lnTo>
                    <a:pt x="3114777" y="251448"/>
                  </a:lnTo>
                  <a:lnTo>
                    <a:pt x="3114778" y="251448"/>
                  </a:lnTo>
                  <a:lnTo>
                    <a:pt x="3114778" y="251447"/>
                  </a:lnTo>
                  <a:lnTo>
                    <a:pt x="3117150" y="252417"/>
                  </a:lnTo>
                  <a:lnTo>
                    <a:pt x="3120678" y="247105"/>
                  </a:lnTo>
                  <a:lnTo>
                    <a:pt x="3123758" y="242467"/>
                  </a:lnTo>
                  <a:lnTo>
                    <a:pt x="3126130" y="243437"/>
                  </a:lnTo>
                  <a:lnTo>
                    <a:pt x="3130794" y="236414"/>
                  </a:lnTo>
                  <a:lnTo>
                    <a:pt x="3132738" y="233487"/>
                  </a:lnTo>
                  <a:lnTo>
                    <a:pt x="3135109" y="234457"/>
                  </a:lnTo>
                  <a:lnTo>
                    <a:pt x="3141718" y="224507"/>
                  </a:lnTo>
                  <a:lnTo>
                    <a:pt x="3141719" y="224506"/>
                  </a:lnTo>
                  <a:lnTo>
                    <a:pt x="3144090" y="225476"/>
                  </a:lnTo>
                  <a:lnTo>
                    <a:pt x="3150698" y="215527"/>
                  </a:lnTo>
                  <a:lnTo>
                    <a:pt x="3150699" y="215526"/>
                  </a:lnTo>
                  <a:lnTo>
                    <a:pt x="3153070" y="216496"/>
                  </a:lnTo>
                  <a:lnTo>
                    <a:pt x="3159679" y="206546"/>
                  </a:lnTo>
                  <a:lnTo>
                    <a:pt x="3161148" y="207147"/>
                  </a:lnTo>
                  <a:lnTo>
                    <a:pt x="3162050" y="207516"/>
                  </a:lnTo>
                  <a:lnTo>
                    <a:pt x="3168659" y="197566"/>
                  </a:lnTo>
                  <a:lnTo>
                    <a:pt x="3171030" y="198536"/>
                  </a:lnTo>
                  <a:lnTo>
                    <a:pt x="3177639" y="188586"/>
                  </a:lnTo>
                  <a:lnTo>
                    <a:pt x="3177640" y="188586"/>
                  </a:lnTo>
                  <a:lnTo>
                    <a:pt x="3177640" y="188585"/>
                  </a:lnTo>
                  <a:lnTo>
                    <a:pt x="3180011" y="189555"/>
                  </a:lnTo>
                  <a:lnTo>
                    <a:pt x="3185943" y="180625"/>
                  </a:lnTo>
                  <a:lnTo>
                    <a:pt x="3186619" y="179606"/>
                  </a:lnTo>
                  <a:lnTo>
                    <a:pt x="3186619" y="179607"/>
                  </a:lnTo>
                  <a:lnTo>
                    <a:pt x="3186620" y="179605"/>
                  </a:lnTo>
                  <a:lnTo>
                    <a:pt x="3188991" y="180575"/>
                  </a:lnTo>
                  <a:lnTo>
                    <a:pt x="3195599" y="170625"/>
                  </a:lnTo>
                  <a:lnTo>
                    <a:pt x="3195600" y="170626"/>
                  </a:lnTo>
                  <a:lnTo>
                    <a:pt x="3195600" y="170625"/>
                  </a:lnTo>
                  <a:lnTo>
                    <a:pt x="3197971" y="171595"/>
                  </a:lnTo>
                  <a:lnTo>
                    <a:pt x="3204580" y="161645"/>
                  </a:lnTo>
                  <a:lnTo>
                    <a:pt x="3204859" y="161759"/>
                  </a:lnTo>
                  <a:lnTo>
                    <a:pt x="3206952" y="162615"/>
                  </a:lnTo>
                  <a:lnTo>
                    <a:pt x="3213560" y="152665"/>
                  </a:lnTo>
                  <a:lnTo>
                    <a:pt x="3213561" y="152666"/>
                  </a:lnTo>
                  <a:lnTo>
                    <a:pt x="3213561" y="152665"/>
                  </a:lnTo>
                  <a:lnTo>
                    <a:pt x="3215932" y="153635"/>
                  </a:lnTo>
                  <a:lnTo>
                    <a:pt x="3217291" y="151589"/>
                  </a:lnTo>
                  <a:lnTo>
                    <a:pt x="3222540" y="143685"/>
                  </a:lnTo>
                  <a:lnTo>
                    <a:pt x="3222541" y="143684"/>
                  </a:lnTo>
                  <a:lnTo>
                    <a:pt x="3224912" y="144654"/>
                  </a:lnTo>
                  <a:lnTo>
                    <a:pt x="3231521" y="134704"/>
                  </a:lnTo>
                  <a:lnTo>
                    <a:pt x="3233892" y="135674"/>
                  </a:lnTo>
                  <a:lnTo>
                    <a:pt x="3240501" y="125724"/>
                  </a:lnTo>
                  <a:lnTo>
                    <a:pt x="3242873" y="126694"/>
                  </a:lnTo>
                  <a:lnTo>
                    <a:pt x="3249481" y="116744"/>
                  </a:lnTo>
                  <a:lnTo>
                    <a:pt x="3249482" y="116743"/>
                  </a:lnTo>
                  <a:lnTo>
                    <a:pt x="3251853" y="117713"/>
                  </a:lnTo>
                  <a:lnTo>
                    <a:pt x="3256634" y="110516"/>
                  </a:lnTo>
                  <a:lnTo>
                    <a:pt x="3258462" y="107763"/>
                  </a:lnTo>
                  <a:lnTo>
                    <a:pt x="3260833" y="108733"/>
                  </a:lnTo>
                  <a:lnTo>
                    <a:pt x="3267442" y="98783"/>
                  </a:lnTo>
                  <a:lnTo>
                    <a:pt x="3269814" y="99753"/>
                  </a:lnTo>
                  <a:lnTo>
                    <a:pt x="3276422" y="89803"/>
                  </a:lnTo>
                  <a:lnTo>
                    <a:pt x="3276422" y="89804"/>
                  </a:lnTo>
                  <a:lnTo>
                    <a:pt x="3276423" y="89802"/>
                  </a:lnTo>
                  <a:lnTo>
                    <a:pt x="3278794" y="90772"/>
                  </a:lnTo>
                  <a:lnTo>
                    <a:pt x="3285402" y="80824"/>
                  </a:lnTo>
                  <a:lnTo>
                    <a:pt x="3287773" y="81794"/>
                  </a:lnTo>
                  <a:lnTo>
                    <a:pt x="3294382" y="71844"/>
                  </a:lnTo>
                  <a:lnTo>
                    <a:pt x="3296754" y="72814"/>
                  </a:lnTo>
                  <a:lnTo>
                    <a:pt x="3303363" y="62863"/>
                  </a:lnTo>
                  <a:lnTo>
                    <a:pt x="3305734" y="63834"/>
                  </a:lnTo>
                  <a:lnTo>
                    <a:pt x="3312343" y="53883"/>
                  </a:lnTo>
                  <a:lnTo>
                    <a:pt x="3314714" y="54852"/>
                  </a:lnTo>
                  <a:lnTo>
                    <a:pt x="3321323" y="44902"/>
                  </a:lnTo>
                  <a:lnTo>
                    <a:pt x="3323694" y="45872"/>
                  </a:lnTo>
                  <a:lnTo>
                    <a:pt x="3330303" y="35923"/>
                  </a:lnTo>
                  <a:lnTo>
                    <a:pt x="3332675" y="36893"/>
                  </a:lnTo>
                  <a:lnTo>
                    <a:pt x="3339284" y="26942"/>
                  </a:lnTo>
                  <a:lnTo>
                    <a:pt x="3341655" y="27911"/>
                  </a:lnTo>
                  <a:lnTo>
                    <a:pt x="3348264" y="17961"/>
                  </a:lnTo>
                  <a:lnTo>
                    <a:pt x="3350635" y="18931"/>
                  </a:lnTo>
                  <a:lnTo>
                    <a:pt x="3357244" y="8981"/>
                  </a:lnTo>
                  <a:lnTo>
                    <a:pt x="3359616" y="9952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lumMod val="50000"/>
                    <a:lumOff val="50000"/>
                    <a:alpha val="8000"/>
                  </a:schemeClr>
                </a:gs>
                <a:gs pos="94000">
                  <a:srgbClr val="A7EFE9">
                    <a:alpha val="2700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003824" y="926326"/>
              <a:ext cx="2721322" cy="531242"/>
            </a:xfrm>
            <a:custGeom>
              <a:avLst/>
              <a:gdLst/>
              <a:ahLst/>
              <a:cxnLst/>
              <a:rect l="l" t="t" r="r" b="b"/>
              <a:pathLst>
                <a:path w="2721322" h="531242">
                  <a:moveTo>
                    <a:pt x="2304232" y="300744"/>
                  </a:moveTo>
                  <a:lnTo>
                    <a:pt x="2304232" y="417091"/>
                  </a:lnTo>
                  <a:lnTo>
                    <a:pt x="2416188" y="417091"/>
                  </a:lnTo>
                  <a:lnTo>
                    <a:pt x="2416188" y="300744"/>
                  </a:lnTo>
                  <a:close/>
                  <a:moveTo>
                    <a:pt x="1213954" y="294159"/>
                  </a:moveTo>
                  <a:cubicBezTo>
                    <a:pt x="1225662" y="295622"/>
                    <a:pt x="1246151" y="296354"/>
                    <a:pt x="1275420" y="296354"/>
                  </a:cubicBezTo>
                  <a:lnTo>
                    <a:pt x="1554212" y="296354"/>
                  </a:lnTo>
                  <a:lnTo>
                    <a:pt x="1554212" y="333672"/>
                  </a:lnTo>
                  <a:cubicBezTo>
                    <a:pt x="1543968" y="338063"/>
                    <a:pt x="1519821" y="365503"/>
                    <a:pt x="1481770" y="415993"/>
                  </a:cubicBezTo>
                  <a:cubicBezTo>
                    <a:pt x="1443720" y="466483"/>
                    <a:pt x="1418109" y="504899"/>
                    <a:pt x="1404938" y="531242"/>
                  </a:cubicBezTo>
                  <a:cubicBezTo>
                    <a:pt x="1399084" y="525388"/>
                    <a:pt x="1385912" y="515144"/>
                    <a:pt x="1365424" y="500509"/>
                  </a:cubicBezTo>
                  <a:cubicBezTo>
                    <a:pt x="1388840" y="471239"/>
                    <a:pt x="1428353" y="416359"/>
                    <a:pt x="1483965" y="335868"/>
                  </a:cubicBezTo>
                  <a:lnTo>
                    <a:pt x="1273225" y="335868"/>
                  </a:lnTo>
                  <a:cubicBezTo>
                    <a:pt x="1245419" y="335868"/>
                    <a:pt x="1225662" y="336599"/>
                    <a:pt x="1213954" y="338063"/>
                  </a:cubicBezTo>
                  <a:close/>
                  <a:moveTo>
                    <a:pt x="2563267" y="230497"/>
                  </a:moveTo>
                  <a:lnTo>
                    <a:pt x="2589610" y="283183"/>
                  </a:lnTo>
                  <a:cubicBezTo>
                    <a:pt x="2598390" y="300744"/>
                    <a:pt x="2608635" y="323428"/>
                    <a:pt x="2620343" y="351234"/>
                  </a:cubicBezTo>
                  <a:cubicBezTo>
                    <a:pt x="2610098" y="355625"/>
                    <a:pt x="2596195" y="362942"/>
                    <a:pt x="2578633" y="373186"/>
                  </a:cubicBezTo>
                  <a:cubicBezTo>
                    <a:pt x="2568389" y="345380"/>
                    <a:pt x="2558877" y="321599"/>
                    <a:pt x="2550096" y="301842"/>
                  </a:cubicBezTo>
                  <a:cubicBezTo>
                    <a:pt x="2541315" y="282085"/>
                    <a:pt x="2532534" y="265621"/>
                    <a:pt x="2523753" y="252450"/>
                  </a:cubicBezTo>
                  <a:cubicBezTo>
                    <a:pt x="2533998" y="246596"/>
                    <a:pt x="2547169" y="239278"/>
                    <a:pt x="2563267" y="230497"/>
                  </a:cubicBezTo>
                  <a:close/>
                  <a:moveTo>
                    <a:pt x="1350057" y="164641"/>
                  </a:moveTo>
                  <a:cubicBezTo>
                    <a:pt x="1379327" y="198301"/>
                    <a:pt x="1403474" y="226107"/>
                    <a:pt x="1422499" y="248059"/>
                  </a:cubicBezTo>
                  <a:cubicBezTo>
                    <a:pt x="1409328" y="256840"/>
                    <a:pt x="1396157" y="267084"/>
                    <a:pt x="1382986" y="278792"/>
                  </a:cubicBezTo>
                  <a:cubicBezTo>
                    <a:pt x="1361033" y="243669"/>
                    <a:pt x="1339081" y="215863"/>
                    <a:pt x="1317129" y="195374"/>
                  </a:cubicBezTo>
                  <a:cubicBezTo>
                    <a:pt x="1333227" y="182203"/>
                    <a:pt x="1344203" y="171958"/>
                    <a:pt x="1350057" y="164641"/>
                  </a:cubicBezTo>
                  <a:close/>
                  <a:moveTo>
                    <a:pt x="2304232" y="153665"/>
                  </a:moveTo>
                  <a:lnTo>
                    <a:pt x="2304232" y="263426"/>
                  </a:lnTo>
                  <a:lnTo>
                    <a:pt x="2416188" y="263426"/>
                  </a:lnTo>
                  <a:lnTo>
                    <a:pt x="2416188" y="153665"/>
                  </a:lnTo>
                  <a:close/>
                  <a:moveTo>
                    <a:pt x="739788" y="131713"/>
                  </a:moveTo>
                  <a:lnTo>
                    <a:pt x="788082" y="131713"/>
                  </a:lnTo>
                  <a:cubicBezTo>
                    <a:pt x="786619" y="143420"/>
                    <a:pt x="785887" y="165373"/>
                    <a:pt x="785887" y="197569"/>
                  </a:cubicBezTo>
                  <a:lnTo>
                    <a:pt x="785887" y="520266"/>
                  </a:lnTo>
                  <a:lnTo>
                    <a:pt x="739788" y="520266"/>
                  </a:lnTo>
                  <a:cubicBezTo>
                    <a:pt x="741251" y="501241"/>
                    <a:pt x="741983" y="470508"/>
                    <a:pt x="741983" y="428067"/>
                  </a:cubicBezTo>
                  <a:lnTo>
                    <a:pt x="741983" y="208545"/>
                  </a:lnTo>
                  <a:cubicBezTo>
                    <a:pt x="741983" y="174885"/>
                    <a:pt x="741251" y="149274"/>
                    <a:pt x="739788" y="131713"/>
                  </a:cubicBezTo>
                  <a:close/>
                  <a:moveTo>
                    <a:pt x="891257" y="72442"/>
                  </a:moveTo>
                  <a:cubicBezTo>
                    <a:pt x="911746" y="73905"/>
                    <a:pt x="933698" y="74637"/>
                    <a:pt x="957114" y="74637"/>
                  </a:cubicBezTo>
                  <a:lnTo>
                    <a:pt x="1040532" y="74637"/>
                  </a:lnTo>
                  <a:cubicBezTo>
                    <a:pt x="1039069" y="102443"/>
                    <a:pt x="1038337" y="132444"/>
                    <a:pt x="1038337" y="164641"/>
                  </a:cubicBezTo>
                  <a:lnTo>
                    <a:pt x="1038337" y="463190"/>
                  </a:lnTo>
                  <a:cubicBezTo>
                    <a:pt x="1039800" y="486606"/>
                    <a:pt x="1031385" y="501241"/>
                    <a:pt x="1013092" y="507094"/>
                  </a:cubicBezTo>
                  <a:cubicBezTo>
                    <a:pt x="994798" y="512948"/>
                    <a:pt x="973212" y="517339"/>
                    <a:pt x="948333" y="520266"/>
                  </a:cubicBezTo>
                  <a:cubicBezTo>
                    <a:pt x="943943" y="502704"/>
                    <a:pt x="937357" y="485142"/>
                    <a:pt x="928576" y="467581"/>
                  </a:cubicBezTo>
                  <a:cubicBezTo>
                    <a:pt x="954919" y="469044"/>
                    <a:pt x="972846" y="468678"/>
                    <a:pt x="982359" y="466483"/>
                  </a:cubicBezTo>
                  <a:cubicBezTo>
                    <a:pt x="991871" y="464288"/>
                    <a:pt x="996628" y="456605"/>
                    <a:pt x="996628" y="443433"/>
                  </a:cubicBezTo>
                  <a:lnTo>
                    <a:pt x="996628" y="114151"/>
                  </a:lnTo>
                  <a:lnTo>
                    <a:pt x="957114" y="114151"/>
                  </a:lnTo>
                  <a:cubicBezTo>
                    <a:pt x="932235" y="114151"/>
                    <a:pt x="910283" y="115614"/>
                    <a:pt x="891257" y="118541"/>
                  </a:cubicBezTo>
                  <a:close/>
                  <a:moveTo>
                    <a:pt x="381968" y="37318"/>
                  </a:moveTo>
                  <a:cubicBezTo>
                    <a:pt x="420018" y="72442"/>
                    <a:pt x="447092" y="98784"/>
                    <a:pt x="463191" y="116346"/>
                  </a:cubicBezTo>
                  <a:cubicBezTo>
                    <a:pt x="451483" y="125127"/>
                    <a:pt x="439775" y="135371"/>
                    <a:pt x="428067" y="147079"/>
                  </a:cubicBezTo>
                  <a:cubicBezTo>
                    <a:pt x="404651" y="114883"/>
                    <a:pt x="379772" y="88540"/>
                    <a:pt x="353430" y="68051"/>
                  </a:cubicBezTo>
                  <a:cubicBezTo>
                    <a:pt x="365138" y="57807"/>
                    <a:pt x="374650" y="47563"/>
                    <a:pt x="381968" y="37318"/>
                  </a:cubicBezTo>
                  <a:close/>
                  <a:moveTo>
                    <a:pt x="1743001" y="30733"/>
                  </a:moveTo>
                  <a:cubicBezTo>
                    <a:pt x="1766417" y="32196"/>
                    <a:pt x="1792759" y="32928"/>
                    <a:pt x="1822029" y="32928"/>
                  </a:cubicBezTo>
                  <a:lnTo>
                    <a:pt x="2048136" y="32928"/>
                  </a:lnTo>
                  <a:cubicBezTo>
                    <a:pt x="2074478" y="32928"/>
                    <a:pt x="2100821" y="32196"/>
                    <a:pt x="2127163" y="30733"/>
                  </a:cubicBezTo>
                  <a:lnTo>
                    <a:pt x="2127163" y="76832"/>
                  </a:lnTo>
                  <a:cubicBezTo>
                    <a:pt x="2100821" y="75369"/>
                    <a:pt x="2074478" y="74637"/>
                    <a:pt x="2048136" y="74637"/>
                  </a:cubicBezTo>
                  <a:lnTo>
                    <a:pt x="1958132" y="74637"/>
                  </a:lnTo>
                  <a:lnTo>
                    <a:pt x="1958132" y="193179"/>
                  </a:lnTo>
                  <a:lnTo>
                    <a:pt x="2098626" y="193179"/>
                  </a:lnTo>
                  <a:cubicBezTo>
                    <a:pt x="2126432" y="193179"/>
                    <a:pt x="2151311" y="192447"/>
                    <a:pt x="2173263" y="190983"/>
                  </a:cubicBezTo>
                  <a:lnTo>
                    <a:pt x="2173263" y="237083"/>
                  </a:lnTo>
                  <a:cubicBezTo>
                    <a:pt x="2152774" y="235620"/>
                    <a:pt x="2128627" y="234888"/>
                    <a:pt x="2100821" y="234888"/>
                  </a:cubicBezTo>
                  <a:lnTo>
                    <a:pt x="1964718" y="234888"/>
                  </a:lnTo>
                  <a:cubicBezTo>
                    <a:pt x="1985206" y="290500"/>
                    <a:pt x="2014476" y="338063"/>
                    <a:pt x="2052526" y="377577"/>
                  </a:cubicBezTo>
                  <a:cubicBezTo>
                    <a:pt x="2090576" y="417091"/>
                    <a:pt x="2139603" y="444165"/>
                    <a:pt x="2199605" y="458800"/>
                  </a:cubicBezTo>
                  <a:cubicBezTo>
                    <a:pt x="2179117" y="474898"/>
                    <a:pt x="2166677" y="489533"/>
                    <a:pt x="2162287" y="502704"/>
                  </a:cubicBezTo>
                  <a:cubicBezTo>
                    <a:pt x="2116919" y="486606"/>
                    <a:pt x="2075210" y="461361"/>
                    <a:pt x="2037160" y="426969"/>
                  </a:cubicBezTo>
                  <a:cubicBezTo>
                    <a:pt x="1999109" y="392577"/>
                    <a:pt x="1966181" y="343185"/>
                    <a:pt x="1938375" y="278792"/>
                  </a:cubicBezTo>
                  <a:cubicBezTo>
                    <a:pt x="1920813" y="338795"/>
                    <a:pt x="1893007" y="386724"/>
                    <a:pt x="1854957" y="422579"/>
                  </a:cubicBezTo>
                  <a:cubicBezTo>
                    <a:pt x="1816907" y="458434"/>
                    <a:pt x="1769343" y="488801"/>
                    <a:pt x="1712268" y="513680"/>
                  </a:cubicBezTo>
                  <a:cubicBezTo>
                    <a:pt x="1706414" y="499045"/>
                    <a:pt x="1693974" y="485142"/>
                    <a:pt x="1674949" y="471971"/>
                  </a:cubicBezTo>
                  <a:cubicBezTo>
                    <a:pt x="1717390" y="460263"/>
                    <a:pt x="1762026" y="435750"/>
                    <a:pt x="1808857" y="398431"/>
                  </a:cubicBezTo>
                  <a:cubicBezTo>
                    <a:pt x="1855688" y="361113"/>
                    <a:pt x="1888617" y="306598"/>
                    <a:pt x="1907642" y="234888"/>
                  </a:cubicBezTo>
                  <a:lnTo>
                    <a:pt x="1786905" y="234888"/>
                  </a:lnTo>
                  <a:cubicBezTo>
                    <a:pt x="1754709" y="234888"/>
                    <a:pt x="1727634" y="235620"/>
                    <a:pt x="1705682" y="237083"/>
                  </a:cubicBezTo>
                  <a:lnTo>
                    <a:pt x="1705682" y="190983"/>
                  </a:lnTo>
                  <a:cubicBezTo>
                    <a:pt x="1729098" y="192447"/>
                    <a:pt x="1756172" y="193179"/>
                    <a:pt x="1786905" y="193179"/>
                  </a:cubicBezTo>
                  <a:lnTo>
                    <a:pt x="1914228" y="193179"/>
                  </a:lnTo>
                  <a:lnTo>
                    <a:pt x="1914228" y="74637"/>
                  </a:lnTo>
                  <a:lnTo>
                    <a:pt x="1822029" y="74637"/>
                  </a:lnTo>
                  <a:cubicBezTo>
                    <a:pt x="1791296" y="74637"/>
                    <a:pt x="1764953" y="75369"/>
                    <a:pt x="1743001" y="76832"/>
                  </a:cubicBezTo>
                  <a:close/>
                  <a:moveTo>
                    <a:pt x="790277" y="13171"/>
                  </a:moveTo>
                  <a:cubicBezTo>
                    <a:pt x="804912" y="29269"/>
                    <a:pt x="816986" y="43904"/>
                    <a:pt x="826499" y="57075"/>
                  </a:cubicBezTo>
                  <a:cubicBezTo>
                    <a:pt x="836011" y="70247"/>
                    <a:pt x="845890" y="84150"/>
                    <a:pt x="856134" y="98784"/>
                  </a:cubicBezTo>
                  <a:cubicBezTo>
                    <a:pt x="841499" y="107565"/>
                    <a:pt x="828328" y="117078"/>
                    <a:pt x="816620" y="127322"/>
                  </a:cubicBezTo>
                  <a:cubicBezTo>
                    <a:pt x="807839" y="108297"/>
                    <a:pt x="788082" y="79759"/>
                    <a:pt x="757349" y="41709"/>
                  </a:cubicBezTo>
                  <a:cubicBezTo>
                    <a:pt x="769057" y="32928"/>
                    <a:pt x="780033" y="23415"/>
                    <a:pt x="790277" y="13171"/>
                  </a:cubicBezTo>
                  <a:close/>
                  <a:moveTo>
                    <a:pt x="2341550" y="10976"/>
                  </a:moveTo>
                  <a:cubicBezTo>
                    <a:pt x="2362039" y="18293"/>
                    <a:pt x="2378869" y="23415"/>
                    <a:pt x="2392040" y="26342"/>
                  </a:cubicBezTo>
                  <a:cubicBezTo>
                    <a:pt x="2384723" y="39514"/>
                    <a:pt x="2374479" y="69515"/>
                    <a:pt x="2361307" y="116346"/>
                  </a:cubicBezTo>
                  <a:lnTo>
                    <a:pt x="2460092" y="116346"/>
                  </a:lnTo>
                  <a:cubicBezTo>
                    <a:pt x="2458628" y="141225"/>
                    <a:pt x="2457897" y="172690"/>
                    <a:pt x="2457897" y="210740"/>
                  </a:cubicBezTo>
                  <a:lnTo>
                    <a:pt x="2457897" y="403919"/>
                  </a:lnTo>
                  <a:cubicBezTo>
                    <a:pt x="2457897" y="425871"/>
                    <a:pt x="2458628" y="457336"/>
                    <a:pt x="2460092" y="498314"/>
                  </a:cubicBezTo>
                  <a:lnTo>
                    <a:pt x="2416188" y="498314"/>
                  </a:lnTo>
                  <a:lnTo>
                    <a:pt x="2416188" y="454409"/>
                  </a:lnTo>
                  <a:lnTo>
                    <a:pt x="2304232" y="454409"/>
                  </a:lnTo>
                  <a:lnTo>
                    <a:pt x="2304232" y="502704"/>
                  </a:lnTo>
                  <a:lnTo>
                    <a:pt x="2260327" y="502704"/>
                  </a:lnTo>
                  <a:cubicBezTo>
                    <a:pt x="2261791" y="455873"/>
                    <a:pt x="2262523" y="426603"/>
                    <a:pt x="2262523" y="414895"/>
                  </a:cubicBezTo>
                  <a:lnTo>
                    <a:pt x="2262523" y="212936"/>
                  </a:lnTo>
                  <a:cubicBezTo>
                    <a:pt x="2262523" y="173422"/>
                    <a:pt x="2261791" y="141225"/>
                    <a:pt x="2260327" y="116346"/>
                  </a:cubicBezTo>
                  <a:lnTo>
                    <a:pt x="2323989" y="116346"/>
                  </a:lnTo>
                  <a:cubicBezTo>
                    <a:pt x="2331306" y="82686"/>
                    <a:pt x="2337160" y="47563"/>
                    <a:pt x="2341550" y="10976"/>
                  </a:cubicBezTo>
                  <a:close/>
                  <a:moveTo>
                    <a:pt x="276597" y="10976"/>
                  </a:moveTo>
                  <a:cubicBezTo>
                    <a:pt x="292695" y="13903"/>
                    <a:pt x="308794" y="15366"/>
                    <a:pt x="324892" y="15366"/>
                  </a:cubicBezTo>
                  <a:cubicBezTo>
                    <a:pt x="321965" y="37318"/>
                    <a:pt x="320502" y="62198"/>
                    <a:pt x="320502" y="90004"/>
                  </a:cubicBezTo>
                  <a:lnTo>
                    <a:pt x="320502" y="175617"/>
                  </a:lnTo>
                  <a:lnTo>
                    <a:pt x="419286" y="175617"/>
                  </a:lnTo>
                  <a:cubicBezTo>
                    <a:pt x="441238" y="175617"/>
                    <a:pt x="466849" y="174885"/>
                    <a:pt x="496119" y="173422"/>
                  </a:cubicBezTo>
                  <a:lnTo>
                    <a:pt x="496119" y="212936"/>
                  </a:lnTo>
                  <a:cubicBezTo>
                    <a:pt x="466849" y="211472"/>
                    <a:pt x="441970" y="210740"/>
                    <a:pt x="421481" y="210740"/>
                  </a:cubicBezTo>
                  <a:lnTo>
                    <a:pt x="322697" y="210740"/>
                  </a:lnTo>
                  <a:cubicBezTo>
                    <a:pt x="327087" y="280987"/>
                    <a:pt x="336600" y="331477"/>
                    <a:pt x="351235" y="362210"/>
                  </a:cubicBezTo>
                  <a:cubicBezTo>
                    <a:pt x="381968" y="332941"/>
                    <a:pt x="408310" y="289768"/>
                    <a:pt x="430262" y="232693"/>
                  </a:cubicBezTo>
                  <a:cubicBezTo>
                    <a:pt x="441970" y="242937"/>
                    <a:pt x="457337" y="252450"/>
                    <a:pt x="476362" y="261230"/>
                  </a:cubicBezTo>
                  <a:cubicBezTo>
                    <a:pt x="464654" y="274402"/>
                    <a:pt x="449288" y="295988"/>
                    <a:pt x="430262" y="325989"/>
                  </a:cubicBezTo>
                  <a:cubicBezTo>
                    <a:pt x="411237" y="355990"/>
                    <a:pt x="391480" y="381235"/>
                    <a:pt x="370991" y="401724"/>
                  </a:cubicBezTo>
                  <a:cubicBezTo>
                    <a:pt x="382699" y="419286"/>
                    <a:pt x="395139" y="433921"/>
                    <a:pt x="408310" y="445628"/>
                  </a:cubicBezTo>
                  <a:cubicBezTo>
                    <a:pt x="421481" y="457336"/>
                    <a:pt x="432092" y="464288"/>
                    <a:pt x="440141" y="466483"/>
                  </a:cubicBezTo>
                  <a:cubicBezTo>
                    <a:pt x="448190" y="468678"/>
                    <a:pt x="454044" y="464288"/>
                    <a:pt x="457702" y="453312"/>
                  </a:cubicBezTo>
                  <a:cubicBezTo>
                    <a:pt x="461361" y="442336"/>
                    <a:pt x="463922" y="426603"/>
                    <a:pt x="465386" y="406115"/>
                  </a:cubicBezTo>
                  <a:cubicBezTo>
                    <a:pt x="480021" y="416359"/>
                    <a:pt x="495387" y="425140"/>
                    <a:pt x="511485" y="432457"/>
                  </a:cubicBezTo>
                  <a:cubicBezTo>
                    <a:pt x="499777" y="473434"/>
                    <a:pt x="487338" y="499045"/>
                    <a:pt x="474167" y="509290"/>
                  </a:cubicBezTo>
                  <a:cubicBezTo>
                    <a:pt x="460995" y="519534"/>
                    <a:pt x="441970" y="518071"/>
                    <a:pt x="417091" y="504899"/>
                  </a:cubicBezTo>
                  <a:cubicBezTo>
                    <a:pt x="392212" y="491728"/>
                    <a:pt x="366601" y="466849"/>
                    <a:pt x="340258" y="430262"/>
                  </a:cubicBezTo>
                  <a:cubicBezTo>
                    <a:pt x="290500" y="465385"/>
                    <a:pt x="250986" y="490264"/>
                    <a:pt x="221717" y="504899"/>
                  </a:cubicBezTo>
                  <a:cubicBezTo>
                    <a:pt x="212936" y="488801"/>
                    <a:pt x="201960" y="475630"/>
                    <a:pt x="188789" y="465385"/>
                  </a:cubicBezTo>
                  <a:cubicBezTo>
                    <a:pt x="232693" y="450751"/>
                    <a:pt x="275866" y="426603"/>
                    <a:pt x="318306" y="392943"/>
                  </a:cubicBezTo>
                  <a:cubicBezTo>
                    <a:pt x="297818" y="351966"/>
                    <a:pt x="285378" y="291232"/>
                    <a:pt x="280988" y="210740"/>
                  </a:cubicBezTo>
                  <a:lnTo>
                    <a:pt x="164641" y="210740"/>
                  </a:lnTo>
                  <a:lnTo>
                    <a:pt x="164641" y="296354"/>
                  </a:lnTo>
                  <a:cubicBezTo>
                    <a:pt x="198301" y="289036"/>
                    <a:pt x="223912" y="281719"/>
                    <a:pt x="241474" y="274402"/>
                  </a:cubicBezTo>
                  <a:cubicBezTo>
                    <a:pt x="242937" y="289036"/>
                    <a:pt x="244401" y="302939"/>
                    <a:pt x="245864" y="316111"/>
                  </a:cubicBezTo>
                  <a:cubicBezTo>
                    <a:pt x="226839" y="320501"/>
                    <a:pt x="199765" y="327087"/>
                    <a:pt x="164641" y="335868"/>
                  </a:cubicBezTo>
                  <a:lnTo>
                    <a:pt x="164641" y="447824"/>
                  </a:lnTo>
                  <a:cubicBezTo>
                    <a:pt x="166105" y="475630"/>
                    <a:pt x="157324" y="493557"/>
                    <a:pt x="138299" y="501606"/>
                  </a:cubicBezTo>
                  <a:cubicBezTo>
                    <a:pt x="119274" y="509656"/>
                    <a:pt x="97321" y="515875"/>
                    <a:pt x="72442" y="520266"/>
                  </a:cubicBezTo>
                  <a:cubicBezTo>
                    <a:pt x="70979" y="504167"/>
                    <a:pt x="63661" y="487338"/>
                    <a:pt x="50490" y="469776"/>
                  </a:cubicBezTo>
                  <a:cubicBezTo>
                    <a:pt x="79760" y="469776"/>
                    <a:pt x="99151" y="467946"/>
                    <a:pt x="108663" y="464288"/>
                  </a:cubicBezTo>
                  <a:cubicBezTo>
                    <a:pt x="118176" y="460629"/>
                    <a:pt x="122932" y="452214"/>
                    <a:pt x="122932" y="439043"/>
                  </a:cubicBezTo>
                  <a:lnTo>
                    <a:pt x="122932" y="346844"/>
                  </a:lnTo>
                  <a:cubicBezTo>
                    <a:pt x="67320" y="361479"/>
                    <a:pt x="30733" y="371723"/>
                    <a:pt x="13171" y="377577"/>
                  </a:cubicBezTo>
                  <a:cubicBezTo>
                    <a:pt x="11708" y="357088"/>
                    <a:pt x="7318" y="340258"/>
                    <a:pt x="0" y="327087"/>
                  </a:cubicBezTo>
                  <a:cubicBezTo>
                    <a:pt x="26343" y="324160"/>
                    <a:pt x="67320" y="316842"/>
                    <a:pt x="122932" y="305135"/>
                  </a:cubicBezTo>
                  <a:lnTo>
                    <a:pt x="122932" y="210740"/>
                  </a:lnTo>
                  <a:cubicBezTo>
                    <a:pt x="65857" y="210740"/>
                    <a:pt x="26343" y="211472"/>
                    <a:pt x="4391" y="212936"/>
                  </a:cubicBezTo>
                  <a:lnTo>
                    <a:pt x="4391" y="173422"/>
                  </a:lnTo>
                  <a:cubicBezTo>
                    <a:pt x="27806" y="174885"/>
                    <a:pt x="67320" y="175617"/>
                    <a:pt x="122932" y="175617"/>
                  </a:cubicBezTo>
                  <a:lnTo>
                    <a:pt x="122932" y="103175"/>
                  </a:lnTo>
                  <a:lnTo>
                    <a:pt x="30733" y="122932"/>
                  </a:lnTo>
                  <a:cubicBezTo>
                    <a:pt x="26343" y="106834"/>
                    <a:pt x="20489" y="92931"/>
                    <a:pt x="13171" y="81223"/>
                  </a:cubicBezTo>
                  <a:cubicBezTo>
                    <a:pt x="35124" y="81223"/>
                    <a:pt x="69149" y="76101"/>
                    <a:pt x="115249" y="65856"/>
                  </a:cubicBezTo>
                  <a:cubicBezTo>
                    <a:pt x="161348" y="55612"/>
                    <a:pt x="196106" y="43904"/>
                    <a:pt x="219522" y="30733"/>
                  </a:cubicBezTo>
                  <a:cubicBezTo>
                    <a:pt x="234156" y="51221"/>
                    <a:pt x="243669" y="65125"/>
                    <a:pt x="248059" y="72442"/>
                  </a:cubicBezTo>
                  <a:cubicBezTo>
                    <a:pt x="234888" y="76832"/>
                    <a:pt x="207082" y="83418"/>
                    <a:pt x="164641" y="92199"/>
                  </a:cubicBezTo>
                  <a:lnTo>
                    <a:pt x="164641" y="175617"/>
                  </a:lnTo>
                  <a:lnTo>
                    <a:pt x="278792" y="175617"/>
                  </a:lnTo>
                  <a:cubicBezTo>
                    <a:pt x="278792" y="136103"/>
                    <a:pt x="278061" y="81223"/>
                    <a:pt x="276597" y="10976"/>
                  </a:cubicBezTo>
                  <a:close/>
                  <a:moveTo>
                    <a:pt x="2547900" y="8781"/>
                  </a:moveTo>
                  <a:cubicBezTo>
                    <a:pt x="2568389" y="17562"/>
                    <a:pt x="2585951" y="24147"/>
                    <a:pt x="2600586" y="28538"/>
                  </a:cubicBezTo>
                  <a:cubicBezTo>
                    <a:pt x="2593268" y="40245"/>
                    <a:pt x="2587048" y="53051"/>
                    <a:pt x="2581926" y="66954"/>
                  </a:cubicBezTo>
                  <a:cubicBezTo>
                    <a:pt x="2576804" y="80857"/>
                    <a:pt x="2571316" y="94394"/>
                    <a:pt x="2565462" y="107565"/>
                  </a:cubicBezTo>
                  <a:lnTo>
                    <a:pt x="2721322" y="107565"/>
                  </a:lnTo>
                  <a:cubicBezTo>
                    <a:pt x="2719859" y="138298"/>
                    <a:pt x="2719127" y="166836"/>
                    <a:pt x="2719127" y="193179"/>
                  </a:cubicBezTo>
                  <a:cubicBezTo>
                    <a:pt x="2717664" y="282451"/>
                    <a:pt x="2714005" y="367332"/>
                    <a:pt x="2708151" y="447824"/>
                  </a:cubicBezTo>
                  <a:cubicBezTo>
                    <a:pt x="2705224" y="474166"/>
                    <a:pt x="2691321" y="491728"/>
                    <a:pt x="2666442" y="500509"/>
                  </a:cubicBezTo>
                  <a:cubicBezTo>
                    <a:pt x="2641563" y="509290"/>
                    <a:pt x="2613757" y="515144"/>
                    <a:pt x="2583024" y="518071"/>
                  </a:cubicBezTo>
                  <a:cubicBezTo>
                    <a:pt x="2581560" y="501972"/>
                    <a:pt x="2574975" y="485142"/>
                    <a:pt x="2563267" y="467581"/>
                  </a:cubicBezTo>
                  <a:cubicBezTo>
                    <a:pt x="2592536" y="469044"/>
                    <a:pt x="2615586" y="468312"/>
                    <a:pt x="2632416" y="465385"/>
                  </a:cubicBezTo>
                  <a:cubicBezTo>
                    <a:pt x="2649246" y="462458"/>
                    <a:pt x="2659856" y="455873"/>
                    <a:pt x="2664247" y="445628"/>
                  </a:cubicBezTo>
                  <a:cubicBezTo>
                    <a:pt x="2668637" y="435384"/>
                    <a:pt x="2671930" y="405383"/>
                    <a:pt x="2674125" y="355625"/>
                  </a:cubicBezTo>
                  <a:cubicBezTo>
                    <a:pt x="2676321" y="305866"/>
                    <a:pt x="2678150" y="236351"/>
                    <a:pt x="2679613" y="147079"/>
                  </a:cubicBezTo>
                  <a:lnTo>
                    <a:pt x="2552291" y="147079"/>
                  </a:lnTo>
                  <a:cubicBezTo>
                    <a:pt x="2540583" y="174885"/>
                    <a:pt x="2523753" y="207813"/>
                    <a:pt x="2501801" y="245864"/>
                  </a:cubicBezTo>
                  <a:cubicBezTo>
                    <a:pt x="2491557" y="235620"/>
                    <a:pt x="2479117" y="227570"/>
                    <a:pt x="2464482" y="221717"/>
                  </a:cubicBezTo>
                  <a:cubicBezTo>
                    <a:pt x="2477654" y="204155"/>
                    <a:pt x="2490093" y="182934"/>
                    <a:pt x="2501801" y="158055"/>
                  </a:cubicBezTo>
                  <a:cubicBezTo>
                    <a:pt x="2513509" y="133176"/>
                    <a:pt x="2523753" y="106102"/>
                    <a:pt x="2532534" y="76832"/>
                  </a:cubicBezTo>
                  <a:cubicBezTo>
                    <a:pt x="2541315" y="47563"/>
                    <a:pt x="2546437" y="24879"/>
                    <a:pt x="2547900" y="8781"/>
                  </a:cubicBezTo>
                  <a:close/>
                  <a:moveTo>
                    <a:pt x="671736" y="2195"/>
                  </a:moveTo>
                  <a:cubicBezTo>
                    <a:pt x="695151" y="10976"/>
                    <a:pt x="712713" y="16830"/>
                    <a:pt x="724421" y="19757"/>
                  </a:cubicBezTo>
                  <a:cubicBezTo>
                    <a:pt x="714177" y="34392"/>
                    <a:pt x="697347" y="67320"/>
                    <a:pt x="673931" y="118541"/>
                  </a:cubicBezTo>
                  <a:lnTo>
                    <a:pt x="673931" y="417091"/>
                  </a:lnTo>
                  <a:cubicBezTo>
                    <a:pt x="673931" y="458068"/>
                    <a:pt x="674663" y="493191"/>
                    <a:pt x="676126" y="522461"/>
                  </a:cubicBezTo>
                  <a:lnTo>
                    <a:pt x="627832" y="522461"/>
                  </a:lnTo>
                  <a:cubicBezTo>
                    <a:pt x="629295" y="491728"/>
                    <a:pt x="630027" y="456605"/>
                    <a:pt x="630027" y="417091"/>
                  </a:cubicBezTo>
                  <a:lnTo>
                    <a:pt x="630027" y="201960"/>
                  </a:lnTo>
                  <a:cubicBezTo>
                    <a:pt x="624173" y="215131"/>
                    <a:pt x="610270" y="238547"/>
                    <a:pt x="588318" y="272206"/>
                  </a:cubicBezTo>
                  <a:cubicBezTo>
                    <a:pt x="576610" y="260499"/>
                    <a:pt x="564170" y="251718"/>
                    <a:pt x="550999" y="245864"/>
                  </a:cubicBezTo>
                  <a:cubicBezTo>
                    <a:pt x="570024" y="225375"/>
                    <a:pt x="593074" y="189886"/>
                    <a:pt x="620148" y="139396"/>
                  </a:cubicBezTo>
                  <a:cubicBezTo>
                    <a:pt x="647223" y="88906"/>
                    <a:pt x="664418" y="43172"/>
                    <a:pt x="671736" y="2195"/>
                  </a:cubicBezTo>
                  <a:close/>
                  <a:moveTo>
                    <a:pt x="1358838" y="0"/>
                  </a:moveTo>
                  <a:cubicBezTo>
                    <a:pt x="1372010" y="5854"/>
                    <a:pt x="1388108" y="12439"/>
                    <a:pt x="1407133" y="19757"/>
                  </a:cubicBezTo>
                  <a:lnTo>
                    <a:pt x="1396157" y="37318"/>
                  </a:lnTo>
                  <a:cubicBezTo>
                    <a:pt x="1467867" y="139762"/>
                    <a:pt x="1546163" y="207813"/>
                    <a:pt x="1631045" y="241473"/>
                  </a:cubicBezTo>
                  <a:cubicBezTo>
                    <a:pt x="1616410" y="254645"/>
                    <a:pt x="1604702" y="269279"/>
                    <a:pt x="1595921" y="285378"/>
                  </a:cubicBezTo>
                  <a:cubicBezTo>
                    <a:pt x="1506649" y="232693"/>
                    <a:pt x="1432744" y="159519"/>
                    <a:pt x="1374205" y="65856"/>
                  </a:cubicBezTo>
                  <a:cubicBezTo>
                    <a:pt x="1322983" y="146347"/>
                    <a:pt x="1249809" y="220253"/>
                    <a:pt x="1154683" y="287573"/>
                  </a:cubicBezTo>
                  <a:cubicBezTo>
                    <a:pt x="1145902" y="272938"/>
                    <a:pt x="1134195" y="261230"/>
                    <a:pt x="1119560" y="252450"/>
                  </a:cubicBezTo>
                  <a:cubicBezTo>
                    <a:pt x="1169318" y="227570"/>
                    <a:pt x="1216515" y="192447"/>
                    <a:pt x="1261151" y="147079"/>
                  </a:cubicBezTo>
                  <a:cubicBezTo>
                    <a:pt x="1305787" y="101711"/>
                    <a:pt x="1338350" y="52685"/>
                    <a:pt x="1358838" y="0"/>
                  </a:cubicBezTo>
                  <a:close/>
                </a:path>
              </a:pathLst>
            </a:custGeom>
            <a:solidFill>
              <a:srgbClr val="22CAB3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任意多边形 111"/>
          <p:cNvSpPr/>
          <p:nvPr/>
        </p:nvSpPr>
        <p:spPr>
          <a:xfrm>
            <a:off x="6000588" y="3726740"/>
            <a:ext cx="2736800" cy="705445"/>
          </a:xfrm>
          <a:custGeom>
            <a:avLst/>
            <a:gdLst/>
            <a:ahLst/>
            <a:cxnLst/>
            <a:rect l="l" t="t" r="r" b="b"/>
            <a:pathLst>
              <a:path w="2736800" h="705445">
                <a:moveTo>
                  <a:pt x="2544365" y="275034"/>
                </a:moveTo>
                <a:cubicBezTo>
                  <a:pt x="2508945" y="275034"/>
                  <a:pt x="2478435" y="287759"/>
                  <a:pt x="2452836" y="313209"/>
                </a:cubicBezTo>
                <a:cubicBezTo>
                  <a:pt x="2427238" y="338658"/>
                  <a:pt x="2411313" y="372517"/>
                  <a:pt x="2405063" y="414784"/>
                </a:cubicBezTo>
                <a:lnTo>
                  <a:pt x="2663577" y="414784"/>
                </a:lnTo>
                <a:cubicBezTo>
                  <a:pt x="2663577" y="371029"/>
                  <a:pt x="2653085" y="336798"/>
                  <a:pt x="2632100" y="312093"/>
                </a:cubicBezTo>
                <a:cubicBezTo>
                  <a:pt x="2611115" y="287387"/>
                  <a:pt x="2581870" y="275034"/>
                  <a:pt x="2544365" y="275034"/>
                </a:cubicBezTo>
                <a:close/>
                <a:moveTo>
                  <a:pt x="1258491" y="275034"/>
                </a:moveTo>
                <a:cubicBezTo>
                  <a:pt x="1223070" y="275034"/>
                  <a:pt x="1192560" y="287759"/>
                  <a:pt x="1166961" y="313209"/>
                </a:cubicBezTo>
                <a:cubicBezTo>
                  <a:pt x="1141363" y="338658"/>
                  <a:pt x="1125438" y="372517"/>
                  <a:pt x="1119188" y="414784"/>
                </a:cubicBezTo>
                <a:lnTo>
                  <a:pt x="1377702" y="414784"/>
                </a:lnTo>
                <a:cubicBezTo>
                  <a:pt x="1377702" y="371029"/>
                  <a:pt x="1367210" y="336798"/>
                  <a:pt x="1346225" y="312093"/>
                </a:cubicBezTo>
                <a:cubicBezTo>
                  <a:pt x="1325240" y="287387"/>
                  <a:pt x="1295995" y="275034"/>
                  <a:pt x="1258491" y="275034"/>
                </a:cubicBezTo>
                <a:close/>
                <a:moveTo>
                  <a:pt x="2545259" y="214313"/>
                </a:moveTo>
                <a:cubicBezTo>
                  <a:pt x="2605980" y="214313"/>
                  <a:pt x="2653085" y="234181"/>
                  <a:pt x="2686571" y="273918"/>
                </a:cubicBezTo>
                <a:cubicBezTo>
                  <a:pt x="2720057" y="313655"/>
                  <a:pt x="2736800" y="368647"/>
                  <a:pt x="2736800" y="438894"/>
                </a:cubicBezTo>
                <a:lnTo>
                  <a:pt x="2736800" y="477292"/>
                </a:lnTo>
                <a:lnTo>
                  <a:pt x="2404169" y="477292"/>
                </a:lnTo>
                <a:cubicBezTo>
                  <a:pt x="2405658" y="531465"/>
                  <a:pt x="2420169" y="572914"/>
                  <a:pt x="2447702" y="601638"/>
                </a:cubicBezTo>
                <a:cubicBezTo>
                  <a:pt x="2475235" y="630362"/>
                  <a:pt x="2512219" y="644723"/>
                  <a:pt x="2558653" y="644723"/>
                </a:cubicBezTo>
                <a:cubicBezTo>
                  <a:pt x="2612231" y="644723"/>
                  <a:pt x="2661047" y="627013"/>
                  <a:pt x="2705100" y="591592"/>
                </a:cubicBezTo>
                <a:lnTo>
                  <a:pt x="2705100" y="659457"/>
                </a:lnTo>
                <a:cubicBezTo>
                  <a:pt x="2663130" y="690116"/>
                  <a:pt x="2608808" y="705445"/>
                  <a:pt x="2542133" y="705445"/>
                </a:cubicBezTo>
                <a:cubicBezTo>
                  <a:pt x="2476053" y="705445"/>
                  <a:pt x="2424336" y="683791"/>
                  <a:pt x="2386980" y="640482"/>
                </a:cubicBezTo>
                <a:cubicBezTo>
                  <a:pt x="2349624" y="597173"/>
                  <a:pt x="2330946" y="537270"/>
                  <a:pt x="2330946" y="460772"/>
                </a:cubicBezTo>
                <a:cubicBezTo>
                  <a:pt x="2330946" y="389632"/>
                  <a:pt x="2351484" y="330771"/>
                  <a:pt x="2392561" y="284187"/>
                </a:cubicBezTo>
                <a:cubicBezTo>
                  <a:pt x="2433637" y="237604"/>
                  <a:pt x="2484537" y="214313"/>
                  <a:pt x="2545259" y="214313"/>
                </a:cubicBezTo>
                <a:close/>
                <a:moveTo>
                  <a:pt x="1780431" y="214313"/>
                </a:moveTo>
                <a:cubicBezTo>
                  <a:pt x="1810792" y="214313"/>
                  <a:pt x="1838102" y="223019"/>
                  <a:pt x="1862361" y="240432"/>
                </a:cubicBezTo>
                <a:cubicBezTo>
                  <a:pt x="1886620" y="257845"/>
                  <a:pt x="1903512" y="281732"/>
                  <a:pt x="1913037" y="312093"/>
                </a:cubicBezTo>
                <a:cubicBezTo>
                  <a:pt x="1947863" y="246906"/>
                  <a:pt x="1999804" y="214313"/>
                  <a:pt x="2068860" y="214313"/>
                </a:cubicBezTo>
                <a:cubicBezTo>
                  <a:pt x="2172146" y="214313"/>
                  <a:pt x="2223790" y="278011"/>
                  <a:pt x="2223790" y="405408"/>
                </a:cubicBezTo>
                <a:lnTo>
                  <a:pt x="2223790" y="694283"/>
                </a:lnTo>
                <a:lnTo>
                  <a:pt x="2152799" y="694283"/>
                </a:lnTo>
                <a:lnTo>
                  <a:pt x="2152799" y="425053"/>
                </a:lnTo>
                <a:cubicBezTo>
                  <a:pt x="2152799" y="369987"/>
                  <a:pt x="2144539" y="331068"/>
                  <a:pt x="2128019" y="308297"/>
                </a:cubicBezTo>
                <a:cubicBezTo>
                  <a:pt x="2111499" y="285527"/>
                  <a:pt x="2084189" y="274141"/>
                  <a:pt x="2046089" y="274141"/>
                </a:cubicBezTo>
                <a:cubicBezTo>
                  <a:pt x="2013942" y="274141"/>
                  <a:pt x="1986335" y="289247"/>
                  <a:pt x="1963266" y="319460"/>
                </a:cubicBezTo>
                <a:cubicBezTo>
                  <a:pt x="1940198" y="349672"/>
                  <a:pt x="1928664" y="385316"/>
                  <a:pt x="1928664" y="426393"/>
                </a:cubicBezTo>
                <a:lnTo>
                  <a:pt x="1928664" y="694283"/>
                </a:lnTo>
                <a:lnTo>
                  <a:pt x="1858119" y="694283"/>
                </a:lnTo>
                <a:lnTo>
                  <a:pt x="1858119" y="415231"/>
                </a:lnTo>
                <a:cubicBezTo>
                  <a:pt x="1858119" y="321171"/>
                  <a:pt x="1821805" y="274141"/>
                  <a:pt x="1749177" y="274141"/>
                </a:cubicBezTo>
                <a:cubicBezTo>
                  <a:pt x="1716137" y="274141"/>
                  <a:pt x="1688604" y="288355"/>
                  <a:pt x="1666577" y="316781"/>
                </a:cubicBezTo>
                <a:cubicBezTo>
                  <a:pt x="1644551" y="345207"/>
                  <a:pt x="1633538" y="381744"/>
                  <a:pt x="1633538" y="426393"/>
                </a:cubicBezTo>
                <a:lnTo>
                  <a:pt x="1633538" y="694283"/>
                </a:lnTo>
                <a:lnTo>
                  <a:pt x="1562547" y="694283"/>
                </a:lnTo>
                <a:lnTo>
                  <a:pt x="1562547" y="225028"/>
                </a:lnTo>
                <a:lnTo>
                  <a:pt x="1633538" y="225028"/>
                </a:lnTo>
                <a:lnTo>
                  <a:pt x="1633538" y="299591"/>
                </a:lnTo>
                <a:lnTo>
                  <a:pt x="1635324" y="299591"/>
                </a:lnTo>
                <a:cubicBezTo>
                  <a:pt x="1668066" y="242739"/>
                  <a:pt x="1716435" y="214313"/>
                  <a:pt x="1780431" y="214313"/>
                </a:cubicBezTo>
                <a:close/>
                <a:moveTo>
                  <a:pt x="1259384" y="214313"/>
                </a:moveTo>
                <a:cubicBezTo>
                  <a:pt x="1320106" y="214313"/>
                  <a:pt x="1367210" y="234181"/>
                  <a:pt x="1400696" y="273918"/>
                </a:cubicBezTo>
                <a:cubicBezTo>
                  <a:pt x="1434182" y="313655"/>
                  <a:pt x="1450925" y="368647"/>
                  <a:pt x="1450925" y="438894"/>
                </a:cubicBezTo>
                <a:lnTo>
                  <a:pt x="1450925" y="477292"/>
                </a:lnTo>
                <a:lnTo>
                  <a:pt x="1118295" y="477292"/>
                </a:lnTo>
                <a:cubicBezTo>
                  <a:pt x="1119783" y="531465"/>
                  <a:pt x="1134294" y="572914"/>
                  <a:pt x="1161827" y="601638"/>
                </a:cubicBezTo>
                <a:cubicBezTo>
                  <a:pt x="1189360" y="630362"/>
                  <a:pt x="1226344" y="644723"/>
                  <a:pt x="1272778" y="644723"/>
                </a:cubicBezTo>
                <a:cubicBezTo>
                  <a:pt x="1326356" y="644723"/>
                  <a:pt x="1375172" y="627013"/>
                  <a:pt x="1419225" y="591592"/>
                </a:cubicBezTo>
                <a:lnTo>
                  <a:pt x="1419225" y="659457"/>
                </a:lnTo>
                <a:cubicBezTo>
                  <a:pt x="1377256" y="690116"/>
                  <a:pt x="1322933" y="705445"/>
                  <a:pt x="1256258" y="705445"/>
                </a:cubicBezTo>
                <a:cubicBezTo>
                  <a:pt x="1190179" y="705445"/>
                  <a:pt x="1138461" y="683791"/>
                  <a:pt x="1101105" y="640482"/>
                </a:cubicBezTo>
                <a:cubicBezTo>
                  <a:pt x="1063749" y="597173"/>
                  <a:pt x="1045071" y="537270"/>
                  <a:pt x="1045071" y="460772"/>
                </a:cubicBezTo>
                <a:cubicBezTo>
                  <a:pt x="1045071" y="389632"/>
                  <a:pt x="1065609" y="330771"/>
                  <a:pt x="1106686" y="284187"/>
                </a:cubicBezTo>
                <a:cubicBezTo>
                  <a:pt x="1147763" y="237604"/>
                  <a:pt x="1198662" y="214313"/>
                  <a:pt x="1259384" y="214313"/>
                </a:cubicBezTo>
                <a:close/>
                <a:moveTo>
                  <a:pt x="0" y="37058"/>
                </a:moveTo>
                <a:lnTo>
                  <a:pt x="451396" y="37058"/>
                </a:lnTo>
                <a:lnTo>
                  <a:pt x="451396" y="103584"/>
                </a:lnTo>
                <a:lnTo>
                  <a:pt x="261640" y="103584"/>
                </a:lnTo>
                <a:lnTo>
                  <a:pt x="261640" y="694283"/>
                </a:lnTo>
                <a:lnTo>
                  <a:pt x="188863" y="694283"/>
                </a:lnTo>
                <a:lnTo>
                  <a:pt x="188863" y="103584"/>
                </a:lnTo>
                <a:lnTo>
                  <a:pt x="0" y="103584"/>
                </a:lnTo>
                <a:close/>
                <a:moveTo>
                  <a:pt x="543372" y="0"/>
                </a:moveTo>
                <a:lnTo>
                  <a:pt x="614363" y="0"/>
                </a:lnTo>
                <a:lnTo>
                  <a:pt x="614363" y="303609"/>
                </a:lnTo>
                <a:lnTo>
                  <a:pt x="616149" y="303609"/>
                </a:lnTo>
                <a:cubicBezTo>
                  <a:pt x="652165" y="244078"/>
                  <a:pt x="703659" y="214313"/>
                  <a:pt x="770632" y="214313"/>
                </a:cubicBezTo>
                <a:cubicBezTo>
                  <a:pt x="876300" y="214313"/>
                  <a:pt x="929134" y="278011"/>
                  <a:pt x="929134" y="405408"/>
                </a:cubicBezTo>
                <a:lnTo>
                  <a:pt x="929134" y="694283"/>
                </a:lnTo>
                <a:lnTo>
                  <a:pt x="858590" y="694283"/>
                </a:lnTo>
                <a:lnTo>
                  <a:pt x="858590" y="423714"/>
                </a:lnTo>
                <a:cubicBezTo>
                  <a:pt x="858590" y="323999"/>
                  <a:pt x="821383" y="274141"/>
                  <a:pt x="746968" y="274141"/>
                </a:cubicBezTo>
                <a:cubicBezTo>
                  <a:pt x="709761" y="274141"/>
                  <a:pt x="678359" y="288578"/>
                  <a:pt x="652760" y="317450"/>
                </a:cubicBezTo>
                <a:cubicBezTo>
                  <a:pt x="627162" y="346323"/>
                  <a:pt x="614363" y="383381"/>
                  <a:pt x="614363" y="428625"/>
                </a:cubicBezTo>
                <a:lnTo>
                  <a:pt x="614363" y="694283"/>
                </a:lnTo>
                <a:lnTo>
                  <a:pt x="543372" y="694283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 112"/>
          <p:cNvSpPr/>
          <p:nvPr/>
        </p:nvSpPr>
        <p:spPr>
          <a:xfrm>
            <a:off x="5972018" y="3726740"/>
            <a:ext cx="5599800" cy="3582303"/>
          </a:xfrm>
          <a:custGeom>
            <a:avLst/>
            <a:gdLst>
              <a:gd name="connsiteX0" fmla="*/ 5442376 w 5599800"/>
              <a:gd name="connsiteY0" fmla="*/ 3354150 h 3582303"/>
              <a:gd name="connsiteX1" fmla="*/ 5442376 w 5599800"/>
              <a:gd name="connsiteY1" fmla="*/ 3356844 h 3582303"/>
              <a:gd name="connsiteX2" fmla="*/ 5447084 w 5599800"/>
              <a:gd name="connsiteY2" fmla="*/ 3354150 h 3582303"/>
              <a:gd name="connsiteX3" fmla="*/ 4156501 w 5599800"/>
              <a:gd name="connsiteY3" fmla="*/ 3354150 h 3582303"/>
              <a:gd name="connsiteX4" fmla="*/ 4156501 w 5599800"/>
              <a:gd name="connsiteY4" fmla="*/ 3356844 h 3582303"/>
              <a:gd name="connsiteX5" fmla="*/ 4161209 w 5599800"/>
              <a:gd name="connsiteY5" fmla="*/ 3354150 h 3582303"/>
              <a:gd name="connsiteX6" fmla="*/ 543372 w 5599800"/>
              <a:gd name="connsiteY6" fmla="*/ 0 h 3582303"/>
              <a:gd name="connsiteX7" fmla="*/ 614363 w 5599800"/>
              <a:gd name="connsiteY7" fmla="*/ 0 h 3582303"/>
              <a:gd name="connsiteX8" fmla="*/ 614363 w 5599800"/>
              <a:gd name="connsiteY8" fmla="*/ 15058 h 3582303"/>
              <a:gd name="connsiteX9" fmla="*/ 622492 w 5599800"/>
              <a:gd name="connsiteY9" fmla="*/ 15058 h 3582303"/>
              <a:gd name="connsiteX10" fmla="*/ 622492 w 5599800"/>
              <a:gd name="connsiteY10" fmla="*/ 24039 h 3582303"/>
              <a:gd name="connsiteX11" fmla="*/ 631472 w 5599800"/>
              <a:gd name="connsiteY11" fmla="*/ 24039 h 3582303"/>
              <a:gd name="connsiteX12" fmla="*/ 631472 w 5599800"/>
              <a:gd name="connsiteY12" fmla="*/ 33019 h 3582303"/>
              <a:gd name="connsiteX13" fmla="*/ 640453 w 5599800"/>
              <a:gd name="connsiteY13" fmla="*/ 33019 h 3582303"/>
              <a:gd name="connsiteX14" fmla="*/ 640453 w 5599800"/>
              <a:gd name="connsiteY14" fmla="*/ 41999 h 3582303"/>
              <a:gd name="connsiteX15" fmla="*/ 649433 w 5599800"/>
              <a:gd name="connsiteY15" fmla="*/ 41999 h 3582303"/>
              <a:gd name="connsiteX16" fmla="*/ 649433 w 5599800"/>
              <a:gd name="connsiteY16" fmla="*/ 50979 h 3582303"/>
              <a:gd name="connsiteX17" fmla="*/ 658413 w 5599800"/>
              <a:gd name="connsiteY17" fmla="*/ 50979 h 3582303"/>
              <a:gd name="connsiteX18" fmla="*/ 658413 w 5599800"/>
              <a:gd name="connsiteY18" fmla="*/ 59960 h 3582303"/>
              <a:gd name="connsiteX19" fmla="*/ 667393 w 5599800"/>
              <a:gd name="connsiteY19" fmla="*/ 59960 h 3582303"/>
              <a:gd name="connsiteX20" fmla="*/ 667393 w 5599800"/>
              <a:gd name="connsiteY20" fmla="*/ 68940 h 3582303"/>
              <a:gd name="connsiteX21" fmla="*/ 676374 w 5599800"/>
              <a:gd name="connsiteY21" fmla="*/ 68940 h 3582303"/>
              <a:gd name="connsiteX22" fmla="*/ 676374 w 5599800"/>
              <a:gd name="connsiteY22" fmla="*/ 77920 h 3582303"/>
              <a:gd name="connsiteX23" fmla="*/ 685354 w 5599800"/>
              <a:gd name="connsiteY23" fmla="*/ 77920 h 3582303"/>
              <a:gd name="connsiteX24" fmla="*/ 685354 w 5599800"/>
              <a:gd name="connsiteY24" fmla="*/ 86900 h 3582303"/>
              <a:gd name="connsiteX25" fmla="*/ 694334 w 5599800"/>
              <a:gd name="connsiteY25" fmla="*/ 86900 h 3582303"/>
              <a:gd name="connsiteX26" fmla="*/ 694334 w 5599800"/>
              <a:gd name="connsiteY26" fmla="*/ 95880 h 3582303"/>
              <a:gd name="connsiteX27" fmla="*/ 703314 w 5599800"/>
              <a:gd name="connsiteY27" fmla="*/ 95880 h 3582303"/>
              <a:gd name="connsiteX28" fmla="*/ 703314 w 5599800"/>
              <a:gd name="connsiteY28" fmla="*/ 95881 h 3582303"/>
              <a:gd name="connsiteX29" fmla="*/ 703314 w 5599800"/>
              <a:gd name="connsiteY29" fmla="*/ 104861 h 3582303"/>
              <a:gd name="connsiteX30" fmla="*/ 712295 w 5599800"/>
              <a:gd name="connsiteY30" fmla="*/ 104861 h 3582303"/>
              <a:gd name="connsiteX31" fmla="*/ 712295 w 5599800"/>
              <a:gd name="connsiteY31" fmla="*/ 113841 h 3582303"/>
              <a:gd name="connsiteX32" fmla="*/ 721275 w 5599800"/>
              <a:gd name="connsiteY32" fmla="*/ 113841 h 3582303"/>
              <a:gd name="connsiteX33" fmla="*/ 721275 w 5599800"/>
              <a:gd name="connsiteY33" fmla="*/ 122821 h 3582303"/>
              <a:gd name="connsiteX34" fmla="*/ 730255 w 5599800"/>
              <a:gd name="connsiteY34" fmla="*/ 122821 h 3582303"/>
              <a:gd name="connsiteX35" fmla="*/ 730255 w 5599800"/>
              <a:gd name="connsiteY35" fmla="*/ 131802 h 3582303"/>
              <a:gd name="connsiteX36" fmla="*/ 739235 w 5599800"/>
              <a:gd name="connsiteY36" fmla="*/ 131802 h 3582303"/>
              <a:gd name="connsiteX37" fmla="*/ 739235 w 5599800"/>
              <a:gd name="connsiteY37" fmla="*/ 140782 h 3582303"/>
              <a:gd name="connsiteX38" fmla="*/ 748216 w 5599800"/>
              <a:gd name="connsiteY38" fmla="*/ 140782 h 3582303"/>
              <a:gd name="connsiteX39" fmla="*/ 748216 w 5599800"/>
              <a:gd name="connsiteY39" fmla="*/ 149762 h 3582303"/>
              <a:gd name="connsiteX40" fmla="*/ 757196 w 5599800"/>
              <a:gd name="connsiteY40" fmla="*/ 149762 h 3582303"/>
              <a:gd name="connsiteX41" fmla="*/ 757196 w 5599800"/>
              <a:gd name="connsiteY41" fmla="*/ 164821 h 3582303"/>
              <a:gd name="connsiteX42" fmla="*/ 765325 w 5599800"/>
              <a:gd name="connsiteY42" fmla="*/ 164821 h 3582303"/>
              <a:gd name="connsiteX43" fmla="*/ 765325 w 5599800"/>
              <a:gd name="connsiteY43" fmla="*/ 167723 h 3582303"/>
              <a:gd name="connsiteX44" fmla="*/ 775156 w 5599800"/>
              <a:gd name="connsiteY44" fmla="*/ 167723 h 3582303"/>
              <a:gd name="connsiteX45" fmla="*/ 775156 w 5599800"/>
              <a:gd name="connsiteY45" fmla="*/ 176703 h 3582303"/>
              <a:gd name="connsiteX46" fmla="*/ 784137 w 5599800"/>
              <a:gd name="connsiteY46" fmla="*/ 176703 h 3582303"/>
              <a:gd name="connsiteX47" fmla="*/ 784137 w 5599800"/>
              <a:gd name="connsiteY47" fmla="*/ 185683 h 3582303"/>
              <a:gd name="connsiteX48" fmla="*/ 793117 w 5599800"/>
              <a:gd name="connsiteY48" fmla="*/ 185683 h 3582303"/>
              <a:gd name="connsiteX49" fmla="*/ 793117 w 5599800"/>
              <a:gd name="connsiteY49" fmla="*/ 194663 h 3582303"/>
              <a:gd name="connsiteX50" fmla="*/ 802097 w 5599800"/>
              <a:gd name="connsiteY50" fmla="*/ 194663 h 3582303"/>
              <a:gd name="connsiteX51" fmla="*/ 802097 w 5599800"/>
              <a:gd name="connsiteY51" fmla="*/ 203644 h 3582303"/>
              <a:gd name="connsiteX52" fmla="*/ 811077 w 5599800"/>
              <a:gd name="connsiteY52" fmla="*/ 203644 h 3582303"/>
              <a:gd name="connsiteX53" fmla="*/ 811077 w 5599800"/>
              <a:gd name="connsiteY53" fmla="*/ 212624 h 3582303"/>
              <a:gd name="connsiteX54" fmla="*/ 820058 w 5599800"/>
              <a:gd name="connsiteY54" fmla="*/ 212624 h 3582303"/>
              <a:gd name="connsiteX55" fmla="*/ 820058 w 5599800"/>
              <a:gd name="connsiteY55" fmla="*/ 221604 h 3582303"/>
              <a:gd name="connsiteX56" fmla="*/ 829038 w 5599800"/>
              <a:gd name="connsiteY56" fmla="*/ 221604 h 3582303"/>
              <a:gd name="connsiteX57" fmla="*/ 829038 w 5599800"/>
              <a:gd name="connsiteY57" fmla="*/ 224372 h 3582303"/>
              <a:gd name="connsiteX58" fmla="*/ 839977 w 5599800"/>
              <a:gd name="connsiteY58" fmla="*/ 226256 h 3582303"/>
              <a:gd name="connsiteX59" fmla="*/ 889509 w 5599800"/>
              <a:gd name="connsiteY59" fmla="*/ 262087 h 3582303"/>
              <a:gd name="connsiteX60" fmla="*/ 896645 w 5599800"/>
              <a:gd name="connsiteY60" fmla="*/ 276427 h 3582303"/>
              <a:gd name="connsiteX61" fmla="*/ 897638 w 5599800"/>
              <a:gd name="connsiteY61" fmla="*/ 277145 h 3582303"/>
              <a:gd name="connsiteX62" fmla="*/ 899571 w 5599800"/>
              <a:gd name="connsiteY62" fmla="*/ 281028 h 3582303"/>
              <a:gd name="connsiteX63" fmla="*/ 906618 w 5599800"/>
              <a:gd name="connsiteY63" fmla="*/ 286126 h 3582303"/>
              <a:gd name="connsiteX64" fmla="*/ 908549 w 5599800"/>
              <a:gd name="connsiteY64" fmla="*/ 290006 h 3582303"/>
              <a:gd name="connsiteX65" fmla="*/ 915599 w 5599800"/>
              <a:gd name="connsiteY65" fmla="*/ 295106 h 3582303"/>
              <a:gd name="connsiteX66" fmla="*/ 917531 w 5599800"/>
              <a:gd name="connsiteY66" fmla="*/ 298988 h 3582303"/>
              <a:gd name="connsiteX67" fmla="*/ 924579 w 5599800"/>
              <a:gd name="connsiteY67" fmla="*/ 304086 h 3582303"/>
              <a:gd name="connsiteX68" fmla="*/ 926511 w 5599800"/>
              <a:gd name="connsiteY68" fmla="*/ 307968 h 3582303"/>
              <a:gd name="connsiteX69" fmla="*/ 933559 w 5599800"/>
              <a:gd name="connsiteY69" fmla="*/ 313066 h 3582303"/>
              <a:gd name="connsiteX70" fmla="*/ 935492 w 5599800"/>
              <a:gd name="connsiteY70" fmla="*/ 316949 h 3582303"/>
              <a:gd name="connsiteX71" fmla="*/ 942539 w 5599800"/>
              <a:gd name="connsiteY71" fmla="*/ 322047 h 3582303"/>
              <a:gd name="connsiteX72" fmla="*/ 944470 w 5599800"/>
              <a:gd name="connsiteY72" fmla="*/ 325927 h 3582303"/>
              <a:gd name="connsiteX73" fmla="*/ 951520 w 5599800"/>
              <a:gd name="connsiteY73" fmla="*/ 331027 h 3582303"/>
              <a:gd name="connsiteX74" fmla="*/ 953452 w 5599800"/>
              <a:gd name="connsiteY74" fmla="*/ 334909 h 3582303"/>
              <a:gd name="connsiteX75" fmla="*/ 960500 w 5599800"/>
              <a:gd name="connsiteY75" fmla="*/ 340007 h 3582303"/>
              <a:gd name="connsiteX76" fmla="*/ 962432 w 5599800"/>
              <a:gd name="connsiteY76" fmla="*/ 343889 h 3582303"/>
              <a:gd name="connsiteX77" fmla="*/ 969480 w 5599800"/>
              <a:gd name="connsiteY77" fmla="*/ 348987 h 3582303"/>
              <a:gd name="connsiteX78" fmla="*/ 971412 w 5599800"/>
              <a:gd name="connsiteY78" fmla="*/ 352869 h 3582303"/>
              <a:gd name="connsiteX79" fmla="*/ 978460 w 5599800"/>
              <a:gd name="connsiteY79" fmla="*/ 357967 h 3582303"/>
              <a:gd name="connsiteX80" fmla="*/ 980392 w 5599800"/>
              <a:gd name="connsiteY80" fmla="*/ 361849 h 3582303"/>
              <a:gd name="connsiteX81" fmla="*/ 987441 w 5599800"/>
              <a:gd name="connsiteY81" fmla="*/ 366948 h 3582303"/>
              <a:gd name="connsiteX82" fmla="*/ 989373 w 5599800"/>
              <a:gd name="connsiteY82" fmla="*/ 370830 h 3582303"/>
              <a:gd name="connsiteX83" fmla="*/ 996421 w 5599800"/>
              <a:gd name="connsiteY83" fmla="*/ 375928 h 3582303"/>
              <a:gd name="connsiteX84" fmla="*/ 998353 w 5599800"/>
              <a:gd name="connsiteY84" fmla="*/ 379810 h 3582303"/>
              <a:gd name="connsiteX85" fmla="*/ 1005401 w 5599800"/>
              <a:gd name="connsiteY85" fmla="*/ 384908 h 3582303"/>
              <a:gd name="connsiteX86" fmla="*/ 1007334 w 5599800"/>
              <a:gd name="connsiteY86" fmla="*/ 388791 h 3582303"/>
              <a:gd name="connsiteX87" fmla="*/ 1014381 w 5599800"/>
              <a:gd name="connsiteY87" fmla="*/ 393889 h 3582303"/>
              <a:gd name="connsiteX88" fmla="*/ 1016312 w 5599800"/>
              <a:gd name="connsiteY88" fmla="*/ 397769 h 3582303"/>
              <a:gd name="connsiteX89" fmla="*/ 1023362 w 5599800"/>
              <a:gd name="connsiteY89" fmla="*/ 402869 h 3582303"/>
              <a:gd name="connsiteX90" fmla="*/ 1025294 w 5599800"/>
              <a:gd name="connsiteY90" fmla="*/ 406751 h 3582303"/>
              <a:gd name="connsiteX91" fmla="*/ 1032342 w 5599800"/>
              <a:gd name="connsiteY91" fmla="*/ 411849 h 3582303"/>
              <a:gd name="connsiteX92" fmla="*/ 1036206 w 5599800"/>
              <a:gd name="connsiteY92" fmla="*/ 419613 h 3582303"/>
              <a:gd name="connsiteX93" fmla="*/ 1049998 w 5599800"/>
              <a:gd name="connsiteY93" fmla="*/ 429590 h 3582303"/>
              <a:gd name="connsiteX94" fmla="*/ 1060475 w 5599800"/>
              <a:gd name="connsiteY94" fmla="*/ 363271 h 3582303"/>
              <a:gd name="connsiteX95" fmla="*/ 1106686 w 5599800"/>
              <a:gd name="connsiteY95" fmla="*/ 284187 h 3582303"/>
              <a:gd name="connsiteX96" fmla="*/ 1259384 w 5599800"/>
              <a:gd name="connsiteY96" fmla="*/ 214313 h 3582303"/>
              <a:gd name="connsiteX97" fmla="*/ 1400696 w 5599800"/>
              <a:gd name="connsiteY97" fmla="*/ 273918 h 3582303"/>
              <a:gd name="connsiteX98" fmla="*/ 1408587 w 5599800"/>
              <a:gd name="connsiteY98" fmla="*/ 288800 h 3582303"/>
              <a:gd name="connsiteX99" fmla="*/ 1408825 w 5599800"/>
              <a:gd name="connsiteY99" fmla="*/ 288976 h 3582303"/>
              <a:gd name="connsiteX100" fmla="*/ 1410866 w 5599800"/>
              <a:gd name="connsiteY100" fmla="*/ 292825 h 3582303"/>
              <a:gd name="connsiteX101" fmla="*/ 1417805 w 5599800"/>
              <a:gd name="connsiteY101" fmla="*/ 297957 h 3582303"/>
              <a:gd name="connsiteX102" fmla="*/ 1419844 w 5599800"/>
              <a:gd name="connsiteY102" fmla="*/ 301803 h 3582303"/>
              <a:gd name="connsiteX103" fmla="*/ 1426786 w 5599800"/>
              <a:gd name="connsiteY103" fmla="*/ 306937 h 3582303"/>
              <a:gd name="connsiteX104" fmla="*/ 1428826 w 5599800"/>
              <a:gd name="connsiteY104" fmla="*/ 310784 h 3582303"/>
              <a:gd name="connsiteX105" fmla="*/ 1435766 w 5599800"/>
              <a:gd name="connsiteY105" fmla="*/ 315917 h 3582303"/>
              <a:gd name="connsiteX106" fmla="*/ 1437806 w 5599800"/>
              <a:gd name="connsiteY106" fmla="*/ 319764 h 3582303"/>
              <a:gd name="connsiteX107" fmla="*/ 1444746 w 5599800"/>
              <a:gd name="connsiteY107" fmla="*/ 324897 h 3582303"/>
              <a:gd name="connsiteX108" fmla="*/ 1446787 w 5599800"/>
              <a:gd name="connsiteY108" fmla="*/ 328746 h 3582303"/>
              <a:gd name="connsiteX109" fmla="*/ 1453726 w 5599800"/>
              <a:gd name="connsiteY109" fmla="*/ 333878 h 3582303"/>
              <a:gd name="connsiteX110" fmla="*/ 1455765 w 5599800"/>
              <a:gd name="connsiteY110" fmla="*/ 337724 h 3582303"/>
              <a:gd name="connsiteX111" fmla="*/ 1462707 w 5599800"/>
              <a:gd name="connsiteY111" fmla="*/ 342858 h 3582303"/>
              <a:gd name="connsiteX112" fmla="*/ 1464747 w 5599800"/>
              <a:gd name="connsiteY112" fmla="*/ 346705 h 3582303"/>
              <a:gd name="connsiteX113" fmla="*/ 1471687 w 5599800"/>
              <a:gd name="connsiteY113" fmla="*/ 351838 h 3582303"/>
              <a:gd name="connsiteX114" fmla="*/ 1473727 w 5599800"/>
              <a:gd name="connsiteY114" fmla="*/ 355685 h 3582303"/>
              <a:gd name="connsiteX115" fmla="*/ 1480667 w 5599800"/>
              <a:gd name="connsiteY115" fmla="*/ 360818 h 3582303"/>
              <a:gd name="connsiteX116" fmla="*/ 1482707 w 5599800"/>
              <a:gd name="connsiteY116" fmla="*/ 364665 h 3582303"/>
              <a:gd name="connsiteX117" fmla="*/ 1489647 w 5599800"/>
              <a:gd name="connsiteY117" fmla="*/ 369798 h 3582303"/>
              <a:gd name="connsiteX118" fmla="*/ 1491687 w 5599800"/>
              <a:gd name="connsiteY118" fmla="*/ 373646 h 3582303"/>
              <a:gd name="connsiteX119" fmla="*/ 1498628 w 5599800"/>
              <a:gd name="connsiteY119" fmla="*/ 378779 h 3582303"/>
              <a:gd name="connsiteX120" fmla="*/ 1500668 w 5599800"/>
              <a:gd name="connsiteY120" fmla="*/ 382626 h 3582303"/>
              <a:gd name="connsiteX121" fmla="*/ 1507608 w 5599800"/>
              <a:gd name="connsiteY121" fmla="*/ 387759 h 3582303"/>
              <a:gd name="connsiteX122" fmla="*/ 1509648 w 5599800"/>
              <a:gd name="connsiteY122" fmla="*/ 391606 h 3582303"/>
              <a:gd name="connsiteX123" fmla="*/ 1516588 w 5599800"/>
              <a:gd name="connsiteY123" fmla="*/ 396739 h 3582303"/>
              <a:gd name="connsiteX124" fmla="*/ 1518629 w 5599800"/>
              <a:gd name="connsiteY124" fmla="*/ 400588 h 3582303"/>
              <a:gd name="connsiteX125" fmla="*/ 1525568 w 5599800"/>
              <a:gd name="connsiteY125" fmla="*/ 405720 h 3582303"/>
              <a:gd name="connsiteX126" fmla="*/ 1527607 w 5599800"/>
              <a:gd name="connsiteY126" fmla="*/ 409566 h 3582303"/>
              <a:gd name="connsiteX127" fmla="*/ 1534549 w 5599800"/>
              <a:gd name="connsiteY127" fmla="*/ 414700 h 3582303"/>
              <a:gd name="connsiteX128" fmla="*/ 1536589 w 5599800"/>
              <a:gd name="connsiteY128" fmla="*/ 418547 h 3582303"/>
              <a:gd name="connsiteX129" fmla="*/ 1543529 w 5599800"/>
              <a:gd name="connsiteY129" fmla="*/ 423680 h 3582303"/>
              <a:gd name="connsiteX130" fmla="*/ 1547610 w 5599800"/>
              <a:gd name="connsiteY130" fmla="*/ 431376 h 3582303"/>
              <a:gd name="connsiteX131" fmla="*/ 1561489 w 5599800"/>
              <a:gd name="connsiteY131" fmla="*/ 441641 h 3582303"/>
              <a:gd name="connsiteX132" fmla="*/ 1562547 w 5599800"/>
              <a:gd name="connsiteY132" fmla="*/ 443636 h 3582303"/>
              <a:gd name="connsiteX133" fmla="*/ 1562547 w 5599800"/>
              <a:gd name="connsiteY133" fmla="*/ 225028 h 3582303"/>
              <a:gd name="connsiteX134" fmla="*/ 1633538 w 5599800"/>
              <a:gd name="connsiteY134" fmla="*/ 225028 h 3582303"/>
              <a:gd name="connsiteX135" fmla="*/ 1633538 w 5599800"/>
              <a:gd name="connsiteY135" fmla="*/ 240086 h 3582303"/>
              <a:gd name="connsiteX136" fmla="*/ 1641667 w 5599800"/>
              <a:gd name="connsiteY136" fmla="*/ 240086 h 3582303"/>
              <a:gd name="connsiteX137" fmla="*/ 1641667 w 5599800"/>
              <a:gd name="connsiteY137" fmla="*/ 249067 h 3582303"/>
              <a:gd name="connsiteX138" fmla="*/ 1650647 w 5599800"/>
              <a:gd name="connsiteY138" fmla="*/ 249067 h 3582303"/>
              <a:gd name="connsiteX139" fmla="*/ 1650647 w 5599800"/>
              <a:gd name="connsiteY139" fmla="*/ 258047 h 3582303"/>
              <a:gd name="connsiteX140" fmla="*/ 1659628 w 5599800"/>
              <a:gd name="connsiteY140" fmla="*/ 258047 h 3582303"/>
              <a:gd name="connsiteX141" fmla="*/ 1659628 w 5599800"/>
              <a:gd name="connsiteY141" fmla="*/ 266603 h 3582303"/>
              <a:gd name="connsiteX142" fmla="*/ 1662811 w 5599800"/>
              <a:gd name="connsiteY142" fmla="*/ 262282 h 3582303"/>
              <a:gd name="connsiteX143" fmla="*/ 1780431 w 5599800"/>
              <a:gd name="connsiteY143" fmla="*/ 214313 h 3582303"/>
              <a:gd name="connsiteX144" fmla="*/ 1862361 w 5599800"/>
              <a:gd name="connsiteY144" fmla="*/ 240432 h 3582303"/>
              <a:gd name="connsiteX145" fmla="*/ 1893224 w 5599800"/>
              <a:gd name="connsiteY145" fmla="*/ 271407 h 3582303"/>
              <a:gd name="connsiteX146" fmla="*/ 1899703 w 5599800"/>
              <a:gd name="connsiteY146" fmla="*/ 284711 h 3582303"/>
              <a:gd name="connsiteX147" fmla="*/ 1906345 w 5599800"/>
              <a:gd name="connsiteY147" fmla="*/ 291378 h 3582303"/>
              <a:gd name="connsiteX148" fmla="*/ 1906411 w 5599800"/>
              <a:gd name="connsiteY148" fmla="*/ 291411 h 3582303"/>
              <a:gd name="connsiteX149" fmla="*/ 1915327 w 5599800"/>
              <a:gd name="connsiteY149" fmla="*/ 300360 h 3582303"/>
              <a:gd name="connsiteX150" fmla="*/ 1915391 w 5599800"/>
              <a:gd name="connsiteY150" fmla="*/ 300392 h 3582303"/>
              <a:gd name="connsiteX151" fmla="*/ 1918749 w 5599800"/>
              <a:gd name="connsiteY151" fmla="*/ 303762 h 3582303"/>
              <a:gd name="connsiteX152" fmla="*/ 1942366 w 5599800"/>
              <a:gd name="connsiteY152" fmla="*/ 269314 h 3582303"/>
              <a:gd name="connsiteX153" fmla="*/ 2068860 w 5599800"/>
              <a:gd name="connsiteY153" fmla="*/ 214313 h 3582303"/>
              <a:gd name="connsiteX154" fmla="*/ 2185057 w 5599800"/>
              <a:gd name="connsiteY154" fmla="*/ 262087 h 3582303"/>
              <a:gd name="connsiteX155" fmla="*/ 2191930 w 5599800"/>
              <a:gd name="connsiteY155" fmla="*/ 276215 h 3582303"/>
              <a:gd name="connsiteX156" fmla="*/ 2193186 w 5599800"/>
              <a:gd name="connsiteY156" fmla="*/ 277145 h 3582303"/>
              <a:gd name="connsiteX157" fmla="*/ 2194961 w 5599800"/>
              <a:gd name="connsiteY157" fmla="*/ 280793 h 3582303"/>
              <a:gd name="connsiteX158" fmla="*/ 2202166 w 5599800"/>
              <a:gd name="connsiteY158" fmla="*/ 286126 h 3582303"/>
              <a:gd name="connsiteX159" fmla="*/ 2203939 w 5599800"/>
              <a:gd name="connsiteY159" fmla="*/ 289772 h 3582303"/>
              <a:gd name="connsiteX160" fmla="*/ 2211147 w 5599800"/>
              <a:gd name="connsiteY160" fmla="*/ 295106 h 3582303"/>
              <a:gd name="connsiteX161" fmla="*/ 2212921 w 5599800"/>
              <a:gd name="connsiteY161" fmla="*/ 298753 h 3582303"/>
              <a:gd name="connsiteX162" fmla="*/ 2220127 w 5599800"/>
              <a:gd name="connsiteY162" fmla="*/ 304086 h 3582303"/>
              <a:gd name="connsiteX163" fmla="*/ 2221901 w 5599800"/>
              <a:gd name="connsiteY163" fmla="*/ 307733 h 3582303"/>
              <a:gd name="connsiteX164" fmla="*/ 2229107 w 5599800"/>
              <a:gd name="connsiteY164" fmla="*/ 313066 h 3582303"/>
              <a:gd name="connsiteX165" fmla="*/ 2230882 w 5599800"/>
              <a:gd name="connsiteY165" fmla="*/ 316714 h 3582303"/>
              <a:gd name="connsiteX166" fmla="*/ 2238087 w 5599800"/>
              <a:gd name="connsiteY166" fmla="*/ 322047 h 3582303"/>
              <a:gd name="connsiteX167" fmla="*/ 2239860 w 5599800"/>
              <a:gd name="connsiteY167" fmla="*/ 325693 h 3582303"/>
              <a:gd name="connsiteX168" fmla="*/ 2247068 w 5599800"/>
              <a:gd name="connsiteY168" fmla="*/ 331027 h 3582303"/>
              <a:gd name="connsiteX169" fmla="*/ 2248842 w 5599800"/>
              <a:gd name="connsiteY169" fmla="*/ 334674 h 3582303"/>
              <a:gd name="connsiteX170" fmla="*/ 2256048 w 5599800"/>
              <a:gd name="connsiteY170" fmla="*/ 340007 h 3582303"/>
              <a:gd name="connsiteX171" fmla="*/ 2257822 w 5599800"/>
              <a:gd name="connsiteY171" fmla="*/ 343654 h 3582303"/>
              <a:gd name="connsiteX172" fmla="*/ 2265028 w 5599800"/>
              <a:gd name="connsiteY172" fmla="*/ 348987 h 3582303"/>
              <a:gd name="connsiteX173" fmla="*/ 2266802 w 5599800"/>
              <a:gd name="connsiteY173" fmla="*/ 352634 h 3582303"/>
              <a:gd name="connsiteX174" fmla="*/ 2274008 w 5599800"/>
              <a:gd name="connsiteY174" fmla="*/ 357967 h 3582303"/>
              <a:gd name="connsiteX175" fmla="*/ 2275782 w 5599800"/>
              <a:gd name="connsiteY175" fmla="*/ 361614 h 3582303"/>
              <a:gd name="connsiteX176" fmla="*/ 2282989 w 5599800"/>
              <a:gd name="connsiteY176" fmla="*/ 366948 h 3582303"/>
              <a:gd name="connsiteX177" fmla="*/ 2284763 w 5599800"/>
              <a:gd name="connsiteY177" fmla="*/ 370595 h 3582303"/>
              <a:gd name="connsiteX178" fmla="*/ 2291969 w 5599800"/>
              <a:gd name="connsiteY178" fmla="*/ 375928 h 3582303"/>
              <a:gd name="connsiteX179" fmla="*/ 2293743 w 5599800"/>
              <a:gd name="connsiteY179" fmla="*/ 379575 h 3582303"/>
              <a:gd name="connsiteX180" fmla="*/ 2300949 w 5599800"/>
              <a:gd name="connsiteY180" fmla="*/ 384908 h 3582303"/>
              <a:gd name="connsiteX181" fmla="*/ 2302724 w 5599800"/>
              <a:gd name="connsiteY181" fmla="*/ 388556 h 3582303"/>
              <a:gd name="connsiteX182" fmla="*/ 2309929 w 5599800"/>
              <a:gd name="connsiteY182" fmla="*/ 393889 h 3582303"/>
              <a:gd name="connsiteX183" fmla="*/ 2311702 w 5599800"/>
              <a:gd name="connsiteY183" fmla="*/ 397535 h 3582303"/>
              <a:gd name="connsiteX184" fmla="*/ 2318910 w 5599800"/>
              <a:gd name="connsiteY184" fmla="*/ 402869 h 3582303"/>
              <a:gd name="connsiteX185" fmla="*/ 2320684 w 5599800"/>
              <a:gd name="connsiteY185" fmla="*/ 406516 h 3582303"/>
              <a:gd name="connsiteX186" fmla="*/ 2327890 w 5599800"/>
              <a:gd name="connsiteY186" fmla="*/ 411849 h 3582303"/>
              <a:gd name="connsiteX187" fmla="*/ 2331440 w 5599800"/>
              <a:gd name="connsiteY187" fmla="*/ 419145 h 3582303"/>
              <a:gd name="connsiteX188" fmla="*/ 2336886 w 5599800"/>
              <a:gd name="connsiteY188" fmla="*/ 423176 h 3582303"/>
              <a:gd name="connsiteX189" fmla="*/ 2346350 w 5599800"/>
              <a:gd name="connsiteY189" fmla="*/ 363271 h 3582303"/>
              <a:gd name="connsiteX190" fmla="*/ 2392561 w 5599800"/>
              <a:gd name="connsiteY190" fmla="*/ 284187 h 3582303"/>
              <a:gd name="connsiteX191" fmla="*/ 2545259 w 5599800"/>
              <a:gd name="connsiteY191" fmla="*/ 214313 h 3582303"/>
              <a:gd name="connsiteX192" fmla="*/ 2686571 w 5599800"/>
              <a:gd name="connsiteY192" fmla="*/ 273918 h 3582303"/>
              <a:gd name="connsiteX193" fmla="*/ 2694462 w 5599800"/>
              <a:gd name="connsiteY193" fmla="*/ 288800 h 3582303"/>
              <a:gd name="connsiteX194" fmla="*/ 2694700 w 5599800"/>
              <a:gd name="connsiteY194" fmla="*/ 288976 h 3582303"/>
              <a:gd name="connsiteX195" fmla="*/ 2696741 w 5599800"/>
              <a:gd name="connsiteY195" fmla="*/ 292825 h 3582303"/>
              <a:gd name="connsiteX196" fmla="*/ 2703680 w 5599800"/>
              <a:gd name="connsiteY196" fmla="*/ 297957 h 3582303"/>
              <a:gd name="connsiteX197" fmla="*/ 2705719 w 5599800"/>
              <a:gd name="connsiteY197" fmla="*/ 301803 h 3582303"/>
              <a:gd name="connsiteX198" fmla="*/ 2712661 w 5599800"/>
              <a:gd name="connsiteY198" fmla="*/ 306937 h 3582303"/>
              <a:gd name="connsiteX199" fmla="*/ 2714701 w 5599800"/>
              <a:gd name="connsiteY199" fmla="*/ 310784 h 3582303"/>
              <a:gd name="connsiteX200" fmla="*/ 2721641 w 5599800"/>
              <a:gd name="connsiteY200" fmla="*/ 315917 h 3582303"/>
              <a:gd name="connsiteX201" fmla="*/ 2723681 w 5599800"/>
              <a:gd name="connsiteY201" fmla="*/ 319764 h 3582303"/>
              <a:gd name="connsiteX202" fmla="*/ 2730621 w 5599800"/>
              <a:gd name="connsiteY202" fmla="*/ 324897 h 3582303"/>
              <a:gd name="connsiteX203" fmla="*/ 2732662 w 5599800"/>
              <a:gd name="connsiteY203" fmla="*/ 328746 h 3582303"/>
              <a:gd name="connsiteX204" fmla="*/ 2739601 w 5599800"/>
              <a:gd name="connsiteY204" fmla="*/ 333878 h 3582303"/>
              <a:gd name="connsiteX205" fmla="*/ 2741640 w 5599800"/>
              <a:gd name="connsiteY205" fmla="*/ 337724 h 3582303"/>
              <a:gd name="connsiteX206" fmla="*/ 2748582 w 5599800"/>
              <a:gd name="connsiteY206" fmla="*/ 342858 h 3582303"/>
              <a:gd name="connsiteX207" fmla="*/ 2750622 w 5599800"/>
              <a:gd name="connsiteY207" fmla="*/ 346705 h 3582303"/>
              <a:gd name="connsiteX208" fmla="*/ 2757562 w 5599800"/>
              <a:gd name="connsiteY208" fmla="*/ 351838 h 3582303"/>
              <a:gd name="connsiteX209" fmla="*/ 2759602 w 5599800"/>
              <a:gd name="connsiteY209" fmla="*/ 355685 h 3582303"/>
              <a:gd name="connsiteX210" fmla="*/ 2766542 w 5599800"/>
              <a:gd name="connsiteY210" fmla="*/ 360818 h 3582303"/>
              <a:gd name="connsiteX211" fmla="*/ 2768582 w 5599800"/>
              <a:gd name="connsiteY211" fmla="*/ 364665 h 3582303"/>
              <a:gd name="connsiteX212" fmla="*/ 2775522 w 5599800"/>
              <a:gd name="connsiteY212" fmla="*/ 369798 h 3582303"/>
              <a:gd name="connsiteX213" fmla="*/ 2777562 w 5599800"/>
              <a:gd name="connsiteY213" fmla="*/ 373646 h 3582303"/>
              <a:gd name="connsiteX214" fmla="*/ 2784503 w 5599800"/>
              <a:gd name="connsiteY214" fmla="*/ 378779 h 3582303"/>
              <a:gd name="connsiteX215" fmla="*/ 2786543 w 5599800"/>
              <a:gd name="connsiteY215" fmla="*/ 382626 h 3582303"/>
              <a:gd name="connsiteX216" fmla="*/ 2793483 w 5599800"/>
              <a:gd name="connsiteY216" fmla="*/ 387759 h 3582303"/>
              <a:gd name="connsiteX217" fmla="*/ 2795523 w 5599800"/>
              <a:gd name="connsiteY217" fmla="*/ 391606 h 3582303"/>
              <a:gd name="connsiteX218" fmla="*/ 2802463 w 5599800"/>
              <a:gd name="connsiteY218" fmla="*/ 396739 h 3582303"/>
              <a:gd name="connsiteX219" fmla="*/ 2804504 w 5599800"/>
              <a:gd name="connsiteY219" fmla="*/ 400588 h 3582303"/>
              <a:gd name="connsiteX220" fmla="*/ 2811443 w 5599800"/>
              <a:gd name="connsiteY220" fmla="*/ 405720 h 3582303"/>
              <a:gd name="connsiteX221" fmla="*/ 2813482 w 5599800"/>
              <a:gd name="connsiteY221" fmla="*/ 409566 h 3582303"/>
              <a:gd name="connsiteX222" fmla="*/ 2820424 w 5599800"/>
              <a:gd name="connsiteY222" fmla="*/ 414700 h 3582303"/>
              <a:gd name="connsiteX223" fmla="*/ 2822464 w 5599800"/>
              <a:gd name="connsiteY223" fmla="*/ 418547 h 3582303"/>
              <a:gd name="connsiteX224" fmla="*/ 2829404 w 5599800"/>
              <a:gd name="connsiteY224" fmla="*/ 423680 h 3582303"/>
              <a:gd name="connsiteX225" fmla="*/ 2833484 w 5599800"/>
              <a:gd name="connsiteY225" fmla="*/ 431376 h 3582303"/>
              <a:gd name="connsiteX226" fmla="*/ 2847364 w 5599800"/>
              <a:gd name="connsiteY226" fmla="*/ 441641 h 3582303"/>
              <a:gd name="connsiteX227" fmla="*/ 2849403 w 5599800"/>
              <a:gd name="connsiteY227" fmla="*/ 445487 h 3582303"/>
              <a:gd name="connsiteX228" fmla="*/ 2856345 w 5599800"/>
              <a:gd name="connsiteY228" fmla="*/ 450621 h 3582303"/>
              <a:gd name="connsiteX229" fmla="*/ 2858385 w 5599800"/>
              <a:gd name="connsiteY229" fmla="*/ 454468 h 3582303"/>
              <a:gd name="connsiteX230" fmla="*/ 2865325 w 5599800"/>
              <a:gd name="connsiteY230" fmla="*/ 459601 h 3582303"/>
              <a:gd name="connsiteX231" fmla="*/ 2867365 w 5599800"/>
              <a:gd name="connsiteY231" fmla="*/ 463448 h 3582303"/>
              <a:gd name="connsiteX232" fmla="*/ 2874305 w 5599800"/>
              <a:gd name="connsiteY232" fmla="*/ 468581 h 3582303"/>
              <a:gd name="connsiteX233" fmla="*/ 2876346 w 5599800"/>
              <a:gd name="connsiteY233" fmla="*/ 472430 h 3582303"/>
              <a:gd name="connsiteX234" fmla="*/ 2883285 w 5599800"/>
              <a:gd name="connsiteY234" fmla="*/ 477562 h 3582303"/>
              <a:gd name="connsiteX235" fmla="*/ 2885324 w 5599800"/>
              <a:gd name="connsiteY235" fmla="*/ 481408 h 3582303"/>
              <a:gd name="connsiteX236" fmla="*/ 2892266 w 5599800"/>
              <a:gd name="connsiteY236" fmla="*/ 486542 h 3582303"/>
              <a:gd name="connsiteX237" fmla="*/ 2894306 w 5599800"/>
              <a:gd name="connsiteY237" fmla="*/ 490389 h 3582303"/>
              <a:gd name="connsiteX238" fmla="*/ 2901246 w 5599800"/>
              <a:gd name="connsiteY238" fmla="*/ 495522 h 3582303"/>
              <a:gd name="connsiteX239" fmla="*/ 2903286 w 5599800"/>
              <a:gd name="connsiteY239" fmla="*/ 499369 h 3582303"/>
              <a:gd name="connsiteX240" fmla="*/ 2910226 w 5599800"/>
              <a:gd name="connsiteY240" fmla="*/ 504502 h 3582303"/>
              <a:gd name="connsiteX241" fmla="*/ 2912266 w 5599800"/>
              <a:gd name="connsiteY241" fmla="*/ 508350 h 3582303"/>
              <a:gd name="connsiteX242" fmla="*/ 2919207 w 5599800"/>
              <a:gd name="connsiteY242" fmla="*/ 513483 h 3582303"/>
              <a:gd name="connsiteX243" fmla="*/ 2921247 w 5599800"/>
              <a:gd name="connsiteY243" fmla="*/ 517330 h 3582303"/>
              <a:gd name="connsiteX244" fmla="*/ 2928187 w 5599800"/>
              <a:gd name="connsiteY244" fmla="*/ 522463 h 3582303"/>
              <a:gd name="connsiteX245" fmla="*/ 2930227 w 5599800"/>
              <a:gd name="connsiteY245" fmla="*/ 526310 h 3582303"/>
              <a:gd name="connsiteX246" fmla="*/ 2937167 w 5599800"/>
              <a:gd name="connsiteY246" fmla="*/ 531443 h 3582303"/>
              <a:gd name="connsiteX247" fmla="*/ 2939207 w 5599800"/>
              <a:gd name="connsiteY247" fmla="*/ 535290 h 3582303"/>
              <a:gd name="connsiteX248" fmla="*/ 2946148 w 5599800"/>
              <a:gd name="connsiteY248" fmla="*/ 540424 h 3582303"/>
              <a:gd name="connsiteX249" fmla="*/ 2948188 w 5599800"/>
              <a:gd name="connsiteY249" fmla="*/ 544271 h 3582303"/>
              <a:gd name="connsiteX250" fmla="*/ 2955128 w 5599800"/>
              <a:gd name="connsiteY250" fmla="*/ 549404 h 3582303"/>
              <a:gd name="connsiteX251" fmla="*/ 2963019 w 5599800"/>
              <a:gd name="connsiteY251" fmla="*/ 564286 h 3582303"/>
              <a:gd name="connsiteX252" fmla="*/ 2963257 w 5599800"/>
              <a:gd name="connsiteY252" fmla="*/ 564462 h 3582303"/>
              <a:gd name="connsiteX253" fmla="*/ 2965297 w 5599800"/>
              <a:gd name="connsiteY253" fmla="*/ 568309 h 3582303"/>
              <a:gd name="connsiteX254" fmla="*/ 2972237 w 5599800"/>
              <a:gd name="connsiteY254" fmla="*/ 573442 h 3582303"/>
              <a:gd name="connsiteX255" fmla="*/ 2974277 w 5599800"/>
              <a:gd name="connsiteY255" fmla="*/ 577289 h 3582303"/>
              <a:gd name="connsiteX256" fmla="*/ 2981217 w 5599800"/>
              <a:gd name="connsiteY256" fmla="*/ 582422 h 3582303"/>
              <a:gd name="connsiteX257" fmla="*/ 2981217 w 5599800"/>
              <a:gd name="connsiteY257" fmla="*/ 582422 h 3582303"/>
              <a:gd name="connsiteX258" fmla="*/ 2981218 w 5599800"/>
              <a:gd name="connsiteY258" fmla="*/ 582423 h 3582303"/>
              <a:gd name="connsiteX259" fmla="*/ 2983258 w 5599800"/>
              <a:gd name="connsiteY259" fmla="*/ 586270 h 3582303"/>
              <a:gd name="connsiteX260" fmla="*/ 2990198 w 5599800"/>
              <a:gd name="connsiteY260" fmla="*/ 591403 h 3582303"/>
              <a:gd name="connsiteX261" fmla="*/ 2992238 w 5599800"/>
              <a:gd name="connsiteY261" fmla="*/ 595250 h 3582303"/>
              <a:gd name="connsiteX262" fmla="*/ 2999178 w 5599800"/>
              <a:gd name="connsiteY262" fmla="*/ 600383 h 3582303"/>
              <a:gd name="connsiteX263" fmla="*/ 3001218 w 5599800"/>
              <a:gd name="connsiteY263" fmla="*/ 604230 h 3582303"/>
              <a:gd name="connsiteX264" fmla="*/ 3008158 w 5599800"/>
              <a:gd name="connsiteY264" fmla="*/ 609363 h 3582303"/>
              <a:gd name="connsiteX265" fmla="*/ 3010198 w 5599800"/>
              <a:gd name="connsiteY265" fmla="*/ 613210 h 3582303"/>
              <a:gd name="connsiteX266" fmla="*/ 3017139 w 5599800"/>
              <a:gd name="connsiteY266" fmla="*/ 618344 h 3582303"/>
              <a:gd name="connsiteX267" fmla="*/ 3017407 w 5599800"/>
              <a:gd name="connsiteY267" fmla="*/ 618849 h 3582303"/>
              <a:gd name="connsiteX268" fmla="*/ 3044931 w 5599800"/>
              <a:gd name="connsiteY268" fmla="*/ 639206 h 3582303"/>
              <a:gd name="connsiteX269" fmla="*/ 3052822 w 5599800"/>
              <a:gd name="connsiteY269" fmla="*/ 654088 h 3582303"/>
              <a:gd name="connsiteX270" fmla="*/ 3053060 w 5599800"/>
              <a:gd name="connsiteY270" fmla="*/ 654264 h 3582303"/>
              <a:gd name="connsiteX271" fmla="*/ 3055101 w 5599800"/>
              <a:gd name="connsiteY271" fmla="*/ 658112 h 3582303"/>
              <a:gd name="connsiteX272" fmla="*/ 3062040 w 5599800"/>
              <a:gd name="connsiteY272" fmla="*/ 663245 h 3582303"/>
              <a:gd name="connsiteX273" fmla="*/ 3064080 w 5599800"/>
              <a:gd name="connsiteY273" fmla="*/ 667092 h 3582303"/>
              <a:gd name="connsiteX274" fmla="*/ 3071021 w 5599800"/>
              <a:gd name="connsiteY274" fmla="*/ 672225 h 3582303"/>
              <a:gd name="connsiteX275" fmla="*/ 3073061 w 5599800"/>
              <a:gd name="connsiteY275" fmla="*/ 676072 h 3582303"/>
              <a:gd name="connsiteX276" fmla="*/ 3080001 w 5599800"/>
              <a:gd name="connsiteY276" fmla="*/ 681205 h 3582303"/>
              <a:gd name="connsiteX277" fmla="*/ 3082041 w 5599800"/>
              <a:gd name="connsiteY277" fmla="*/ 685052 h 3582303"/>
              <a:gd name="connsiteX278" fmla="*/ 3088981 w 5599800"/>
              <a:gd name="connsiteY278" fmla="*/ 690185 h 3582303"/>
              <a:gd name="connsiteX279" fmla="*/ 3091022 w 5599800"/>
              <a:gd name="connsiteY279" fmla="*/ 694033 h 3582303"/>
              <a:gd name="connsiteX280" fmla="*/ 3097961 w 5599800"/>
              <a:gd name="connsiteY280" fmla="*/ 699166 h 3582303"/>
              <a:gd name="connsiteX281" fmla="*/ 3100001 w 5599800"/>
              <a:gd name="connsiteY281" fmla="*/ 703013 h 3582303"/>
              <a:gd name="connsiteX282" fmla="*/ 3106942 w 5599800"/>
              <a:gd name="connsiteY282" fmla="*/ 708146 h 3582303"/>
              <a:gd name="connsiteX283" fmla="*/ 3107211 w 5599800"/>
              <a:gd name="connsiteY283" fmla="*/ 708654 h 3582303"/>
              <a:gd name="connsiteX284" fmla="*/ 3134733 w 5599800"/>
              <a:gd name="connsiteY284" fmla="*/ 729009 h 3582303"/>
              <a:gd name="connsiteX285" fmla="*/ 3142623 w 5599800"/>
              <a:gd name="connsiteY285" fmla="*/ 743890 h 3582303"/>
              <a:gd name="connsiteX286" fmla="*/ 3142863 w 5599800"/>
              <a:gd name="connsiteY286" fmla="*/ 744067 h 3582303"/>
              <a:gd name="connsiteX287" fmla="*/ 3144903 w 5599800"/>
              <a:gd name="connsiteY287" fmla="*/ 747914 h 3582303"/>
              <a:gd name="connsiteX288" fmla="*/ 3151843 w 5599800"/>
              <a:gd name="connsiteY288" fmla="*/ 753047 h 3582303"/>
              <a:gd name="connsiteX289" fmla="*/ 3153883 w 5599800"/>
              <a:gd name="connsiteY289" fmla="*/ 756894 h 3582303"/>
              <a:gd name="connsiteX290" fmla="*/ 3160823 w 5599800"/>
              <a:gd name="connsiteY290" fmla="*/ 762027 h 3582303"/>
              <a:gd name="connsiteX291" fmla="*/ 3162864 w 5599800"/>
              <a:gd name="connsiteY291" fmla="*/ 765875 h 3582303"/>
              <a:gd name="connsiteX292" fmla="*/ 3169803 w 5599800"/>
              <a:gd name="connsiteY292" fmla="*/ 771008 h 3582303"/>
              <a:gd name="connsiteX293" fmla="*/ 3171843 w 5599800"/>
              <a:gd name="connsiteY293" fmla="*/ 774855 h 3582303"/>
              <a:gd name="connsiteX294" fmla="*/ 3178784 w 5599800"/>
              <a:gd name="connsiteY294" fmla="*/ 779988 h 3582303"/>
              <a:gd name="connsiteX295" fmla="*/ 3180824 w 5599800"/>
              <a:gd name="connsiteY295" fmla="*/ 783835 h 3582303"/>
              <a:gd name="connsiteX296" fmla="*/ 3187764 w 5599800"/>
              <a:gd name="connsiteY296" fmla="*/ 788968 h 3582303"/>
              <a:gd name="connsiteX297" fmla="*/ 3189804 w 5599800"/>
              <a:gd name="connsiteY297" fmla="*/ 792816 h 3582303"/>
              <a:gd name="connsiteX298" fmla="*/ 3196744 w 5599800"/>
              <a:gd name="connsiteY298" fmla="*/ 797949 h 3582303"/>
              <a:gd name="connsiteX299" fmla="*/ 3197012 w 5599800"/>
              <a:gd name="connsiteY299" fmla="*/ 798455 h 3582303"/>
              <a:gd name="connsiteX300" fmla="*/ 3224535 w 5599800"/>
              <a:gd name="connsiteY300" fmla="*/ 818811 h 3582303"/>
              <a:gd name="connsiteX301" fmla="*/ 3232425 w 5599800"/>
              <a:gd name="connsiteY301" fmla="*/ 833692 h 3582303"/>
              <a:gd name="connsiteX302" fmla="*/ 3232665 w 5599800"/>
              <a:gd name="connsiteY302" fmla="*/ 833869 h 3582303"/>
              <a:gd name="connsiteX303" fmla="*/ 3234706 w 5599800"/>
              <a:gd name="connsiteY303" fmla="*/ 837717 h 3582303"/>
              <a:gd name="connsiteX304" fmla="*/ 3241645 w 5599800"/>
              <a:gd name="connsiteY304" fmla="*/ 842850 h 3582303"/>
              <a:gd name="connsiteX305" fmla="*/ 3243685 w 5599800"/>
              <a:gd name="connsiteY305" fmla="*/ 846696 h 3582303"/>
              <a:gd name="connsiteX306" fmla="*/ 3250626 w 5599800"/>
              <a:gd name="connsiteY306" fmla="*/ 851830 h 3582303"/>
              <a:gd name="connsiteX307" fmla="*/ 3252666 w 5599800"/>
              <a:gd name="connsiteY307" fmla="*/ 855677 h 3582303"/>
              <a:gd name="connsiteX308" fmla="*/ 3259606 w 5599800"/>
              <a:gd name="connsiteY308" fmla="*/ 860810 h 3582303"/>
              <a:gd name="connsiteX309" fmla="*/ 3261646 w 5599800"/>
              <a:gd name="connsiteY309" fmla="*/ 864657 h 3582303"/>
              <a:gd name="connsiteX310" fmla="*/ 3268586 w 5599800"/>
              <a:gd name="connsiteY310" fmla="*/ 869790 h 3582303"/>
              <a:gd name="connsiteX311" fmla="*/ 3270626 w 5599800"/>
              <a:gd name="connsiteY311" fmla="*/ 873638 h 3582303"/>
              <a:gd name="connsiteX312" fmla="*/ 3277567 w 5599800"/>
              <a:gd name="connsiteY312" fmla="*/ 878771 h 3582303"/>
              <a:gd name="connsiteX313" fmla="*/ 3279607 w 5599800"/>
              <a:gd name="connsiteY313" fmla="*/ 882618 h 3582303"/>
              <a:gd name="connsiteX314" fmla="*/ 3286547 w 5599800"/>
              <a:gd name="connsiteY314" fmla="*/ 887751 h 3582303"/>
              <a:gd name="connsiteX315" fmla="*/ 3286816 w 5599800"/>
              <a:gd name="connsiteY315" fmla="*/ 888259 h 3582303"/>
              <a:gd name="connsiteX316" fmla="*/ 3314338 w 5599800"/>
              <a:gd name="connsiteY316" fmla="*/ 908614 h 3582303"/>
              <a:gd name="connsiteX317" fmla="*/ 3322229 w 5599800"/>
              <a:gd name="connsiteY317" fmla="*/ 923496 h 3582303"/>
              <a:gd name="connsiteX318" fmla="*/ 3322467 w 5599800"/>
              <a:gd name="connsiteY318" fmla="*/ 923672 h 3582303"/>
              <a:gd name="connsiteX319" fmla="*/ 3324507 w 5599800"/>
              <a:gd name="connsiteY319" fmla="*/ 927519 h 3582303"/>
              <a:gd name="connsiteX320" fmla="*/ 3331447 w 5599800"/>
              <a:gd name="connsiteY320" fmla="*/ 932652 h 3582303"/>
              <a:gd name="connsiteX321" fmla="*/ 3333487 w 5599800"/>
              <a:gd name="connsiteY321" fmla="*/ 936499 h 3582303"/>
              <a:gd name="connsiteX322" fmla="*/ 3340427 w 5599800"/>
              <a:gd name="connsiteY322" fmla="*/ 941632 h 3582303"/>
              <a:gd name="connsiteX323" fmla="*/ 3340427 w 5599800"/>
              <a:gd name="connsiteY323" fmla="*/ 941632 h 3582303"/>
              <a:gd name="connsiteX324" fmla="*/ 3340428 w 5599800"/>
              <a:gd name="connsiteY324" fmla="*/ 941633 h 3582303"/>
              <a:gd name="connsiteX325" fmla="*/ 3342468 w 5599800"/>
              <a:gd name="connsiteY325" fmla="*/ 945480 h 3582303"/>
              <a:gd name="connsiteX326" fmla="*/ 3349408 w 5599800"/>
              <a:gd name="connsiteY326" fmla="*/ 950613 h 3582303"/>
              <a:gd name="connsiteX327" fmla="*/ 3351448 w 5599800"/>
              <a:gd name="connsiteY327" fmla="*/ 954460 h 3582303"/>
              <a:gd name="connsiteX328" fmla="*/ 3358388 w 5599800"/>
              <a:gd name="connsiteY328" fmla="*/ 959593 h 3582303"/>
              <a:gd name="connsiteX329" fmla="*/ 3360428 w 5599800"/>
              <a:gd name="connsiteY329" fmla="*/ 963440 h 3582303"/>
              <a:gd name="connsiteX330" fmla="*/ 3367368 w 5599800"/>
              <a:gd name="connsiteY330" fmla="*/ 968573 h 3582303"/>
              <a:gd name="connsiteX331" fmla="*/ 3367368 w 5599800"/>
              <a:gd name="connsiteY331" fmla="*/ 968573 h 3582303"/>
              <a:gd name="connsiteX332" fmla="*/ 3367369 w 5599800"/>
              <a:gd name="connsiteY332" fmla="*/ 968574 h 3582303"/>
              <a:gd name="connsiteX333" fmla="*/ 3369409 w 5599800"/>
              <a:gd name="connsiteY333" fmla="*/ 972421 h 3582303"/>
              <a:gd name="connsiteX334" fmla="*/ 3376349 w 5599800"/>
              <a:gd name="connsiteY334" fmla="*/ 977554 h 3582303"/>
              <a:gd name="connsiteX335" fmla="*/ 3376617 w 5599800"/>
              <a:gd name="connsiteY335" fmla="*/ 978060 h 3582303"/>
              <a:gd name="connsiteX336" fmla="*/ 3404140 w 5599800"/>
              <a:gd name="connsiteY336" fmla="*/ 998416 h 3582303"/>
              <a:gd name="connsiteX337" fmla="*/ 3412031 w 5599800"/>
              <a:gd name="connsiteY337" fmla="*/ 1013298 h 3582303"/>
              <a:gd name="connsiteX338" fmla="*/ 3412269 w 5599800"/>
              <a:gd name="connsiteY338" fmla="*/ 1013474 h 3582303"/>
              <a:gd name="connsiteX339" fmla="*/ 3412269 w 5599800"/>
              <a:gd name="connsiteY339" fmla="*/ 1013475 h 3582303"/>
              <a:gd name="connsiteX340" fmla="*/ 3412270 w 5599800"/>
              <a:gd name="connsiteY340" fmla="*/ 1013475 h 3582303"/>
              <a:gd name="connsiteX341" fmla="*/ 3414310 w 5599800"/>
              <a:gd name="connsiteY341" fmla="*/ 1017322 h 3582303"/>
              <a:gd name="connsiteX342" fmla="*/ 3421250 w 5599800"/>
              <a:gd name="connsiteY342" fmla="*/ 1022455 h 3582303"/>
              <a:gd name="connsiteX343" fmla="*/ 3423290 w 5599800"/>
              <a:gd name="connsiteY343" fmla="*/ 1026302 h 3582303"/>
              <a:gd name="connsiteX344" fmla="*/ 3430230 w 5599800"/>
              <a:gd name="connsiteY344" fmla="*/ 1031435 h 3582303"/>
              <a:gd name="connsiteX345" fmla="*/ 3432270 w 5599800"/>
              <a:gd name="connsiteY345" fmla="*/ 1035282 h 3582303"/>
              <a:gd name="connsiteX346" fmla="*/ 3439210 w 5599800"/>
              <a:gd name="connsiteY346" fmla="*/ 1040415 h 3582303"/>
              <a:gd name="connsiteX347" fmla="*/ 3441250 w 5599800"/>
              <a:gd name="connsiteY347" fmla="*/ 1044262 h 3582303"/>
              <a:gd name="connsiteX348" fmla="*/ 3448190 w 5599800"/>
              <a:gd name="connsiteY348" fmla="*/ 1049395 h 3582303"/>
              <a:gd name="connsiteX349" fmla="*/ 3448190 w 5599800"/>
              <a:gd name="connsiteY349" fmla="*/ 1049396 h 3582303"/>
              <a:gd name="connsiteX350" fmla="*/ 3448191 w 5599800"/>
              <a:gd name="connsiteY350" fmla="*/ 1049396 h 3582303"/>
              <a:gd name="connsiteX351" fmla="*/ 3450231 w 5599800"/>
              <a:gd name="connsiteY351" fmla="*/ 1053243 h 3582303"/>
              <a:gd name="connsiteX352" fmla="*/ 3457171 w 5599800"/>
              <a:gd name="connsiteY352" fmla="*/ 1058376 h 3582303"/>
              <a:gd name="connsiteX353" fmla="*/ 3459211 w 5599800"/>
              <a:gd name="connsiteY353" fmla="*/ 1062223 h 3582303"/>
              <a:gd name="connsiteX354" fmla="*/ 3466151 w 5599800"/>
              <a:gd name="connsiteY354" fmla="*/ 1067356 h 3582303"/>
              <a:gd name="connsiteX355" fmla="*/ 3466420 w 5599800"/>
              <a:gd name="connsiteY355" fmla="*/ 1067862 h 3582303"/>
              <a:gd name="connsiteX356" fmla="*/ 3493943 w 5599800"/>
              <a:gd name="connsiteY356" fmla="*/ 1088219 h 3582303"/>
              <a:gd name="connsiteX357" fmla="*/ 3501834 w 5599800"/>
              <a:gd name="connsiteY357" fmla="*/ 1103101 h 3582303"/>
              <a:gd name="connsiteX358" fmla="*/ 3502072 w 5599800"/>
              <a:gd name="connsiteY358" fmla="*/ 1103277 h 3582303"/>
              <a:gd name="connsiteX359" fmla="*/ 3504112 w 5599800"/>
              <a:gd name="connsiteY359" fmla="*/ 1107124 h 3582303"/>
              <a:gd name="connsiteX360" fmla="*/ 3511052 w 5599800"/>
              <a:gd name="connsiteY360" fmla="*/ 1112257 h 3582303"/>
              <a:gd name="connsiteX361" fmla="*/ 3513092 w 5599800"/>
              <a:gd name="connsiteY361" fmla="*/ 1116104 h 3582303"/>
              <a:gd name="connsiteX362" fmla="*/ 3520032 w 5599800"/>
              <a:gd name="connsiteY362" fmla="*/ 1121237 h 3582303"/>
              <a:gd name="connsiteX363" fmla="*/ 3520032 w 5599800"/>
              <a:gd name="connsiteY363" fmla="*/ 1121237 h 3582303"/>
              <a:gd name="connsiteX364" fmla="*/ 3520033 w 5599800"/>
              <a:gd name="connsiteY364" fmla="*/ 1121238 h 3582303"/>
              <a:gd name="connsiteX365" fmla="*/ 3522073 w 5599800"/>
              <a:gd name="connsiteY365" fmla="*/ 1125085 h 3582303"/>
              <a:gd name="connsiteX366" fmla="*/ 3529013 w 5599800"/>
              <a:gd name="connsiteY366" fmla="*/ 1130218 h 3582303"/>
              <a:gd name="connsiteX367" fmla="*/ 3531053 w 5599800"/>
              <a:gd name="connsiteY367" fmla="*/ 1134065 h 3582303"/>
              <a:gd name="connsiteX368" fmla="*/ 3537993 w 5599800"/>
              <a:gd name="connsiteY368" fmla="*/ 1139198 h 3582303"/>
              <a:gd name="connsiteX369" fmla="*/ 3540033 w 5599800"/>
              <a:gd name="connsiteY369" fmla="*/ 1143045 h 3582303"/>
              <a:gd name="connsiteX370" fmla="*/ 3546973 w 5599800"/>
              <a:gd name="connsiteY370" fmla="*/ 1148178 h 3582303"/>
              <a:gd name="connsiteX371" fmla="*/ 3546973 w 5599800"/>
              <a:gd name="connsiteY371" fmla="*/ 1148178 h 3582303"/>
              <a:gd name="connsiteX372" fmla="*/ 3546974 w 5599800"/>
              <a:gd name="connsiteY372" fmla="*/ 1148179 h 3582303"/>
              <a:gd name="connsiteX373" fmla="*/ 3549014 w 5599800"/>
              <a:gd name="connsiteY373" fmla="*/ 1152026 h 3582303"/>
              <a:gd name="connsiteX374" fmla="*/ 3555954 w 5599800"/>
              <a:gd name="connsiteY374" fmla="*/ 1157159 h 3582303"/>
              <a:gd name="connsiteX375" fmla="*/ 3556223 w 5599800"/>
              <a:gd name="connsiteY375" fmla="*/ 1157666 h 3582303"/>
              <a:gd name="connsiteX376" fmla="*/ 3583746 w 5599800"/>
              <a:gd name="connsiteY376" fmla="*/ 1178022 h 3582303"/>
              <a:gd name="connsiteX377" fmla="*/ 3591637 w 5599800"/>
              <a:gd name="connsiteY377" fmla="*/ 1192903 h 3582303"/>
              <a:gd name="connsiteX378" fmla="*/ 3591874 w 5599800"/>
              <a:gd name="connsiteY378" fmla="*/ 1193079 h 3582303"/>
              <a:gd name="connsiteX379" fmla="*/ 3591874 w 5599800"/>
              <a:gd name="connsiteY379" fmla="*/ 1193079 h 3582303"/>
              <a:gd name="connsiteX380" fmla="*/ 3591875 w 5599800"/>
              <a:gd name="connsiteY380" fmla="*/ 1193080 h 3582303"/>
              <a:gd name="connsiteX381" fmla="*/ 3593915 w 5599800"/>
              <a:gd name="connsiteY381" fmla="*/ 1196927 h 3582303"/>
              <a:gd name="connsiteX382" fmla="*/ 3600855 w 5599800"/>
              <a:gd name="connsiteY382" fmla="*/ 1202060 h 3582303"/>
              <a:gd name="connsiteX383" fmla="*/ 3602895 w 5599800"/>
              <a:gd name="connsiteY383" fmla="*/ 1205907 h 3582303"/>
              <a:gd name="connsiteX384" fmla="*/ 3609835 w 5599800"/>
              <a:gd name="connsiteY384" fmla="*/ 1211040 h 3582303"/>
              <a:gd name="connsiteX385" fmla="*/ 3609835 w 5599800"/>
              <a:gd name="connsiteY385" fmla="*/ 1211040 h 3582303"/>
              <a:gd name="connsiteX386" fmla="*/ 3609836 w 5599800"/>
              <a:gd name="connsiteY386" fmla="*/ 1211041 h 3582303"/>
              <a:gd name="connsiteX387" fmla="*/ 3611876 w 5599800"/>
              <a:gd name="connsiteY387" fmla="*/ 1214887 h 3582303"/>
              <a:gd name="connsiteX388" fmla="*/ 3618815 w 5599800"/>
              <a:gd name="connsiteY388" fmla="*/ 1220020 h 3582303"/>
              <a:gd name="connsiteX389" fmla="*/ 3618815 w 5599800"/>
              <a:gd name="connsiteY389" fmla="*/ 1220020 h 3582303"/>
              <a:gd name="connsiteX390" fmla="*/ 3618816 w 5599800"/>
              <a:gd name="connsiteY390" fmla="*/ 1220021 h 3582303"/>
              <a:gd name="connsiteX391" fmla="*/ 3620856 w 5599800"/>
              <a:gd name="connsiteY391" fmla="*/ 1223867 h 3582303"/>
              <a:gd name="connsiteX392" fmla="*/ 3627795 w 5599800"/>
              <a:gd name="connsiteY392" fmla="*/ 1229000 h 3582303"/>
              <a:gd name="connsiteX393" fmla="*/ 3627795 w 5599800"/>
              <a:gd name="connsiteY393" fmla="*/ 1229000 h 3582303"/>
              <a:gd name="connsiteX394" fmla="*/ 3627796 w 5599800"/>
              <a:gd name="connsiteY394" fmla="*/ 1229001 h 3582303"/>
              <a:gd name="connsiteX395" fmla="*/ 3629836 w 5599800"/>
              <a:gd name="connsiteY395" fmla="*/ 1232848 h 3582303"/>
              <a:gd name="connsiteX396" fmla="*/ 3636776 w 5599800"/>
              <a:gd name="connsiteY396" fmla="*/ 1237981 h 3582303"/>
              <a:gd name="connsiteX397" fmla="*/ 3638816 w 5599800"/>
              <a:gd name="connsiteY397" fmla="*/ 1241828 h 3582303"/>
              <a:gd name="connsiteX398" fmla="*/ 3645756 w 5599800"/>
              <a:gd name="connsiteY398" fmla="*/ 1246961 h 3582303"/>
              <a:gd name="connsiteX399" fmla="*/ 3645756 w 5599800"/>
              <a:gd name="connsiteY399" fmla="*/ 1246961 h 3582303"/>
              <a:gd name="connsiteX400" fmla="*/ 3645757 w 5599800"/>
              <a:gd name="connsiteY400" fmla="*/ 1246962 h 3582303"/>
              <a:gd name="connsiteX401" fmla="*/ 3646025 w 5599800"/>
              <a:gd name="connsiteY401" fmla="*/ 1247468 h 3582303"/>
              <a:gd name="connsiteX402" fmla="*/ 3673548 w 5599800"/>
              <a:gd name="connsiteY402" fmla="*/ 1267824 h 3582303"/>
              <a:gd name="connsiteX403" fmla="*/ 3681439 w 5599800"/>
              <a:gd name="connsiteY403" fmla="*/ 1282706 h 3582303"/>
              <a:gd name="connsiteX404" fmla="*/ 3681677 w 5599800"/>
              <a:gd name="connsiteY404" fmla="*/ 1282882 h 3582303"/>
              <a:gd name="connsiteX405" fmla="*/ 3681677 w 5599800"/>
              <a:gd name="connsiteY405" fmla="*/ 1282883 h 3582303"/>
              <a:gd name="connsiteX406" fmla="*/ 3681678 w 5599800"/>
              <a:gd name="connsiteY406" fmla="*/ 1282883 h 3582303"/>
              <a:gd name="connsiteX407" fmla="*/ 3683718 w 5599800"/>
              <a:gd name="connsiteY407" fmla="*/ 1286730 h 3582303"/>
              <a:gd name="connsiteX408" fmla="*/ 3690658 w 5599800"/>
              <a:gd name="connsiteY408" fmla="*/ 1291863 h 3582303"/>
              <a:gd name="connsiteX409" fmla="*/ 3692698 w 5599800"/>
              <a:gd name="connsiteY409" fmla="*/ 1295710 h 3582303"/>
              <a:gd name="connsiteX410" fmla="*/ 3699638 w 5599800"/>
              <a:gd name="connsiteY410" fmla="*/ 1300843 h 3582303"/>
              <a:gd name="connsiteX411" fmla="*/ 3701678 w 5599800"/>
              <a:gd name="connsiteY411" fmla="*/ 1304690 h 3582303"/>
              <a:gd name="connsiteX412" fmla="*/ 3708618 w 5599800"/>
              <a:gd name="connsiteY412" fmla="*/ 1309823 h 3582303"/>
              <a:gd name="connsiteX413" fmla="*/ 3710658 w 5599800"/>
              <a:gd name="connsiteY413" fmla="*/ 1313670 h 3582303"/>
              <a:gd name="connsiteX414" fmla="*/ 3717598 w 5599800"/>
              <a:gd name="connsiteY414" fmla="*/ 1318803 h 3582303"/>
              <a:gd name="connsiteX415" fmla="*/ 3717598 w 5599800"/>
              <a:gd name="connsiteY415" fmla="*/ 1318804 h 3582303"/>
              <a:gd name="connsiteX416" fmla="*/ 3717599 w 5599800"/>
              <a:gd name="connsiteY416" fmla="*/ 1318804 h 3582303"/>
              <a:gd name="connsiteX417" fmla="*/ 3719639 w 5599800"/>
              <a:gd name="connsiteY417" fmla="*/ 1322651 h 3582303"/>
              <a:gd name="connsiteX418" fmla="*/ 3726579 w 5599800"/>
              <a:gd name="connsiteY418" fmla="*/ 1327784 h 3582303"/>
              <a:gd name="connsiteX419" fmla="*/ 3728619 w 5599800"/>
              <a:gd name="connsiteY419" fmla="*/ 1331631 h 3582303"/>
              <a:gd name="connsiteX420" fmla="*/ 3735559 w 5599800"/>
              <a:gd name="connsiteY420" fmla="*/ 1336764 h 3582303"/>
              <a:gd name="connsiteX421" fmla="*/ 3735828 w 5599800"/>
              <a:gd name="connsiteY421" fmla="*/ 1337272 h 3582303"/>
              <a:gd name="connsiteX422" fmla="*/ 3763350 w 5599800"/>
              <a:gd name="connsiteY422" fmla="*/ 1357627 h 3582303"/>
              <a:gd name="connsiteX423" fmla="*/ 3771240 w 5599800"/>
              <a:gd name="connsiteY423" fmla="*/ 1372508 h 3582303"/>
              <a:gd name="connsiteX424" fmla="*/ 3771480 w 5599800"/>
              <a:gd name="connsiteY424" fmla="*/ 1372685 h 3582303"/>
              <a:gd name="connsiteX425" fmla="*/ 3773520 w 5599800"/>
              <a:gd name="connsiteY425" fmla="*/ 1376532 h 3582303"/>
              <a:gd name="connsiteX426" fmla="*/ 3780460 w 5599800"/>
              <a:gd name="connsiteY426" fmla="*/ 1381665 h 3582303"/>
              <a:gd name="connsiteX427" fmla="*/ 3782500 w 5599800"/>
              <a:gd name="connsiteY427" fmla="*/ 1385512 h 3582303"/>
              <a:gd name="connsiteX428" fmla="*/ 3789440 w 5599800"/>
              <a:gd name="connsiteY428" fmla="*/ 1390645 h 3582303"/>
              <a:gd name="connsiteX429" fmla="*/ 3789440 w 5599800"/>
              <a:gd name="connsiteY429" fmla="*/ 1390645 h 3582303"/>
              <a:gd name="connsiteX430" fmla="*/ 3789441 w 5599800"/>
              <a:gd name="connsiteY430" fmla="*/ 1390646 h 3582303"/>
              <a:gd name="connsiteX431" fmla="*/ 3791481 w 5599800"/>
              <a:gd name="connsiteY431" fmla="*/ 1394493 h 3582303"/>
              <a:gd name="connsiteX432" fmla="*/ 3798421 w 5599800"/>
              <a:gd name="connsiteY432" fmla="*/ 1399626 h 3582303"/>
              <a:gd name="connsiteX433" fmla="*/ 3800461 w 5599800"/>
              <a:gd name="connsiteY433" fmla="*/ 1403473 h 3582303"/>
              <a:gd name="connsiteX434" fmla="*/ 3807401 w 5599800"/>
              <a:gd name="connsiteY434" fmla="*/ 1408606 h 3582303"/>
              <a:gd name="connsiteX435" fmla="*/ 3809441 w 5599800"/>
              <a:gd name="connsiteY435" fmla="*/ 1412453 h 3582303"/>
              <a:gd name="connsiteX436" fmla="*/ 3816381 w 5599800"/>
              <a:gd name="connsiteY436" fmla="*/ 1417586 h 3582303"/>
              <a:gd name="connsiteX437" fmla="*/ 3816381 w 5599800"/>
              <a:gd name="connsiteY437" fmla="*/ 1417586 h 3582303"/>
              <a:gd name="connsiteX438" fmla="*/ 3816382 w 5599800"/>
              <a:gd name="connsiteY438" fmla="*/ 1417587 h 3582303"/>
              <a:gd name="connsiteX439" fmla="*/ 3818422 w 5599800"/>
              <a:gd name="connsiteY439" fmla="*/ 1421434 h 3582303"/>
              <a:gd name="connsiteX440" fmla="*/ 3825362 w 5599800"/>
              <a:gd name="connsiteY440" fmla="*/ 1426567 h 3582303"/>
              <a:gd name="connsiteX441" fmla="*/ 3825630 w 5599800"/>
              <a:gd name="connsiteY441" fmla="*/ 1427073 h 3582303"/>
              <a:gd name="connsiteX442" fmla="*/ 3853153 w 5599800"/>
              <a:gd name="connsiteY442" fmla="*/ 1447429 h 3582303"/>
              <a:gd name="connsiteX443" fmla="*/ 3861044 w 5599800"/>
              <a:gd name="connsiteY443" fmla="*/ 1462311 h 3582303"/>
              <a:gd name="connsiteX444" fmla="*/ 3861282 w 5599800"/>
              <a:gd name="connsiteY444" fmla="*/ 1462487 h 3582303"/>
              <a:gd name="connsiteX445" fmla="*/ 3863323 w 5599800"/>
              <a:gd name="connsiteY445" fmla="*/ 1466335 h 3582303"/>
              <a:gd name="connsiteX446" fmla="*/ 3870262 w 5599800"/>
              <a:gd name="connsiteY446" fmla="*/ 1471468 h 3582303"/>
              <a:gd name="connsiteX447" fmla="*/ 3872302 w 5599800"/>
              <a:gd name="connsiteY447" fmla="*/ 1475314 h 3582303"/>
              <a:gd name="connsiteX448" fmla="*/ 3879243 w 5599800"/>
              <a:gd name="connsiteY448" fmla="*/ 1480448 h 3582303"/>
              <a:gd name="connsiteX449" fmla="*/ 3881283 w 5599800"/>
              <a:gd name="connsiteY449" fmla="*/ 1484295 h 3582303"/>
              <a:gd name="connsiteX450" fmla="*/ 3888223 w 5599800"/>
              <a:gd name="connsiteY450" fmla="*/ 1489428 h 3582303"/>
              <a:gd name="connsiteX451" fmla="*/ 3890263 w 5599800"/>
              <a:gd name="connsiteY451" fmla="*/ 1493275 h 3582303"/>
              <a:gd name="connsiteX452" fmla="*/ 3897203 w 5599800"/>
              <a:gd name="connsiteY452" fmla="*/ 1498408 h 3582303"/>
              <a:gd name="connsiteX453" fmla="*/ 3899244 w 5599800"/>
              <a:gd name="connsiteY453" fmla="*/ 1502256 h 3582303"/>
              <a:gd name="connsiteX454" fmla="*/ 3906184 w 5599800"/>
              <a:gd name="connsiteY454" fmla="*/ 1507389 h 3582303"/>
              <a:gd name="connsiteX455" fmla="*/ 3908224 w 5599800"/>
              <a:gd name="connsiteY455" fmla="*/ 1511236 h 3582303"/>
              <a:gd name="connsiteX456" fmla="*/ 3915164 w 5599800"/>
              <a:gd name="connsiteY456" fmla="*/ 1516369 h 3582303"/>
              <a:gd name="connsiteX457" fmla="*/ 3915433 w 5599800"/>
              <a:gd name="connsiteY457" fmla="*/ 1516876 h 3582303"/>
              <a:gd name="connsiteX458" fmla="*/ 3942956 w 5599800"/>
              <a:gd name="connsiteY458" fmla="*/ 1537232 h 3582303"/>
              <a:gd name="connsiteX459" fmla="*/ 3950847 w 5599800"/>
              <a:gd name="connsiteY459" fmla="*/ 1552114 h 3582303"/>
              <a:gd name="connsiteX460" fmla="*/ 3951085 w 5599800"/>
              <a:gd name="connsiteY460" fmla="*/ 1552290 h 3582303"/>
              <a:gd name="connsiteX461" fmla="*/ 3953125 w 5599800"/>
              <a:gd name="connsiteY461" fmla="*/ 1556137 h 3582303"/>
              <a:gd name="connsiteX462" fmla="*/ 3960065 w 5599800"/>
              <a:gd name="connsiteY462" fmla="*/ 1561270 h 3582303"/>
              <a:gd name="connsiteX463" fmla="*/ 3962105 w 5599800"/>
              <a:gd name="connsiteY463" fmla="*/ 1565117 h 3582303"/>
              <a:gd name="connsiteX464" fmla="*/ 3969045 w 5599800"/>
              <a:gd name="connsiteY464" fmla="*/ 1570250 h 3582303"/>
              <a:gd name="connsiteX465" fmla="*/ 3969045 w 5599800"/>
              <a:gd name="connsiteY465" fmla="*/ 1570250 h 3582303"/>
              <a:gd name="connsiteX466" fmla="*/ 3969046 w 5599800"/>
              <a:gd name="connsiteY466" fmla="*/ 1570251 h 3582303"/>
              <a:gd name="connsiteX467" fmla="*/ 3971086 w 5599800"/>
              <a:gd name="connsiteY467" fmla="*/ 1574098 h 3582303"/>
              <a:gd name="connsiteX468" fmla="*/ 3978026 w 5599800"/>
              <a:gd name="connsiteY468" fmla="*/ 1579231 h 3582303"/>
              <a:gd name="connsiteX469" fmla="*/ 3980066 w 5599800"/>
              <a:gd name="connsiteY469" fmla="*/ 1583078 h 3582303"/>
              <a:gd name="connsiteX470" fmla="*/ 3987006 w 5599800"/>
              <a:gd name="connsiteY470" fmla="*/ 1588211 h 3582303"/>
              <a:gd name="connsiteX471" fmla="*/ 3989046 w 5599800"/>
              <a:gd name="connsiteY471" fmla="*/ 1592058 h 3582303"/>
              <a:gd name="connsiteX472" fmla="*/ 3995986 w 5599800"/>
              <a:gd name="connsiteY472" fmla="*/ 1597191 h 3582303"/>
              <a:gd name="connsiteX473" fmla="*/ 3997872 w 5599800"/>
              <a:gd name="connsiteY473" fmla="*/ 1600748 h 3582303"/>
              <a:gd name="connsiteX474" fmla="*/ 3998026 w 5599800"/>
              <a:gd name="connsiteY474" fmla="*/ 1601038 h 3582303"/>
              <a:gd name="connsiteX475" fmla="*/ 4004967 w 5599800"/>
              <a:gd name="connsiteY475" fmla="*/ 1606172 h 3582303"/>
              <a:gd name="connsiteX476" fmla="*/ 4005235 w 5599800"/>
              <a:gd name="connsiteY476" fmla="*/ 1606677 h 3582303"/>
              <a:gd name="connsiteX477" fmla="*/ 4032759 w 5599800"/>
              <a:gd name="connsiteY477" fmla="*/ 1627034 h 3582303"/>
              <a:gd name="connsiteX478" fmla="*/ 4040650 w 5599800"/>
              <a:gd name="connsiteY478" fmla="*/ 1641916 h 3582303"/>
              <a:gd name="connsiteX479" fmla="*/ 4040888 w 5599800"/>
              <a:gd name="connsiteY479" fmla="*/ 1642092 h 3582303"/>
              <a:gd name="connsiteX480" fmla="*/ 4042929 w 5599800"/>
              <a:gd name="connsiteY480" fmla="*/ 1645940 h 3582303"/>
              <a:gd name="connsiteX481" fmla="*/ 4049868 w 5599800"/>
              <a:gd name="connsiteY481" fmla="*/ 1651073 h 3582303"/>
              <a:gd name="connsiteX482" fmla="*/ 4051908 w 5599800"/>
              <a:gd name="connsiteY482" fmla="*/ 1654920 h 3582303"/>
              <a:gd name="connsiteX483" fmla="*/ 4058849 w 5599800"/>
              <a:gd name="connsiteY483" fmla="*/ 1660053 h 3582303"/>
              <a:gd name="connsiteX484" fmla="*/ 4060889 w 5599800"/>
              <a:gd name="connsiteY484" fmla="*/ 1663900 h 3582303"/>
              <a:gd name="connsiteX485" fmla="*/ 4067829 w 5599800"/>
              <a:gd name="connsiteY485" fmla="*/ 1669033 h 3582303"/>
              <a:gd name="connsiteX486" fmla="*/ 4069869 w 5599800"/>
              <a:gd name="connsiteY486" fmla="*/ 1672880 h 3582303"/>
              <a:gd name="connsiteX487" fmla="*/ 4076809 w 5599800"/>
              <a:gd name="connsiteY487" fmla="*/ 1678013 h 3582303"/>
              <a:gd name="connsiteX488" fmla="*/ 4078850 w 5599800"/>
              <a:gd name="connsiteY488" fmla="*/ 1681861 h 3582303"/>
              <a:gd name="connsiteX489" fmla="*/ 4085789 w 5599800"/>
              <a:gd name="connsiteY489" fmla="*/ 1686994 h 3582303"/>
              <a:gd name="connsiteX490" fmla="*/ 4087829 w 5599800"/>
              <a:gd name="connsiteY490" fmla="*/ 1690841 h 3582303"/>
              <a:gd name="connsiteX491" fmla="*/ 4094770 w 5599800"/>
              <a:gd name="connsiteY491" fmla="*/ 1695974 h 3582303"/>
              <a:gd name="connsiteX492" fmla="*/ 4095039 w 5599800"/>
              <a:gd name="connsiteY492" fmla="*/ 1696482 h 3582303"/>
              <a:gd name="connsiteX493" fmla="*/ 4122561 w 5599800"/>
              <a:gd name="connsiteY493" fmla="*/ 1716837 h 3582303"/>
              <a:gd name="connsiteX494" fmla="*/ 4130451 w 5599800"/>
              <a:gd name="connsiteY494" fmla="*/ 1731718 h 3582303"/>
              <a:gd name="connsiteX495" fmla="*/ 4130691 w 5599800"/>
              <a:gd name="connsiteY495" fmla="*/ 1731895 h 3582303"/>
              <a:gd name="connsiteX496" fmla="*/ 4132731 w 5599800"/>
              <a:gd name="connsiteY496" fmla="*/ 1735742 h 3582303"/>
              <a:gd name="connsiteX497" fmla="*/ 4139671 w 5599800"/>
              <a:gd name="connsiteY497" fmla="*/ 1740875 h 3582303"/>
              <a:gd name="connsiteX498" fmla="*/ 4141711 w 5599800"/>
              <a:gd name="connsiteY498" fmla="*/ 1744722 h 3582303"/>
              <a:gd name="connsiteX499" fmla="*/ 4148651 w 5599800"/>
              <a:gd name="connsiteY499" fmla="*/ 1749855 h 3582303"/>
              <a:gd name="connsiteX500" fmla="*/ 4150692 w 5599800"/>
              <a:gd name="connsiteY500" fmla="*/ 1753703 h 3582303"/>
              <a:gd name="connsiteX501" fmla="*/ 4157631 w 5599800"/>
              <a:gd name="connsiteY501" fmla="*/ 1758836 h 3582303"/>
              <a:gd name="connsiteX502" fmla="*/ 4159671 w 5599800"/>
              <a:gd name="connsiteY502" fmla="*/ 1762683 h 3582303"/>
              <a:gd name="connsiteX503" fmla="*/ 4166612 w 5599800"/>
              <a:gd name="connsiteY503" fmla="*/ 1767816 h 3582303"/>
              <a:gd name="connsiteX504" fmla="*/ 4168652 w 5599800"/>
              <a:gd name="connsiteY504" fmla="*/ 1771663 h 3582303"/>
              <a:gd name="connsiteX505" fmla="*/ 4175592 w 5599800"/>
              <a:gd name="connsiteY505" fmla="*/ 1776796 h 3582303"/>
              <a:gd name="connsiteX506" fmla="*/ 4177632 w 5599800"/>
              <a:gd name="connsiteY506" fmla="*/ 1780644 h 3582303"/>
              <a:gd name="connsiteX507" fmla="*/ 4184572 w 5599800"/>
              <a:gd name="connsiteY507" fmla="*/ 1785777 h 3582303"/>
              <a:gd name="connsiteX508" fmla="*/ 4184841 w 5599800"/>
              <a:gd name="connsiteY508" fmla="*/ 1786285 h 3582303"/>
              <a:gd name="connsiteX509" fmla="*/ 4212363 w 5599800"/>
              <a:gd name="connsiteY509" fmla="*/ 1806640 h 3582303"/>
              <a:gd name="connsiteX510" fmla="*/ 4220252 w 5599800"/>
              <a:gd name="connsiteY510" fmla="*/ 1821519 h 3582303"/>
              <a:gd name="connsiteX511" fmla="*/ 4220493 w 5599800"/>
              <a:gd name="connsiteY511" fmla="*/ 1821697 h 3582303"/>
              <a:gd name="connsiteX512" fmla="*/ 4222534 w 5599800"/>
              <a:gd name="connsiteY512" fmla="*/ 1825545 h 3582303"/>
              <a:gd name="connsiteX513" fmla="*/ 4229473 w 5599800"/>
              <a:gd name="connsiteY513" fmla="*/ 1830678 h 3582303"/>
              <a:gd name="connsiteX514" fmla="*/ 4231513 w 5599800"/>
              <a:gd name="connsiteY514" fmla="*/ 1834524 h 3582303"/>
              <a:gd name="connsiteX515" fmla="*/ 4238454 w 5599800"/>
              <a:gd name="connsiteY515" fmla="*/ 1839658 h 3582303"/>
              <a:gd name="connsiteX516" fmla="*/ 4240494 w 5599800"/>
              <a:gd name="connsiteY516" fmla="*/ 1843505 h 3582303"/>
              <a:gd name="connsiteX517" fmla="*/ 4247434 w 5599800"/>
              <a:gd name="connsiteY517" fmla="*/ 1848638 h 3582303"/>
              <a:gd name="connsiteX518" fmla="*/ 4249474 w 5599800"/>
              <a:gd name="connsiteY518" fmla="*/ 1852485 h 3582303"/>
              <a:gd name="connsiteX519" fmla="*/ 4256414 w 5599800"/>
              <a:gd name="connsiteY519" fmla="*/ 1857618 h 3582303"/>
              <a:gd name="connsiteX520" fmla="*/ 4258454 w 5599800"/>
              <a:gd name="connsiteY520" fmla="*/ 1861466 h 3582303"/>
              <a:gd name="connsiteX521" fmla="*/ 4265395 w 5599800"/>
              <a:gd name="connsiteY521" fmla="*/ 1866599 h 3582303"/>
              <a:gd name="connsiteX522" fmla="*/ 4267435 w 5599800"/>
              <a:gd name="connsiteY522" fmla="*/ 1870446 h 3582303"/>
              <a:gd name="connsiteX523" fmla="*/ 4274375 w 5599800"/>
              <a:gd name="connsiteY523" fmla="*/ 1875579 h 3582303"/>
              <a:gd name="connsiteX524" fmla="*/ 4274644 w 5599800"/>
              <a:gd name="connsiteY524" fmla="*/ 1876087 h 3582303"/>
              <a:gd name="connsiteX525" fmla="*/ 4302166 w 5599800"/>
              <a:gd name="connsiteY525" fmla="*/ 1896442 h 3582303"/>
              <a:gd name="connsiteX526" fmla="*/ 4310057 w 5599800"/>
              <a:gd name="connsiteY526" fmla="*/ 1911324 h 3582303"/>
              <a:gd name="connsiteX527" fmla="*/ 4310295 w 5599800"/>
              <a:gd name="connsiteY527" fmla="*/ 1911500 h 3582303"/>
              <a:gd name="connsiteX528" fmla="*/ 4312336 w 5599800"/>
              <a:gd name="connsiteY528" fmla="*/ 1915348 h 3582303"/>
              <a:gd name="connsiteX529" fmla="*/ 4319275 w 5599800"/>
              <a:gd name="connsiteY529" fmla="*/ 1920481 h 3582303"/>
              <a:gd name="connsiteX530" fmla="*/ 4321315 w 5599800"/>
              <a:gd name="connsiteY530" fmla="*/ 1924327 h 3582303"/>
              <a:gd name="connsiteX531" fmla="*/ 4328256 w 5599800"/>
              <a:gd name="connsiteY531" fmla="*/ 1929461 h 3582303"/>
              <a:gd name="connsiteX532" fmla="*/ 4330296 w 5599800"/>
              <a:gd name="connsiteY532" fmla="*/ 1933308 h 3582303"/>
              <a:gd name="connsiteX533" fmla="*/ 4337236 w 5599800"/>
              <a:gd name="connsiteY533" fmla="*/ 1938441 h 3582303"/>
              <a:gd name="connsiteX534" fmla="*/ 4339276 w 5599800"/>
              <a:gd name="connsiteY534" fmla="*/ 1942288 h 3582303"/>
              <a:gd name="connsiteX535" fmla="*/ 4346216 w 5599800"/>
              <a:gd name="connsiteY535" fmla="*/ 1947421 h 3582303"/>
              <a:gd name="connsiteX536" fmla="*/ 4348257 w 5599800"/>
              <a:gd name="connsiteY536" fmla="*/ 1951269 h 3582303"/>
              <a:gd name="connsiteX537" fmla="*/ 4355197 w 5599800"/>
              <a:gd name="connsiteY537" fmla="*/ 1956402 h 3582303"/>
              <a:gd name="connsiteX538" fmla="*/ 4357237 w 5599800"/>
              <a:gd name="connsiteY538" fmla="*/ 1960249 h 3582303"/>
              <a:gd name="connsiteX539" fmla="*/ 4364177 w 5599800"/>
              <a:gd name="connsiteY539" fmla="*/ 1965382 h 3582303"/>
              <a:gd name="connsiteX540" fmla="*/ 4364446 w 5599800"/>
              <a:gd name="connsiteY540" fmla="*/ 1965888 h 3582303"/>
              <a:gd name="connsiteX541" fmla="*/ 4391969 w 5599800"/>
              <a:gd name="connsiteY541" fmla="*/ 1986245 h 3582303"/>
              <a:gd name="connsiteX542" fmla="*/ 4399860 w 5599800"/>
              <a:gd name="connsiteY542" fmla="*/ 2001127 h 3582303"/>
              <a:gd name="connsiteX543" fmla="*/ 4400098 w 5599800"/>
              <a:gd name="connsiteY543" fmla="*/ 2001303 h 3582303"/>
              <a:gd name="connsiteX544" fmla="*/ 4402138 w 5599800"/>
              <a:gd name="connsiteY544" fmla="*/ 2005150 h 3582303"/>
              <a:gd name="connsiteX545" fmla="*/ 4409078 w 5599800"/>
              <a:gd name="connsiteY545" fmla="*/ 2010283 h 3582303"/>
              <a:gd name="connsiteX546" fmla="*/ 4411118 w 5599800"/>
              <a:gd name="connsiteY546" fmla="*/ 2014130 h 3582303"/>
              <a:gd name="connsiteX547" fmla="*/ 4418058 w 5599800"/>
              <a:gd name="connsiteY547" fmla="*/ 2019263 h 3582303"/>
              <a:gd name="connsiteX548" fmla="*/ 4418058 w 5599800"/>
              <a:gd name="connsiteY548" fmla="*/ 2019263 h 3582303"/>
              <a:gd name="connsiteX549" fmla="*/ 4418059 w 5599800"/>
              <a:gd name="connsiteY549" fmla="*/ 2019264 h 3582303"/>
              <a:gd name="connsiteX550" fmla="*/ 4420099 w 5599800"/>
              <a:gd name="connsiteY550" fmla="*/ 2023111 h 3582303"/>
              <a:gd name="connsiteX551" fmla="*/ 4427039 w 5599800"/>
              <a:gd name="connsiteY551" fmla="*/ 2028244 h 3582303"/>
              <a:gd name="connsiteX552" fmla="*/ 4429079 w 5599800"/>
              <a:gd name="connsiteY552" fmla="*/ 2032091 h 3582303"/>
              <a:gd name="connsiteX553" fmla="*/ 4436019 w 5599800"/>
              <a:gd name="connsiteY553" fmla="*/ 2037224 h 3582303"/>
              <a:gd name="connsiteX554" fmla="*/ 4438059 w 5599800"/>
              <a:gd name="connsiteY554" fmla="*/ 2041071 h 3582303"/>
              <a:gd name="connsiteX555" fmla="*/ 4444999 w 5599800"/>
              <a:gd name="connsiteY555" fmla="*/ 2046204 h 3582303"/>
              <a:gd name="connsiteX556" fmla="*/ 4447039 w 5599800"/>
              <a:gd name="connsiteY556" fmla="*/ 2050051 h 3582303"/>
              <a:gd name="connsiteX557" fmla="*/ 4453980 w 5599800"/>
              <a:gd name="connsiteY557" fmla="*/ 2055185 h 3582303"/>
              <a:gd name="connsiteX558" fmla="*/ 4454248 w 5599800"/>
              <a:gd name="connsiteY558" fmla="*/ 2055690 h 3582303"/>
              <a:gd name="connsiteX559" fmla="*/ 4481772 w 5599800"/>
              <a:gd name="connsiteY559" fmla="*/ 2076047 h 3582303"/>
              <a:gd name="connsiteX560" fmla="*/ 4489663 w 5599800"/>
              <a:gd name="connsiteY560" fmla="*/ 2090929 h 3582303"/>
              <a:gd name="connsiteX561" fmla="*/ 4489901 w 5599800"/>
              <a:gd name="connsiteY561" fmla="*/ 2091105 h 3582303"/>
              <a:gd name="connsiteX562" fmla="*/ 4491942 w 5599800"/>
              <a:gd name="connsiteY562" fmla="*/ 2094953 h 3582303"/>
              <a:gd name="connsiteX563" fmla="*/ 4498881 w 5599800"/>
              <a:gd name="connsiteY563" fmla="*/ 2100086 h 3582303"/>
              <a:gd name="connsiteX564" fmla="*/ 4500921 w 5599800"/>
              <a:gd name="connsiteY564" fmla="*/ 2103932 h 3582303"/>
              <a:gd name="connsiteX565" fmla="*/ 4507862 w 5599800"/>
              <a:gd name="connsiteY565" fmla="*/ 2109066 h 3582303"/>
              <a:gd name="connsiteX566" fmla="*/ 4509902 w 5599800"/>
              <a:gd name="connsiteY566" fmla="*/ 2112913 h 3582303"/>
              <a:gd name="connsiteX567" fmla="*/ 4516842 w 5599800"/>
              <a:gd name="connsiteY567" fmla="*/ 2118046 h 3582303"/>
              <a:gd name="connsiteX568" fmla="*/ 4518882 w 5599800"/>
              <a:gd name="connsiteY568" fmla="*/ 2121893 h 3582303"/>
              <a:gd name="connsiteX569" fmla="*/ 4525822 w 5599800"/>
              <a:gd name="connsiteY569" fmla="*/ 2127026 h 3582303"/>
              <a:gd name="connsiteX570" fmla="*/ 4527863 w 5599800"/>
              <a:gd name="connsiteY570" fmla="*/ 2130874 h 3582303"/>
              <a:gd name="connsiteX571" fmla="*/ 4534802 w 5599800"/>
              <a:gd name="connsiteY571" fmla="*/ 2136007 h 3582303"/>
              <a:gd name="connsiteX572" fmla="*/ 4536842 w 5599800"/>
              <a:gd name="connsiteY572" fmla="*/ 2139853 h 3582303"/>
              <a:gd name="connsiteX573" fmla="*/ 4543783 w 5599800"/>
              <a:gd name="connsiteY573" fmla="*/ 2144987 h 3582303"/>
              <a:gd name="connsiteX574" fmla="*/ 4544052 w 5599800"/>
              <a:gd name="connsiteY574" fmla="*/ 2145494 h 3582303"/>
              <a:gd name="connsiteX575" fmla="*/ 4571574 w 5599800"/>
              <a:gd name="connsiteY575" fmla="*/ 2165850 h 3582303"/>
              <a:gd name="connsiteX576" fmla="*/ 4579464 w 5599800"/>
              <a:gd name="connsiteY576" fmla="*/ 2180731 h 3582303"/>
              <a:gd name="connsiteX577" fmla="*/ 4579704 w 5599800"/>
              <a:gd name="connsiteY577" fmla="*/ 2180908 h 3582303"/>
              <a:gd name="connsiteX578" fmla="*/ 4581744 w 5599800"/>
              <a:gd name="connsiteY578" fmla="*/ 2184755 h 3582303"/>
              <a:gd name="connsiteX579" fmla="*/ 4588684 w 5599800"/>
              <a:gd name="connsiteY579" fmla="*/ 2189888 h 3582303"/>
              <a:gd name="connsiteX580" fmla="*/ 4590724 w 5599800"/>
              <a:gd name="connsiteY580" fmla="*/ 2193735 h 3582303"/>
              <a:gd name="connsiteX581" fmla="*/ 4597664 w 5599800"/>
              <a:gd name="connsiteY581" fmla="*/ 2198868 h 3582303"/>
              <a:gd name="connsiteX582" fmla="*/ 4599705 w 5599800"/>
              <a:gd name="connsiteY582" fmla="*/ 2202716 h 3582303"/>
              <a:gd name="connsiteX583" fmla="*/ 4606644 w 5599800"/>
              <a:gd name="connsiteY583" fmla="*/ 2207849 h 3582303"/>
              <a:gd name="connsiteX584" fmla="*/ 4608684 w 5599800"/>
              <a:gd name="connsiteY584" fmla="*/ 2211695 h 3582303"/>
              <a:gd name="connsiteX585" fmla="*/ 4615625 w 5599800"/>
              <a:gd name="connsiteY585" fmla="*/ 2216829 h 3582303"/>
              <a:gd name="connsiteX586" fmla="*/ 4617665 w 5599800"/>
              <a:gd name="connsiteY586" fmla="*/ 2220676 h 3582303"/>
              <a:gd name="connsiteX587" fmla="*/ 4624605 w 5599800"/>
              <a:gd name="connsiteY587" fmla="*/ 2225809 h 3582303"/>
              <a:gd name="connsiteX588" fmla="*/ 4626645 w 5599800"/>
              <a:gd name="connsiteY588" fmla="*/ 2229657 h 3582303"/>
              <a:gd name="connsiteX589" fmla="*/ 4633585 w 5599800"/>
              <a:gd name="connsiteY589" fmla="*/ 2234790 h 3582303"/>
              <a:gd name="connsiteX590" fmla="*/ 4633853 w 5599800"/>
              <a:gd name="connsiteY590" fmla="*/ 2235296 h 3582303"/>
              <a:gd name="connsiteX591" fmla="*/ 4661376 w 5599800"/>
              <a:gd name="connsiteY591" fmla="*/ 2255652 h 3582303"/>
              <a:gd name="connsiteX592" fmla="*/ 4669266 w 5599800"/>
              <a:gd name="connsiteY592" fmla="*/ 2270533 h 3582303"/>
              <a:gd name="connsiteX593" fmla="*/ 4669506 w 5599800"/>
              <a:gd name="connsiteY593" fmla="*/ 2270710 h 3582303"/>
              <a:gd name="connsiteX594" fmla="*/ 4671547 w 5599800"/>
              <a:gd name="connsiteY594" fmla="*/ 2274558 h 3582303"/>
              <a:gd name="connsiteX595" fmla="*/ 4678486 w 5599800"/>
              <a:gd name="connsiteY595" fmla="*/ 2279691 h 3582303"/>
              <a:gd name="connsiteX596" fmla="*/ 4680526 w 5599800"/>
              <a:gd name="connsiteY596" fmla="*/ 2283537 h 3582303"/>
              <a:gd name="connsiteX597" fmla="*/ 4687467 w 5599800"/>
              <a:gd name="connsiteY597" fmla="*/ 2288671 h 3582303"/>
              <a:gd name="connsiteX598" fmla="*/ 4689507 w 5599800"/>
              <a:gd name="connsiteY598" fmla="*/ 2292518 h 3582303"/>
              <a:gd name="connsiteX599" fmla="*/ 4696447 w 5599800"/>
              <a:gd name="connsiteY599" fmla="*/ 2297651 h 3582303"/>
              <a:gd name="connsiteX600" fmla="*/ 4698487 w 5599800"/>
              <a:gd name="connsiteY600" fmla="*/ 2301498 h 3582303"/>
              <a:gd name="connsiteX601" fmla="*/ 4705427 w 5599800"/>
              <a:gd name="connsiteY601" fmla="*/ 2306631 h 3582303"/>
              <a:gd name="connsiteX602" fmla="*/ 4707467 w 5599800"/>
              <a:gd name="connsiteY602" fmla="*/ 2310479 h 3582303"/>
              <a:gd name="connsiteX603" fmla="*/ 4714408 w 5599800"/>
              <a:gd name="connsiteY603" fmla="*/ 2315612 h 3582303"/>
              <a:gd name="connsiteX604" fmla="*/ 4716448 w 5599800"/>
              <a:gd name="connsiteY604" fmla="*/ 2319459 h 3582303"/>
              <a:gd name="connsiteX605" fmla="*/ 4723388 w 5599800"/>
              <a:gd name="connsiteY605" fmla="*/ 2324592 h 3582303"/>
              <a:gd name="connsiteX606" fmla="*/ 4723657 w 5599800"/>
              <a:gd name="connsiteY606" fmla="*/ 2325100 h 3582303"/>
              <a:gd name="connsiteX607" fmla="*/ 4751179 w 5599800"/>
              <a:gd name="connsiteY607" fmla="*/ 2345455 h 3582303"/>
              <a:gd name="connsiteX608" fmla="*/ 4759070 w 5599800"/>
              <a:gd name="connsiteY608" fmla="*/ 2360337 h 3582303"/>
              <a:gd name="connsiteX609" fmla="*/ 4759308 w 5599800"/>
              <a:gd name="connsiteY609" fmla="*/ 2360513 h 3582303"/>
              <a:gd name="connsiteX610" fmla="*/ 4761348 w 5599800"/>
              <a:gd name="connsiteY610" fmla="*/ 2364360 h 3582303"/>
              <a:gd name="connsiteX611" fmla="*/ 4768288 w 5599800"/>
              <a:gd name="connsiteY611" fmla="*/ 2369493 h 3582303"/>
              <a:gd name="connsiteX612" fmla="*/ 4770328 w 5599800"/>
              <a:gd name="connsiteY612" fmla="*/ 2373340 h 3582303"/>
              <a:gd name="connsiteX613" fmla="*/ 4777268 w 5599800"/>
              <a:gd name="connsiteY613" fmla="*/ 2378473 h 3582303"/>
              <a:gd name="connsiteX614" fmla="*/ 4777268 w 5599800"/>
              <a:gd name="connsiteY614" fmla="*/ 2378473 h 3582303"/>
              <a:gd name="connsiteX615" fmla="*/ 4777269 w 5599800"/>
              <a:gd name="connsiteY615" fmla="*/ 2378474 h 3582303"/>
              <a:gd name="connsiteX616" fmla="*/ 4779309 w 5599800"/>
              <a:gd name="connsiteY616" fmla="*/ 2382321 h 3582303"/>
              <a:gd name="connsiteX617" fmla="*/ 4786249 w 5599800"/>
              <a:gd name="connsiteY617" fmla="*/ 2387454 h 3582303"/>
              <a:gd name="connsiteX618" fmla="*/ 4788289 w 5599800"/>
              <a:gd name="connsiteY618" fmla="*/ 2391301 h 3582303"/>
              <a:gd name="connsiteX619" fmla="*/ 4795229 w 5599800"/>
              <a:gd name="connsiteY619" fmla="*/ 2396434 h 3582303"/>
              <a:gd name="connsiteX620" fmla="*/ 4797269 w 5599800"/>
              <a:gd name="connsiteY620" fmla="*/ 2400281 h 3582303"/>
              <a:gd name="connsiteX621" fmla="*/ 4804209 w 5599800"/>
              <a:gd name="connsiteY621" fmla="*/ 2405414 h 3582303"/>
              <a:gd name="connsiteX622" fmla="*/ 4804209 w 5599800"/>
              <a:gd name="connsiteY622" fmla="*/ 2405414 h 3582303"/>
              <a:gd name="connsiteX623" fmla="*/ 4804210 w 5599800"/>
              <a:gd name="connsiteY623" fmla="*/ 2405415 h 3582303"/>
              <a:gd name="connsiteX624" fmla="*/ 4806250 w 5599800"/>
              <a:gd name="connsiteY624" fmla="*/ 2409262 h 3582303"/>
              <a:gd name="connsiteX625" fmla="*/ 4813190 w 5599800"/>
              <a:gd name="connsiteY625" fmla="*/ 2414395 h 3582303"/>
              <a:gd name="connsiteX626" fmla="*/ 4813458 w 5599800"/>
              <a:gd name="connsiteY626" fmla="*/ 2414901 h 3582303"/>
              <a:gd name="connsiteX627" fmla="*/ 4840981 w 5599800"/>
              <a:gd name="connsiteY627" fmla="*/ 2435257 h 3582303"/>
              <a:gd name="connsiteX628" fmla="*/ 4848872 w 5599800"/>
              <a:gd name="connsiteY628" fmla="*/ 2450139 h 3582303"/>
              <a:gd name="connsiteX629" fmla="*/ 4849110 w 5599800"/>
              <a:gd name="connsiteY629" fmla="*/ 2450315 h 3582303"/>
              <a:gd name="connsiteX630" fmla="*/ 4849110 w 5599800"/>
              <a:gd name="connsiteY630" fmla="*/ 2450315 h 3582303"/>
              <a:gd name="connsiteX631" fmla="*/ 4849111 w 5599800"/>
              <a:gd name="connsiteY631" fmla="*/ 2450316 h 3582303"/>
              <a:gd name="connsiteX632" fmla="*/ 4851151 w 5599800"/>
              <a:gd name="connsiteY632" fmla="*/ 2454163 h 3582303"/>
              <a:gd name="connsiteX633" fmla="*/ 4858091 w 5599800"/>
              <a:gd name="connsiteY633" fmla="*/ 2459296 h 3582303"/>
              <a:gd name="connsiteX634" fmla="*/ 4860131 w 5599800"/>
              <a:gd name="connsiteY634" fmla="*/ 2463143 h 3582303"/>
              <a:gd name="connsiteX635" fmla="*/ 4867071 w 5599800"/>
              <a:gd name="connsiteY635" fmla="*/ 2468276 h 3582303"/>
              <a:gd name="connsiteX636" fmla="*/ 4869111 w 5599800"/>
              <a:gd name="connsiteY636" fmla="*/ 2472123 h 3582303"/>
              <a:gd name="connsiteX637" fmla="*/ 4876051 w 5599800"/>
              <a:gd name="connsiteY637" fmla="*/ 2477256 h 3582303"/>
              <a:gd name="connsiteX638" fmla="*/ 4878091 w 5599800"/>
              <a:gd name="connsiteY638" fmla="*/ 2481103 h 3582303"/>
              <a:gd name="connsiteX639" fmla="*/ 4885031 w 5599800"/>
              <a:gd name="connsiteY639" fmla="*/ 2486236 h 3582303"/>
              <a:gd name="connsiteX640" fmla="*/ 4885031 w 5599800"/>
              <a:gd name="connsiteY640" fmla="*/ 2486236 h 3582303"/>
              <a:gd name="connsiteX641" fmla="*/ 4885032 w 5599800"/>
              <a:gd name="connsiteY641" fmla="*/ 2486237 h 3582303"/>
              <a:gd name="connsiteX642" fmla="*/ 4887072 w 5599800"/>
              <a:gd name="connsiteY642" fmla="*/ 2490084 h 3582303"/>
              <a:gd name="connsiteX643" fmla="*/ 4894012 w 5599800"/>
              <a:gd name="connsiteY643" fmla="*/ 2495217 h 3582303"/>
              <a:gd name="connsiteX644" fmla="*/ 4896052 w 5599800"/>
              <a:gd name="connsiteY644" fmla="*/ 2499064 h 3582303"/>
              <a:gd name="connsiteX645" fmla="*/ 4902992 w 5599800"/>
              <a:gd name="connsiteY645" fmla="*/ 2504197 h 3582303"/>
              <a:gd name="connsiteX646" fmla="*/ 4903261 w 5599800"/>
              <a:gd name="connsiteY646" fmla="*/ 2504703 h 3582303"/>
              <a:gd name="connsiteX647" fmla="*/ 4930784 w 5599800"/>
              <a:gd name="connsiteY647" fmla="*/ 2525060 h 3582303"/>
              <a:gd name="connsiteX648" fmla="*/ 4938675 w 5599800"/>
              <a:gd name="connsiteY648" fmla="*/ 2539942 h 3582303"/>
              <a:gd name="connsiteX649" fmla="*/ 4938913 w 5599800"/>
              <a:gd name="connsiteY649" fmla="*/ 2540118 h 3582303"/>
              <a:gd name="connsiteX650" fmla="*/ 4940953 w 5599800"/>
              <a:gd name="connsiteY650" fmla="*/ 2543965 h 3582303"/>
              <a:gd name="connsiteX651" fmla="*/ 4947893 w 5599800"/>
              <a:gd name="connsiteY651" fmla="*/ 2549098 h 3582303"/>
              <a:gd name="connsiteX652" fmla="*/ 4949933 w 5599800"/>
              <a:gd name="connsiteY652" fmla="*/ 2552945 h 3582303"/>
              <a:gd name="connsiteX653" fmla="*/ 4956873 w 5599800"/>
              <a:gd name="connsiteY653" fmla="*/ 2558078 h 3582303"/>
              <a:gd name="connsiteX654" fmla="*/ 4956873 w 5599800"/>
              <a:gd name="connsiteY654" fmla="*/ 2558078 h 3582303"/>
              <a:gd name="connsiteX655" fmla="*/ 4956874 w 5599800"/>
              <a:gd name="connsiteY655" fmla="*/ 2558079 h 3582303"/>
              <a:gd name="connsiteX656" fmla="*/ 4958914 w 5599800"/>
              <a:gd name="connsiteY656" fmla="*/ 2561926 h 3582303"/>
              <a:gd name="connsiteX657" fmla="*/ 4965854 w 5599800"/>
              <a:gd name="connsiteY657" fmla="*/ 2567059 h 3582303"/>
              <a:gd name="connsiteX658" fmla="*/ 4967894 w 5599800"/>
              <a:gd name="connsiteY658" fmla="*/ 2570906 h 3582303"/>
              <a:gd name="connsiteX659" fmla="*/ 4974834 w 5599800"/>
              <a:gd name="connsiteY659" fmla="*/ 2576039 h 3582303"/>
              <a:gd name="connsiteX660" fmla="*/ 4976874 w 5599800"/>
              <a:gd name="connsiteY660" fmla="*/ 2579886 h 3582303"/>
              <a:gd name="connsiteX661" fmla="*/ 4983814 w 5599800"/>
              <a:gd name="connsiteY661" fmla="*/ 2585019 h 3582303"/>
              <a:gd name="connsiteX662" fmla="*/ 4983814 w 5599800"/>
              <a:gd name="connsiteY662" fmla="*/ 2585019 h 3582303"/>
              <a:gd name="connsiteX663" fmla="*/ 4983815 w 5599800"/>
              <a:gd name="connsiteY663" fmla="*/ 2585020 h 3582303"/>
              <a:gd name="connsiteX664" fmla="*/ 4985855 w 5599800"/>
              <a:gd name="connsiteY664" fmla="*/ 2588867 h 3582303"/>
              <a:gd name="connsiteX665" fmla="*/ 4992795 w 5599800"/>
              <a:gd name="connsiteY665" fmla="*/ 2594000 h 3582303"/>
              <a:gd name="connsiteX666" fmla="*/ 4993064 w 5599800"/>
              <a:gd name="connsiteY666" fmla="*/ 2594506 h 3582303"/>
              <a:gd name="connsiteX667" fmla="*/ 5020587 w 5599800"/>
              <a:gd name="connsiteY667" fmla="*/ 2614863 h 3582303"/>
              <a:gd name="connsiteX668" fmla="*/ 5028478 w 5599800"/>
              <a:gd name="connsiteY668" fmla="*/ 2629745 h 3582303"/>
              <a:gd name="connsiteX669" fmla="*/ 5028715 w 5599800"/>
              <a:gd name="connsiteY669" fmla="*/ 2629920 h 3582303"/>
              <a:gd name="connsiteX670" fmla="*/ 5028715 w 5599800"/>
              <a:gd name="connsiteY670" fmla="*/ 2629921 h 3582303"/>
              <a:gd name="connsiteX671" fmla="*/ 5028716 w 5599800"/>
              <a:gd name="connsiteY671" fmla="*/ 2629921 h 3582303"/>
              <a:gd name="connsiteX672" fmla="*/ 5030756 w 5599800"/>
              <a:gd name="connsiteY672" fmla="*/ 2633768 h 3582303"/>
              <a:gd name="connsiteX673" fmla="*/ 5037696 w 5599800"/>
              <a:gd name="connsiteY673" fmla="*/ 2638901 h 3582303"/>
              <a:gd name="connsiteX674" fmla="*/ 5039736 w 5599800"/>
              <a:gd name="connsiteY674" fmla="*/ 2642748 h 3582303"/>
              <a:gd name="connsiteX675" fmla="*/ 5046676 w 5599800"/>
              <a:gd name="connsiteY675" fmla="*/ 2647881 h 3582303"/>
              <a:gd name="connsiteX676" fmla="*/ 5046676 w 5599800"/>
              <a:gd name="connsiteY676" fmla="*/ 2647882 h 3582303"/>
              <a:gd name="connsiteX677" fmla="*/ 5046677 w 5599800"/>
              <a:gd name="connsiteY677" fmla="*/ 2647882 h 3582303"/>
              <a:gd name="connsiteX678" fmla="*/ 5048717 w 5599800"/>
              <a:gd name="connsiteY678" fmla="*/ 2651729 h 3582303"/>
              <a:gd name="connsiteX679" fmla="*/ 5055656 w 5599800"/>
              <a:gd name="connsiteY679" fmla="*/ 2656861 h 3582303"/>
              <a:gd name="connsiteX680" fmla="*/ 5055656 w 5599800"/>
              <a:gd name="connsiteY680" fmla="*/ 2656862 h 3582303"/>
              <a:gd name="connsiteX681" fmla="*/ 5055657 w 5599800"/>
              <a:gd name="connsiteY681" fmla="*/ 2656862 h 3582303"/>
              <a:gd name="connsiteX682" fmla="*/ 5057697 w 5599800"/>
              <a:gd name="connsiteY682" fmla="*/ 2660709 h 3582303"/>
              <a:gd name="connsiteX683" fmla="*/ 5064636 w 5599800"/>
              <a:gd name="connsiteY683" fmla="*/ 2665841 h 3582303"/>
              <a:gd name="connsiteX684" fmla="*/ 5064636 w 5599800"/>
              <a:gd name="connsiteY684" fmla="*/ 2665842 h 3582303"/>
              <a:gd name="connsiteX685" fmla="*/ 5064637 w 5599800"/>
              <a:gd name="connsiteY685" fmla="*/ 2665842 h 3582303"/>
              <a:gd name="connsiteX686" fmla="*/ 5066677 w 5599800"/>
              <a:gd name="connsiteY686" fmla="*/ 2669689 h 3582303"/>
              <a:gd name="connsiteX687" fmla="*/ 5073617 w 5599800"/>
              <a:gd name="connsiteY687" fmla="*/ 2674822 h 3582303"/>
              <a:gd name="connsiteX688" fmla="*/ 5075657 w 5599800"/>
              <a:gd name="connsiteY688" fmla="*/ 2678669 h 3582303"/>
              <a:gd name="connsiteX689" fmla="*/ 5082597 w 5599800"/>
              <a:gd name="connsiteY689" fmla="*/ 2683802 h 3582303"/>
              <a:gd name="connsiteX690" fmla="*/ 5082597 w 5599800"/>
              <a:gd name="connsiteY690" fmla="*/ 2683803 h 3582303"/>
              <a:gd name="connsiteX691" fmla="*/ 5082598 w 5599800"/>
              <a:gd name="connsiteY691" fmla="*/ 2683803 h 3582303"/>
              <a:gd name="connsiteX692" fmla="*/ 5082866 w 5599800"/>
              <a:gd name="connsiteY692" fmla="*/ 2684309 h 3582303"/>
              <a:gd name="connsiteX693" fmla="*/ 5110389 w 5599800"/>
              <a:gd name="connsiteY693" fmla="*/ 2704665 h 3582303"/>
              <a:gd name="connsiteX694" fmla="*/ 5118280 w 5599800"/>
              <a:gd name="connsiteY694" fmla="*/ 2719547 h 3582303"/>
              <a:gd name="connsiteX695" fmla="*/ 5118518 w 5599800"/>
              <a:gd name="connsiteY695" fmla="*/ 2719723 h 3582303"/>
              <a:gd name="connsiteX696" fmla="*/ 5118518 w 5599800"/>
              <a:gd name="connsiteY696" fmla="*/ 2719724 h 3582303"/>
              <a:gd name="connsiteX697" fmla="*/ 5118519 w 5599800"/>
              <a:gd name="connsiteY697" fmla="*/ 2719724 h 3582303"/>
              <a:gd name="connsiteX698" fmla="*/ 5120559 w 5599800"/>
              <a:gd name="connsiteY698" fmla="*/ 2723571 h 3582303"/>
              <a:gd name="connsiteX699" fmla="*/ 5127499 w 5599800"/>
              <a:gd name="connsiteY699" fmla="*/ 2728704 h 3582303"/>
              <a:gd name="connsiteX700" fmla="*/ 5129539 w 5599800"/>
              <a:gd name="connsiteY700" fmla="*/ 2732551 h 3582303"/>
              <a:gd name="connsiteX701" fmla="*/ 5136479 w 5599800"/>
              <a:gd name="connsiteY701" fmla="*/ 2737684 h 3582303"/>
              <a:gd name="connsiteX702" fmla="*/ 5138519 w 5599800"/>
              <a:gd name="connsiteY702" fmla="*/ 2741531 h 3582303"/>
              <a:gd name="connsiteX703" fmla="*/ 5145459 w 5599800"/>
              <a:gd name="connsiteY703" fmla="*/ 2746664 h 3582303"/>
              <a:gd name="connsiteX704" fmla="*/ 5147499 w 5599800"/>
              <a:gd name="connsiteY704" fmla="*/ 2750511 h 3582303"/>
              <a:gd name="connsiteX705" fmla="*/ 5154439 w 5599800"/>
              <a:gd name="connsiteY705" fmla="*/ 2755644 h 3582303"/>
              <a:gd name="connsiteX706" fmla="*/ 5154439 w 5599800"/>
              <a:gd name="connsiteY706" fmla="*/ 2755645 h 3582303"/>
              <a:gd name="connsiteX707" fmla="*/ 5154440 w 5599800"/>
              <a:gd name="connsiteY707" fmla="*/ 2755645 h 3582303"/>
              <a:gd name="connsiteX708" fmla="*/ 5156480 w 5599800"/>
              <a:gd name="connsiteY708" fmla="*/ 2759492 h 3582303"/>
              <a:gd name="connsiteX709" fmla="*/ 5163420 w 5599800"/>
              <a:gd name="connsiteY709" fmla="*/ 2764625 h 3582303"/>
              <a:gd name="connsiteX710" fmla="*/ 5165460 w 5599800"/>
              <a:gd name="connsiteY710" fmla="*/ 2768472 h 3582303"/>
              <a:gd name="connsiteX711" fmla="*/ 5172400 w 5599800"/>
              <a:gd name="connsiteY711" fmla="*/ 2773605 h 3582303"/>
              <a:gd name="connsiteX712" fmla="*/ 5172669 w 5599800"/>
              <a:gd name="connsiteY712" fmla="*/ 2774113 h 3582303"/>
              <a:gd name="connsiteX713" fmla="*/ 5200191 w 5599800"/>
              <a:gd name="connsiteY713" fmla="*/ 2794468 h 3582303"/>
              <a:gd name="connsiteX714" fmla="*/ 5208081 w 5599800"/>
              <a:gd name="connsiteY714" fmla="*/ 2809349 h 3582303"/>
              <a:gd name="connsiteX715" fmla="*/ 5208321 w 5599800"/>
              <a:gd name="connsiteY715" fmla="*/ 2809526 h 3582303"/>
              <a:gd name="connsiteX716" fmla="*/ 5210361 w 5599800"/>
              <a:gd name="connsiteY716" fmla="*/ 2813373 h 3582303"/>
              <a:gd name="connsiteX717" fmla="*/ 5217301 w 5599800"/>
              <a:gd name="connsiteY717" fmla="*/ 2818506 h 3582303"/>
              <a:gd name="connsiteX718" fmla="*/ 5219341 w 5599800"/>
              <a:gd name="connsiteY718" fmla="*/ 2822353 h 3582303"/>
              <a:gd name="connsiteX719" fmla="*/ 5226281 w 5599800"/>
              <a:gd name="connsiteY719" fmla="*/ 2827486 h 3582303"/>
              <a:gd name="connsiteX720" fmla="*/ 5226281 w 5599800"/>
              <a:gd name="connsiteY720" fmla="*/ 2827487 h 3582303"/>
              <a:gd name="connsiteX721" fmla="*/ 5226282 w 5599800"/>
              <a:gd name="connsiteY721" fmla="*/ 2827487 h 3582303"/>
              <a:gd name="connsiteX722" fmla="*/ 5228322 w 5599800"/>
              <a:gd name="connsiteY722" fmla="*/ 2831334 h 3582303"/>
              <a:gd name="connsiteX723" fmla="*/ 5235262 w 5599800"/>
              <a:gd name="connsiteY723" fmla="*/ 2836467 h 3582303"/>
              <a:gd name="connsiteX724" fmla="*/ 5237302 w 5599800"/>
              <a:gd name="connsiteY724" fmla="*/ 2840314 h 3582303"/>
              <a:gd name="connsiteX725" fmla="*/ 5244242 w 5599800"/>
              <a:gd name="connsiteY725" fmla="*/ 2845447 h 3582303"/>
              <a:gd name="connsiteX726" fmla="*/ 5246282 w 5599800"/>
              <a:gd name="connsiteY726" fmla="*/ 2849294 h 3582303"/>
              <a:gd name="connsiteX727" fmla="*/ 5253222 w 5599800"/>
              <a:gd name="connsiteY727" fmla="*/ 2854427 h 3582303"/>
              <a:gd name="connsiteX728" fmla="*/ 5253222 w 5599800"/>
              <a:gd name="connsiteY728" fmla="*/ 2854428 h 3582303"/>
              <a:gd name="connsiteX729" fmla="*/ 5253223 w 5599800"/>
              <a:gd name="connsiteY729" fmla="*/ 2854428 h 3582303"/>
              <a:gd name="connsiteX730" fmla="*/ 5255263 w 5599800"/>
              <a:gd name="connsiteY730" fmla="*/ 2858275 h 3582303"/>
              <a:gd name="connsiteX731" fmla="*/ 5262203 w 5599800"/>
              <a:gd name="connsiteY731" fmla="*/ 2863408 h 3582303"/>
              <a:gd name="connsiteX732" fmla="*/ 5262471 w 5599800"/>
              <a:gd name="connsiteY732" fmla="*/ 2863914 h 3582303"/>
              <a:gd name="connsiteX733" fmla="*/ 5289994 w 5599800"/>
              <a:gd name="connsiteY733" fmla="*/ 2884270 h 3582303"/>
              <a:gd name="connsiteX734" fmla="*/ 5297885 w 5599800"/>
              <a:gd name="connsiteY734" fmla="*/ 2899152 h 3582303"/>
              <a:gd name="connsiteX735" fmla="*/ 5298123 w 5599800"/>
              <a:gd name="connsiteY735" fmla="*/ 2899328 h 3582303"/>
              <a:gd name="connsiteX736" fmla="*/ 5300164 w 5599800"/>
              <a:gd name="connsiteY736" fmla="*/ 2903177 h 3582303"/>
              <a:gd name="connsiteX737" fmla="*/ 5307103 w 5599800"/>
              <a:gd name="connsiteY737" fmla="*/ 2908309 h 3582303"/>
              <a:gd name="connsiteX738" fmla="*/ 5309143 w 5599800"/>
              <a:gd name="connsiteY738" fmla="*/ 2912156 h 3582303"/>
              <a:gd name="connsiteX739" fmla="*/ 5316084 w 5599800"/>
              <a:gd name="connsiteY739" fmla="*/ 2917289 h 3582303"/>
              <a:gd name="connsiteX740" fmla="*/ 5318124 w 5599800"/>
              <a:gd name="connsiteY740" fmla="*/ 2921136 h 3582303"/>
              <a:gd name="connsiteX741" fmla="*/ 5325064 w 5599800"/>
              <a:gd name="connsiteY741" fmla="*/ 2926269 h 3582303"/>
              <a:gd name="connsiteX742" fmla="*/ 5327104 w 5599800"/>
              <a:gd name="connsiteY742" fmla="*/ 2930116 h 3582303"/>
              <a:gd name="connsiteX743" fmla="*/ 5334044 w 5599800"/>
              <a:gd name="connsiteY743" fmla="*/ 2935249 h 3582303"/>
              <a:gd name="connsiteX744" fmla="*/ 5336085 w 5599800"/>
              <a:gd name="connsiteY744" fmla="*/ 2939098 h 3582303"/>
              <a:gd name="connsiteX745" fmla="*/ 5343025 w 5599800"/>
              <a:gd name="connsiteY745" fmla="*/ 2944230 h 3582303"/>
              <a:gd name="connsiteX746" fmla="*/ 5345065 w 5599800"/>
              <a:gd name="connsiteY746" fmla="*/ 2948077 h 3582303"/>
              <a:gd name="connsiteX747" fmla="*/ 5352005 w 5599800"/>
              <a:gd name="connsiteY747" fmla="*/ 2953210 h 3582303"/>
              <a:gd name="connsiteX748" fmla="*/ 5354045 w 5599800"/>
              <a:gd name="connsiteY748" fmla="*/ 2957057 h 3582303"/>
              <a:gd name="connsiteX749" fmla="*/ 5360985 w 5599800"/>
              <a:gd name="connsiteY749" fmla="*/ 2962190 h 3582303"/>
              <a:gd name="connsiteX750" fmla="*/ 5363025 w 5599800"/>
              <a:gd name="connsiteY750" fmla="*/ 2966037 h 3582303"/>
              <a:gd name="connsiteX751" fmla="*/ 5369965 w 5599800"/>
              <a:gd name="connsiteY751" fmla="*/ 2971170 h 3582303"/>
              <a:gd name="connsiteX752" fmla="*/ 5369965 w 5599800"/>
              <a:gd name="connsiteY752" fmla="*/ 2971171 h 3582303"/>
              <a:gd name="connsiteX753" fmla="*/ 5369966 w 5599800"/>
              <a:gd name="connsiteY753" fmla="*/ 2971171 h 3582303"/>
              <a:gd name="connsiteX754" fmla="*/ 5372005 w 5599800"/>
              <a:gd name="connsiteY754" fmla="*/ 2975018 h 3582303"/>
              <a:gd name="connsiteX755" fmla="*/ 5378945 w 5599800"/>
              <a:gd name="connsiteY755" fmla="*/ 2980150 h 3582303"/>
              <a:gd name="connsiteX756" fmla="*/ 5380985 w 5599800"/>
              <a:gd name="connsiteY756" fmla="*/ 2983998 h 3582303"/>
              <a:gd name="connsiteX757" fmla="*/ 5387926 w 5599800"/>
              <a:gd name="connsiteY757" fmla="*/ 2989131 h 3582303"/>
              <a:gd name="connsiteX758" fmla="*/ 5389966 w 5599800"/>
              <a:gd name="connsiteY758" fmla="*/ 2992978 h 3582303"/>
              <a:gd name="connsiteX759" fmla="*/ 5396906 w 5599800"/>
              <a:gd name="connsiteY759" fmla="*/ 2998111 h 3582303"/>
              <a:gd name="connsiteX760" fmla="*/ 5398946 w 5599800"/>
              <a:gd name="connsiteY760" fmla="*/ 3001958 h 3582303"/>
              <a:gd name="connsiteX761" fmla="*/ 5405886 w 5599800"/>
              <a:gd name="connsiteY761" fmla="*/ 3007091 h 3582303"/>
              <a:gd name="connsiteX762" fmla="*/ 5407927 w 5599800"/>
              <a:gd name="connsiteY762" fmla="*/ 3010940 h 3582303"/>
              <a:gd name="connsiteX763" fmla="*/ 5414866 w 5599800"/>
              <a:gd name="connsiteY763" fmla="*/ 3016072 h 3582303"/>
              <a:gd name="connsiteX764" fmla="*/ 5416906 w 5599800"/>
              <a:gd name="connsiteY764" fmla="*/ 3019919 h 3582303"/>
              <a:gd name="connsiteX765" fmla="*/ 5423847 w 5599800"/>
              <a:gd name="connsiteY765" fmla="*/ 3025052 h 3582303"/>
              <a:gd name="connsiteX766" fmla="*/ 5425887 w 5599800"/>
              <a:gd name="connsiteY766" fmla="*/ 3028899 h 3582303"/>
              <a:gd name="connsiteX767" fmla="*/ 5432827 w 5599800"/>
              <a:gd name="connsiteY767" fmla="*/ 3034032 h 3582303"/>
              <a:gd name="connsiteX768" fmla="*/ 5434867 w 5599800"/>
              <a:gd name="connsiteY768" fmla="*/ 3037880 h 3582303"/>
              <a:gd name="connsiteX769" fmla="*/ 5441807 w 5599800"/>
              <a:gd name="connsiteY769" fmla="*/ 3043013 h 3582303"/>
              <a:gd name="connsiteX770" fmla="*/ 5443847 w 5599800"/>
              <a:gd name="connsiteY770" fmla="*/ 3046860 h 3582303"/>
              <a:gd name="connsiteX771" fmla="*/ 5450787 w 5599800"/>
              <a:gd name="connsiteY771" fmla="*/ 3051993 h 3582303"/>
              <a:gd name="connsiteX772" fmla="*/ 5452827 w 5599800"/>
              <a:gd name="connsiteY772" fmla="*/ 3055840 h 3582303"/>
              <a:gd name="connsiteX773" fmla="*/ 5459768 w 5599800"/>
              <a:gd name="connsiteY773" fmla="*/ 3060973 h 3582303"/>
              <a:gd name="connsiteX774" fmla="*/ 5461808 w 5599800"/>
              <a:gd name="connsiteY774" fmla="*/ 3064820 h 3582303"/>
              <a:gd name="connsiteX775" fmla="*/ 5468748 w 5599800"/>
              <a:gd name="connsiteY775" fmla="*/ 3069953 h 3582303"/>
              <a:gd name="connsiteX776" fmla="*/ 5470788 w 5599800"/>
              <a:gd name="connsiteY776" fmla="*/ 3073800 h 3582303"/>
              <a:gd name="connsiteX777" fmla="*/ 5477728 w 5599800"/>
              <a:gd name="connsiteY777" fmla="*/ 3078933 h 3582303"/>
              <a:gd name="connsiteX778" fmla="*/ 5479769 w 5599800"/>
              <a:gd name="connsiteY778" fmla="*/ 3082782 h 3582303"/>
              <a:gd name="connsiteX779" fmla="*/ 5486708 w 5599800"/>
              <a:gd name="connsiteY779" fmla="*/ 3087914 h 3582303"/>
              <a:gd name="connsiteX780" fmla="*/ 5488747 w 5599800"/>
              <a:gd name="connsiteY780" fmla="*/ 3091760 h 3582303"/>
              <a:gd name="connsiteX781" fmla="*/ 5495689 w 5599800"/>
              <a:gd name="connsiteY781" fmla="*/ 3096894 h 3582303"/>
              <a:gd name="connsiteX782" fmla="*/ 5497729 w 5599800"/>
              <a:gd name="connsiteY782" fmla="*/ 3100741 h 3582303"/>
              <a:gd name="connsiteX783" fmla="*/ 5504669 w 5599800"/>
              <a:gd name="connsiteY783" fmla="*/ 3105874 h 3582303"/>
              <a:gd name="connsiteX784" fmla="*/ 5506709 w 5599800"/>
              <a:gd name="connsiteY784" fmla="*/ 3109721 h 3582303"/>
              <a:gd name="connsiteX785" fmla="*/ 5513649 w 5599800"/>
              <a:gd name="connsiteY785" fmla="*/ 3114854 h 3582303"/>
              <a:gd name="connsiteX786" fmla="*/ 5515689 w 5599800"/>
              <a:gd name="connsiteY786" fmla="*/ 3118702 h 3582303"/>
              <a:gd name="connsiteX787" fmla="*/ 5522630 w 5599800"/>
              <a:gd name="connsiteY787" fmla="*/ 3123835 h 3582303"/>
              <a:gd name="connsiteX788" fmla="*/ 5524670 w 5599800"/>
              <a:gd name="connsiteY788" fmla="*/ 3127682 h 3582303"/>
              <a:gd name="connsiteX789" fmla="*/ 5531610 w 5599800"/>
              <a:gd name="connsiteY789" fmla="*/ 3132815 h 3582303"/>
              <a:gd name="connsiteX790" fmla="*/ 5533650 w 5599800"/>
              <a:gd name="connsiteY790" fmla="*/ 3136662 h 3582303"/>
              <a:gd name="connsiteX791" fmla="*/ 5540590 w 5599800"/>
              <a:gd name="connsiteY791" fmla="*/ 3141795 h 3582303"/>
              <a:gd name="connsiteX792" fmla="*/ 5542630 w 5599800"/>
              <a:gd name="connsiteY792" fmla="*/ 3145642 h 3582303"/>
              <a:gd name="connsiteX793" fmla="*/ 5549571 w 5599800"/>
              <a:gd name="connsiteY793" fmla="*/ 3150776 h 3582303"/>
              <a:gd name="connsiteX794" fmla="*/ 5599800 w 5599800"/>
              <a:gd name="connsiteY794" fmla="*/ 3315752 h 3582303"/>
              <a:gd name="connsiteX795" fmla="*/ 5599800 w 5599800"/>
              <a:gd name="connsiteY795" fmla="*/ 3354150 h 3582303"/>
              <a:gd name="connsiteX796" fmla="*/ 5451356 w 5599800"/>
              <a:gd name="connsiteY796" fmla="*/ 3354150 h 3582303"/>
              <a:gd name="connsiteX797" fmla="*/ 5451356 w 5599800"/>
              <a:gd name="connsiteY797" fmla="*/ 3365825 h 3582303"/>
              <a:gd name="connsiteX798" fmla="*/ 5460336 w 5599800"/>
              <a:gd name="connsiteY798" fmla="*/ 3360687 h 3582303"/>
              <a:gd name="connsiteX799" fmla="*/ 5460336 w 5599800"/>
              <a:gd name="connsiteY799" fmla="*/ 3374805 h 3582303"/>
              <a:gd name="connsiteX800" fmla="*/ 5469316 w 5599800"/>
              <a:gd name="connsiteY800" fmla="*/ 3369667 h 3582303"/>
              <a:gd name="connsiteX801" fmla="*/ 5469316 w 5599800"/>
              <a:gd name="connsiteY801" fmla="*/ 3383785 h 3582303"/>
              <a:gd name="connsiteX802" fmla="*/ 5478297 w 5599800"/>
              <a:gd name="connsiteY802" fmla="*/ 3378647 h 3582303"/>
              <a:gd name="connsiteX803" fmla="*/ 5478297 w 5599800"/>
              <a:gd name="connsiteY803" fmla="*/ 3378648 h 3582303"/>
              <a:gd name="connsiteX804" fmla="*/ 5478297 w 5599800"/>
              <a:gd name="connsiteY804" fmla="*/ 3392765 h 3582303"/>
              <a:gd name="connsiteX805" fmla="*/ 5487277 w 5599800"/>
              <a:gd name="connsiteY805" fmla="*/ 3387627 h 3582303"/>
              <a:gd name="connsiteX806" fmla="*/ 5487277 w 5599800"/>
              <a:gd name="connsiteY806" fmla="*/ 3401745 h 3582303"/>
              <a:gd name="connsiteX807" fmla="*/ 5496257 w 5599800"/>
              <a:gd name="connsiteY807" fmla="*/ 3396607 h 3582303"/>
              <a:gd name="connsiteX808" fmla="*/ 5496257 w 5599800"/>
              <a:gd name="connsiteY808" fmla="*/ 3410726 h 3582303"/>
              <a:gd name="connsiteX809" fmla="*/ 5505237 w 5599800"/>
              <a:gd name="connsiteY809" fmla="*/ 3405588 h 3582303"/>
              <a:gd name="connsiteX810" fmla="*/ 5505237 w 5599800"/>
              <a:gd name="connsiteY810" fmla="*/ 3419706 h 3582303"/>
              <a:gd name="connsiteX811" fmla="*/ 5514218 w 5599800"/>
              <a:gd name="connsiteY811" fmla="*/ 3414568 h 3582303"/>
              <a:gd name="connsiteX812" fmla="*/ 5514218 w 5599800"/>
              <a:gd name="connsiteY812" fmla="*/ 3428686 h 3582303"/>
              <a:gd name="connsiteX813" fmla="*/ 5523198 w 5599800"/>
              <a:gd name="connsiteY813" fmla="*/ 3423548 h 3582303"/>
              <a:gd name="connsiteX814" fmla="*/ 5523198 w 5599800"/>
              <a:gd name="connsiteY814" fmla="*/ 3437666 h 3582303"/>
              <a:gd name="connsiteX815" fmla="*/ 5532178 w 5599800"/>
              <a:gd name="connsiteY815" fmla="*/ 3432528 h 3582303"/>
              <a:gd name="connsiteX816" fmla="*/ 5532178 w 5599800"/>
              <a:gd name="connsiteY816" fmla="*/ 3446647 h 3582303"/>
              <a:gd name="connsiteX817" fmla="*/ 5541159 w 5599800"/>
              <a:gd name="connsiteY817" fmla="*/ 3441509 h 3582303"/>
              <a:gd name="connsiteX818" fmla="*/ 5541159 w 5599800"/>
              <a:gd name="connsiteY818" fmla="*/ 3455627 h 3582303"/>
              <a:gd name="connsiteX819" fmla="*/ 5550139 w 5599800"/>
              <a:gd name="connsiteY819" fmla="*/ 3450489 h 3582303"/>
              <a:gd name="connsiteX820" fmla="*/ 5550139 w 5599800"/>
              <a:gd name="connsiteY820" fmla="*/ 3464607 h 3582303"/>
              <a:gd name="connsiteX821" fmla="*/ 5559119 w 5599800"/>
              <a:gd name="connsiteY821" fmla="*/ 3459469 h 3582303"/>
              <a:gd name="connsiteX822" fmla="*/ 5559119 w 5599800"/>
              <a:gd name="connsiteY822" fmla="*/ 3473588 h 3582303"/>
              <a:gd name="connsiteX823" fmla="*/ 5568100 w 5599800"/>
              <a:gd name="connsiteY823" fmla="*/ 3468450 h 3582303"/>
              <a:gd name="connsiteX824" fmla="*/ 5568100 w 5599800"/>
              <a:gd name="connsiteY824" fmla="*/ 3536315 h 3582303"/>
              <a:gd name="connsiteX825" fmla="*/ 5405133 w 5599800"/>
              <a:gd name="connsiteY825" fmla="*/ 3582303 h 3582303"/>
              <a:gd name="connsiteX826" fmla="*/ 5249980 w 5599800"/>
              <a:gd name="connsiteY826" fmla="*/ 3517340 h 3582303"/>
              <a:gd name="connsiteX827" fmla="*/ 5249251 w 5599800"/>
              <a:gd name="connsiteY827" fmla="*/ 3515996 h 3582303"/>
              <a:gd name="connsiteX828" fmla="*/ 5240999 w 5599800"/>
              <a:gd name="connsiteY828" fmla="*/ 3508359 h 3582303"/>
              <a:gd name="connsiteX829" fmla="*/ 5240269 w 5599800"/>
              <a:gd name="connsiteY829" fmla="*/ 3507014 h 3582303"/>
              <a:gd name="connsiteX830" fmla="*/ 5232019 w 5599800"/>
              <a:gd name="connsiteY830" fmla="*/ 3499379 h 3582303"/>
              <a:gd name="connsiteX831" fmla="*/ 5231289 w 5599800"/>
              <a:gd name="connsiteY831" fmla="*/ 3498034 h 3582303"/>
              <a:gd name="connsiteX832" fmla="*/ 5223039 w 5599800"/>
              <a:gd name="connsiteY832" fmla="*/ 3490399 h 3582303"/>
              <a:gd name="connsiteX833" fmla="*/ 5222309 w 5599800"/>
              <a:gd name="connsiteY833" fmla="*/ 3489054 h 3582303"/>
              <a:gd name="connsiteX834" fmla="*/ 5214058 w 5599800"/>
              <a:gd name="connsiteY834" fmla="*/ 3481418 h 3582303"/>
              <a:gd name="connsiteX835" fmla="*/ 5213328 w 5599800"/>
              <a:gd name="connsiteY835" fmla="*/ 3480073 h 3582303"/>
              <a:gd name="connsiteX836" fmla="*/ 5205078 w 5599800"/>
              <a:gd name="connsiteY836" fmla="*/ 3472438 h 3582303"/>
              <a:gd name="connsiteX837" fmla="*/ 5204348 w 5599800"/>
              <a:gd name="connsiteY837" fmla="*/ 3471093 h 3582303"/>
              <a:gd name="connsiteX838" fmla="*/ 5196098 w 5599800"/>
              <a:gd name="connsiteY838" fmla="*/ 3463458 h 3582303"/>
              <a:gd name="connsiteX839" fmla="*/ 5195369 w 5599800"/>
              <a:gd name="connsiteY839" fmla="*/ 3462115 h 3582303"/>
              <a:gd name="connsiteX840" fmla="*/ 5187117 w 5599800"/>
              <a:gd name="connsiteY840" fmla="*/ 3454478 h 3582303"/>
              <a:gd name="connsiteX841" fmla="*/ 5186386 w 5599800"/>
              <a:gd name="connsiteY841" fmla="*/ 3453131 h 3582303"/>
              <a:gd name="connsiteX842" fmla="*/ 5178137 w 5599800"/>
              <a:gd name="connsiteY842" fmla="*/ 3445497 h 3582303"/>
              <a:gd name="connsiteX843" fmla="*/ 5177407 w 5599800"/>
              <a:gd name="connsiteY843" fmla="*/ 3444152 h 3582303"/>
              <a:gd name="connsiteX844" fmla="*/ 5169157 w 5599800"/>
              <a:gd name="connsiteY844" fmla="*/ 3436517 h 3582303"/>
              <a:gd name="connsiteX845" fmla="*/ 5168428 w 5599800"/>
              <a:gd name="connsiteY845" fmla="*/ 3435175 h 3582303"/>
              <a:gd name="connsiteX846" fmla="*/ 5160177 w 5599800"/>
              <a:gd name="connsiteY846" fmla="*/ 3427538 h 3582303"/>
              <a:gd name="connsiteX847" fmla="*/ 5159448 w 5599800"/>
              <a:gd name="connsiteY847" fmla="*/ 3426194 h 3582303"/>
              <a:gd name="connsiteX848" fmla="*/ 5151196 w 5599800"/>
              <a:gd name="connsiteY848" fmla="*/ 3418557 h 3582303"/>
              <a:gd name="connsiteX849" fmla="*/ 5150465 w 5599800"/>
              <a:gd name="connsiteY849" fmla="*/ 3417212 h 3582303"/>
              <a:gd name="connsiteX850" fmla="*/ 5142216 w 5599800"/>
              <a:gd name="connsiteY850" fmla="*/ 3409577 h 3582303"/>
              <a:gd name="connsiteX851" fmla="*/ 5141486 w 5599800"/>
              <a:gd name="connsiteY851" fmla="*/ 3408232 h 3582303"/>
              <a:gd name="connsiteX852" fmla="*/ 5133236 w 5599800"/>
              <a:gd name="connsiteY852" fmla="*/ 3400597 h 3582303"/>
              <a:gd name="connsiteX853" fmla="*/ 5132506 w 5599800"/>
              <a:gd name="connsiteY853" fmla="*/ 3399252 h 3582303"/>
              <a:gd name="connsiteX854" fmla="*/ 5124255 w 5599800"/>
              <a:gd name="connsiteY854" fmla="*/ 3391616 h 3582303"/>
              <a:gd name="connsiteX855" fmla="*/ 5123525 w 5599800"/>
              <a:gd name="connsiteY855" fmla="*/ 3390272 h 3582303"/>
              <a:gd name="connsiteX856" fmla="*/ 5115275 w 5599800"/>
              <a:gd name="connsiteY856" fmla="*/ 3382636 h 3582303"/>
              <a:gd name="connsiteX857" fmla="*/ 5114545 w 5599800"/>
              <a:gd name="connsiteY857" fmla="*/ 3381291 h 3582303"/>
              <a:gd name="connsiteX858" fmla="*/ 5106295 w 5599800"/>
              <a:gd name="connsiteY858" fmla="*/ 3373656 h 3582303"/>
              <a:gd name="connsiteX859" fmla="*/ 5105566 w 5599800"/>
              <a:gd name="connsiteY859" fmla="*/ 3372313 h 3582303"/>
              <a:gd name="connsiteX860" fmla="*/ 5097314 w 5599800"/>
              <a:gd name="connsiteY860" fmla="*/ 3364676 h 3582303"/>
              <a:gd name="connsiteX861" fmla="*/ 5096583 w 5599800"/>
              <a:gd name="connsiteY861" fmla="*/ 3363329 h 3582303"/>
              <a:gd name="connsiteX862" fmla="*/ 5088334 w 5599800"/>
              <a:gd name="connsiteY862" fmla="*/ 3355695 h 3582303"/>
              <a:gd name="connsiteX863" fmla="*/ 5087604 w 5599800"/>
              <a:gd name="connsiteY863" fmla="*/ 3354350 h 3582303"/>
              <a:gd name="connsiteX864" fmla="*/ 5086790 w 5599800"/>
              <a:gd name="connsiteY864" fmla="*/ 3353597 h 3582303"/>
              <a:gd name="connsiteX865" fmla="*/ 5086790 w 5599800"/>
              <a:gd name="connsiteY865" fmla="*/ 3571141 h 3582303"/>
              <a:gd name="connsiteX866" fmla="*/ 5015799 w 5599800"/>
              <a:gd name="connsiteY866" fmla="*/ 3571141 h 3582303"/>
              <a:gd name="connsiteX867" fmla="*/ 5015799 w 5599800"/>
              <a:gd name="connsiteY867" fmla="*/ 3562160 h 3582303"/>
              <a:gd name="connsiteX868" fmla="*/ 5006818 w 5599800"/>
              <a:gd name="connsiteY868" fmla="*/ 3562160 h 3582303"/>
              <a:gd name="connsiteX869" fmla="*/ 5006818 w 5599800"/>
              <a:gd name="connsiteY869" fmla="*/ 3553180 h 3582303"/>
              <a:gd name="connsiteX870" fmla="*/ 4997838 w 5599800"/>
              <a:gd name="connsiteY870" fmla="*/ 3553180 h 3582303"/>
              <a:gd name="connsiteX871" fmla="*/ 4997838 w 5599800"/>
              <a:gd name="connsiteY871" fmla="*/ 3544200 h 3582303"/>
              <a:gd name="connsiteX872" fmla="*/ 4988858 w 5599800"/>
              <a:gd name="connsiteY872" fmla="*/ 3544200 h 3582303"/>
              <a:gd name="connsiteX873" fmla="*/ 4988858 w 5599800"/>
              <a:gd name="connsiteY873" fmla="*/ 3535219 h 3582303"/>
              <a:gd name="connsiteX874" fmla="*/ 4979877 w 5599800"/>
              <a:gd name="connsiteY874" fmla="*/ 3535219 h 3582303"/>
              <a:gd name="connsiteX875" fmla="*/ 4979877 w 5599800"/>
              <a:gd name="connsiteY875" fmla="*/ 3526239 h 3582303"/>
              <a:gd name="connsiteX876" fmla="*/ 4970897 w 5599800"/>
              <a:gd name="connsiteY876" fmla="*/ 3526239 h 3582303"/>
              <a:gd name="connsiteX877" fmla="*/ 4970897 w 5599800"/>
              <a:gd name="connsiteY877" fmla="*/ 3517259 h 3582303"/>
              <a:gd name="connsiteX878" fmla="*/ 4961917 w 5599800"/>
              <a:gd name="connsiteY878" fmla="*/ 3517259 h 3582303"/>
              <a:gd name="connsiteX879" fmla="*/ 4961917 w 5599800"/>
              <a:gd name="connsiteY879" fmla="*/ 3508279 h 3582303"/>
              <a:gd name="connsiteX880" fmla="*/ 4952936 w 5599800"/>
              <a:gd name="connsiteY880" fmla="*/ 3508279 h 3582303"/>
              <a:gd name="connsiteX881" fmla="*/ 4952936 w 5599800"/>
              <a:gd name="connsiteY881" fmla="*/ 3499298 h 3582303"/>
              <a:gd name="connsiteX882" fmla="*/ 4943956 w 5599800"/>
              <a:gd name="connsiteY882" fmla="*/ 3499298 h 3582303"/>
              <a:gd name="connsiteX883" fmla="*/ 4943956 w 5599800"/>
              <a:gd name="connsiteY883" fmla="*/ 3490318 h 3582303"/>
              <a:gd name="connsiteX884" fmla="*/ 4934976 w 5599800"/>
              <a:gd name="connsiteY884" fmla="*/ 3490318 h 3582303"/>
              <a:gd name="connsiteX885" fmla="*/ 4934976 w 5599800"/>
              <a:gd name="connsiteY885" fmla="*/ 3481339 h 3582303"/>
              <a:gd name="connsiteX886" fmla="*/ 4925996 w 5599800"/>
              <a:gd name="connsiteY886" fmla="*/ 3481339 h 3582303"/>
              <a:gd name="connsiteX887" fmla="*/ 4925996 w 5599800"/>
              <a:gd name="connsiteY887" fmla="*/ 3481338 h 3582303"/>
              <a:gd name="connsiteX888" fmla="*/ 4925996 w 5599800"/>
              <a:gd name="connsiteY888" fmla="*/ 3472358 h 3582303"/>
              <a:gd name="connsiteX889" fmla="*/ 4917015 w 5599800"/>
              <a:gd name="connsiteY889" fmla="*/ 3472358 h 3582303"/>
              <a:gd name="connsiteX890" fmla="*/ 4917015 w 5599800"/>
              <a:gd name="connsiteY890" fmla="*/ 3463378 h 3582303"/>
              <a:gd name="connsiteX891" fmla="*/ 4908035 w 5599800"/>
              <a:gd name="connsiteY891" fmla="*/ 3463378 h 3582303"/>
              <a:gd name="connsiteX892" fmla="*/ 4908035 w 5599800"/>
              <a:gd name="connsiteY892" fmla="*/ 3454398 h 3582303"/>
              <a:gd name="connsiteX893" fmla="*/ 4899055 w 5599800"/>
              <a:gd name="connsiteY893" fmla="*/ 3454398 h 3582303"/>
              <a:gd name="connsiteX894" fmla="*/ 4899055 w 5599800"/>
              <a:gd name="connsiteY894" fmla="*/ 3454397 h 3582303"/>
              <a:gd name="connsiteX895" fmla="*/ 4899055 w 5599800"/>
              <a:gd name="connsiteY895" fmla="*/ 3445417 h 3582303"/>
              <a:gd name="connsiteX896" fmla="*/ 4890075 w 5599800"/>
              <a:gd name="connsiteY896" fmla="*/ 3445417 h 3582303"/>
              <a:gd name="connsiteX897" fmla="*/ 4890074 w 5599800"/>
              <a:gd name="connsiteY897" fmla="*/ 3445417 h 3582303"/>
              <a:gd name="connsiteX898" fmla="*/ 4890074 w 5599800"/>
              <a:gd name="connsiteY898" fmla="*/ 3436437 h 3582303"/>
              <a:gd name="connsiteX899" fmla="*/ 4881094 w 5599800"/>
              <a:gd name="connsiteY899" fmla="*/ 3436437 h 3582303"/>
              <a:gd name="connsiteX900" fmla="*/ 4881094 w 5599800"/>
              <a:gd name="connsiteY900" fmla="*/ 3427457 h 3582303"/>
              <a:gd name="connsiteX901" fmla="*/ 4872114 w 5599800"/>
              <a:gd name="connsiteY901" fmla="*/ 3427457 h 3582303"/>
              <a:gd name="connsiteX902" fmla="*/ 4872114 w 5599800"/>
              <a:gd name="connsiteY902" fmla="*/ 3427456 h 3582303"/>
              <a:gd name="connsiteX903" fmla="*/ 4872114 w 5599800"/>
              <a:gd name="connsiteY903" fmla="*/ 3418477 h 3582303"/>
              <a:gd name="connsiteX904" fmla="*/ 4863133 w 5599800"/>
              <a:gd name="connsiteY904" fmla="*/ 3418477 h 3582303"/>
              <a:gd name="connsiteX905" fmla="*/ 4863133 w 5599800"/>
              <a:gd name="connsiteY905" fmla="*/ 3409496 h 3582303"/>
              <a:gd name="connsiteX906" fmla="*/ 4854154 w 5599800"/>
              <a:gd name="connsiteY906" fmla="*/ 3409496 h 3582303"/>
              <a:gd name="connsiteX907" fmla="*/ 4854153 w 5599800"/>
              <a:gd name="connsiteY907" fmla="*/ 3409496 h 3582303"/>
              <a:gd name="connsiteX908" fmla="*/ 4854153 w 5599800"/>
              <a:gd name="connsiteY908" fmla="*/ 3400516 h 3582303"/>
              <a:gd name="connsiteX909" fmla="*/ 4845173 w 5599800"/>
              <a:gd name="connsiteY909" fmla="*/ 3400516 h 3582303"/>
              <a:gd name="connsiteX910" fmla="*/ 4845173 w 5599800"/>
              <a:gd name="connsiteY910" fmla="*/ 3400515 h 3582303"/>
              <a:gd name="connsiteX911" fmla="*/ 4845173 w 5599800"/>
              <a:gd name="connsiteY911" fmla="*/ 3391536 h 3582303"/>
              <a:gd name="connsiteX912" fmla="*/ 4836194 w 5599800"/>
              <a:gd name="connsiteY912" fmla="*/ 3391536 h 3582303"/>
              <a:gd name="connsiteX913" fmla="*/ 4836193 w 5599800"/>
              <a:gd name="connsiteY913" fmla="*/ 3391536 h 3582303"/>
              <a:gd name="connsiteX914" fmla="*/ 4836193 w 5599800"/>
              <a:gd name="connsiteY914" fmla="*/ 3391535 h 3582303"/>
              <a:gd name="connsiteX915" fmla="*/ 4836193 w 5599800"/>
              <a:gd name="connsiteY915" fmla="*/ 3382556 h 3582303"/>
              <a:gd name="connsiteX916" fmla="*/ 4827212 w 5599800"/>
              <a:gd name="connsiteY916" fmla="*/ 3382556 h 3582303"/>
              <a:gd name="connsiteX917" fmla="*/ 4827212 w 5599800"/>
              <a:gd name="connsiteY917" fmla="*/ 3373575 h 3582303"/>
              <a:gd name="connsiteX918" fmla="*/ 4818233 w 5599800"/>
              <a:gd name="connsiteY918" fmla="*/ 3373575 h 3582303"/>
              <a:gd name="connsiteX919" fmla="*/ 4818233 w 5599800"/>
              <a:gd name="connsiteY919" fmla="*/ 3364595 h 3582303"/>
              <a:gd name="connsiteX920" fmla="*/ 4809253 w 5599800"/>
              <a:gd name="connsiteY920" fmla="*/ 3364595 h 3582303"/>
              <a:gd name="connsiteX921" fmla="*/ 4809252 w 5599800"/>
              <a:gd name="connsiteY921" fmla="*/ 3364595 h 3582303"/>
              <a:gd name="connsiteX922" fmla="*/ 4809252 w 5599800"/>
              <a:gd name="connsiteY922" fmla="*/ 3355615 h 3582303"/>
              <a:gd name="connsiteX923" fmla="*/ 4800272 w 5599800"/>
              <a:gd name="connsiteY923" fmla="*/ 3355615 h 3582303"/>
              <a:gd name="connsiteX924" fmla="*/ 4800272 w 5599800"/>
              <a:gd name="connsiteY924" fmla="*/ 3355614 h 3582303"/>
              <a:gd name="connsiteX925" fmla="*/ 4800272 w 5599800"/>
              <a:gd name="connsiteY925" fmla="*/ 3346635 h 3582303"/>
              <a:gd name="connsiteX926" fmla="*/ 4791664 w 5599800"/>
              <a:gd name="connsiteY926" fmla="*/ 3346635 h 3582303"/>
              <a:gd name="connsiteX927" fmla="*/ 4791664 w 5599800"/>
              <a:gd name="connsiteY927" fmla="*/ 3571141 h 3582303"/>
              <a:gd name="connsiteX928" fmla="*/ 4721119 w 5599800"/>
              <a:gd name="connsiteY928" fmla="*/ 3571141 h 3582303"/>
              <a:gd name="connsiteX929" fmla="*/ 4721119 w 5599800"/>
              <a:gd name="connsiteY929" fmla="*/ 3562160 h 3582303"/>
              <a:gd name="connsiteX930" fmla="*/ 4712138 w 5599800"/>
              <a:gd name="connsiteY930" fmla="*/ 3562160 h 3582303"/>
              <a:gd name="connsiteX931" fmla="*/ 4712138 w 5599800"/>
              <a:gd name="connsiteY931" fmla="*/ 3553180 h 3582303"/>
              <a:gd name="connsiteX932" fmla="*/ 4703158 w 5599800"/>
              <a:gd name="connsiteY932" fmla="*/ 3553180 h 3582303"/>
              <a:gd name="connsiteX933" fmla="*/ 4703158 w 5599800"/>
              <a:gd name="connsiteY933" fmla="*/ 3544200 h 3582303"/>
              <a:gd name="connsiteX934" fmla="*/ 4694178 w 5599800"/>
              <a:gd name="connsiteY934" fmla="*/ 3544200 h 3582303"/>
              <a:gd name="connsiteX935" fmla="*/ 4694178 w 5599800"/>
              <a:gd name="connsiteY935" fmla="*/ 3535219 h 3582303"/>
              <a:gd name="connsiteX936" fmla="*/ 4685197 w 5599800"/>
              <a:gd name="connsiteY936" fmla="*/ 3535219 h 3582303"/>
              <a:gd name="connsiteX937" fmla="*/ 4685197 w 5599800"/>
              <a:gd name="connsiteY937" fmla="*/ 3526239 h 3582303"/>
              <a:gd name="connsiteX938" fmla="*/ 4676217 w 5599800"/>
              <a:gd name="connsiteY938" fmla="*/ 3526239 h 3582303"/>
              <a:gd name="connsiteX939" fmla="*/ 4676217 w 5599800"/>
              <a:gd name="connsiteY939" fmla="*/ 3517259 h 3582303"/>
              <a:gd name="connsiteX940" fmla="*/ 4667237 w 5599800"/>
              <a:gd name="connsiteY940" fmla="*/ 3517259 h 3582303"/>
              <a:gd name="connsiteX941" fmla="*/ 4667237 w 5599800"/>
              <a:gd name="connsiteY941" fmla="*/ 3508279 h 3582303"/>
              <a:gd name="connsiteX942" fmla="*/ 4658256 w 5599800"/>
              <a:gd name="connsiteY942" fmla="*/ 3508279 h 3582303"/>
              <a:gd name="connsiteX943" fmla="*/ 4658256 w 5599800"/>
              <a:gd name="connsiteY943" fmla="*/ 3499298 h 3582303"/>
              <a:gd name="connsiteX944" fmla="*/ 4649276 w 5599800"/>
              <a:gd name="connsiteY944" fmla="*/ 3499298 h 3582303"/>
              <a:gd name="connsiteX945" fmla="*/ 4649276 w 5599800"/>
              <a:gd name="connsiteY945" fmla="*/ 3490318 h 3582303"/>
              <a:gd name="connsiteX946" fmla="*/ 4640296 w 5599800"/>
              <a:gd name="connsiteY946" fmla="*/ 3490318 h 3582303"/>
              <a:gd name="connsiteX947" fmla="*/ 4640296 w 5599800"/>
              <a:gd name="connsiteY947" fmla="*/ 3481339 h 3582303"/>
              <a:gd name="connsiteX948" fmla="*/ 4631316 w 5599800"/>
              <a:gd name="connsiteY948" fmla="*/ 3481339 h 3582303"/>
              <a:gd name="connsiteX949" fmla="*/ 4631316 w 5599800"/>
              <a:gd name="connsiteY949" fmla="*/ 3481338 h 3582303"/>
              <a:gd name="connsiteX950" fmla="*/ 4631316 w 5599800"/>
              <a:gd name="connsiteY950" fmla="*/ 3472358 h 3582303"/>
              <a:gd name="connsiteX951" fmla="*/ 4622335 w 5599800"/>
              <a:gd name="connsiteY951" fmla="*/ 3472358 h 3582303"/>
              <a:gd name="connsiteX952" fmla="*/ 4622335 w 5599800"/>
              <a:gd name="connsiteY952" fmla="*/ 3463378 h 3582303"/>
              <a:gd name="connsiteX953" fmla="*/ 4613355 w 5599800"/>
              <a:gd name="connsiteY953" fmla="*/ 3463378 h 3582303"/>
              <a:gd name="connsiteX954" fmla="*/ 4613355 w 5599800"/>
              <a:gd name="connsiteY954" fmla="*/ 3454398 h 3582303"/>
              <a:gd name="connsiteX955" fmla="*/ 4604375 w 5599800"/>
              <a:gd name="connsiteY955" fmla="*/ 3454398 h 3582303"/>
              <a:gd name="connsiteX956" fmla="*/ 4604375 w 5599800"/>
              <a:gd name="connsiteY956" fmla="*/ 3454397 h 3582303"/>
              <a:gd name="connsiteX957" fmla="*/ 4604375 w 5599800"/>
              <a:gd name="connsiteY957" fmla="*/ 3445417 h 3582303"/>
              <a:gd name="connsiteX958" fmla="*/ 4595395 w 5599800"/>
              <a:gd name="connsiteY958" fmla="*/ 3445417 h 3582303"/>
              <a:gd name="connsiteX959" fmla="*/ 4595394 w 5599800"/>
              <a:gd name="connsiteY959" fmla="*/ 3445417 h 3582303"/>
              <a:gd name="connsiteX960" fmla="*/ 4595394 w 5599800"/>
              <a:gd name="connsiteY960" fmla="*/ 3436437 h 3582303"/>
              <a:gd name="connsiteX961" fmla="*/ 4586414 w 5599800"/>
              <a:gd name="connsiteY961" fmla="*/ 3436437 h 3582303"/>
              <a:gd name="connsiteX962" fmla="*/ 4586414 w 5599800"/>
              <a:gd name="connsiteY962" fmla="*/ 3427457 h 3582303"/>
              <a:gd name="connsiteX963" fmla="*/ 4577434 w 5599800"/>
              <a:gd name="connsiteY963" fmla="*/ 3427457 h 3582303"/>
              <a:gd name="connsiteX964" fmla="*/ 4577434 w 5599800"/>
              <a:gd name="connsiteY964" fmla="*/ 3427456 h 3582303"/>
              <a:gd name="connsiteX965" fmla="*/ 4577434 w 5599800"/>
              <a:gd name="connsiteY965" fmla="*/ 3418477 h 3582303"/>
              <a:gd name="connsiteX966" fmla="*/ 4568453 w 5599800"/>
              <a:gd name="connsiteY966" fmla="*/ 3418477 h 3582303"/>
              <a:gd name="connsiteX967" fmla="*/ 4568453 w 5599800"/>
              <a:gd name="connsiteY967" fmla="*/ 3409496 h 3582303"/>
              <a:gd name="connsiteX968" fmla="*/ 4559474 w 5599800"/>
              <a:gd name="connsiteY968" fmla="*/ 3409496 h 3582303"/>
              <a:gd name="connsiteX969" fmla="*/ 4559473 w 5599800"/>
              <a:gd name="connsiteY969" fmla="*/ 3409496 h 3582303"/>
              <a:gd name="connsiteX970" fmla="*/ 4559473 w 5599800"/>
              <a:gd name="connsiteY970" fmla="*/ 3400516 h 3582303"/>
              <a:gd name="connsiteX971" fmla="*/ 4550493 w 5599800"/>
              <a:gd name="connsiteY971" fmla="*/ 3400516 h 3582303"/>
              <a:gd name="connsiteX972" fmla="*/ 4550493 w 5599800"/>
              <a:gd name="connsiteY972" fmla="*/ 3400515 h 3582303"/>
              <a:gd name="connsiteX973" fmla="*/ 4550493 w 5599800"/>
              <a:gd name="connsiteY973" fmla="*/ 3391536 h 3582303"/>
              <a:gd name="connsiteX974" fmla="*/ 4541514 w 5599800"/>
              <a:gd name="connsiteY974" fmla="*/ 3391536 h 3582303"/>
              <a:gd name="connsiteX975" fmla="*/ 4541513 w 5599800"/>
              <a:gd name="connsiteY975" fmla="*/ 3391536 h 3582303"/>
              <a:gd name="connsiteX976" fmla="*/ 4541513 w 5599800"/>
              <a:gd name="connsiteY976" fmla="*/ 3391535 h 3582303"/>
              <a:gd name="connsiteX977" fmla="*/ 4541513 w 5599800"/>
              <a:gd name="connsiteY977" fmla="*/ 3382556 h 3582303"/>
              <a:gd name="connsiteX978" fmla="*/ 4532532 w 5599800"/>
              <a:gd name="connsiteY978" fmla="*/ 3382556 h 3582303"/>
              <a:gd name="connsiteX979" fmla="*/ 4532532 w 5599800"/>
              <a:gd name="connsiteY979" fmla="*/ 3373575 h 3582303"/>
              <a:gd name="connsiteX980" fmla="*/ 4523553 w 5599800"/>
              <a:gd name="connsiteY980" fmla="*/ 3373575 h 3582303"/>
              <a:gd name="connsiteX981" fmla="*/ 4523553 w 5599800"/>
              <a:gd name="connsiteY981" fmla="*/ 3364595 h 3582303"/>
              <a:gd name="connsiteX982" fmla="*/ 4514573 w 5599800"/>
              <a:gd name="connsiteY982" fmla="*/ 3364595 h 3582303"/>
              <a:gd name="connsiteX983" fmla="*/ 4514572 w 5599800"/>
              <a:gd name="connsiteY983" fmla="*/ 3364595 h 3582303"/>
              <a:gd name="connsiteX984" fmla="*/ 4514572 w 5599800"/>
              <a:gd name="connsiteY984" fmla="*/ 3355615 h 3582303"/>
              <a:gd name="connsiteX985" fmla="*/ 4505592 w 5599800"/>
              <a:gd name="connsiteY985" fmla="*/ 3355615 h 3582303"/>
              <a:gd name="connsiteX986" fmla="*/ 4505592 w 5599800"/>
              <a:gd name="connsiteY986" fmla="*/ 3355614 h 3582303"/>
              <a:gd name="connsiteX987" fmla="*/ 4505592 w 5599800"/>
              <a:gd name="connsiteY987" fmla="*/ 3346635 h 3582303"/>
              <a:gd name="connsiteX988" fmla="*/ 4496611 w 5599800"/>
              <a:gd name="connsiteY988" fmla="*/ 3346635 h 3582303"/>
              <a:gd name="connsiteX989" fmla="*/ 4496611 w 5599800"/>
              <a:gd name="connsiteY989" fmla="*/ 3337654 h 3582303"/>
              <a:gd name="connsiteX990" fmla="*/ 4496538 w 5599800"/>
              <a:gd name="connsiteY990" fmla="*/ 3337654 h 3582303"/>
              <a:gd name="connsiteX991" fmla="*/ 4496538 w 5599800"/>
              <a:gd name="connsiteY991" fmla="*/ 3571141 h 3582303"/>
              <a:gd name="connsiteX992" fmla="*/ 4425547 w 5599800"/>
              <a:gd name="connsiteY992" fmla="*/ 3571141 h 3582303"/>
              <a:gd name="connsiteX993" fmla="*/ 4425547 w 5599800"/>
              <a:gd name="connsiteY993" fmla="*/ 3562160 h 3582303"/>
              <a:gd name="connsiteX994" fmla="*/ 4416566 w 5599800"/>
              <a:gd name="connsiteY994" fmla="*/ 3562160 h 3582303"/>
              <a:gd name="connsiteX995" fmla="*/ 4416566 w 5599800"/>
              <a:gd name="connsiteY995" fmla="*/ 3553180 h 3582303"/>
              <a:gd name="connsiteX996" fmla="*/ 4407586 w 5599800"/>
              <a:gd name="connsiteY996" fmla="*/ 3553180 h 3582303"/>
              <a:gd name="connsiteX997" fmla="*/ 4407586 w 5599800"/>
              <a:gd name="connsiteY997" fmla="*/ 3544200 h 3582303"/>
              <a:gd name="connsiteX998" fmla="*/ 4398606 w 5599800"/>
              <a:gd name="connsiteY998" fmla="*/ 3544200 h 3582303"/>
              <a:gd name="connsiteX999" fmla="*/ 4398606 w 5599800"/>
              <a:gd name="connsiteY999" fmla="*/ 3535219 h 3582303"/>
              <a:gd name="connsiteX1000" fmla="*/ 4389625 w 5599800"/>
              <a:gd name="connsiteY1000" fmla="*/ 3535219 h 3582303"/>
              <a:gd name="connsiteX1001" fmla="*/ 4389625 w 5599800"/>
              <a:gd name="connsiteY1001" fmla="*/ 3526239 h 3582303"/>
              <a:gd name="connsiteX1002" fmla="*/ 4380645 w 5599800"/>
              <a:gd name="connsiteY1002" fmla="*/ 3526239 h 3582303"/>
              <a:gd name="connsiteX1003" fmla="*/ 4380645 w 5599800"/>
              <a:gd name="connsiteY1003" fmla="*/ 3517259 h 3582303"/>
              <a:gd name="connsiteX1004" fmla="*/ 4371665 w 5599800"/>
              <a:gd name="connsiteY1004" fmla="*/ 3517259 h 3582303"/>
              <a:gd name="connsiteX1005" fmla="*/ 4371665 w 5599800"/>
              <a:gd name="connsiteY1005" fmla="*/ 3508279 h 3582303"/>
              <a:gd name="connsiteX1006" fmla="*/ 4362684 w 5599800"/>
              <a:gd name="connsiteY1006" fmla="*/ 3508279 h 3582303"/>
              <a:gd name="connsiteX1007" fmla="*/ 4362684 w 5599800"/>
              <a:gd name="connsiteY1007" fmla="*/ 3499298 h 3582303"/>
              <a:gd name="connsiteX1008" fmla="*/ 4353704 w 5599800"/>
              <a:gd name="connsiteY1008" fmla="*/ 3499298 h 3582303"/>
              <a:gd name="connsiteX1009" fmla="*/ 4353704 w 5599800"/>
              <a:gd name="connsiteY1009" fmla="*/ 3490318 h 3582303"/>
              <a:gd name="connsiteX1010" fmla="*/ 4344724 w 5599800"/>
              <a:gd name="connsiteY1010" fmla="*/ 3490318 h 3582303"/>
              <a:gd name="connsiteX1011" fmla="*/ 4344724 w 5599800"/>
              <a:gd name="connsiteY1011" fmla="*/ 3481339 h 3582303"/>
              <a:gd name="connsiteX1012" fmla="*/ 4335744 w 5599800"/>
              <a:gd name="connsiteY1012" fmla="*/ 3481339 h 3582303"/>
              <a:gd name="connsiteX1013" fmla="*/ 4335744 w 5599800"/>
              <a:gd name="connsiteY1013" fmla="*/ 3481338 h 3582303"/>
              <a:gd name="connsiteX1014" fmla="*/ 4335744 w 5599800"/>
              <a:gd name="connsiteY1014" fmla="*/ 3472358 h 3582303"/>
              <a:gd name="connsiteX1015" fmla="*/ 4326763 w 5599800"/>
              <a:gd name="connsiteY1015" fmla="*/ 3472358 h 3582303"/>
              <a:gd name="connsiteX1016" fmla="*/ 4326763 w 5599800"/>
              <a:gd name="connsiteY1016" fmla="*/ 3463378 h 3582303"/>
              <a:gd name="connsiteX1017" fmla="*/ 4317783 w 5599800"/>
              <a:gd name="connsiteY1017" fmla="*/ 3463378 h 3582303"/>
              <a:gd name="connsiteX1018" fmla="*/ 4317783 w 5599800"/>
              <a:gd name="connsiteY1018" fmla="*/ 3454398 h 3582303"/>
              <a:gd name="connsiteX1019" fmla="*/ 4308803 w 5599800"/>
              <a:gd name="connsiteY1019" fmla="*/ 3454398 h 3582303"/>
              <a:gd name="connsiteX1020" fmla="*/ 4308803 w 5599800"/>
              <a:gd name="connsiteY1020" fmla="*/ 3454397 h 3582303"/>
              <a:gd name="connsiteX1021" fmla="*/ 4308803 w 5599800"/>
              <a:gd name="connsiteY1021" fmla="*/ 3445417 h 3582303"/>
              <a:gd name="connsiteX1022" fmla="*/ 4299823 w 5599800"/>
              <a:gd name="connsiteY1022" fmla="*/ 3445417 h 3582303"/>
              <a:gd name="connsiteX1023" fmla="*/ 4299822 w 5599800"/>
              <a:gd name="connsiteY1023" fmla="*/ 3445417 h 3582303"/>
              <a:gd name="connsiteX1024" fmla="*/ 4299822 w 5599800"/>
              <a:gd name="connsiteY1024" fmla="*/ 3436437 h 3582303"/>
              <a:gd name="connsiteX1025" fmla="*/ 4290842 w 5599800"/>
              <a:gd name="connsiteY1025" fmla="*/ 3436437 h 3582303"/>
              <a:gd name="connsiteX1026" fmla="*/ 4290842 w 5599800"/>
              <a:gd name="connsiteY1026" fmla="*/ 3427457 h 3582303"/>
              <a:gd name="connsiteX1027" fmla="*/ 4281862 w 5599800"/>
              <a:gd name="connsiteY1027" fmla="*/ 3427457 h 3582303"/>
              <a:gd name="connsiteX1028" fmla="*/ 4281862 w 5599800"/>
              <a:gd name="connsiteY1028" fmla="*/ 3427456 h 3582303"/>
              <a:gd name="connsiteX1029" fmla="*/ 4281862 w 5599800"/>
              <a:gd name="connsiteY1029" fmla="*/ 3418477 h 3582303"/>
              <a:gd name="connsiteX1030" fmla="*/ 4272881 w 5599800"/>
              <a:gd name="connsiteY1030" fmla="*/ 3418477 h 3582303"/>
              <a:gd name="connsiteX1031" fmla="*/ 4272881 w 5599800"/>
              <a:gd name="connsiteY1031" fmla="*/ 3409496 h 3582303"/>
              <a:gd name="connsiteX1032" fmla="*/ 4263902 w 5599800"/>
              <a:gd name="connsiteY1032" fmla="*/ 3409496 h 3582303"/>
              <a:gd name="connsiteX1033" fmla="*/ 4263901 w 5599800"/>
              <a:gd name="connsiteY1033" fmla="*/ 3409496 h 3582303"/>
              <a:gd name="connsiteX1034" fmla="*/ 4263901 w 5599800"/>
              <a:gd name="connsiteY1034" fmla="*/ 3400516 h 3582303"/>
              <a:gd name="connsiteX1035" fmla="*/ 4254921 w 5599800"/>
              <a:gd name="connsiteY1035" fmla="*/ 3400516 h 3582303"/>
              <a:gd name="connsiteX1036" fmla="*/ 4254921 w 5599800"/>
              <a:gd name="connsiteY1036" fmla="*/ 3400515 h 3582303"/>
              <a:gd name="connsiteX1037" fmla="*/ 4254921 w 5599800"/>
              <a:gd name="connsiteY1037" fmla="*/ 3391536 h 3582303"/>
              <a:gd name="connsiteX1038" fmla="*/ 4245942 w 5599800"/>
              <a:gd name="connsiteY1038" fmla="*/ 3391536 h 3582303"/>
              <a:gd name="connsiteX1039" fmla="*/ 4245941 w 5599800"/>
              <a:gd name="connsiteY1039" fmla="*/ 3391536 h 3582303"/>
              <a:gd name="connsiteX1040" fmla="*/ 4245941 w 5599800"/>
              <a:gd name="connsiteY1040" fmla="*/ 3391535 h 3582303"/>
              <a:gd name="connsiteX1041" fmla="*/ 4245941 w 5599800"/>
              <a:gd name="connsiteY1041" fmla="*/ 3382556 h 3582303"/>
              <a:gd name="connsiteX1042" fmla="*/ 4236960 w 5599800"/>
              <a:gd name="connsiteY1042" fmla="*/ 3382556 h 3582303"/>
              <a:gd name="connsiteX1043" fmla="*/ 4236960 w 5599800"/>
              <a:gd name="connsiteY1043" fmla="*/ 3373575 h 3582303"/>
              <a:gd name="connsiteX1044" fmla="*/ 4227981 w 5599800"/>
              <a:gd name="connsiteY1044" fmla="*/ 3373575 h 3582303"/>
              <a:gd name="connsiteX1045" fmla="*/ 4227981 w 5599800"/>
              <a:gd name="connsiteY1045" fmla="*/ 3364595 h 3582303"/>
              <a:gd name="connsiteX1046" fmla="*/ 4219001 w 5599800"/>
              <a:gd name="connsiteY1046" fmla="*/ 3364595 h 3582303"/>
              <a:gd name="connsiteX1047" fmla="*/ 4219000 w 5599800"/>
              <a:gd name="connsiteY1047" fmla="*/ 3364595 h 3582303"/>
              <a:gd name="connsiteX1048" fmla="*/ 4219000 w 5599800"/>
              <a:gd name="connsiteY1048" fmla="*/ 3355615 h 3582303"/>
              <a:gd name="connsiteX1049" fmla="*/ 4210020 w 5599800"/>
              <a:gd name="connsiteY1049" fmla="*/ 3355615 h 3582303"/>
              <a:gd name="connsiteX1050" fmla="*/ 4210020 w 5599800"/>
              <a:gd name="connsiteY1050" fmla="*/ 3355614 h 3582303"/>
              <a:gd name="connsiteX1051" fmla="*/ 4210020 w 5599800"/>
              <a:gd name="connsiteY1051" fmla="*/ 3354150 h 3582303"/>
              <a:gd name="connsiteX1052" fmla="*/ 4165481 w 5599800"/>
              <a:gd name="connsiteY1052" fmla="*/ 3354150 h 3582303"/>
              <a:gd name="connsiteX1053" fmla="*/ 4165481 w 5599800"/>
              <a:gd name="connsiteY1053" fmla="*/ 3365825 h 3582303"/>
              <a:gd name="connsiteX1054" fmla="*/ 4174461 w 5599800"/>
              <a:gd name="connsiteY1054" fmla="*/ 3360687 h 3582303"/>
              <a:gd name="connsiteX1055" fmla="*/ 4174461 w 5599800"/>
              <a:gd name="connsiteY1055" fmla="*/ 3374805 h 3582303"/>
              <a:gd name="connsiteX1056" fmla="*/ 4183441 w 5599800"/>
              <a:gd name="connsiteY1056" fmla="*/ 3369667 h 3582303"/>
              <a:gd name="connsiteX1057" fmla="*/ 4183441 w 5599800"/>
              <a:gd name="connsiteY1057" fmla="*/ 3383785 h 3582303"/>
              <a:gd name="connsiteX1058" fmla="*/ 4192422 w 5599800"/>
              <a:gd name="connsiteY1058" fmla="*/ 3378647 h 3582303"/>
              <a:gd name="connsiteX1059" fmla="*/ 4192422 w 5599800"/>
              <a:gd name="connsiteY1059" fmla="*/ 3378648 h 3582303"/>
              <a:gd name="connsiteX1060" fmla="*/ 4192422 w 5599800"/>
              <a:gd name="connsiteY1060" fmla="*/ 3392765 h 3582303"/>
              <a:gd name="connsiteX1061" fmla="*/ 4201402 w 5599800"/>
              <a:gd name="connsiteY1061" fmla="*/ 3387627 h 3582303"/>
              <a:gd name="connsiteX1062" fmla="*/ 4201402 w 5599800"/>
              <a:gd name="connsiteY1062" fmla="*/ 3401745 h 3582303"/>
              <a:gd name="connsiteX1063" fmla="*/ 4210382 w 5599800"/>
              <a:gd name="connsiteY1063" fmla="*/ 3396607 h 3582303"/>
              <a:gd name="connsiteX1064" fmla="*/ 4210382 w 5599800"/>
              <a:gd name="connsiteY1064" fmla="*/ 3410726 h 3582303"/>
              <a:gd name="connsiteX1065" fmla="*/ 4219362 w 5599800"/>
              <a:gd name="connsiteY1065" fmla="*/ 3405588 h 3582303"/>
              <a:gd name="connsiteX1066" fmla="*/ 4219362 w 5599800"/>
              <a:gd name="connsiteY1066" fmla="*/ 3419706 h 3582303"/>
              <a:gd name="connsiteX1067" fmla="*/ 4228343 w 5599800"/>
              <a:gd name="connsiteY1067" fmla="*/ 3414568 h 3582303"/>
              <a:gd name="connsiteX1068" fmla="*/ 4228343 w 5599800"/>
              <a:gd name="connsiteY1068" fmla="*/ 3428686 h 3582303"/>
              <a:gd name="connsiteX1069" fmla="*/ 4237323 w 5599800"/>
              <a:gd name="connsiteY1069" fmla="*/ 3423548 h 3582303"/>
              <a:gd name="connsiteX1070" fmla="*/ 4237323 w 5599800"/>
              <a:gd name="connsiteY1070" fmla="*/ 3437666 h 3582303"/>
              <a:gd name="connsiteX1071" fmla="*/ 4246303 w 5599800"/>
              <a:gd name="connsiteY1071" fmla="*/ 3432528 h 3582303"/>
              <a:gd name="connsiteX1072" fmla="*/ 4246303 w 5599800"/>
              <a:gd name="connsiteY1072" fmla="*/ 3446647 h 3582303"/>
              <a:gd name="connsiteX1073" fmla="*/ 4255284 w 5599800"/>
              <a:gd name="connsiteY1073" fmla="*/ 3441509 h 3582303"/>
              <a:gd name="connsiteX1074" fmla="*/ 4255284 w 5599800"/>
              <a:gd name="connsiteY1074" fmla="*/ 3455627 h 3582303"/>
              <a:gd name="connsiteX1075" fmla="*/ 4264264 w 5599800"/>
              <a:gd name="connsiteY1075" fmla="*/ 3450489 h 3582303"/>
              <a:gd name="connsiteX1076" fmla="*/ 4264264 w 5599800"/>
              <a:gd name="connsiteY1076" fmla="*/ 3464607 h 3582303"/>
              <a:gd name="connsiteX1077" fmla="*/ 4273244 w 5599800"/>
              <a:gd name="connsiteY1077" fmla="*/ 3459469 h 3582303"/>
              <a:gd name="connsiteX1078" fmla="*/ 4273244 w 5599800"/>
              <a:gd name="connsiteY1078" fmla="*/ 3473588 h 3582303"/>
              <a:gd name="connsiteX1079" fmla="*/ 4282225 w 5599800"/>
              <a:gd name="connsiteY1079" fmla="*/ 3468450 h 3582303"/>
              <a:gd name="connsiteX1080" fmla="*/ 4282225 w 5599800"/>
              <a:gd name="connsiteY1080" fmla="*/ 3536315 h 3582303"/>
              <a:gd name="connsiteX1081" fmla="*/ 4119258 w 5599800"/>
              <a:gd name="connsiteY1081" fmla="*/ 3582303 h 3582303"/>
              <a:gd name="connsiteX1082" fmla="*/ 3964105 w 5599800"/>
              <a:gd name="connsiteY1082" fmla="*/ 3517340 h 3582303"/>
              <a:gd name="connsiteX1083" fmla="*/ 3963375 w 5599800"/>
              <a:gd name="connsiteY1083" fmla="*/ 3515995 h 3582303"/>
              <a:gd name="connsiteX1084" fmla="*/ 3955124 w 5599800"/>
              <a:gd name="connsiteY1084" fmla="*/ 3508359 h 3582303"/>
              <a:gd name="connsiteX1085" fmla="*/ 3954394 w 5599800"/>
              <a:gd name="connsiteY1085" fmla="*/ 3507014 h 3582303"/>
              <a:gd name="connsiteX1086" fmla="*/ 3946144 w 5599800"/>
              <a:gd name="connsiteY1086" fmla="*/ 3499379 h 3582303"/>
              <a:gd name="connsiteX1087" fmla="*/ 3945414 w 5599800"/>
              <a:gd name="connsiteY1087" fmla="*/ 3498034 h 3582303"/>
              <a:gd name="connsiteX1088" fmla="*/ 3937164 w 5599800"/>
              <a:gd name="connsiteY1088" fmla="*/ 3490399 h 3582303"/>
              <a:gd name="connsiteX1089" fmla="*/ 3936434 w 5599800"/>
              <a:gd name="connsiteY1089" fmla="*/ 3489054 h 3582303"/>
              <a:gd name="connsiteX1090" fmla="*/ 3928183 w 5599800"/>
              <a:gd name="connsiteY1090" fmla="*/ 3481418 h 3582303"/>
              <a:gd name="connsiteX1091" fmla="*/ 3927453 w 5599800"/>
              <a:gd name="connsiteY1091" fmla="*/ 3480073 h 3582303"/>
              <a:gd name="connsiteX1092" fmla="*/ 3919203 w 5599800"/>
              <a:gd name="connsiteY1092" fmla="*/ 3472438 h 3582303"/>
              <a:gd name="connsiteX1093" fmla="*/ 3918473 w 5599800"/>
              <a:gd name="connsiteY1093" fmla="*/ 3471093 h 3582303"/>
              <a:gd name="connsiteX1094" fmla="*/ 3910223 w 5599800"/>
              <a:gd name="connsiteY1094" fmla="*/ 3463458 h 3582303"/>
              <a:gd name="connsiteX1095" fmla="*/ 3909494 w 5599800"/>
              <a:gd name="connsiteY1095" fmla="*/ 3462115 h 3582303"/>
              <a:gd name="connsiteX1096" fmla="*/ 3901242 w 5599800"/>
              <a:gd name="connsiteY1096" fmla="*/ 3454478 h 3582303"/>
              <a:gd name="connsiteX1097" fmla="*/ 3900511 w 5599800"/>
              <a:gd name="connsiteY1097" fmla="*/ 3453131 h 3582303"/>
              <a:gd name="connsiteX1098" fmla="*/ 3892262 w 5599800"/>
              <a:gd name="connsiteY1098" fmla="*/ 3445497 h 3582303"/>
              <a:gd name="connsiteX1099" fmla="*/ 3891532 w 5599800"/>
              <a:gd name="connsiteY1099" fmla="*/ 3444152 h 3582303"/>
              <a:gd name="connsiteX1100" fmla="*/ 3883282 w 5599800"/>
              <a:gd name="connsiteY1100" fmla="*/ 3436517 h 3582303"/>
              <a:gd name="connsiteX1101" fmla="*/ 3882553 w 5599800"/>
              <a:gd name="connsiteY1101" fmla="*/ 3435175 h 3582303"/>
              <a:gd name="connsiteX1102" fmla="*/ 3874302 w 5599800"/>
              <a:gd name="connsiteY1102" fmla="*/ 3427538 h 3582303"/>
              <a:gd name="connsiteX1103" fmla="*/ 3873572 w 5599800"/>
              <a:gd name="connsiteY1103" fmla="*/ 3426193 h 3582303"/>
              <a:gd name="connsiteX1104" fmla="*/ 3865321 w 5599800"/>
              <a:gd name="connsiteY1104" fmla="*/ 3418557 h 3582303"/>
              <a:gd name="connsiteX1105" fmla="*/ 3864591 w 5599800"/>
              <a:gd name="connsiteY1105" fmla="*/ 3417212 h 3582303"/>
              <a:gd name="connsiteX1106" fmla="*/ 3856341 w 5599800"/>
              <a:gd name="connsiteY1106" fmla="*/ 3409577 h 3582303"/>
              <a:gd name="connsiteX1107" fmla="*/ 3855611 w 5599800"/>
              <a:gd name="connsiteY1107" fmla="*/ 3408232 h 3582303"/>
              <a:gd name="connsiteX1108" fmla="*/ 3847361 w 5599800"/>
              <a:gd name="connsiteY1108" fmla="*/ 3400597 h 3582303"/>
              <a:gd name="connsiteX1109" fmla="*/ 3846631 w 5599800"/>
              <a:gd name="connsiteY1109" fmla="*/ 3399252 h 3582303"/>
              <a:gd name="connsiteX1110" fmla="*/ 3838380 w 5599800"/>
              <a:gd name="connsiteY1110" fmla="*/ 3391616 h 3582303"/>
              <a:gd name="connsiteX1111" fmla="*/ 3837650 w 5599800"/>
              <a:gd name="connsiteY1111" fmla="*/ 3390272 h 3582303"/>
              <a:gd name="connsiteX1112" fmla="*/ 3829400 w 5599800"/>
              <a:gd name="connsiteY1112" fmla="*/ 3382636 h 3582303"/>
              <a:gd name="connsiteX1113" fmla="*/ 3828670 w 5599800"/>
              <a:gd name="connsiteY1113" fmla="*/ 3381291 h 3582303"/>
              <a:gd name="connsiteX1114" fmla="*/ 3820420 w 5599800"/>
              <a:gd name="connsiteY1114" fmla="*/ 3373656 h 3582303"/>
              <a:gd name="connsiteX1115" fmla="*/ 3819691 w 5599800"/>
              <a:gd name="connsiteY1115" fmla="*/ 3372313 h 3582303"/>
              <a:gd name="connsiteX1116" fmla="*/ 3811439 w 5599800"/>
              <a:gd name="connsiteY1116" fmla="*/ 3364676 h 3582303"/>
              <a:gd name="connsiteX1117" fmla="*/ 3810708 w 5599800"/>
              <a:gd name="connsiteY1117" fmla="*/ 3363329 h 3582303"/>
              <a:gd name="connsiteX1118" fmla="*/ 3802459 w 5599800"/>
              <a:gd name="connsiteY1118" fmla="*/ 3355695 h 3582303"/>
              <a:gd name="connsiteX1119" fmla="*/ 3801729 w 5599800"/>
              <a:gd name="connsiteY1119" fmla="*/ 3354350 h 3582303"/>
              <a:gd name="connsiteX1120" fmla="*/ 3793479 w 5599800"/>
              <a:gd name="connsiteY1120" fmla="*/ 3346715 h 3582303"/>
              <a:gd name="connsiteX1121" fmla="*/ 3792749 w 5599800"/>
              <a:gd name="connsiteY1121" fmla="*/ 3345370 h 3582303"/>
              <a:gd name="connsiteX1122" fmla="*/ 3792134 w 5599800"/>
              <a:gd name="connsiteY1122" fmla="*/ 3344801 h 3582303"/>
              <a:gd name="connsiteX1123" fmla="*/ 3792134 w 5599800"/>
              <a:gd name="connsiteY1123" fmla="*/ 3571141 h 3582303"/>
              <a:gd name="connsiteX1124" fmla="*/ 3721590 w 5599800"/>
              <a:gd name="connsiteY1124" fmla="*/ 3571141 h 3582303"/>
              <a:gd name="connsiteX1125" fmla="*/ 3721590 w 5599800"/>
              <a:gd name="connsiteY1125" fmla="*/ 3562160 h 3582303"/>
              <a:gd name="connsiteX1126" fmla="*/ 3712609 w 5599800"/>
              <a:gd name="connsiteY1126" fmla="*/ 3562160 h 3582303"/>
              <a:gd name="connsiteX1127" fmla="*/ 3712609 w 5599800"/>
              <a:gd name="connsiteY1127" fmla="*/ 3553180 h 3582303"/>
              <a:gd name="connsiteX1128" fmla="*/ 3703629 w 5599800"/>
              <a:gd name="connsiteY1128" fmla="*/ 3553180 h 3582303"/>
              <a:gd name="connsiteX1129" fmla="*/ 3703629 w 5599800"/>
              <a:gd name="connsiteY1129" fmla="*/ 3544200 h 3582303"/>
              <a:gd name="connsiteX1130" fmla="*/ 3694649 w 5599800"/>
              <a:gd name="connsiteY1130" fmla="*/ 3544200 h 3582303"/>
              <a:gd name="connsiteX1131" fmla="*/ 3694649 w 5599800"/>
              <a:gd name="connsiteY1131" fmla="*/ 3535219 h 3582303"/>
              <a:gd name="connsiteX1132" fmla="*/ 3685668 w 5599800"/>
              <a:gd name="connsiteY1132" fmla="*/ 3535219 h 3582303"/>
              <a:gd name="connsiteX1133" fmla="*/ 3685668 w 5599800"/>
              <a:gd name="connsiteY1133" fmla="*/ 3526239 h 3582303"/>
              <a:gd name="connsiteX1134" fmla="*/ 3676688 w 5599800"/>
              <a:gd name="connsiteY1134" fmla="*/ 3526239 h 3582303"/>
              <a:gd name="connsiteX1135" fmla="*/ 3676688 w 5599800"/>
              <a:gd name="connsiteY1135" fmla="*/ 3517259 h 3582303"/>
              <a:gd name="connsiteX1136" fmla="*/ 3667708 w 5599800"/>
              <a:gd name="connsiteY1136" fmla="*/ 3517259 h 3582303"/>
              <a:gd name="connsiteX1137" fmla="*/ 3667708 w 5599800"/>
              <a:gd name="connsiteY1137" fmla="*/ 3508279 h 3582303"/>
              <a:gd name="connsiteX1138" fmla="*/ 3658727 w 5599800"/>
              <a:gd name="connsiteY1138" fmla="*/ 3508279 h 3582303"/>
              <a:gd name="connsiteX1139" fmla="*/ 3658727 w 5599800"/>
              <a:gd name="connsiteY1139" fmla="*/ 3499298 h 3582303"/>
              <a:gd name="connsiteX1140" fmla="*/ 3649747 w 5599800"/>
              <a:gd name="connsiteY1140" fmla="*/ 3499298 h 3582303"/>
              <a:gd name="connsiteX1141" fmla="*/ 3649747 w 5599800"/>
              <a:gd name="connsiteY1141" fmla="*/ 3490318 h 3582303"/>
              <a:gd name="connsiteX1142" fmla="*/ 3640767 w 5599800"/>
              <a:gd name="connsiteY1142" fmla="*/ 3490318 h 3582303"/>
              <a:gd name="connsiteX1143" fmla="*/ 3640767 w 5599800"/>
              <a:gd name="connsiteY1143" fmla="*/ 3481339 h 3582303"/>
              <a:gd name="connsiteX1144" fmla="*/ 3631787 w 5599800"/>
              <a:gd name="connsiteY1144" fmla="*/ 3481339 h 3582303"/>
              <a:gd name="connsiteX1145" fmla="*/ 3631787 w 5599800"/>
              <a:gd name="connsiteY1145" fmla="*/ 3481338 h 3582303"/>
              <a:gd name="connsiteX1146" fmla="*/ 3631787 w 5599800"/>
              <a:gd name="connsiteY1146" fmla="*/ 3472358 h 3582303"/>
              <a:gd name="connsiteX1147" fmla="*/ 3622806 w 5599800"/>
              <a:gd name="connsiteY1147" fmla="*/ 3472358 h 3582303"/>
              <a:gd name="connsiteX1148" fmla="*/ 3622806 w 5599800"/>
              <a:gd name="connsiteY1148" fmla="*/ 3463378 h 3582303"/>
              <a:gd name="connsiteX1149" fmla="*/ 3613826 w 5599800"/>
              <a:gd name="connsiteY1149" fmla="*/ 3463378 h 3582303"/>
              <a:gd name="connsiteX1150" fmla="*/ 3613826 w 5599800"/>
              <a:gd name="connsiteY1150" fmla="*/ 3454398 h 3582303"/>
              <a:gd name="connsiteX1151" fmla="*/ 3604846 w 5599800"/>
              <a:gd name="connsiteY1151" fmla="*/ 3454398 h 3582303"/>
              <a:gd name="connsiteX1152" fmla="*/ 3604846 w 5599800"/>
              <a:gd name="connsiteY1152" fmla="*/ 3454397 h 3582303"/>
              <a:gd name="connsiteX1153" fmla="*/ 3604846 w 5599800"/>
              <a:gd name="connsiteY1153" fmla="*/ 3445417 h 3582303"/>
              <a:gd name="connsiteX1154" fmla="*/ 3595866 w 5599800"/>
              <a:gd name="connsiteY1154" fmla="*/ 3445417 h 3582303"/>
              <a:gd name="connsiteX1155" fmla="*/ 3595865 w 5599800"/>
              <a:gd name="connsiteY1155" fmla="*/ 3445417 h 3582303"/>
              <a:gd name="connsiteX1156" fmla="*/ 3595865 w 5599800"/>
              <a:gd name="connsiteY1156" fmla="*/ 3436437 h 3582303"/>
              <a:gd name="connsiteX1157" fmla="*/ 3586885 w 5599800"/>
              <a:gd name="connsiteY1157" fmla="*/ 3436437 h 3582303"/>
              <a:gd name="connsiteX1158" fmla="*/ 3586885 w 5599800"/>
              <a:gd name="connsiteY1158" fmla="*/ 3427457 h 3582303"/>
              <a:gd name="connsiteX1159" fmla="*/ 3577905 w 5599800"/>
              <a:gd name="connsiteY1159" fmla="*/ 3427457 h 3582303"/>
              <a:gd name="connsiteX1160" fmla="*/ 3577905 w 5599800"/>
              <a:gd name="connsiteY1160" fmla="*/ 3427456 h 3582303"/>
              <a:gd name="connsiteX1161" fmla="*/ 3577905 w 5599800"/>
              <a:gd name="connsiteY1161" fmla="*/ 3418477 h 3582303"/>
              <a:gd name="connsiteX1162" fmla="*/ 3568924 w 5599800"/>
              <a:gd name="connsiteY1162" fmla="*/ 3418477 h 3582303"/>
              <a:gd name="connsiteX1163" fmla="*/ 3568924 w 5599800"/>
              <a:gd name="connsiteY1163" fmla="*/ 3409496 h 3582303"/>
              <a:gd name="connsiteX1164" fmla="*/ 3559945 w 5599800"/>
              <a:gd name="connsiteY1164" fmla="*/ 3409496 h 3582303"/>
              <a:gd name="connsiteX1165" fmla="*/ 3559944 w 5599800"/>
              <a:gd name="connsiteY1165" fmla="*/ 3409496 h 3582303"/>
              <a:gd name="connsiteX1166" fmla="*/ 3559944 w 5599800"/>
              <a:gd name="connsiteY1166" fmla="*/ 3400516 h 3582303"/>
              <a:gd name="connsiteX1167" fmla="*/ 3550964 w 5599800"/>
              <a:gd name="connsiteY1167" fmla="*/ 3400516 h 3582303"/>
              <a:gd name="connsiteX1168" fmla="*/ 3550964 w 5599800"/>
              <a:gd name="connsiteY1168" fmla="*/ 3400515 h 3582303"/>
              <a:gd name="connsiteX1169" fmla="*/ 3550964 w 5599800"/>
              <a:gd name="connsiteY1169" fmla="*/ 3391536 h 3582303"/>
              <a:gd name="connsiteX1170" fmla="*/ 3541985 w 5599800"/>
              <a:gd name="connsiteY1170" fmla="*/ 3391536 h 3582303"/>
              <a:gd name="connsiteX1171" fmla="*/ 3541984 w 5599800"/>
              <a:gd name="connsiteY1171" fmla="*/ 3391536 h 3582303"/>
              <a:gd name="connsiteX1172" fmla="*/ 3541984 w 5599800"/>
              <a:gd name="connsiteY1172" fmla="*/ 3391535 h 3582303"/>
              <a:gd name="connsiteX1173" fmla="*/ 3541984 w 5599800"/>
              <a:gd name="connsiteY1173" fmla="*/ 3382556 h 3582303"/>
              <a:gd name="connsiteX1174" fmla="*/ 3533003 w 5599800"/>
              <a:gd name="connsiteY1174" fmla="*/ 3382556 h 3582303"/>
              <a:gd name="connsiteX1175" fmla="*/ 3533003 w 5599800"/>
              <a:gd name="connsiteY1175" fmla="*/ 3373575 h 3582303"/>
              <a:gd name="connsiteX1176" fmla="*/ 3524024 w 5599800"/>
              <a:gd name="connsiteY1176" fmla="*/ 3373575 h 3582303"/>
              <a:gd name="connsiteX1177" fmla="*/ 3524024 w 5599800"/>
              <a:gd name="connsiteY1177" fmla="*/ 3364595 h 3582303"/>
              <a:gd name="connsiteX1178" fmla="*/ 3515044 w 5599800"/>
              <a:gd name="connsiteY1178" fmla="*/ 3364595 h 3582303"/>
              <a:gd name="connsiteX1179" fmla="*/ 3515043 w 5599800"/>
              <a:gd name="connsiteY1179" fmla="*/ 3364595 h 3582303"/>
              <a:gd name="connsiteX1180" fmla="*/ 3515043 w 5599800"/>
              <a:gd name="connsiteY1180" fmla="*/ 3355615 h 3582303"/>
              <a:gd name="connsiteX1181" fmla="*/ 3506063 w 5599800"/>
              <a:gd name="connsiteY1181" fmla="*/ 3355615 h 3582303"/>
              <a:gd name="connsiteX1182" fmla="*/ 3506063 w 5599800"/>
              <a:gd name="connsiteY1182" fmla="*/ 3355614 h 3582303"/>
              <a:gd name="connsiteX1183" fmla="*/ 3506063 w 5599800"/>
              <a:gd name="connsiteY1183" fmla="*/ 3346635 h 3582303"/>
              <a:gd name="connsiteX1184" fmla="*/ 3497082 w 5599800"/>
              <a:gd name="connsiteY1184" fmla="*/ 3346635 h 3582303"/>
              <a:gd name="connsiteX1185" fmla="*/ 3497082 w 5599800"/>
              <a:gd name="connsiteY1185" fmla="*/ 3337654 h 3582303"/>
              <a:gd name="connsiteX1186" fmla="*/ 3488103 w 5599800"/>
              <a:gd name="connsiteY1186" fmla="*/ 3337654 h 3582303"/>
              <a:gd name="connsiteX1187" fmla="*/ 3488102 w 5599800"/>
              <a:gd name="connsiteY1187" fmla="*/ 3337654 h 3582303"/>
              <a:gd name="connsiteX1188" fmla="*/ 3488102 w 5599800"/>
              <a:gd name="connsiteY1188" fmla="*/ 3328674 h 3582303"/>
              <a:gd name="connsiteX1189" fmla="*/ 3479122 w 5599800"/>
              <a:gd name="connsiteY1189" fmla="*/ 3328674 h 3582303"/>
              <a:gd name="connsiteX1190" fmla="*/ 3479122 w 5599800"/>
              <a:gd name="connsiteY1190" fmla="*/ 3319694 h 3582303"/>
              <a:gd name="connsiteX1191" fmla="*/ 3477363 w 5599800"/>
              <a:gd name="connsiteY1191" fmla="*/ 3319694 h 3582303"/>
              <a:gd name="connsiteX1192" fmla="*/ 3477363 w 5599800"/>
              <a:gd name="connsiteY1192" fmla="*/ 3571141 h 3582303"/>
              <a:gd name="connsiteX1193" fmla="*/ 3406372 w 5599800"/>
              <a:gd name="connsiteY1193" fmla="*/ 3571141 h 3582303"/>
              <a:gd name="connsiteX1194" fmla="*/ 3406372 w 5599800"/>
              <a:gd name="connsiteY1194" fmla="*/ 3562160 h 3582303"/>
              <a:gd name="connsiteX1195" fmla="*/ 3397391 w 5599800"/>
              <a:gd name="connsiteY1195" fmla="*/ 3562160 h 3582303"/>
              <a:gd name="connsiteX1196" fmla="*/ 3397391 w 5599800"/>
              <a:gd name="connsiteY1196" fmla="*/ 3553180 h 3582303"/>
              <a:gd name="connsiteX1197" fmla="*/ 3388411 w 5599800"/>
              <a:gd name="connsiteY1197" fmla="*/ 3553180 h 3582303"/>
              <a:gd name="connsiteX1198" fmla="*/ 3388411 w 5599800"/>
              <a:gd name="connsiteY1198" fmla="*/ 3544200 h 3582303"/>
              <a:gd name="connsiteX1199" fmla="*/ 3379431 w 5599800"/>
              <a:gd name="connsiteY1199" fmla="*/ 3544200 h 3582303"/>
              <a:gd name="connsiteX1200" fmla="*/ 3379431 w 5599800"/>
              <a:gd name="connsiteY1200" fmla="*/ 3535219 h 3582303"/>
              <a:gd name="connsiteX1201" fmla="*/ 3370450 w 5599800"/>
              <a:gd name="connsiteY1201" fmla="*/ 3535219 h 3582303"/>
              <a:gd name="connsiteX1202" fmla="*/ 3370450 w 5599800"/>
              <a:gd name="connsiteY1202" fmla="*/ 3526239 h 3582303"/>
              <a:gd name="connsiteX1203" fmla="*/ 3361470 w 5599800"/>
              <a:gd name="connsiteY1203" fmla="*/ 3526239 h 3582303"/>
              <a:gd name="connsiteX1204" fmla="*/ 3361470 w 5599800"/>
              <a:gd name="connsiteY1204" fmla="*/ 3517259 h 3582303"/>
              <a:gd name="connsiteX1205" fmla="*/ 3352490 w 5599800"/>
              <a:gd name="connsiteY1205" fmla="*/ 3517259 h 3582303"/>
              <a:gd name="connsiteX1206" fmla="*/ 3352490 w 5599800"/>
              <a:gd name="connsiteY1206" fmla="*/ 3508279 h 3582303"/>
              <a:gd name="connsiteX1207" fmla="*/ 3343509 w 5599800"/>
              <a:gd name="connsiteY1207" fmla="*/ 3508279 h 3582303"/>
              <a:gd name="connsiteX1208" fmla="*/ 3343509 w 5599800"/>
              <a:gd name="connsiteY1208" fmla="*/ 3499298 h 3582303"/>
              <a:gd name="connsiteX1209" fmla="*/ 3334529 w 5599800"/>
              <a:gd name="connsiteY1209" fmla="*/ 3499298 h 3582303"/>
              <a:gd name="connsiteX1210" fmla="*/ 3334529 w 5599800"/>
              <a:gd name="connsiteY1210" fmla="*/ 3490318 h 3582303"/>
              <a:gd name="connsiteX1211" fmla="*/ 3325549 w 5599800"/>
              <a:gd name="connsiteY1211" fmla="*/ 3490318 h 3582303"/>
              <a:gd name="connsiteX1212" fmla="*/ 3325549 w 5599800"/>
              <a:gd name="connsiteY1212" fmla="*/ 3481339 h 3582303"/>
              <a:gd name="connsiteX1213" fmla="*/ 3316569 w 5599800"/>
              <a:gd name="connsiteY1213" fmla="*/ 3481339 h 3582303"/>
              <a:gd name="connsiteX1214" fmla="*/ 3316569 w 5599800"/>
              <a:gd name="connsiteY1214" fmla="*/ 3481338 h 3582303"/>
              <a:gd name="connsiteX1215" fmla="*/ 3316569 w 5599800"/>
              <a:gd name="connsiteY1215" fmla="*/ 3472358 h 3582303"/>
              <a:gd name="connsiteX1216" fmla="*/ 3307588 w 5599800"/>
              <a:gd name="connsiteY1216" fmla="*/ 3472358 h 3582303"/>
              <a:gd name="connsiteX1217" fmla="*/ 3307588 w 5599800"/>
              <a:gd name="connsiteY1217" fmla="*/ 3463378 h 3582303"/>
              <a:gd name="connsiteX1218" fmla="*/ 3298608 w 5599800"/>
              <a:gd name="connsiteY1218" fmla="*/ 3463378 h 3582303"/>
              <a:gd name="connsiteX1219" fmla="*/ 3298608 w 5599800"/>
              <a:gd name="connsiteY1219" fmla="*/ 3454398 h 3582303"/>
              <a:gd name="connsiteX1220" fmla="*/ 3289628 w 5599800"/>
              <a:gd name="connsiteY1220" fmla="*/ 3454398 h 3582303"/>
              <a:gd name="connsiteX1221" fmla="*/ 3289628 w 5599800"/>
              <a:gd name="connsiteY1221" fmla="*/ 3454397 h 3582303"/>
              <a:gd name="connsiteX1222" fmla="*/ 3289628 w 5599800"/>
              <a:gd name="connsiteY1222" fmla="*/ 3445417 h 3582303"/>
              <a:gd name="connsiteX1223" fmla="*/ 3280648 w 5599800"/>
              <a:gd name="connsiteY1223" fmla="*/ 3445417 h 3582303"/>
              <a:gd name="connsiteX1224" fmla="*/ 3280647 w 5599800"/>
              <a:gd name="connsiteY1224" fmla="*/ 3445417 h 3582303"/>
              <a:gd name="connsiteX1225" fmla="*/ 3280647 w 5599800"/>
              <a:gd name="connsiteY1225" fmla="*/ 3436437 h 3582303"/>
              <a:gd name="connsiteX1226" fmla="*/ 3271667 w 5599800"/>
              <a:gd name="connsiteY1226" fmla="*/ 3436437 h 3582303"/>
              <a:gd name="connsiteX1227" fmla="*/ 3271667 w 5599800"/>
              <a:gd name="connsiteY1227" fmla="*/ 3427457 h 3582303"/>
              <a:gd name="connsiteX1228" fmla="*/ 3262687 w 5599800"/>
              <a:gd name="connsiteY1228" fmla="*/ 3427457 h 3582303"/>
              <a:gd name="connsiteX1229" fmla="*/ 3262687 w 5599800"/>
              <a:gd name="connsiteY1229" fmla="*/ 3427456 h 3582303"/>
              <a:gd name="connsiteX1230" fmla="*/ 3262687 w 5599800"/>
              <a:gd name="connsiteY1230" fmla="*/ 3418477 h 3582303"/>
              <a:gd name="connsiteX1231" fmla="*/ 3253706 w 5599800"/>
              <a:gd name="connsiteY1231" fmla="*/ 3418477 h 3582303"/>
              <a:gd name="connsiteX1232" fmla="*/ 3253706 w 5599800"/>
              <a:gd name="connsiteY1232" fmla="*/ 3409496 h 3582303"/>
              <a:gd name="connsiteX1233" fmla="*/ 3244727 w 5599800"/>
              <a:gd name="connsiteY1233" fmla="*/ 3409496 h 3582303"/>
              <a:gd name="connsiteX1234" fmla="*/ 3244726 w 5599800"/>
              <a:gd name="connsiteY1234" fmla="*/ 3409496 h 3582303"/>
              <a:gd name="connsiteX1235" fmla="*/ 3244726 w 5599800"/>
              <a:gd name="connsiteY1235" fmla="*/ 3400516 h 3582303"/>
              <a:gd name="connsiteX1236" fmla="*/ 3235746 w 5599800"/>
              <a:gd name="connsiteY1236" fmla="*/ 3400516 h 3582303"/>
              <a:gd name="connsiteX1237" fmla="*/ 3235746 w 5599800"/>
              <a:gd name="connsiteY1237" fmla="*/ 3400515 h 3582303"/>
              <a:gd name="connsiteX1238" fmla="*/ 3235746 w 5599800"/>
              <a:gd name="connsiteY1238" fmla="*/ 3391536 h 3582303"/>
              <a:gd name="connsiteX1239" fmla="*/ 3226767 w 5599800"/>
              <a:gd name="connsiteY1239" fmla="*/ 3391536 h 3582303"/>
              <a:gd name="connsiteX1240" fmla="*/ 3226766 w 5599800"/>
              <a:gd name="connsiteY1240" fmla="*/ 3391536 h 3582303"/>
              <a:gd name="connsiteX1241" fmla="*/ 3226766 w 5599800"/>
              <a:gd name="connsiteY1241" fmla="*/ 3391535 h 3582303"/>
              <a:gd name="connsiteX1242" fmla="*/ 3226766 w 5599800"/>
              <a:gd name="connsiteY1242" fmla="*/ 3382556 h 3582303"/>
              <a:gd name="connsiteX1243" fmla="*/ 3217785 w 5599800"/>
              <a:gd name="connsiteY1243" fmla="*/ 3382556 h 3582303"/>
              <a:gd name="connsiteX1244" fmla="*/ 3217785 w 5599800"/>
              <a:gd name="connsiteY1244" fmla="*/ 3373575 h 3582303"/>
              <a:gd name="connsiteX1245" fmla="*/ 3208806 w 5599800"/>
              <a:gd name="connsiteY1245" fmla="*/ 3373575 h 3582303"/>
              <a:gd name="connsiteX1246" fmla="*/ 3208806 w 5599800"/>
              <a:gd name="connsiteY1246" fmla="*/ 3364595 h 3582303"/>
              <a:gd name="connsiteX1247" fmla="*/ 3199826 w 5599800"/>
              <a:gd name="connsiteY1247" fmla="*/ 3364595 h 3582303"/>
              <a:gd name="connsiteX1248" fmla="*/ 3199825 w 5599800"/>
              <a:gd name="connsiteY1248" fmla="*/ 3364595 h 3582303"/>
              <a:gd name="connsiteX1249" fmla="*/ 3199825 w 5599800"/>
              <a:gd name="connsiteY1249" fmla="*/ 3355615 h 3582303"/>
              <a:gd name="connsiteX1250" fmla="*/ 3190845 w 5599800"/>
              <a:gd name="connsiteY1250" fmla="*/ 3355615 h 3582303"/>
              <a:gd name="connsiteX1251" fmla="*/ 3190845 w 5599800"/>
              <a:gd name="connsiteY1251" fmla="*/ 3355614 h 3582303"/>
              <a:gd name="connsiteX1252" fmla="*/ 3190845 w 5599800"/>
              <a:gd name="connsiteY1252" fmla="*/ 3346635 h 3582303"/>
              <a:gd name="connsiteX1253" fmla="*/ 3181864 w 5599800"/>
              <a:gd name="connsiteY1253" fmla="*/ 3346635 h 3582303"/>
              <a:gd name="connsiteX1254" fmla="*/ 3181864 w 5599800"/>
              <a:gd name="connsiteY1254" fmla="*/ 3337654 h 3582303"/>
              <a:gd name="connsiteX1255" fmla="*/ 3172885 w 5599800"/>
              <a:gd name="connsiteY1255" fmla="*/ 3337654 h 3582303"/>
              <a:gd name="connsiteX1256" fmla="*/ 3172884 w 5599800"/>
              <a:gd name="connsiteY1256" fmla="*/ 3337654 h 3582303"/>
              <a:gd name="connsiteX1257" fmla="*/ 3172884 w 5599800"/>
              <a:gd name="connsiteY1257" fmla="*/ 3328674 h 3582303"/>
              <a:gd name="connsiteX1258" fmla="*/ 3163904 w 5599800"/>
              <a:gd name="connsiteY1258" fmla="*/ 3328674 h 3582303"/>
              <a:gd name="connsiteX1259" fmla="*/ 3163904 w 5599800"/>
              <a:gd name="connsiteY1259" fmla="*/ 3319694 h 3582303"/>
              <a:gd name="connsiteX1260" fmla="*/ 3154924 w 5599800"/>
              <a:gd name="connsiteY1260" fmla="*/ 3319694 h 3582303"/>
              <a:gd name="connsiteX1261" fmla="*/ 3154924 w 5599800"/>
              <a:gd name="connsiteY1261" fmla="*/ 3319693 h 3582303"/>
              <a:gd name="connsiteX1262" fmla="*/ 3154924 w 5599800"/>
              <a:gd name="connsiteY1262" fmla="*/ 3310713 h 3582303"/>
              <a:gd name="connsiteX1263" fmla="*/ 3145944 w 5599800"/>
              <a:gd name="connsiteY1263" fmla="*/ 3310713 h 3582303"/>
              <a:gd name="connsiteX1264" fmla="*/ 3145943 w 5599800"/>
              <a:gd name="connsiteY1264" fmla="*/ 3310713 h 3582303"/>
              <a:gd name="connsiteX1265" fmla="*/ 3145943 w 5599800"/>
              <a:gd name="connsiteY1265" fmla="*/ 3301734 h 3582303"/>
              <a:gd name="connsiteX1266" fmla="*/ 3136965 w 5599800"/>
              <a:gd name="connsiteY1266" fmla="*/ 3301734 h 3582303"/>
              <a:gd name="connsiteX1267" fmla="*/ 3136965 w 5599800"/>
              <a:gd name="connsiteY1267" fmla="*/ 3301733 h 3582303"/>
              <a:gd name="connsiteX1268" fmla="*/ 3136964 w 5599800"/>
              <a:gd name="connsiteY1268" fmla="*/ 3301733 h 3582303"/>
              <a:gd name="connsiteX1269" fmla="*/ 3136963 w 5599800"/>
              <a:gd name="connsiteY1269" fmla="*/ 3301733 h 3582303"/>
              <a:gd name="connsiteX1270" fmla="*/ 3136963 w 5599800"/>
              <a:gd name="connsiteY1270" fmla="*/ 3292753 h 3582303"/>
              <a:gd name="connsiteX1271" fmla="*/ 3127984 w 5599800"/>
              <a:gd name="connsiteY1271" fmla="*/ 3292753 h 3582303"/>
              <a:gd name="connsiteX1272" fmla="*/ 3127983 w 5599800"/>
              <a:gd name="connsiteY1272" fmla="*/ 3292753 h 3582303"/>
              <a:gd name="connsiteX1273" fmla="*/ 3127983 w 5599800"/>
              <a:gd name="connsiteY1273" fmla="*/ 3283773 h 3582303"/>
              <a:gd name="connsiteX1274" fmla="*/ 3124640 w 5599800"/>
              <a:gd name="connsiteY1274" fmla="*/ 3283773 h 3582303"/>
              <a:gd name="connsiteX1275" fmla="*/ 3124640 w 5599800"/>
              <a:gd name="connsiteY1275" fmla="*/ 3571141 h 3582303"/>
              <a:gd name="connsiteX1276" fmla="*/ 3051863 w 5599800"/>
              <a:gd name="connsiteY1276" fmla="*/ 3571141 h 3582303"/>
              <a:gd name="connsiteX1277" fmla="*/ 3051863 w 5599800"/>
              <a:gd name="connsiteY1277" fmla="*/ 3562160 h 3582303"/>
              <a:gd name="connsiteX1278" fmla="*/ 3042882 w 5599800"/>
              <a:gd name="connsiteY1278" fmla="*/ 3562160 h 3582303"/>
              <a:gd name="connsiteX1279" fmla="*/ 3042882 w 5599800"/>
              <a:gd name="connsiteY1279" fmla="*/ 3553180 h 3582303"/>
              <a:gd name="connsiteX1280" fmla="*/ 3033902 w 5599800"/>
              <a:gd name="connsiteY1280" fmla="*/ 3553180 h 3582303"/>
              <a:gd name="connsiteX1281" fmla="*/ 3033902 w 5599800"/>
              <a:gd name="connsiteY1281" fmla="*/ 3544200 h 3582303"/>
              <a:gd name="connsiteX1282" fmla="*/ 3024922 w 5599800"/>
              <a:gd name="connsiteY1282" fmla="*/ 3544200 h 3582303"/>
              <a:gd name="connsiteX1283" fmla="*/ 3024922 w 5599800"/>
              <a:gd name="connsiteY1283" fmla="*/ 3535219 h 3582303"/>
              <a:gd name="connsiteX1284" fmla="*/ 3015941 w 5599800"/>
              <a:gd name="connsiteY1284" fmla="*/ 3535219 h 3582303"/>
              <a:gd name="connsiteX1285" fmla="*/ 3015941 w 5599800"/>
              <a:gd name="connsiteY1285" fmla="*/ 3526239 h 3582303"/>
              <a:gd name="connsiteX1286" fmla="*/ 3006961 w 5599800"/>
              <a:gd name="connsiteY1286" fmla="*/ 3526239 h 3582303"/>
              <a:gd name="connsiteX1287" fmla="*/ 3006961 w 5599800"/>
              <a:gd name="connsiteY1287" fmla="*/ 3517259 h 3582303"/>
              <a:gd name="connsiteX1288" fmla="*/ 2997981 w 5599800"/>
              <a:gd name="connsiteY1288" fmla="*/ 3517259 h 3582303"/>
              <a:gd name="connsiteX1289" fmla="*/ 2997981 w 5599800"/>
              <a:gd name="connsiteY1289" fmla="*/ 3508279 h 3582303"/>
              <a:gd name="connsiteX1290" fmla="*/ 2989000 w 5599800"/>
              <a:gd name="connsiteY1290" fmla="*/ 3508279 h 3582303"/>
              <a:gd name="connsiteX1291" fmla="*/ 2989000 w 5599800"/>
              <a:gd name="connsiteY1291" fmla="*/ 3499298 h 3582303"/>
              <a:gd name="connsiteX1292" fmla="*/ 2980020 w 5599800"/>
              <a:gd name="connsiteY1292" fmla="*/ 3499298 h 3582303"/>
              <a:gd name="connsiteX1293" fmla="*/ 2980020 w 5599800"/>
              <a:gd name="connsiteY1293" fmla="*/ 3490318 h 3582303"/>
              <a:gd name="connsiteX1294" fmla="*/ 2971040 w 5599800"/>
              <a:gd name="connsiteY1294" fmla="*/ 3490318 h 3582303"/>
              <a:gd name="connsiteX1295" fmla="*/ 2971040 w 5599800"/>
              <a:gd name="connsiteY1295" fmla="*/ 3481339 h 3582303"/>
              <a:gd name="connsiteX1296" fmla="*/ 2962060 w 5599800"/>
              <a:gd name="connsiteY1296" fmla="*/ 3481339 h 3582303"/>
              <a:gd name="connsiteX1297" fmla="*/ 2962060 w 5599800"/>
              <a:gd name="connsiteY1297" fmla="*/ 3481338 h 3582303"/>
              <a:gd name="connsiteX1298" fmla="*/ 2962060 w 5599800"/>
              <a:gd name="connsiteY1298" fmla="*/ 3472358 h 3582303"/>
              <a:gd name="connsiteX1299" fmla="*/ 2953079 w 5599800"/>
              <a:gd name="connsiteY1299" fmla="*/ 3472358 h 3582303"/>
              <a:gd name="connsiteX1300" fmla="*/ 2953079 w 5599800"/>
              <a:gd name="connsiteY1300" fmla="*/ 3463378 h 3582303"/>
              <a:gd name="connsiteX1301" fmla="*/ 2944099 w 5599800"/>
              <a:gd name="connsiteY1301" fmla="*/ 3463378 h 3582303"/>
              <a:gd name="connsiteX1302" fmla="*/ 2944099 w 5599800"/>
              <a:gd name="connsiteY1302" fmla="*/ 3454398 h 3582303"/>
              <a:gd name="connsiteX1303" fmla="*/ 2935119 w 5599800"/>
              <a:gd name="connsiteY1303" fmla="*/ 3454398 h 3582303"/>
              <a:gd name="connsiteX1304" fmla="*/ 2935119 w 5599800"/>
              <a:gd name="connsiteY1304" fmla="*/ 3454397 h 3582303"/>
              <a:gd name="connsiteX1305" fmla="*/ 2935119 w 5599800"/>
              <a:gd name="connsiteY1305" fmla="*/ 3445417 h 3582303"/>
              <a:gd name="connsiteX1306" fmla="*/ 2926139 w 5599800"/>
              <a:gd name="connsiteY1306" fmla="*/ 3445417 h 3582303"/>
              <a:gd name="connsiteX1307" fmla="*/ 2926138 w 5599800"/>
              <a:gd name="connsiteY1307" fmla="*/ 3445417 h 3582303"/>
              <a:gd name="connsiteX1308" fmla="*/ 2926138 w 5599800"/>
              <a:gd name="connsiteY1308" fmla="*/ 3436437 h 3582303"/>
              <a:gd name="connsiteX1309" fmla="*/ 2917158 w 5599800"/>
              <a:gd name="connsiteY1309" fmla="*/ 3436437 h 3582303"/>
              <a:gd name="connsiteX1310" fmla="*/ 2917158 w 5599800"/>
              <a:gd name="connsiteY1310" fmla="*/ 3427457 h 3582303"/>
              <a:gd name="connsiteX1311" fmla="*/ 2908178 w 5599800"/>
              <a:gd name="connsiteY1311" fmla="*/ 3427457 h 3582303"/>
              <a:gd name="connsiteX1312" fmla="*/ 2908178 w 5599800"/>
              <a:gd name="connsiteY1312" fmla="*/ 3427456 h 3582303"/>
              <a:gd name="connsiteX1313" fmla="*/ 2908178 w 5599800"/>
              <a:gd name="connsiteY1313" fmla="*/ 3418477 h 3582303"/>
              <a:gd name="connsiteX1314" fmla="*/ 2899197 w 5599800"/>
              <a:gd name="connsiteY1314" fmla="*/ 3418477 h 3582303"/>
              <a:gd name="connsiteX1315" fmla="*/ 2899197 w 5599800"/>
              <a:gd name="connsiteY1315" fmla="*/ 3409496 h 3582303"/>
              <a:gd name="connsiteX1316" fmla="*/ 2890218 w 5599800"/>
              <a:gd name="connsiteY1316" fmla="*/ 3409496 h 3582303"/>
              <a:gd name="connsiteX1317" fmla="*/ 2890217 w 5599800"/>
              <a:gd name="connsiteY1317" fmla="*/ 3409496 h 3582303"/>
              <a:gd name="connsiteX1318" fmla="*/ 2890217 w 5599800"/>
              <a:gd name="connsiteY1318" fmla="*/ 3400516 h 3582303"/>
              <a:gd name="connsiteX1319" fmla="*/ 2881237 w 5599800"/>
              <a:gd name="connsiteY1319" fmla="*/ 3400516 h 3582303"/>
              <a:gd name="connsiteX1320" fmla="*/ 2881237 w 5599800"/>
              <a:gd name="connsiteY1320" fmla="*/ 3400515 h 3582303"/>
              <a:gd name="connsiteX1321" fmla="*/ 2881237 w 5599800"/>
              <a:gd name="connsiteY1321" fmla="*/ 3391536 h 3582303"/>
              <a:gd name="connsiteX1322" fmla="*/ 2872258 w 5599800"/>
              <a:gd name="connsiteY1322" fmla="*/ 3391536 h 3582303"/>
              <a:gd name="connsiteX1323" fmla="*/ 2872257 w 5599800"/>
              <a:gd name="connsiteY1323" fmla="*/ 3391536 h 3582303"/>
              <a:gd name="connsiteX1324" fmla="*/ 2872257 w 5599800"/>
              <a:gd name="connsiteY1324" fmla="*/ 3391535 h 3582303"/>
              <a:gd name="connsiteX1325" fmla="*/ 2872257 w 5599800"/>
              <a:gd name="connsiteY1325" fmla="*/ 3382556 h 3582303"/>
              <a:gd name="connsiteX1326" fmla="*/ 2863276 w 5599800"/>
              <a:gd name="connsiteY1326" fmla="*/ 3382556 h 3582303"/>
              <a:gd name="connsiteX1327" fmla="*/ 2863276 w 5599800"/>
              <a:gd name="connsiteY1327" fmla="*/ 3373575 h 3582303"/>
              <a:gd name="connsiteX1328" fmla="*/ 2854297 w 5599800"/>
              <a:gd name="connsiteY1328" fmla="*/ 3373575 h 3582303"/>
              <a:gd name="connsiteX1329" fmla="*/ 2854297 w 5599800"/>
              <a:gd name="connsiteY1329" fmla="*/ 3364595 h 3582303"/>
              <a:gd name="connsiteX1330" fmla="*/ 2845317 w 5599800"/>
              <a:gd name="connsiteY1330" fmla="*/ 3364595 h 3582303"/>
              <a:gd name="connsiteX1331" fmla="*/ 2845316 w 5599800"/>
              <a:gd name="connsiteY1331" fmla="*/ 3364595 h 3582303"/>
              <a:gd name="connsiteX1332" fmla="*/ 2845316 w 5599800"/>
              <a:gd name="connsiteY1332" fmla="*/ 3355615 h 3582303"/>
              <a:gd name="connsiteX1333" fmla="*/ 2836336 w 5599800"/>
              <a:gd name="connsiteY1333" fmla="*/ 3355615 h 3582303"/>
              <a:gd name="connsiteX1334" fmla="*/ 2836336 w 5599800"/>
              <a:gd name="connsiteY1334" fmla="*/ 3355614 h 3582303"/>
              <a:gd name="connsiteX1335" fmla="*/ 2836336 w 5599800"/>
              <a:gd name="connsiteY1335" fmla="*/ 3346635 h 3582303"/>
              <a:gd name="connsiteX1336" fmla="*/ 2827355 w 5599800"/>
              <a:gd name="connsiteY1336" fmla="*/ 3346635 h 3582303"/>
              <a:gd name="connsiteX1337" fmla="*/ 2827355 w 5599800"/>
              <a:gd name="connsiteY1337" fmla="*/ 3337654 h 3582303"/>
              <a:gd name="connsiteX1338" fmla="*/ 2818376 w 5599800"/>
              <a:gd name="connsiteY1338" fmla="*/ 3337654 h 3582303"/>
              <a:gd name="connsiteX1339" fmla="*/ 2818375 w 5599800"/>
              <a:gd name="connsiteY1339" fmla="*/ 3337654 h 3582303"/>
              <a:gd name="connsiteX1340" fmla="*/ 2818375 w 5599800"/>
              <a:gd name="connsiteY1340" fmla="*/ 3328674 h 3582303"/>
              <a:gd name="connsiteX1341" fmla="*/ 2809395 w 5599800"/>
              <a:gd name="connsiteY1341" fmla="*/ 3328674 h 3582303"/>
              <a:gd name="connsiteX1342" fmla="*/ 2809395 w 5599800"/>
              <a:gd name="connsiteY1342" fmla="*/ 3319694 h 3582303"/>
              <a:gd name="connsiteX1343" fmla="*/ 2800415 w 5599800"/>
              <a:gd name="connsiteY1343" fmla="*/ 3319694 h 3582303"/>
              <a:gd name="connsiteX1344" fmla="*/ 2800415 w 5599800"/>
              <a:gd name="connsiteY1344" fmla="*/ 3319693 h 3582303"/>
              <a:gd name="connsiteX1345" fmla="*/ 2800415 w 5599800"/>
              <a:gd name="connsiteY1345" fmla="*/ 3310713 h 3582303"/>
              <a:gd name="connsiteX1346" fmla="*/ 2791435 w 5599800"/>
              <a:gd name="connsiteY1346" fmla="*/ 3310713 h 3582303"/>
              <a:gd name="connsiteX1347" fmla="*/ 2791434 w 5599800"/>
              <a:gd name="connsiteY1347" fmla="*/ 3310713 h 3582303"/>
              <a:gd name="connsiteX1348" fmla="*/ 2791434 w 5599800"/>
              <a:gd name="connsiteY1348" fmla="*/ 3301734 h 3582303"/>
              <a:gd name="connsiteX1349" fmla="*/ 2782456 w 5599800"/>
              <a:gd name="connsiteY1349" fmla="*/ 3301734 h 3582303"/>
              <a:gd name="connsiteX1350" fmla="*/ 2782456 w 5599800"/>
              <a:gd name="connsiteY1350" fmla="*/ 3301733 h 3582303"/>
              <a:gd name="connsiteX1351" fmla="*/ 2782455 w 5599800"/>
              <a:gd name="connsiteY1351" fmla="*/ 3301733 h 3582303"/>
              <a:gd name="connsiteX1352" fmla="*/ 2782454 w 5599800"/>
              <a:gd name="connsiteY1352" fmla="*/ 3301733 h 3582303"/>
              <a:gd name="connsiteX1353" fmla="*/ 2782454 w 5599800"/>
              <a:gd name="connsiteY1353" fmla="*/ 3292753 h 3582303"/>
              <a:gd name="connsiteX1354" fmla="*/ 2773475 w 5599800"/>
              <a:gd name="connsiteY1354" fmla="*/ 3292753 h 3582303"/>
              <a:gd name="connsiteX1355" fmla="*/ 2773474 w 5599800"/>
              <a:gd name="connsiteY1355" fmla="*/ 3292753 h 3582303"/>
              <a:gd name="connsiteX1356" fmla="*/ 2773474 w 5599800"/>
              <a:gd name="connsiteY1356" fmla="*/ 3283773 h 3582303"/>
              <a:gd name="connsiteX1357" fmla="*/ 2764495 w 5599800"/>
              <a:gd name="connsiteY1357" fmla="*/ 3283773 h 3582303"/>
              <a:gd name="connsiteX1358" fmla="*/ 2764494 w 5599800"/>
              <a:gd name="connsiteY1358" fmla="*/ 3283773 h 3582303"/>
              <a:gd name="connsiteX1359" fmla="*/ 2764494 w 5599800"/>
              <a:gd name="connsiteY1359" fmla="*/ 3274793 h 3582303"/>
              <a:gd name="connsiteX1360" fmla="*/ 2755515 w 5599800"/>
              <a:gd name="connsiteY1360" fmla="*/ 3274793 h 3582303"/>
              <a:gd name="connsiteX1361" fmla="*/ 2755513 w 5599800"/>
              <a:gd name="connsiteY1361" fmla="*/ 3274793 h 3582303"/>
              <a:gd name="connsiteX1362" fmla="*/ 2755513 w 5599800"/>
              <a:gd name="connsiteY1362" fmla="*/ 3265812 h 3582303"/>
              <a:gd name="connsiteX1363" fmla="*/ 2746534 w 5599800"/>
              <a:gd name="connsiteY1363" fmla="*/ 3265812 h 3582303"/>
              <a:gd name="connsiteX1364" fmla="*/ 2746533 w 5599800"/>
              <a:gd name="connsiteY1364" fmla="*/ 3265812 h 3582303"/>
              <a:gd name="connsiteX1365" fmla="*/ 2746533 w 5599800"/>
              <a:gd name="connsiteY1365" fmla="*/ 3256832 h 3582303"/>
              <a:gd name="connsiteX1366" fmla="*/ 2737554 w 5599800"/>
              <a:gd name="connsiteY1366" fmla="*/ 3256832 h 3582303"/>
              <a:gd name="connsiteX1367" fmla="*/ 2737553 w 5599800"/>
              <a:gd name="connsiteY1367" fmla="*/ 3256832 h 3582303"/>
              <a:gd name="connsiteX1368" fmla="*/ 2737553 w 5599800"/>
              <a:gd name="connsiteY1368" fmla="*/ 3247852 h 3582303"/>
              <a:gd name="connsiteX1369" fmla="*/ 2728574 w 5599800"/>
              <a:gd name="connsiteY1369" fmla="*/ 3247852 h 3582303"/>
              <a:gd name="connsiteX1370" fmla="*/ 2728573 w 5599800"/>
              <a:gd name="connsiteY1370" fmla="*/ 3247852 h 3582303"/>
              <a:gd name="connsiteX1371" fmla="*/ 2728573 w 5599800"/>
              <a:gd name="connsiteY1371" fmla="*/ 3247851 h 3582303"/>
              <a:gd name="connsiteX1372" fmla="*/ 2728573 w 5599800"/>
              <a:gd name="connsiteY1372" fmla="*/ 3238872 h 3582303"/>
              <a:gd name="connsiteX1373" fmla="*/ 2719593 w 5599800"/>
              <a:gd name="connsiteY1373" fmla="*/ 3238872 h 3582303"/>
              <a:gd name="connsiteX1374" fmla="*/ 2719592 w 5599800"/>
              <a:gd name="connsiteY1374" fmla="*/ 3238872 h 3582303"/>
              <a:gd name="connsiteX1375" fmla="*/ 2719592 w 5599800"/>
              <a:gd name="connsiteY1375" fmla="*/ 3229891 h 3582303"/>
              <a:gd name="connsiteX1376" fmla="*/ 2710613 w 5599800"/>
              <a:gd name="connsiteY1376" fmla="*/ 3229891 h 3582303"/>
              <a:gd name="connsiteX1377" fmla="*/ 2710612 w 5599800"/>
              <a:gd name="connsiteY1377" fmla="*/ 3229891 h 3582303"/>
              <a:gd name="connsiteX1378" fmla="*/ 2710612 w 5599800"/>
              <a:gd name="connsiteY1378" fmla="*/ 3220911 h 3582303"/>
              <a:gd name="connsiteX1379" fmla="*/ 2701633 w 5599800"/>
              <a:gd name="connsiteY1379" fmla="*/ 3220911 h 3582303"/>
              <a:gd name="connsiteX1380" fmla="*/ 2701633 w 5599800"/>
              <a:gd name="connsiteY1380" fmla="*/ 3220910 h 3582303"/>
              <a:gd name="connsiteX1381" fmla="*/ 2701632 w 5599800"/>
              <a:gd name="connsiteY1381" fmla="*/ 3220910 h 3582303"/>
              <a:gd name="connsiteX1382" fmla="*/ 2701632 w 5599800"/>
              <a:gd name="connsiteY1382" fmla="*/ 3211931 h 3582303"/>
              <a:gd name="connsiteX1383" fmla="*/ 2692653 w 5599800"/>
              <a:gd name="connsiteY1383" fmla="*/ 3211931 h 3582303"/>
              <a:gd name="connsiteX1384" fmla="*/ 2692653 w 5599800"/>
              <a:gd name="connsiteY1384" fmla="*/ 3211930 h 3582303"/>
              <a:gd name="connsiteX1385" fmla="*/ 2692652 w 5599800"/>
              <a:gd name="connsiteY1385" fmla="*/ 3211930 h 3582303"/>
              <a:gd name="connsiteX1386" fmla="*/ 2692652 w 5599800"/>
              <a:gd name="connsiteY1386" fmla="*/ 3202951 h 3582303"/>
              <a:gd name="connsiteX1387" fmla="*/ 2683672 w 5599800"/>
              <a:gd name="connsiteY1387" fmla="*/ 3202951 h 3582303"/>
              <a:gd name="connsiteX1388" fmla="*/ 2683672 w 5599800"/>
              <a:gd name="connsiteY1388" fmla="*/ 3202950 h 3582303"/>
              <a:gd name="connsiteX1389" fmla="*/ 2683672 w 5599800"/>
              <a:gd name="connsiteY1389" fmla="*/ 3193970 h 3582303"/>
              <a:gd name="connsiteX1390" fmla="*/ 2674692 w 5599800"/>
              <a:gd name="connsiteY1390" fmla="*/ 3193970 h 3582303"/>
              <a:gd name="connsiteX1391" fmla="*/ 2674692 w 5599800"/>
              <a:gd name="connsiteY1391" fmla="*/ 3184990 h 3582303"/>
              <a:gd name="connsiteX1392" fmla="*/ 2665712 w 5599800"/>
              <a:gd name="connsiteY1392" fmla="*/ 3184990 h 3582303"/>
              <a:gd name="connsiteX1393" fmla="*/ 2665711 w 5599800"/>
              <a:gd name="connsiteY1393" fmla="*/ 3184990 h 3582303"/>
              <a:gd name="connsiteX1394" fmla="*/ 2665711 w 5599800"/>
              <a:gd name="connsiteY1394" fmla="*/ 3176010 h 3582303"/>
              <a:gd name="connsiteX1395" fmla="*/ 2656732 w 5599800"/>
              <a:gd name="connsiteY1395" fmla="*/ 3176010 h 3582303"/>
              <a:gd name="connsiteX1396" fmla="*/ 2656732 w 5599800"/>
              <a:gd name="connsiteY1396" fmla="*/ 3176009 h 3582303"/>
              <a:gd name="connsiteX1397" fmla="*/ 2656731 w 5599800"/>
              <a:gd name="connsiteY1397" fmla="*/ 3176009 h 3582303"/>
              <a:gd name="connsiteX1398" fmla="*/ 2656731 w 5599800"/>
              <a:gd name="connsiteY1398" fmla="*/ 3167030 h 3582303"/>
              <a:gd name="connsiteX1399" fmla="*/ 2647751 w 5599800"/>
              <a:gd name="connsiteY1399" fmla="*/ 3167030 h 3582303"/>
              <a:gd name="connsiteX1400" fmla="*/ 2647751 w 5599800"/>
              <a:gd name="connsiteY1400" fmla="*/ 3167029 h 3582303"/>
              <a:gd name="connsiteX1401" fmla="*/ 2647751 w 5599800"/>
              <a:gd name="connsiteY1401" fmla="*/ 3158049 h 3582303"/>
              <a:gd name="connsiteX1402" fmla="*/ 2638771 w 5599800"/>
              <a:gd name="connsiteY1402" fmla="*/ 3158049 h 3582303"/>
              <a:gd name="connsiteX1403" fmla="*/ 2638771 w 5599800"/>
              <a:gd name="connsiteY1403" fmla="*/ 3149069 h 3582303"/>
              <a:gd name="connsiteX1404" fmla="*/ 2629791 w 5599800"/>
              <a:gd name="connsiteY1404" fmla="*/ 3149069 h 3582303"/>
              <a:gd name="connsiteX1405" fmla="*/ 2629790 w 5599800"/>
              <a:gd name="connsiteY1405" fmla="*/ 3149069 h 3582303"/>
              <a:gd name="connsiteX1406" fmla="*/ 2629790 w 5599800"/>
              <a:gd name="connsiteY1406" fmla="*/ 3140089 h 3582303"/>
              <a:gd name="connsiteX1407" fmla="*/ 2620811 w 5599800"/>
              <a:gd name="connsiteY1407" fmla="*/ 3140089 h 3582303"/>
              <a:gd name="connsiteX1408" fmla="*/ 2620811 w 5599800"/>
              <a:gd name="connsiteY1408" fmla="*/ 3140088 h 3582303"/>
              <a:gd name="connsiteX1409" fmla="*/ 2620810 w 5599800"/>
              <a:gd name="connsiteY1409" fmla="*/ 3140088 h 3582303"/>
              <a:gd name="connsiteX1410" fmla="*/ 2620810 w 5599800"/>
              <a:gd name="connsiteY1410" fmla="*/ 3131108 h 3582303"/>
              <a:gd name="connsiteX1411" fmla="*/ 2611830 w 5599800"/>
              <a:gd name="connsiteY1411" fmla="*/ 3131108 h 3582303"/>
              <a:gd name="connsiteX1412" fmla="*/ 2611830 w 5599800"/>
              <a:gd name="connsiteY1412" fmla="*/ 3122128 h 3582303"/>
              <a:gd name="connsiteX1413" fmla="*/ 2602850 w 5599800"/>
              <a:gd name="connsiteY1413" fmla="*/ 3122128 h 3582303"/>
              <a:gd name="connsiteX1414" fmla="*/ 2602850 w 5599800"/>
              <a:gd name="connsiteY1414" fmla="*/ 3113148 h 3582303"/>
              <a:gd name="connsiteX1415" fmla="*/ 2593870 w 5599800"/>
              <a:gd name="connsiteY1415" fmla="*/ 3113148 h 3582303"/>
              <a:gd name="connsiteX1416" fmla="*/ 2593869 w 5599800"/>
              <a:gd name="connsiteY1416" fmla="*/ 3113148 h 3582303"/>
              <a:gd name="connsiteX1417" fmla="*/ 2593869 w 5599800"/>
              <a:gd name="connsiteY1417" fmla="*/ 3113147 h 3582303"/>
              <a:gd name="connsiteX1418" fmla="*/ 2593869 w 5599800"/>
              <a:gd name="connsiteY1418" fmla="*/ 3104168 h 3582303"/>
              <a:gd name="connsiteX1419" fmla="*/ 2584890 w 5599800"/>
              <a:gd name="connsiteY1419" fmla="*/ 3104168 h 3582303"/>
              <a:gd name="connsiteX1420" fmla="*/ 2584890 w 5599800"/>
              <a:gd name="connsiteY1420" fmla="*/ 3104167 h 3582303"/>
              <a:gd name="connsiteX1421" fmla="*/ 2584889 w 5599800"/>
              <a:gd name="connsiteY1421" fmla="*/ 3104167 h 3582303"/>
              <a:gd name="connsiteX1422" fmla="*/ 2584889 w 5599800"/>
              <a:gd name="connsiteY1422" fmla="*/ 3095188 h 3582303"/>
              <a:gd name="connsiteX1423" fmla="*/ 2575909 w 5599800"/>
              <a:gd name="connsiteY1423" fmla="*/ 3095188 h 3582303"/>
              <a:gd name="connsiteX1424" fmla="*/ 2575909 w 5599800"/>
              <a:gd name="connsiteY1424" fmla="*/ 3095187 h 3582303"/>
              <a:gd name="connsiteX1425" fmla="*/ 2575909 w 5599800"/>
              <a:gd name="connsiteY1425" fmla="*/ 3086207 h 3582303"/>
              <a:gd name="connsiteX1426" fmla="*/ 2566929 w 5599800"/>
              <a:gd name="connsiteY1426" fmla="*/ 3086207 h 3582303"/>
              <a:gd name="connsiteX1427" fmla="*/ 2566929 w 5599800"/>
              <a:gd name="connsiteY1427" fmla="*/ 3086206 h 3582303"/>
              <a:gd name="connsiteX1428" fmla="*/ 2566928 w 5599800"/>
              <a:gd name="connsiteY1428" fmla="*/ 3086206 h 3582303"/>
              <a:gd name="connsiteX1429" fmla="*/ 2566928 w 5599800"/>
              <a:gd name="connsiteY1429" fmla="*/ 3077227 h 3582303"/>
              <a:gd name="connsiteX1430" fmla="*/ 2557949 w 5599800"/>
              <a:gd name="connsiteY1430" fmla="*/ 3077227 h 3582303"/>
              <a:gd name="connsiteX1431" fmla="*/ 2557948 w 5599800"/>
              <a:gd name="connsiteY1431" fmla="*/ 3077227 h 3582303"/>
              <a:gd name="connsiteX1432" fmla="*/ 2557948 w 5599800"/>
              <a:gd name="connsiteY1432" fmla="*/ 3077226 h 3582303"/>
              <a:gd name="connsiteX1433" fmla="*/ 2557948 w 5599800"/>
              <a:gd name="connsiteY1433" fmla="*/ 3068247 h 3582303"/>
              <a:gd name="connsiteX1434" fmla="*/ 2548969 w 5599800"/>
              <a:gd name="connsiteY1434" fmla="*/ 3068247 h 3582303"/>
              <a:gd name="connsiteX1435" fmla="*/ 2548969 w 5599800"/>
              <a:gd name="connsiteY1435" fmla="*/ 3068246 h 3582303"/>
              <a:gd name="connsiteX1436" fmla="*/ 2548968 w 5599800"/>
              <a:gd name="connsiteY1436" fmla="*/ 3068246 h 3582303"/>
              <a:gd name="connsiteX1437" fmla="*/ 2548968 w 5599800"/>
              <a:gd name="connsiteY1437" fmla="*/ 3059267 h 3582303"/>
              <a:gd name="connsiteX1438" fmla="*/ 2539988 w 5599800"/>
              <a:gd name="connsiteY1438" fmla="*/ 3059267 h 3582303"/>
              <a:gd name="connsiteX1439" fmla="*/ 2539988 w 5599800"/>
              <a:gd name="connsiteY1439" fmla="*/ 3059266 h 3582303"/>
              <a:gd name="connsiteX1440" fmla="*/ 2539987 w 5599800"/>
              <a:gd name="connsiteY1440" fmla="*/ 3059266 h 3582303"/>
              <a:gd name="connsiteX1441" fmla="*/ 2539987 w 5599800"/>
              <a:gd name="connsiteY1441" fmla="*/ 3050286 h 3582303"/>
              <a:gd name="connsiteX1442" fmla="*/ 2531008 w 5599800"/>
              <a:gd name="connsiteY1442" fmla="*/ 3050286 h 3582303"/>
              <a:gd name="connsiteX1443" fmla="*/ 2531008 w 5599800"/>
              <a:gd name="connsiteY1443" fmla="*/ 3050285 h 3582303"/>
              <a:gd name="connsiteX1444" fmla="*/ 2531007 w 5599800"/>
              <a:gd name="connsiteY1444" fmla="*/ 3050285 h 3582303"/>
              <a:gd name="connsiteX1445" fmla="*/ 2531007 w 5599800"/>
              <a:gd name="connsiteY1445" fmla="*/ 3041305 h 3582303"/>
              <a:gd name="connsiteX1446" fmla="*/ 2522027 w 5599800"/>
              <a:gd name="connsiteY1446" fmla="*/ 3041305 h 3582303"/>
              <a:gd name="connsiteX1447" fmla="*/ 2522027 w 5599800"/>
              <a:gd name="connsiteY1447" fmla="*/ 3032326 h 3582303"/>
              <a:gd name="connsiteX1448" fmla="*/ 2513048 w 5599800"/>
              <a:gd name="connsiteY1448" fmla="*/ 3032326 h 3582303"/>
              <a:gd name="connsiteX1449" fmla="*/ 2513048 w 5599800"/>
              <a:gd name="connsiteY1449" fmla="*/ 3032325 h 3582303"/>
              <a:gd name="connsiteX1450" fmla="*/ 2513047 w 5599800"/>
              <a:gd name="connsiteY1450" fmla="*/ 3032325 h 3582303"/>
              <a:gd name="connsiteX1451" fmla="*/ 2513047 w 5599800"/>
              <a:gd name="connsiteY1451" fmla="*/ 3023345 h 3582303"/>
              <a:gd name="connsiteX1452" fmla="*/ 2504067 w 5599800"/>
              <a:gd name="connsiteY1452" fmla="*/ 3023345 h 3582303"/>
              <a:gd name="connsiteX1453" fmla="*/ 2504066 w 5599800"/>
              <a:gd name="connsiteY1453" fmla="*/ 3023345 h 3582303"/>
              <a:gd name="connsiteX1454" fmla="*/ 2504066 w 5599800"/>
              <a:gd name="connsiteY1454" fmla="*/ 3014365 h 3582303"/>
              <a:gd name="connsiteX1455" fmla="*/ 2495087 w 5599800"/>
              <a:gd name="connsiteY1455" fmla="*/ 3014365 h 3582303"/>
              <a:gd name="connsiteX1456" fmla="*/ 2495087 w 5599800"/>
              <a:gd name="connsiteY1456" fmla="*/ 3005385 h 3582303"/>
              <a:gd name="connsiteX1457" fmla="*/ 2486107 w 5599800"/>
              <a:gd name="connsiteY1457" fmla="*/ 3005385 h 3582303"/>
              <a:gd name="connsiteX1458" fmla="*/ 2486106 w 5599800"/>
              <a:gd name="connsiteY1458" fmla="*/ 3005385 h 3582303"/>
              <a:gd name="connsiteX1459" fmla="*/ 2486106 w 5599800"/>
              <a:gd name="connsiteY1459" fmla="*/ 3005384 h 3582303"/>
              <a:gd name="connsiteX1460" fmla="*/ 2486106 w 5599800"/>
              <a:gd name="connsiteY1460" fmla="*/ 2996404 h 3582303"/>
              <a:gd name="connsiteX1461" fmla="*/ 2477126 w 5599800"/>
              <a:gd name="connsiteY1461" fmla="*/ 2996404 h 3582303"/>
              <a:gd name="connsiteX1462" fmla="*/ 2477126 w 5599800"/>
              <a:gd name="connsiteY1462" fmla="*/ 2987424 h 3582303"/>
              <a:gd name="connsiteX1463" fmla="*/ 2468146 w 5599800"/>
              <a:gd name="connsiteY1463" fmla="*/ 2987424 h 3582303"/>
              <a:gd name="connsiteX1464" fmla="*/ 2468145 w 5599800"/>
              <a:gd name="connsiteY1464" fmla="*/ 2987424 h 3582303"/>
              <a:gd name="connsiteX1465" fmla="*/ 2468145 w 5599800"/>
              <a:gd name="connsiteY1465" fmla="*/ 2978444 h 3582303"/>
              <a:gd name="connsiteX1466" fmla="*/ 2459166 w 5599800"/>
              <a:gd name="connsiteY1466" fmla="*/ 2978444 h 3582303"/>
              <a:gd name="connsiteX1467" fmla="*/ 2459166 w 5599800"/>
              <a:gd name="connsiteY1467" fmla="*/ 2978443 h 3582303"/>
              <a:gd name="connsiteX1468" fmla="*/ 2459165 w 5599800"/>
              <a:gd name="connsiteY1468" fmla="*/ 2978443 h 3582303"/>
              <a:gd name="connsiteX1469" fmla="*/ 2459165 w 5599800"/>
              <a:gd name="connsiteY1469" fmla="*/ 2969464 h 3582303"/>
              <a:gd name="connsiteX1470" fmla="*/ 2450185 w 5599800"/>
              <a:gd name="connsiteY1470" fmla="*/ 2969464 h 3582303"/>
              <a:gd name="connsiteX1471" fmla="*/ 2450185 w 5599800"/>
              <a:gd name="connsiteY1471" fmla="*/ 2969463 h 3582303"/>
              <a:gd name="connsiteX1472" fmla="*/ 2450185 w 5599800"/>
              <a:gd name="connsiteY1472" fmla="*/ 2960483 h 3582303"/>
              <a:gd name="connsiteX1473" fmla="*/ 2441205 w 5599800"/>
              <a:gd name="connsiteY1473" fmla="*/ 2960483 h 3582303"/>
              <a:gd name="connsiteX1474" fmla="*/ 2441205 w 5599800"/>
              <a:gd name="connsiteY1474" fmla="*/ 2951503 h 3582303"/>
              <a:gd name="connsiteX1475" fmla="*/ 2432225 w 5599800"/>
              <a:gd name="connsiteY1475" fmla="*/ 2951503 h 3582303"/>
              <a:gd name="connsiteX1476" fmla="*/ 2432225 w 5599800"/>
              <a:gd name="connsiteY1476" fmla="*/ 2951502 h 3582303"/>
              <a:gd name="connsiteX1477" fmla="*/ 2432224 w 5599800"/>
              <a:gd name="connsiteY1477" fmla="*/ 2951502 h 3582303"/>
              <a:gd name="connsiteX1478" fmla="*/ 2432224 w 5599800"/>
              <a:gd name="connsiteY1478" fmla="*/ 2942523 h 3582303"/>
              <a:gd name="connsiteX1479" fmla="*/ 2423245 w 5599800"/>
              <a:gd name="connsiteY1479" fmla="*/ 2942523 h 3582303"/>
              <a:gd name="connsiteX1480" fmla="*/ 2423245 w 5599800"/>
              <a:gd name="connsiteY1480" fmla="*/ 2942522 h 3582303"/>
              <a:gd name="connsiteX1481" fmla="*/ 2423244 w 5599800"/>
              <a:gd name="connsiteY1481" fmla="*/ 2942522 h 3582303"/>
              <a:gd name="connsiteX1482" fmla="*/ 2423244 w 5599800"/>
              <a:gd name="connsiteY1482" fmla="*/ 2933543 h 3582303"/>
              <a:gd name="connsiteX1483" fmla="*/ 2414264 w 5599800"/>
              <a:gd name="connsiteY1483" fmla="*/ 2933543 h 3582303"/>
              <a:gd name="connsiteX1484" fmla="*/ 2414264 w 5599800"/>
              <a:gd name="connsiteY1484" fmla="*/ 2933542 h 3582303"/>
              <a:gd name="connsiteX1485" fmla="*/ 2414264 w 5599800"/>
              <a:gd name="connsiteY1485" fmla="*/ 2924562 h 3582303"/>
              <a:gd name="connsiteX1486" fmla="*/ 2405284 w 5599800"/>
              <a:gd name="connsiteY1486" fmla="*/ 2924562 h 3582303"/>
              <a:gd name="connsiteX1487" fmla="*/ 2405284 w 5599800"/>
              <a:gd name="connsiteY1487" fmla="*/ 2915582 h 3582303"/>
              <a:gd name="connsiteX1488" fmla="*/ 2396304 w 5599800"/>
              <a:gd name="connsiteY1488" fmla="*/ 2915582 h 3582303"/>
              <a:gd name="connsiteX1489" fmla="*/ 2396303 w 5599800"/>
              <a:gd name="connsiteY1489" fmla="*/ 2915582 h 3582303"/>
              <a:gd name="connsiteX1490" fmla="*/ 2396303 w 5599800"/>
              <a:gd name="connsiteY1490" fmla="*/ 2906602 h 3582303"/>
              <a:gd name="connsiteX1491" fmla="*/ 2387324 w 5599800"/>
              <a:gd name="connsiteY1491" fmla="*/ 2906602 h 3582303"/>
              <a:gd name="connsiteX1492" fmla="*/ 2387324 w 5599800"/>
              <a:gd name="connsiteY1492" fmla="*/ 2906601 h 3582303"/>
              <a:gd name="connsiteX1493" fmla="*/ 2387323 w 5599800"/>
              <a:gd name="connsiteY1493" fmla="*/ 2906601 h 3582303"/>
              <a:gd name="connsiteX1494" fmla="*/ 2387323 w 5599800"/>
              <a:gd name="connsiteY1494" fmla="*/ 2897622 h 3582303"/>
              <a:gd name="connsiteX1495" fmla="*/ 2378343 w 5599800"/>
              <a:gd name="connsiteY1495" fmla="*/ 2897622 h 3582303"/>
              <a:gd name="connsiteX1496" fmla="*/ 2378343 w 5599800"/>
              <a:gd name="connsiteY1496" fmla="*/ 2897621 h 3582303"/>
              <a:gd name="connsiteX1497" fmla="*/ 2378343 w 5599800"/>
              <a:gd name="connsiteY1497" fmla="*/ 2888641 h 3582303"/>
              <a:gd name="connsiteX1498" fmla="*/ 2369363 w 5599800"/>
              <a:gd name="connsiteY1498" fmla="*/ 2888641 h 3582303"/>
              <a:gd name="connsiteX1499" fmla="*/ 2369363 w 5599800"/>
              <a:gd name="connsiteY1499" fmla="*/ 2879661 h 3582303"/>
              <a:gd name="connsiteX1500" fmla="*/ 2360383 w 5599800"/>
              <a:gd name="connsiteY1500" fmla="*/ 2879661 h 3582303"/>
              <a:gd name="connsiteX1501" fmla="*/ 2360382 w 5599800"/>
              <a:gd name="connsiteY1501" fmla="*/ 2879661 h 3582303"/>
              <a:gd name="connsiteX1502" fmla="*/ 2360382 w 5599800"/>
              <a:gd name="connsiteY1502" fmla="*/ 2870681 h 3582303"/>
              <a:gd name="connsiteX1503" fmla="*/ 2351403 w 5599800"/>
              <a:gd name="connsiteY1503" fmla="*/ 2870681 h 3582303"/>
              <a:gd name="connsiteX1504" fmla="*/ 2351403 w 5599800"/>
              <a:gd name="connsiteY1504" fmla="*/ 2870680 h 3582303"/>
              <a:gd name="connsiteX1505" fmla="*/ 2351402 w 5599800"/>
              <a:gd name="connsiteY1505" fmla="*/ 2870680 h 3582303"/>
              <a:gd name="connsiteX1506" fmla="*/ 2351402 w 5599800"/>
              <a:gd name="connsiteY1506" fmla="*/ 2861700 h 3582303"/>
              <a:gd name="connsiteX1507" fmla="*/ 2342422 w 5599800"/>
              <a:gd name="connsiteY1507" fmla="*/ 2861700 h 3582303"/>
              <a:gd name="connsiteX1508" fmla="*/ 2342422 w 5599800"/>
              <a:gd name="connsiteY1508" fmla="*/ 2852721 h 3582303"/>
              <a:gd name="connsiteX1509" fmla="*/ 2333443 w 5599800"/>
              <a:gd name="connsiteY1509" fmla="*/ 2852721 h 3582303"/>
              <a:gd name="connsiteX1510" fmla="*/ 2333443 w 5599800"/>
              <a:gd name="connsiteY1510" fmla="*/ 2852720 h 3582303"/>
              <a:gd name="connsiteX1511" fmla="*/ 2333442 w 5599800"/>
              <a:gd name="connsiteY1511" fmla="*/ 2852720 h 3582303"/>
              <a:gd name="connsiteX1512" fmla="*/ 2333442 w 5599800"/>
              <a:gd name="connsiteY1512" fmla="*/ 2843740 h 3582303"/>
              <a:gd name="connsiteX1513" fmla="*/ 2324462 w 5599800"/>
              <a:gd name="connsiteY1513" fmla="*/ 2843740 h 3582303"/>
              <a:gd name="connsiteX1514" fmla="*/ 2324461 w 5599800"/>
              <a:gd name="connsiteY1514" fmla="*/ 2843740 h 3582303"/>
              <a:gd name="connsiteX1515" fmla="*/ 2324461 w 5599800"/>
              <a:gd name="connsiteY1515" fmla="*/ 2834760 h 3582303"/>
              <a:gd name="connsiteX1516" fmla="*/ 2315482 w 5599800"/>
              <a:gd name="connsiteY1516" fmla="*/ 2834760 h 3582303"/>
              <a:gd name="connsiteX1517" fmla="*/ 2315482 w 5599800"/>
              <a:gd name="connsiteY1517" fmla="*/ 2825780 h 3582303"/>
              <a:gd name="connsiteX1518" fmla="*/ 2306502 w 5599800"/>
              <a:gd name="connsiteY1518" fmla="*/ 2825780 h 3582303"/>
              <a:gd name="connsiteX1519" fmla="*/ 2306501 w 5599800"/>
              <a:gd name="connsiteY1519" fmla="*/ 2825780 h 3582303"/>
              <a:gd name="connsiteX1520" fmla="*/ 2306501 w 5599800"/>
              <a:gd name="connsiteY1520" fmla="*/ 2825779 h 3582303"/>
              <a:gd name="connsiteX1521" fmla="*/ 2306501 w 5599800"/>
              <a:gd name="connsiteY1521" fmla="*/ 2816799 h 3582303"/>
              <a:gd name="connsiteX1522" fmla="*/ 2297521 w 5599800"/>
              <a:gd name="connsiteY1522" fmla="*/ 2816799 h 3582303"/>
              <a:gd name="connsiteX1523" fmla="*/ 2297521 w 5599800"/>
              <a:gd name="connsiteY1523" fmla="*/ 2807819 h 3582303"/>
              <a:gd name="connsiteX1524" fmla="*/ 2288541 w 5599800"/>
              <a:gd name="connsiteY1524" fmla="*/ 2807819 h 3582303"/>
              <a:gd name="connsiteX1525" fmla="*/ 2288540 w 5599800"/>
              <a:gd name="connsiteY1525" fmla="*/ 2807819 h 3582303"/>
              <a:gd name="connsiteX1526" fmla="*/ 2288540 w 5599800"/>
              <a:gd name="connsiteY1526" fmla="*/ 2798839 h 3582303"/>
              <a:gd name="connsiteX1527" fmla="*/ 2279561 w 5599800"/>
              <a:gd name="connsiteY1527" fmla="*/ 2798839 h 3582303"/>
              <a:gd name="connsiteX1528" fmla="*/ 2279561 w 5599800"/>
              <a:gd name="connsiteY1528" fmla="*/ 2798838 h 3582303"/>
              <a:gd name="connsiteX1529" fmla="*/ 2279560 w 5599800"/>
              <a:gd name="connsiteY1529" fmla="*/ 2798838 h 3582303"/>
              <a:gd name="connsiteX1530" fmla="*/ 2279560 w 5599800"/>
              <a:gd name="connsiteY1530" fmla="*/ 2789859 h 3582303"/>
              <a:gd name="connsiteX1531" fmla="*/ 2270580 w 5599800"/>
              <a:gd name="connsiteY1531" fmla="*/ 2789859 h 3582303"/>
              <a:gd name="connsiteX1532" fmla="*/ 2270580 w 5599800"/>
              <a:gd name="connsiteY1532" fmla="*/ 2789858 h 3582303"/>
              <a:gd name="connsiteX1533" fmla="*/ 2270580 w 5599800"/>
              <a:gd name="connsiteY1533" fmla="*/ 2780878 h 3582303"/>
              <a:gd name="connsiteX1534" fmla="*/ 2261600 w 5599800"/>
              <a:gd name="connsiteY1534" fmla="*/ 2780878 h 3582303"/>
              <a:gd name="connsiteX1535" fmla="*/ 2261600 w 5599800"/>
              <a:gd name="connsiteY1535" fmla="*/ 2771898 h 3582303"/>
              <a:gd name="connsiteX1536" fmla="*/ 2252620 w 5599800"/>
              <a:gd name="connsiteY1536" fmla="*/ 2771898 h 3582303"/>
              <a:gd name="connsiteX1537" fmla="*/ 2252620 w 5599800"/>
              <a:gd name="connsiteY1537" fmla="*/ 2771897 h 3582303"/>
              <a:gd name="connsiteX1538" fmla="*/ 2252619 w 5599800"/>
              <a:gd name="connsiteY1538" fmla="*/ 2771897 h 3582303"/>
              <a:gd name="connsiteX1539" fmla="*/ 2252619 w 5599800"/>
              <a:gd name="connsiteY1539" fmla="*/ 2762918 h 3582303"/>
              <a:gd name="connsiteX1540" fmla="*/ 2243641 w 5599800"/>
              <a:gd name="connsiteY1540" fmla="*/ 2762918 h 3582303"/>
              <a:gd name="connsiteX1541" fmla="*/ 2243640 w 5599800"/>
              <a:gd name="connsiteY1541" fmla="*/ 2762918 h 3582303"/>
              <a:gd name="connsiteX1542" fmla="*/ 2243640 w 5599800"/>
              <a:gd name="connsiteY1542" fmla="*/ 2762917 h 3582303"/>
              <a:gd name="connsiteX1543" fmla="*/ 2243639 w 5599800"/>
              <a:gd name="connsiteY1543" fmla="*/ 2762917 h 3582303"/>
              <a:gd name="connsiteX1544" fmla="*/ 2243639 w 5599800"/>
              <a:gd name="connsiteY1544" fmla="*/ 2753938 h 3582303"/>
              <a:gd name="connsiteX1545" fmla="*/ 2234659 w 5599800"/>
              <a:gd name="connsiteY1545" fmla="*/ 2753938 h 3582303"/>
              <a:gd name="connsiteX1546" fmla="*/ 2234659 w 5599800"/>
              <a:gd name="connsiteY1546" fmla="*/ 2753937 h 3582303"/>
              <a:gd name="connsiteX1547" fmla="*/ 2234659 w 5599800"/>
              <a:gd name="connsiteY1547" fmla="*/ 2744957 h 3582303"/>
              <a:gd name="connsiteX1548" fmla="*/ 2225680 w 5599800"/>
              <a:gd name="connsiteY1548" fmla="*/ 2744957 h 3582303"/>
              <a:gd name="connsiteX1549" fmla="*/ 2225679 w 5599800"/>
              <a:gd name="connsiteY1549" fmla="*/ 2744957 h 3582303"/>
              <a:gd name="connsiteX1550" fmla="*/ 2225679 w 5599800"/>
              <a:gd name="connsiteY1550" fmla="*/ 2735977 h 3582303"/>
              <a:gd name="connsiteX1551" fmla="*/ 2216700 w 5599800"/>
              <a:gd name="connsiteY1551" fmla="*/ 2735977 h 3582303"/>
              <a:gd name="connsiteX1552" fmla="*/ 2216699 w 5599800"/>
              <a:gd name="connsiteY1552" fmla="*/ 2735977 h 3582303"/>
              <a:gd name="connsiteX1553" fmla="*/ 2216698 w 5599800"/>
              <a:gd name="connsiteY1553" fmla="*/ 2735977 h 3582303"/>
              <a:gd name="connsiteX1554" fmla="*/ 2216698 w 5599800"/>
              <a:gd name="connsiteY1554" fmla="*/ 2726997 h 3582303"/>
              <a:gd name="connsiteX1555" fmla="*/ 2207719 w 5599800"/>
              <a:gd name="connsiteY1555" fmla="*/ 2726997 h 3582303"/>
              <a:gd name="connsiteX1556" fmla="*/ 2207719 w 5599800"/>
              <a:gd name="connsiteY1556" fmla="*/ 2726996 h 3582303"/>
              <a:gd name="connsiteX1557" fmla="*/ 2207718 w 5599800"/>
              <a:gd name="connsiteY1557" fmla="*/ 2726996 h 3582303"/>
              <a:gd name="connsiteX1558" fmla="*/ 2207718 w 5599800"/>
              <a:gd name="connsiteY1558" fmla="*/ 2718017 h 3582303"/>
              <a:gd name="connsiteX1559" fmla="*/ 2198738 w 5599800"/>
              <a:gd name="connsiteY1559" fmla="*/ 2718017 h 3582303"/>
              <a:gd name="connsiteX1560" fmla="*/ 2198738 w 5599800"/>
              <a:gd name="connsiteY1560" fmla="*/ 2718016 h 3582303"/>
              <a:gd name="connsiteX1561" fmla="*/ 2198738 w 5599800"/>
              <a:gd name="connsiteY1561" fmla="*/ 2709036 h 3582303"/>
              <a:gd name="connsiteX1562" fmla="*/ 2189759 w 5599800"/>
              <a:gd name="connsiteY1562" fmla="*/ 2709036 h 3582303"/>
              <a:gd name="connsiteX1563" fmla="*/ 2189758 w 5599800"/>
              <a:gd name="connsiteY1563" fmla="*/ 2709036 h 3582303"/>
              <a:gd name="connsiteX1564" fmla="*/ 2189758 w 5599800"/>
              <a:gd name="connsiteY1564" fmla="*/ 2700056 h 3582303"/>
              <a:gd name="connsiteX1565" fmla="*/ 2180778 w 5599800"/>
              <a:gd name="connsiteY1565" fmla="*/ 2700056 h 3582303"/>
              <a:gd name="connsiteX1566" fmla="*/ 2180777 w 5599800"/>
              <a:gd name="connsiteY1566" fmla="*/ 2700056 h 3582303"/>
              <a:gd name="connsiteX1567" fmla="*/ 2180777 w 5599800"/>
              <a:gd name="connsiteY1567" fmla="*/ 2691076 h 3582303"/>
              <a:gd name="connsiteX1568" fmla="*/ 2171798 w 5599800"/>
              <a:gd name="connsiteY1568" fmla="*/ 2691076 h 3582303"/>
              <a:gd name="connsiteX1569" fmla="*/ 2171798 w 5599800"/>
              <a:gd name="connsiteY1569" fmla="*/ 2691075 h 3582303"/>
              <a:gd name="connsiteX1570" fmla="*/ 2171797 w 5599800"/>
              <a:gd name="connsiteY1570" fmla="*/ 2691075 h 3582303"/>
              <a:gd name="connsiteX1571" fmla="*/ 2171797 w 5599800"/>
              <a:gd name="connsiteY1571" fmla="*/ 2682095 h 3582303"/>
              <a:gd name="connsiteX1572" fmla="*/ 2162818 w 5599800"/>
              <a:gd name="connsiteY1572" fmla="*/ 2682095 h 3582303"/>
              <a:gd name="connsiteX1573" fmla="*/ 2162817 w 5599800"/>
              <a:gd name="connsiteY1573" fmla="*/ 2682095 h 3582303"/>
              <a:gd name="connsiteX1574" fmla="*/ 2162817 w 5599800"/>
              <a:gd name="connsiteY1574" fmla="*/ 2673116 h 3582303"/>
              <a:gd name="connsiteX1575" fmla="*/ 2153838 w 5599800"/>
              <a:gd name="connsiteY1575" fmla="*/ 2673116 h 3582303"/>
              <a:gd name="connsiteX1576" fmla="*/ 2153838 w 5599800"/>
              <a:gd name="connsiteY1576" fmla="*/ 2673115 h 3582303"/>
              <a:gd name="connsiteX1577" fmla="*/ 2153837 w 5599800"/>
              <a:gd name="connsiteY1577" fmla="*/ 2673115 h 3582303"/>
              <a:gd name="connsiteX1578" fmla="*/ 2153837 w 5599800"/>
              <a:gd name="connsiteY1578" fmla="*/ 2664135 h 3582303"/>
              <a:gd name="connsiteX1579" fmla="*/ 2144857 w 5599800"/>
              <a:gd name="connsiteY1579" fmla="*/ 2664135 h 3582303"/>
              <a:gd name="connsiteX1580" fmla="*/ 2144857 w 5599800"/>
              <a:gd name="connsiteY1580" fmla="*/ 2655155 h 3582303"/>
              <a:gd name="connsiteX1581" fmla="*/ 2135877 w 5599800"/>
              <a:gd name="connsiteY1581" fmla="*/ 2655155 h 3582303"/>
              <a:gd name="connsiteX1582" fmla="*/ 2135877 w 5599800"/>
              <a:gd name="connsiteY1582" fmla="*/ 2646175 h 3582303"/>
              <a:gd name="connsiteX1583" fmla="*/ 2126897 w 5599800"/>
              <a:gd name="connsiteY1583" fmla="*/ 2646175 h 3582303"/>
              <a:gd name="connsiteX1584" fmla="*/ 2126896 w 5599800"/>
              <a:gd name="connsiteY1584" fmla="*/ 2646175 h 3582303"/>
              <a:gd name="connsiteX1585" fmla="*/ 2126896 w 5599800"/>
              <a:gd name="connsiteY1585" fmla="*/ 2637194 h 3582303"/>
              <a:gd name="connsiteX1586" fmla="*/ 2117917 w 5599800"/>
              <a:gd name="connsiteY1586" fmla="*/ 2637194 h 3582303"/>
              <a:gd name="connsiteX1587" fmla="*/ 2117916 w 5599800"/>
              <a:gd name="connsiteY1587" fmla="*/ 2637194 h 3582303"/>
              <a:gd name="connsiteX1588" fmla="*/ 2117916 w 5599800"/>
              <a:gd name="connsiteY1588" fmla="*/ 2628214 h 3582303"/>
              <a:gd name="connsiteX1589" fmla="*/ 2108936 w 5599800"/>
              <a:gd name="connsiteY1589" fmla="*/ 2628214 h 3582303"/>
              <a:gd name="connsiteX1590" fmla="*/ 2108936 w 5599800"/>
              <a:gd name="connsiteY1590" fmla="*/ 2619234 h 3582303"/>
              <a:gd name="connsiteX1591" fmla="*/ 2099956 w 5599800"/>
              <a:gd name="connsiteY1591" fmla="*/ 2619234 h 3582303"/>
              <a:gd name="connsiteX1592" fmla="*/ 2099956 w 5599800"/>
              <a:gd name="connsiteY1592" fmla="*/ 2619233 h 3582303"/>
              <a:gd name="connsiteX1593" fmla="*/ 2099956 w 5599800"/>
              <a:gd name="connsiteY1593" fmla="*/ 2610254 h 3582303"/>
              <a:gd name="connsiteX1594" fmla="*/ 2090975 w 5599800"/>
              <a:gd name="connsiteY1594" fmla="*/ 2610254 h 3582303"/>
              <a:gd name="connsiteX1595" fmla="*/ 2090975 w 5599800"/>
              <a:gd name="connsiteY1595" fmla="*/ 2601273 h 3582303"/>
              <a:gd name="connsiteX1596" fmla="*/ 2081996 w 5599800"/>
              <a:gd name="connsiteY1596" fmla="*/ 2601273 h 3582303"/>
              <a:gd name="connsiteX1597" fmla="*/ 2081995 w 5599800"/>
              <a:gd name="connsiteY1597" fmla="*/ 2601273 h 3582303"/>
              <a:gd name="connsiteX1598" fmla="*/ 2081995 w 5599800"/>
              <a:gd name="connsiteY1598" fmla="*/ 2592293 h 3582303"/>
              <a:gd name="connsiteX1599" fmla="*/ 2073015 w 5599800"/>
              <a:gd name="connsiteY1599" fmla="*/ 2592293 h 3582303"/>
              <a:gd name="connsiteX1600" fmla="*/ 2073015 w 5599800"/>
              <a:gd name="connsiteY1600" fmla="*/ 2592292 h 3582303"/>
              <a:gd name="connsiteX1601" fmla="*/ 2073015 w 5599800"/>
              <a:gd name="connsiteY1601" fmla="*/ 2583313 h 3582303"/>
              <a:gd name="connsiteX1602" fmla="*/ 2064035 w 5599800"/>
              <a:gd name="connsiteY1602" fmla="*/ 2583313 h 3582303"/>
              <a:gd name="connsiteX1603" fmla="*/ 2064035 w 5599800"/>
              <a:gd name="connsiteY1603" fmla="*/ 2583312 h 3582303"/>
              <a:gd name="connsiteX1604" fmla="*/ 2064035 w 5599800"/>
              <a:gd name="connsiteY1604" fmla="*/ 2574333 h 3582303"/>
              <a:gd name="connsiteX1605" fmla="*/ 2055054 w 5599800"/>
              <a:gd name="connsiteY1605" fmla="*/ 2574333 h 3582303"/>
              <a:gd name="connsiteX1606" fmla="*/ 2055054 w 5599800"/>
              <a:gd name="connsiteY1606" fmla="*/ 2574332 h 3582303"/>
              <a:gd name="connsiteX1607" fmla="*/ 2055054 w 5599800"/>
              <a:gd name="connsiteY1607" fmla="*/ 2565352 h 3582303"/>
              <a:gd name="connsiteX1608" fmla="*/ 2046075 w 5599800"/>
              <a:gd name="connsiteY1608" fmla="*/ 2565352 h 3582303"/>
              <a:gd name="connsiteX1609" fmla="*/ 2046074 w 5599800"/>
              <a:gd name="connsiteY1609" fmla="*/ 2565352 h 3582303"/>
              <a:gd name="connsiteX1610" fmla="*/ 2046074 w 5599800"/>
              <a:gd name="connsiteY1610" fmla="*/ 2556372 h 3582303"/>
              <a:gd name="connsiteX1611" fmla="*/ 2037094 w 5599800"/>
              <a:gd name="connsiteY1611" fmla="*/ 2556372 h 3582303"/>
              <a:gd name="connsiteX1612" fmla="*/ 2037094 w 5599800"/>
              <a:gd name="connsiteY1612" fmla="*/ 2547392 h 3582303"/>
              <a:gd name="connsiteX1613" fmla="*/ 2028114 w 5599800"/>
              <a:gd name="connsiteY1613" fmla="*/ 2547392 h 3582303"/>
              <a:gd name="connsiteX1614" fmla="*/ 2028114 w 5599800"/>
              <a:gd name="connsiteY1614" fmla="*/ 2547391 h 3582303"/>
              <a:gd name="connsiteX1615" fmla="*/ 2028113 w 5599800"/>
              <a:gd name="connsiteY1615" fmla="*/ 2547391 h 3582303"/>
              <a:gd name="connsiteX1616" fmla="*/ 2028113 w 5599800"/>
              <a:gd name="connsiteY1616" fmla="*/ 2538412 h 3582303"/>
              <a:gd name="connsiteX1617" fmla="*/ 2019133 w 5599800"/>
              <a:gd name="connsiteY1617" fmla="*/ 2538412 h 3582303"/>
              <a:gd name="connsiteX1618" fmla="*/ 2019133 w 5599800"/>
              <a:gd name="connsiteY1618" fmla="*/ 2538411 h 3582303"/>
              <a:gd name="connsiteX1619" fmla="*/ 2019133 w 5599800"/>
              <a:gd name="connsiteY1619" fmla="*/ 2529431 h 3582303"/>
              <a:gd name="connsiteX1620" fmla="*/ 2010154 w 5599800"/>
              <a:gd name="connsiteY1620" fmla="*/ 2529431 h 3582303"/>
              <a:gd name="connsiteX1621" fmla="*/ 2010153 w 5599800"/>
              <a:gd name="connsiteY1621" fmla="*/ 2529431 h 3582303"/>
              <a:gd name="connsiteX1622" fmla="*/ 2010153 w 5599800"/>
              <a:gd name="connsiteY1622" fmla="*/ 2520451 h 3582303"/>
              <a:gd name="connsiteX1623" fmla="*/ 2001173 w 5599800"/>
              <a:gd name="connsiteY1623" fmla="*/ 2520451 h 3582303"/>
              <a:gd name="connsiteX1624" fmla="*/ 2001172 w 5599800"/>
              <a:gd name="connsiteY1624" fmla="*/ 2520451 h 3582303"/>
              <a:gd name="connsiteX1625" fmla="*/ 2001172 w 5599800"/>
              <a:gd name="connsiteY1625" fmla="*/ 2511471 h 3582303"/>
              <a:gd name="connsiteX1626" fmla="*/ 1992193 w 5599800"/>
              <a:gd name="connsiteY1626" fmla="*/ 2511471 h 3582303"/>
              <a:gd name="connsiteX1627" fmla="*/ 1992193 w 5599800"/>
              <a:gd name="connsiteY1627" fmla="*/ 2511470 h 3582303"/>
              <a:gd name="connsiteX1628" fmla="*/ 1992192 w 5599800"/>
              <a:gd name="connsiteY1628" fmla="*/ 2511470 h 3582303"/>
              <a:gd name="connsiteX1629" fmla="*/ 1992192 w 5599800"/>
              <a:gd name="connsiteY1629" fmla="*/ 2502490 h 3582303"/>
              <a:gd name="connsiteX1630" fmla="*/ 1983212 w 5599800"/>
              <a:gd name="connsiteY1630" fmla="*/ 2502490 h 3582303"/>
              <a:gd name="connsiteX1631" fmla="*/ 1983212 w 5599800"/>
              <a:gd name="connsiteY1631" fmla="*/ 2493511 h 3582303"/>
              <a:gd name="connsiteX1632" fmla="*/ 1974232 w 5599800"/>
              <a:gd name="connsiteY1632" fmla="*/ 2493511 h 3582303"/>
              <a:gd name="connsiteX1633" fmla="*/ 1974232 w 5599800"/>
              <a:gd name="connsiteY1633" fmla="*/ 2493510 h 3582303"/>
              <a:gd name="connsiteX1634" fmla="*/ 1974232 w 5599800"/>
              <a:gd name="connsiteY1634" fmla="*/ 2484530 h 3582303"/>
              <a:gd name="connsiteX1635" fmla="*/ 1965252 w 5599800"/>
              <a:gd name="connsiteY1635" fmla="*/ 2484530 h 3582303"/>
              <a:gd name="connsiteX1636" fmla="*/ 1965251 w 5599800"/>
              <a:gd name="connsiteY1636" fmla="*/ 2484530 h 3582303"/>
              <a:gd name="connsiteX1637" fmla="*/ 1965251 w 5599800"/>
              <a:gd name="connsiteY1637" fmla="*/ 2475550 h 3582303"/>
              <a:gd name="connsiteX1638" fmla="*/ 1956272 w 5599800"/>
              <a:gd name="connsiteY1638" fmla="*/ 2475550 h 3582303"/>
              <a:gd name="connsiteX1639" fmla="*/ 1956271 w 5599800"/>
              <a:gd name="connsiteY1639" fmla="*/ 2475550 h 3582303"/>
              <a:gd name="connsiteX1640" fmla="*/ 1956271 w 5599800"/>
              <a:gd name="connsiteY1640" fmla="*/ 2466570 h 3582303"/>
              <a:gd name="connsiteX1641" fmla="*/ 1947291 w 5599800"/>
              <a:gd name="connsiteY1641" fmla="*/ 2466570 h 3582303"/>
              <a:gd name="connsiteX1642" fmla="*/ 1947291 w 5599800"/>
              <a:gd name="connsiteY1642" fmla="*/ 2466569 h 3582303"/>
              <a:gd name="connsiteX1643" fmla="*/ 1947291 w 5599800"/>
              <a:gd name="connsiteY1643" fmla="*/ 2457589 h 3582303"/>
              <a:gd name="connsiteX1644" fmla="*/ 1938311 w 5599800"/>
              <a:gd name="connsiteY1644" fmla="*/ 2457589 h 3582303"/>
              <a:gd name="connsiteX1645" fmla="*/ 1938310 w 5599800"/>
              <a:gd name="connsiteY1645" fmla="*/ 2457589 h 3582303"/>
              <a:gd name="connsiteX1646" fmla="*/ 1938310 w 5599800"/>
              <a:gd name="connsiteY1646" fmla="*/ 2448609 h 3582303"/>
              <a:gd name="connsiteX1647" fmla="*/ 1929331 w 5599800"/>
              <a:gd name="connsiteY1647" fmla="*/ 2448609 h 3582303"/>
              <a:gd name="connsiteX1648" fmla="*/ 1929330 w 5599800"/>
              <a:gd name="connsiteY1648" fmla="*/ 2448609 h 3582303"/>
              <a:gd name="connsiteX1649" fmla="*/ 1929330 w 5599800"/>
              <a:gd name="connsiteY1649" fmla="*/ 2439629 h 3582303"/>
              <a:gd name="connsiteX1650" fmla="*/ 1920351 w 5599800"/>
              <a:gd name="connsiteY1650" fmla="*/ 2439629 h 3582303"/>
              <a:gd name="connsiteX1651" fmla="*/ 1920350 w 5599800"/>
              <a:gd name="connsiteY1651" fmla="*/ 2439629 h 3582303"/>
              <a:gd name="connsiteX1652" fmla="*/ 1920350 w 5599800"/>
              <a:gd name="connsiteY1652" fmla="*/ 2439628 h 3582303"/>
              <a:gd name="connsiteX1653" fmla="*/ 1920350 w 5599800"/>
              <a:gd name="connsiteY1653" fmla="*/ 2430649 h 3582303"/>
              <a:gd name="connsiteX1654" fmla="*/ 1911370 w 5599800"/>
              <a:gd name="connsiteY1654" fmla="*/ 2430649 h 3582303"/>
              <a:gd name="connsiteX1655" fmla="*/ 1911369 w 5599800"/>
              <a:gd name="connsiteY1655" fmla="*/ 2430649 h 3582303"/>
              <a:gd name="connsiteX1656" fmla="*/ 1911369 w 5599800"/>
              <a:gd name="connsiteY1656" fmla="*/ 2421668 h 3582303"/>
              <a:gd name="connsiteX1657" fmla="*/ 1902390 w 5599800"/>
              <a:gd name="connsiteY1657" fmla="*/ 2421668 h 3582303"/>
              <a:gd name="connsiteX1658" fmla="*/ 1902389 w 5599800"/>
              <a:gd name="connsiteY1658" fmla="*/ 2421668 h 3582303"/>
              <a:gd name="connsiteX1659" fmla="*/ 1902389 w 5599800"/>
              <a:gd name="connsiteY1659" fmla="*/ 2412688 h 3582303"/>
              <a:gd name="connsiteX1660" fmla="*/ 1893409 w 5599800"/>
              <a:gd name="connsiteY1660" fmla="*/ 2412688 h 3582303"/>
              <a:gd name="connsiteX1661" fmla="*/ 1893409 w 5599800"/>
              <a:gd name="connsiteY1661" fmla="*/ 2412687 h 3582303"/>
              <a:gd name="connsiteX1662" fmla="*/ 1893409 w 5599800"/>
              <a:gd name="connsiteY1662" fmla="*/ 2403708 h 3582303"/>
              <a:gd name="connsiteX1663" fmla="*/ 1884430 w 5599800"/>
              <a:gd name="connsiteY1663" fmla="*/ 2403708 h 3582303"/>
              <a:gd name="connsiteX1664" fmla="*/ 1884429 w 5599800"/>
              <a:gd name="connsiteY1664" fmla="*/ 2403708 h 3582303"/>
              <a:gd name="connsiteX1665" fmla="*/ 1884429 w 5599800"/>
              <a:gd name="connsiteY1665" fmla="*/ 2403707 h 3582303"/>
              <a:gd name="connsiteX1666" fmla="*/ 1884429 w 5599800"/>
              <a:gd name="connsiteY1666" fmla="*/ 2394728 h 3582303"/>
              <a:gd name="connsiteX1667" fmla="*/ 1875448 w 5599800"/>
              <a:gd name="connsiteY1667" fmla="*/ 2394728 h 3582303"/>
              <a:gd name="connsiteX1668" fmla="*/ 1875448 w 5599800"/>
              <a:gd name="connsiteY1668" fmla="*/ 2385747 h 3582303"/>
              <a:gd name="connsiteX1669" fmla="*/ 1866469 w 5599800"/>
              <a:gd name="connsiteY1669" fmla="*/ 2385747 h 3582303"/>
              <a:gd name="connsiteX1670" fmla="*/ 1866469 w 5599800"/>
              <a:gd name="connsiteY1670" fmla="*/ 2376767 h 3582303"/>
              <a:gd name="connsiteX1671" fmla="*/ 1857489 w 5599800"/>
              <a:gd name="connsiteY1671" fmla="*/ 2376767 h 3582303"/>
              <a:gd name="connsiteX1672" fmla="*/ 1857488 w 5599800"/>
              <a:gd name="connsiteY1672" fmla="*/ 2376767 h 3582303"/>
              <a:gd name="connsiteX1673" fmla="*/ 1857488 w 5599800"/>
              <a:gd name="connsiteY1673" fmla="*/ 2367787 h 3582303"/>
              <a:gd name="connsiteX1674" fmla="*/ 1848508 w 5599800"/>
              <a:gd name="connsiteY1674" fmla="*/ 2367787 h 3582303"/>
              <a:gd name="connsiteX1675" fmla="*/ 1848508 w 5599800"/>
              <a:gd name="connsiteY1675" fmla="*/ 2367786 h 3582303"/>
              <a:gd name="connsiteX1676" fmla="*/ 1848508 w 5599800"/>
              <a:gd name="connsiteY1676" fmla="*/ 2358807 h 3582303"/>
              <a:gd name="connsiteX1677" fmla="*/ 1839527 w 5599800"/>
              <a:gd name="connsiteY1677" fmla="*/ 2358807 h 3582303"/>
              <a:gd name="connsiteX1678" fmla="*/ 1839527 w 5599800"/>
              <a:gd name="connsiteY1678" fmla="*/ 2349826 h 3582303"/>
              <a:gd name="connsiteX1679" fmla="*/ 1830548 w 5599800"/>
              <a:gd name="connsiteY1679" fmla="*/ 2349826 h 3582303"/>
              <a:gd name="connsiteX1680" fmla="*/ 1830547 w 5599800"/>
              <a:gd name="connsiteY1680" fmla="*/ 2349826 h 3582303"/>
              <a:gd name="connsiteX1681" fmla="*/ 1830547 w 5599800"/>
              <a:gd name="connsiteY1681" fmla="*/ 2340846 h 3582303"/>
              <a:gd name="connsiteX1682" fmla="*/ 1821567 w 5599800"/>
              <a:gd name="connsiteY1682" fmla="*/ 2340846 h 3582303"/>
              <a:gd name="connsiteX1683" fmla="*/ 1821567 w 5599800"/>
              <a:gd name="connsiteY1683" fmla="*/ 2331866 h 3582303"/>
              <a:gd name="connsiteX1684" fmla="*/ 1812587 w 5599800"/>
              <a:gd name="connsiteY1684" fmla="*/ 2331866 h 3582303"/>
              <a:gd name="connsiteX1685" fmla="*/ 1812587 w 5599800"/>
              <a:gd name="connsiteY1685" fmla="*/ 2331865 h 3582303"/>
              <a:gd name="connsiteX1686" fmla="*/ 1812587 w 5599800"/>
              <a:gd name="connsiteY1686" fmla="*/ 2322885 h 3582303"/>
              <a:gd name="connsiteX1687" fmla="*/ 1803607 w 5599800"/>
              <a:gd name="connsiteY1687" fmla="*/ 2322885 h 3582303"/>
              <a:gd name="connsiteX1688" fmla="*/ 1803606 w 5599800"/>
              <a:gd name="connsiteY1688" fmla="*/ 2322885 h 3582303"/>
              <a:gd name="connsiteX1689" fmla="*/ 1803606 w 5599800"/>
              <a:gd name="connsiteY1689" fmla="*/ 2313905 h 3582303"/>
              <a:gd name="connsiteX1690" fmla="*/ 1794628 w 5599800"/>
              <a:gd name="connsiteY1690" fmla="*/ 2313905 h 3582303"/>
              <a:gd name="connsiteX1691" fmla="*/ 1794627 w 5599800"/>
              <a:gd name="connsiteY1691" fmla="*/ 2313905 h 3582303"/>
              <a:gd name="connsiteX1692" fmla="*/ 1794626 w 5599800"/>
              <a:gd name="connsiteY1692" fmla="*/ 2313905 h 3582303"/>
              <a:gd name="connsiteX1693" fmla="*/ 1794626 w 5599800"/>
              <a:gd name="connsiteY1693" fmla="*/ 2304925 h 3582303"/>
              <a:gd name="connsiteX1694" fmla="*/ 1785646 w 5599800"/>
              <a:gd name="connsiteY1694" fmla="*/ 2304925 h 3582303"/>
              <a:gd name="connsiteX1695" fmla="*/ 1785646 w 5599800"/>
              <a:gd name="connsiteY1695" fmla="*/ 2295945 h 3582303"/>
              <a:gd name="connsiteX1696" fmla="*/ 1776666 w 5599800"/>
              <a:gd name="connsiteY1696" fmla="*/ 2295945 h 3582303"/>
              <a:gd name="connsiteX1697" fmla="*/ 1776666 w 5599800"/>
              <a:gd name="connsiteY1697" fmla="*/ 2286965 h 3582303"/>
              <a:gd name="connsiteX1698" fmla="*/ 1767685 w 5599800"/>
              <a:gd name="connsiteY1698" fmla="*/ 2286965 h 3582303"/>
              <a:gd name="connsiteX1699" fmla="*/ 1767685 w 5599800"/>
              <a:gd name="connsiteY1699" fmla="*/ 2277984 h 3582303"/>
              <a:gd name="connsiteX1700" fmla="*/ 1758706 w 5599800"/>
              <a:gd name="connsiteY1700" fmla="*/ 2277984 h 3582303"/>
              <a:gd name="connsiteX1701" fmla="*/ 1758705 w 5599800"/>
              <a:gd name="connsiteY1701" fmla="*/ 2277984 h 3582303"/>
              <a:gd name="connsiteX1702" fmla="*/ 1758705 w 5599800"/>
              <a:gd name="connsiteY1702" fmla="*/ 2269004 h 3582303"/>
              <a:gd name="connsiteX1703" fmla="*/ 1749725 w 5599800"/>
              <a:gd name="connsiteY1703" fmla="*/ 2269004 h 3582303"/>
              <a:gd name="connsiteX1704" fmla="*/ 1749725 w 5599800"/>
              <a:gd name="connsiteY1704" fmla="*/ 2260024 h 3582303"/>
              <a:gd name="connsiteX1705" fmla="*/ 1740745 w 5599800"/>
              <a:gd name="connsiteY1705" fmla="*/ 2260024 h 3582303"/>
              <a:gd name="connsiteX1706" fmla="*/ 1740745 w 5599800"/>
              <a:gd name="connsiteY1706" fmla="*/ 2260023 h 3582303"/>
              <a:gd name="connsiteX1707" fmla="*/ 1740745 w 5599800"/>
              <a:gd name="connsiteY1707" fmla="*/ 2251044 h 3582303"/>
              <a:gd name="connsiteX1708" fmla="*/ 1731764 w 5599800"/>
              <a:gd name="connsiteY1708" fmla="*/ 2251044 h 3582303"/>
              <a:gd name="connsiteX1709" fmla="*/ 1731764 w 5599800"/>
              <a:gd name="connsiteY1709" fmla="*/ 2242063 h 3582303"/>
              <a:gd name="connsiteX1710" fmla="*/ 1722785 w 5599800"/>
              <a:gd name="connsiteY1710" fmla="*/ 2242063 h 3582303"/>
              <a:gd name="connsiteX1711" fmla="*/ 1722784 w 5599800"/>
              <a:gd name="connsiteY1711" fmla="*/ 2242063 h 3582303"/>
              <a:gd name="connsiteX1712" fmla="*/ 1722784 w 5599800"/>
              <a:gd name="connsiteY1712" fmla="*/ 2233082 h 3582303"/>
              <a:gd name="connsiteX1713" fmla="*/ 1713805 w 5599800"/>
              <a:gd name="connsiteY1713" fmla="*/ 2233082 h 3582303"/>
              <a:gd name="connsiteX1714" fmla="*/ 1713804 w 5599800"/>
              <a:gd name="connsiteY1714" fmla="*/ 2233082 h 3582303"/>
              <a:gd name="connsiteX1715" fmla="*/ 1713804 w 5599800"/>
              <a:gd name="connsiteY1715" fmla="*/ 2224103 h 3582303"/>
              <a:gd name="connsiteX1716" fmla="*/ 1704825 w 5599800"/>
              <a:gd name="connsiteY1716" fmla="*/ 2224103 h 3582303"/>
              <a:gd name="connsiteX1717" fmla="*/ 1704825 w 5599800"/>
              <a:gd name="connsiteY1717" fmla="*/ 2224102 h 3582303"/>
              <a:gd name="connsiteX1718" fmla="*/ 1704824 w 5599800"/>
              <a:gd name="connsiteY1718" fmla="*/ 2224102 h 3582303"/>
              <a:gd name="connsiteX1719" fmla="*/ 1704824 w 5599800"/>
              <a:gd name="connsiteY1719" fmla="*/ 2215122 h 3582303"/>
              <a:gd name="connsiteX1720" fmla="*/ 1695844 w 5599800"/>
              <a:gd name="connsiteY1720" fmla="*/ 2215122 h 3582303"/>
              <a:gd name="connsiteX1721" fmla="*/ 1695844 w 5599800"/>
              <a:gd name="connsiteY1721" fmla="*/ 2206142 h 3582303"/>
              <a:gd name="connsiteX1722" fmla="*/ 1686864 w 5599800"/>
              <a:gd name="connsiteY1722" fmla="*/ 2206142 h 3582303"/>
              <a:gd name="connsiteX1723" fmla="*/ 1686864 w 5599800"/>
              <a:gd name="connsiteY1723" fmla="*/ 2197162 h 3582303"/>
              <a:gd name="connsiteX1724" fmla="*/ 1677884 w 5599800"/>
              <a:gd name="connsiteY1724" fmla="*/ 2197162 h 3582303"/>
              <a:gd name="connsiteX1725" fmla="*/ 1677883 w 5599800"/>
              <a:gd name="connsiteY1725" fmla="*/ 2197162 h 3582303"/>
              <a:gd name="connsiteX1726" fmla="*/ 1677883 w 5599800"/>
              <a:gd name="connsiteY1726" fmla="*/ 2188181 h 3582303"/>
              <a:gd name="connsiteX1727" fmla="*/ 1668904 w 5599800"/>
              <a:gd name="connsiteY1727" fmla="*/ 2188181 h 3582303"/>
              <a:gd name="connsiteX1728" fmla="*/ 1668903 w 5599800"/>
              <a:gd name="connsiteY1728" fmla="*/ 2188181 h 3582303"/>
              <a:gd name="connsiteX1729" fmla="*/ 1668903 w 5599800"/>
              <a:gd name="connsiteY1729" fmla="*/ 2179201 h 3582303"/>
              <a:gd name="connsiteX1730" fmla="*/ 1659923 w 5599800"/>
              <a:gd name="connsiteY1730" fmla="*/ 2179201 h 3582303"/>
              <a:gd name="connsiteX1731" fmla="*/ 1659923 w 5599800"/>
              <a:gd name="connsiteY1731" fmla="*/ 2170221 h 3582303"/>
              <a:gd name="connsiteX1732" fmla="*/ 1650943 w 5599800"/>
              <a:gd name="connsiteY1732" fmla="*/ 2170221 h 3582303"/>
              <a:gd name="connsiteX1733" fmla="*/ 1650943 w 5599800"/>
              <a:gd name="connsiteY1733" fmla="*/ 2170220 h 3582303"/>
              <a:gd name="connsiteX1734" fmla="*/ 1650943 w 5599800"/>
              <a:gd name="connsiteY1734" fmla="*/ 2161241 h 3582303"/>
              <a:gd name="connsiteX1735" fmla="*/ 1641962 w 5599800"/>
              <a:gd name="connsiteY1735" fmla="*/ 2161241 h 3582303"/>
              <a:gd name="connsiteX1736" fmla="*/ 1641962 w 5599800"/>
              <a:gd name="connsiteY1736" fmla="*/ 2152260 h 3582303"/>
              <a:gd name="connsiteX1737" fmla="*/ 1632983 w 5599800"/>
              <a:gd name="connsiteY1737" fmla="*/ 2152260 h 3582303"/>
              <a:gd name="connsiteX1738" fmla="*/ 1632982 w 5599800"/>
              <a:gd name="connsiteY1738" fmla="*/ 2152260 h 3582303"/>
              <a:gd name="connsiteX1739" fmla="*/ 1632982 w 5599800"/>
              <a:gd name="connsiteY1739" fmla="*/ 2143280 h 3582303"/>
              <a:gd name="connsiteX1740" fmla="*/ 1624002 w 5599800"/>
              <a:gd name="connsiteY1740" fmla="*/ 2143280 h 3582303"/>
              <a:gd name="connsiteX1741" fmla="*/ 1624002 w 5599800"/>
              <a:gd name="connsiteY1741" fmla="*/ 2143279 h 3582303"/>
              <a:gd name="connsiteX1742" fmla="*/ 1624002 w 5599800"/>
              <a:gd name="connsiteY1742" fmla="*/ 2134300 h 3582303"/>
              <a:gd name="connsiteX1743" fmla="*/ 1615022 w 5599800"/>
              <a:gd name="connsiteY1743" fmla="*/ 2134300 h 3582303"/>
              <a:gd name="connsiteX1744" fmla="*/ 1615022 w 5599800"/>
              <a:gd name="connsiteY1744" fmla="*/ 2134299 h 3582303"/>
              <a:gd name="connsiteX1745" fmla="*/ 1615022 w 5599800"/>
              <a:gd name="connsiteY1745" fmla="*/ 2125320 h 3582303"/>
              <a:gd name="connsiteX1746" fmla="*/ 1606041 w 5599800"/>
              <a:gd name="connsiteY1746" fmla="*/ 2125320 h 3582303"/>
              <a:gd name="connsiteX1747" fmla="*/ 1606041 w 5599800"/>
              <a:gd name="connsiteY1747" fmla="*/ 2125319 h 3582303"/>
              <a:gd name="connsiteX1748" fmla="*/ 1606041 w 5599800"/>
              <a:gd name="connsiteY1748" fmla="*/ 2116339 h 3582303"/>
              <a:gd name="connsiteX1749" fmla="*/ 1597062 w 5599800"/>
              <a:gd name="connsiteY1749" fmla="*/ 2116339 h 3582303"/>
              <a:gd name="connsiteX1750" fmla="*/ 1597061 w 5599800"/>
              <a:gd name="connsiteY1750" fmla="*/ 2116339 h 3582303"/>
              <a:gd name="connsiteX1751" fmla="*/ 1597061 w 5599800"/>
              <a:gd name="connsiteY1751" fmla="*/ 2107359 h 3582303"/>
              <a:gd name="connsiteX1752" fmla="*/ 1588081 w 5599800"/>
              <a:gd name="connsiteY1752" fmla="*/ 2107359 h 3582303"/>
              <a:gd name="connsiteX1753" fmla="*/ 1588081 w 5599800"/>
              <a:gd name="connsiteY1753" fmla="*/ 2098379 h 3582303"/>
              <a:gd name="connsiteX1754" fmla="*/ 1579101 w 5599800"/>
              <a:gd name="connsiteY1754" fmla="*/ 2098379 h 3582303"/>
              <a:gd name="connsiteX1755" fmla="*/ 1579101 w 5599800"/>
              <a:gd name="connsiteY1755" fmla="*/ 2098378 h 3582303"/>
              <a:gd name="connsiteX1756" fmla="*/ 1579100 w 5599800"/>
              <a:gd name="connsiteY1756" fmla="*/ 2098378 h 3582303"/>
              <a:gd name="connsiteX1757" fmla="*/ 1579100 w 5599800"/>
              <a:gd name="connsiteY1757" fmla="*/ 2089399 h 3582303"/>
              <a:gd name="connsiteX1758" fmla="*/ 1570120 w 5599800"/>
              <a:gd name="connsiteY1758" fmla="*/ 2089399 h 3582303"/>
              <a:gd name="connsiteX1759" fmla="*/ 1570120 w 5599800"/>
              <a:gd name="connsiteY1759" fmla="*/ 2089398 h 3582303"/>
              <a:gd name="connsiteX1760" fmla="*/ 1570120 w 5599800"/>
              <a:gd name="connsiteY1760" fmla="*/ 2080418 h 3582303"/>
              <a:gd name="connsiteX1761" fmla="*/ 1561141 w 5599800"/>
              <a:gd name="connsiteY1761" fmla="*/ 2080418 h 3582303"/>
              <a:gd name="connsiteX1762" fmla="*/ 1561140 w 5599800"/>
              <a:gd name="connsiteY1762" fmla="*/ 2080418 h 3582303"/>
              <a:gd name="connsiteX1763" fmla="*/ 1561140 w 5599800"/>
              <a:gd name="connsiteY1763" fmla="*/ 2071438 h 3582303"/>
              <a:gd name="connsiteX1764" fmla="*/ 1552160 w 5599800"/>
              <a:gd name="connsiteY1764" fmla="*/ 2071438 h 3582303"/>
              <a:gd name="connsiteX1765" fmla="*/ 1552159 w 5599800"/>
              <a:gd name="connsiteY1765" fmla="*/ 2071438 h 3582303"/>
              <a:gd name="connsiteX1766" fmla="*/ 1552159 w 5599800"/>
              <a:gd name="connsiteY1766" fmla="*/ 2062458 h 3582303"/>
              <a:gd name="connsiteX1767" fmla="*/ 1543180 w 5599800"/>
              <a:gd name="connsiteY1767" fmla="*/ 2062458 h 3582303"/>
              <a:gd name="connsiteX1768" fmla="*/ 1543180 w 5599800"/>
              <a:gd name="connsiteY1768" fmla="*/ 2062457 h 3582303"/>
              <a:gd name="connsiteX1769" fmla="*/ 1543179 w 5599800"/>
              <a:gd name="connsiteY1769" fmla="*/ 2062457 h 3582303"/>
              <a:gd name="connsiteX1770" fmla="*/ 1543179 w 5599800"/>
              <a:gd name="connsiteY1770" fmla="*/ 2053477 h 3582303"/>
              <a:gd name="connsiteX1771" fmla="*/ 1534199 w 5599800"/>
              <a:gd name="connsiteY1771" fmla="*/ 2053477 h 3582303"/>
              <a:gd name="connsiteX1772" fmla="*/ 1534199 w 5599800"/>
              <a:gd name="connsiteY1772" fmla="*/ 2044498 h 3582303"/>
              <a:gd name="connsiteX1773" fmla="*/ 1525219 w 5599800"/>
              <a:gd name="connsiteY1773" fmla="*/ 2044498 h 3582303"/>
              <a:gd name="connsiteX1774" fmla="*/ 1525219 w 5599800"/>
              <a:gd name="connsiteY1774" fmla="*/ 2044497 h 3582303"/>
              <a:gd name="connsiteX1775" fmla="*/ 1525219 w 5599800"/>
              <a:gd name="connsiteY1775" fmla="*/ 2035517 h 3582303"/>
              <a:gd name="connsiteX1776" fmla="*/ 1516239 w 5599800"/>
              <a:gd name="connsiteY1776" fmla="*/ 2035517 h 3582303"/>
              <a:gd name="connsiteX1777" fmla="*/ 1516238 w 5599800"/>
              <a:gd name="connsiteY1777" fmla="*/ 2035517 h 3582303"/>
              <a:gd name="connsiteX1778" fmla="*/ 1516238 w 5599800"/>
              <a:gd name="connsiteY1778" fmla="*/ 2026537 h 3582303"/>
              <a:gd name="connsiteX1779" fmla="*/ 1507259 w 5599800"/>
              <a:gd name="connsiteY1779" fmla="*/ 2026537 h 3582303"/>
              <a:gd name="connsiteX1780" fmla="*/ 1507258 w 5599800"/>
              <a:gd name="connsiteY1780" fmla="*/ 2026537 h 3582303"/>
              <a:gd name="connsiteX1781" fmla="*/ 1507258 w 5599800"/>
              <a:gd name="connsiteY1781" fmla="*/ 2017557 h 3582303"/>
              <a:gd name="connsiteX1782" fmla="*/ 1498278 w 5599800"/>
              <a:gd name="connsiteY1782" fmla="*/ 2017557 h 3582303"/>
              <a:gd name="connsiteX1783" fmla="*/ 1498278 w 5599800"/>
              <a:gd name="connsiteY1783" fmla="*/ 2017556 h 3582303"/>
              <a:gd name="connsiteX1784" fmla="*/ 1498278 w 5599800"/>
              <a:gd name="connsiteY1784" fmla="*/ 2008576 h 3582303"/>
              <a:gd name="connsiteX1785" fmla="*/ 1489298 w 5599800"/>
              <a:gd name="connsiteY1785" fmla="*/ 2008576 h 3582303"/>
              <a:gd name="connsiteX1786" fmla="*/ 1489297 w 5599800"/>
              <a:gd name="connsiteY1786" fmla="*/ 2008576 h 3582303"/>
              <a:gd name="connsiteX1787" fmla="*/ 1489297 w 5599800"/>
              <a:gd name="connsiteY1787" fmla="*/ 1999596 h 3582303"/>
              <a:gd name="connsiteX1788" fmla="*/ 1480318 w 5599800"/>
              <a:gd name="connsiteY1788" fmla="*/ 1999596 h 3582303"/>
              <a:gd name="connsiteX1789" fmla="*/ 1480317 w 5599800"/>
              <a:gd name="connsiteY1789" fmla="*/ 1999596 h 3582303"/>
              <a:gd name="connsiteX1790" fmla="*/ 1480317 w 5599800"/>
              <a:gd name="connsiteY1790" fmla="*/ 1990616 h 3582303"/>
              <a:gd name="connsiteX1791" fmla="*/ 1471338 w 5599800"/>
              <a:gd name="connsiteY1791" fmla="*/ 1990616 h 3582303"/>
              <a:gd name="connsiteX1792" fmla="*/ 1471337 w 5599800"/>
              <a:gd name="connsiteY1792" fmla="*/ 1990616 h 3582303"/>
              <a:gd name="connsiteX1793" fmla="*/ 1471337 w 5599800"/>
              <a:gd name="connsiteY1793" fmla="*/ 1990615 h 3582303"/>
              <a:gd name="connsiteX1794" fmla="*/ 1471337 w 5599800"/>
              <a:gd name="connsiteY1794" fmla="*/ 1981636 h 3582303"/>
              <a:gd name="connsiteX1795" fmla="*/ 1462357 w 5599800"/>
              <a:gd name="connsiteY1795" fmla="*/ 1981636 h 3582303"/>
              <a:gd name="connsiteX1796" fmla="*/ 1462356 w 5599800"/>
              <a:gd name="connsiteY1796" fmla="*/ 1981636 h 3582303"/>
              <a:gd name="connsiteX1797" fmla="*/ 1462356 w 5599800"/>
              <a:gd name="connsiteY1797" fmla="*/ 1972655 h 3582303"/>
              <a:gd name="connsiteX1798" fmla="*/ 1453377 w 5599800"/>
              <a:gd name="connsiteY1798" fmla="*/ 1972655 h 3582303"/>
              <a:gd name="connsiteX1799" fmla="*/ 1453376 w 5599800"/>
              <a:gd name="connsiteY1799" fmla="*/ 1972655 h 3582303"/>
              <a:gd name="connsiteX1800" fmla="*/ 1453376 w 5599800"/>
              <a:gd name="connsiteY1800" fmla="*/ 1963675 h 3582303"/>
              <a:gd name="connsiteX1801" fmla="*/ 1444396 w 5599800"/>
              <a:gd name="connsiteY1801" fmla="*/ 1963675 h 3582303"/>
              <a:gd name="connsiteX1802" fmla="*/ 1444396 w 5599800"/>
              <a:gd name="connsiteY1802" fmla="*/ 1963674 h 3582303"/>
              <a:gd name="connsiteX1803" fmla="*/ 1444396 w 5599800"/>
              <a:gd name="connsiteY1803" fmla="*/ 1954695 h 3582303"/>
              <a:gd name="connsiteX1804" fmla="*/ 1435417 w 5599800"/>
              <a:gd name="connsiteY1804" fmla="*/ 1954695 h 3582303"/>
              <a:gd name="connsiteX1805" fmla="*/ 1435416 w 5599800"/>
              <a:gd name="connsiteY1805" fmla="*/ 1954695 h 3582303"/>
              <a:gd name="connsiteX1806" fmla="*/ 1435416 w 5599800"/>
              <a:gd name="connsiteY1806" fmla="*/ 1954694 h 3582303"/>
              <a:gd name="connsiteX1807" fmla="*/ 1435416 w 5599800"/>
              <a:gd name="connsiteY1807" fmla="*/ 1945715 h 3582303"/>
              <a:gd name="connsiteX1808" fmla="*/ 1426435 w 5599800"/>
              <a:gd name="connsiteY1808" fmla="*/ 1945715 h 3582303"/>
              <a:gd name="connsiteX1809" fmla="*/ 1426435 w 5599800"/>
              <a:gd name="connsiteY1809" fmla="*/ 1936734 h 3582303"/>
              <a:gd name="connsiteX1810" fmla="*/ 1417456 w 5599800"/>
              <a:gd name="connsiteY1810" fmla="*/ 1936734 h 3582303"/>
              <a:gd name="connsiteX1811" fmla="*/ 1417456 w 5599800"/>
              <a:gd name="connsiteY1811" fmla="*/ 1927754 h 3582303"/>
              <a:gd name="connsiteX1812" fmla="*/ 1408476 w 5599800"/>
              <a:gd name="connsiteY1812" fmla="*/ 1927754 h 3582303"/>
              <a:gd name="connsiteX1813" fmla="*/ 1408475 w 5599800"/>
              <a:gd name="connsiteY1813" fmla="*/ 1927754 h 3582303"/>
              <a:gd name="connsiteX1814" fmla="*/ 1408475 w 5599800"/>
              <a:gd name="connsiteY1814" fmla="*/ 1918774 h 3582303"/>
              <a:gd name="connsiteX1815" fmla="*/ 1399495 w 5599800"/>
              <a:gd name="connsiteY1815" fmla="*/ 1918774 h 3582303"/>
              <a:gd name="connsiteX1816" fmla="*/ 1399495 w 5599800"/>
              <a:gd name="connsiteY1816" fmla="*/ 1918773 h 3582303"/>
              <a:gd name="connsiteX1817" fmla="*/ 1399495 w 5599800"/>
              <a:gd name="connsiteY1817" fmla="*/ 1909794 h 3582303"/>
              <a:gd name="connsiteX1818" fmla="*/ 1390514 w 5599800"/>
              <a:gd name="connsiteY1818" fmla="*/ 1909794 h 3582303"/>
              <a:gd name="connsiteX1819" fmla="*/ 1390514 w 5599800"/>
              <a:gd name="connsiteY1819" fmla="*/ 1900813 h 3582303"/>
              <a:gd name="connsiteX1820" fmla="*/ 1381535 w 5599800"/>
              <a:gd name="connsiteY1820" fmla="*/ 1900813 h 3582303"/>
              <a:gd name="connsiteX1821" fmla="*/ 1381534 w 5599800"/>
              <a:gd name="connsiteY1821" fmla="*/ 1900813 h 3582303"/>
              <a:gd name="connsiteX1822" fmla="*/ 1381534 w 5599800"/>
              <a:gd name="connsiteY1822" fmla="*/ 1891833 h 3582303"/>
              <a:gd name="connsiteX1823" fmla="*/ 1372554 w 5599800"/>
              <a:gd name="connsiteY1823" fmla="*/ 1891833 h 3582303"/>
              <a:gd name="connsiteX1824" fmla="*/ 1372554 w 5599800"/>
              <a:gd name="connsiteY1824" fmla="*/ 1882853 h 3582303"/>
              <a:gd name="connsiteX1825" fmla="*/ 1363574 w 5599800"/>
              <a:gd name="connsiteY1825" fmla="*/ 1882853 h 3582303"/>
              <a:gd name="connsiteX1826" fmla="*/ 1363574 w 5599800"/>
              <a:gd name="connsiteY1826" fmla="*/ 1882852 h 3582303"/>
              <a:gd name="connsiteX1827" fmla="*/ 1363574 w 5599800"/>
              <a:gd name="connsiteY1827" fmla="*/ 1873872 h 3582303"/>
              <a:gd name="connsiteX1828" fmla="*/ 1354594 w 5599800"/>
              <a:gd name="connsiteY1828" fmla="*/ 1873872 h 3582303"/>
              <a:gd name="connsiteX1829" fmla="*/ 1354593 w 5599800"/>
              <a:gd name="connsiteY1829" fmla="*/ 1873872 h 3582303"/>
              <a:gd name="connsiteX1830" fmla="*/ 1354593 w 5599800"/>
              <a:gd name="connsiteY1830" fmla="*/ 1864893 h 3582303"/>
              <a:gd name="connsiteX1831" fmla="*/ 1345615 w 5599800"/>
              <a:gd name="connsiteY1831" fmla="*/ 1864893 h 3582303"/>
              <a:gd name="connsiteX1832" fmla="*/ 1345615 w 5599800"/>
              <a:gd name="connsiteY1832" fmla="*/ 1864892 h 3582303"/>
              <a:gd name="connsiteX1833" fmla="*/ 1345614 w 5599800"/>
              <a:gd name="connsiteY1833" fmla="*/ 1864892 h 3582303"/>
              <a:gd name="connsiteX1834" fmla="*/ 1345613 w 5599800"/>
              <a:gd name="connsiteY1834" fmla="*/ 1864892 h 3582303"/>
              <a:gd name="connsiteX1835" fmla="*/ 1345613 w 5599800"/>
              <a:gd name="connsiteY1835" fmla="*/ 1855912 h 3582303"/>
              <a:gd name="connsiteX1836" fmla="*/ 1336634 w 5599800"/>
              <a:gd name="connsiteY1836" fmla="*/ 1855912 h 3582303"/>
              <a:gd name="connsiteX1837" fmla="*/ 1336633 w 5599800"/>
              <a:gd name="connsiteY1837" fmla="*/ 1855912 h 3582303"/>
              <a:gd name="connsiteX1838" fmla="*/ 1336633 w 5599800"/>
              <a:gd name="connsiteY1838" fmla="*/ 1846932 h 3582303"/>
              <a:gd name="connsiteX1839" fmla="*/ 1327654 w 5599800"/>
              <a:gd name="connsiteY1839" fmla="*/ 1846932 h 3582303"/>
              <a:gd name="connsiteX1840" fmla="*/ 1327653 w 5599800"/>
              <a:gd name="connsiteY1840" fmla="*/ 1846932 h 3582303"/>
              <a:gd name="connsiteX1841" fmla="*/ 1327653 w 5599800"/>
              <a:gd name="connsiteY1841" fmla="*/ 1837952 h 3582303"/>
              <a:gd name="connsiteX1842" fmla="*/ 1318674 w 5599800"/>
              <a:gd name="connsiteY1842" fmla="*/ 1837952 h 3582303"/>
              <a:gd name="connsiteX1843" fmla="*/ 1318672 w 5599800"/>
              <a:gd name="connsiteY1843" fmla="*/ 1837952 h 3582303"/>
              <a:gd name="connsiteX1844" fmla="*/ 1318672 w 5599800"/>
              <a:gd name="connsiteY1844" fmla="*/ 1828971 h 3582303"/>
              <a:gd name="connsiteX1845" fmla="*/ 1309693 w 5599800"/>
              <a:gd name="connsiteY1845" fmla="*/ 1828971 h 3582303"/>
              <a:gd name="connsiteX1846" fmla="*/ 1309692 w 5599800"/>
              <a:gd name="connsiteY1846" fmla="*/ 1828971 h 3582303"/>
              <a:gd name="connsiteX1847" fmla="*/ 1309692 w 5599800"/>
              <a:gd name="connsiteY1847" fmla="*/ 1819991 h 3582303"/>
              <a:gd name="connsiteX1848" fmla="*/ 1300713 w 5599800"/>
              <a:gd name="connsiteY1848" fmla="*/ 1819991 h 3582303"/>
              <a:gd name="connsiteX1849" fmla="*/ 1300712 w 5599800"/>
              <a:gd name="connsiteY1849" fmla="*/ 1819991 h 3582303"/>
              <a:gd name="connsiteX1850" fmla="*/ 1300712 w 5599800"/>
              <a:gd name="connsiteY1850" fmla="*/ 1811011 h 3582303"/>
              <a:gd name="connsiteX1851" fmla="*/ 1291733 w 5599800"/>
              <a:gd name="connsiteY1851" fmla="*/ 1811011 h 3582303"/>
              <a:gd name="connsiteX1852" fmla="*/ 1291732 w 5599800"/>
              <a:gd name="connsiteY1852" fmla="*/ 1811011 h 3582303"/>
              <a:gd name="connsiteX1853" fmla="*/ 1291732 w 5599800"/>
              <a:gd name="connsiteY1853" fmla="*/ 1811010 h 3582303"/>
              <a:gd name="connsiteX1854" fmla="*/ 1291732 w 5599800"/>
              <a:gd name="connsiteY1854" fmla="*/ 1802031 h 3582303"/>
              <a:gd name="connsiteX1855" fmla="*/ 1282752 w 5599800"/>
              <a:gd name="connsiteY1855" fmla="*/ 1802031 h 3582303"/>
              <a:gd name="connsiteX1856" fmla="*/ 1282751 w 5599800"/>
              <a:gd name="connsiteY1856" fmla="*/ 1802031 h 3582303"/>
              <a:gd name="connsiteX1857" fmla="*/ 1282751 w 5599800"/>
              <a:gd name="connsiteY1857" fmla="*/ 1793050 h 3582303"/>
              <a:gd name="connsiteX1858" fmla="*/ 1273772 w 5599800"/>
              <a:gd name="connsiteY1858" fmla="*/ 1793050 h 3582303"/>
              <a:gd name="connsiteX1859" fmla="*/ 1273771 w 5599800"/>
              <a:gd name="connsiteY1859" fmla="*/ 1793050 h 3582303"/>
              <a:gd name="connsiteX1860" fmla="*/ 1273771 w 5599800"/>
              <a:gd name="connsiteY1860" fmla="*/ 1784070 h 3582303"/>
              <a:gd name="connsiteX1861" fmla="*/ 1264792 w 5599800"/>
              <a:gd name="connsiteY1861" fmla="*/ 1784070 h 3582303"/>
              <a:gd name="connsiteX1862" fmla="*/ 1264792 w 5599800"/>
              <a:gd name="connsiteY1862" fmla="*/ 1784069 h 3582303"/>
              <a:gd name="connsiteX1863" fmla="*/ 1264791 w 5599800"/>
              <a:gd name="connsiteY1863" fmla="*/ 1784069 h 3582303"/>
              <a:gd name="connsiteX1864" fmla="*/ 1264791 w 5599800"/>
              <a:gd name="connsiteY1864" fmla="*/ 1775090 h 3582303"/>
              <a:gd name="connsiteX1865" fmla="*/ 1255812 w 5599800"/>
              <a:gd name="connsiteY1865" fmla="*/ 1775090 h 3582303"/>
              <a:gd name="connsiteX1866" fmla="*/ 1255812 w 5599800"/>
              <a:gd name="connsiteY1866" fmla="*/ 1775089 h 3582303"/>
              <a:gd name="connsiteX1867" fmla="*/ 1255811 w 5599800"/>
              <a:gd name="connsiteY1867" fmla="*/ 1775089 h 3582303"/>
              <a:gd name="connsiteX1868" fmla="*/ 1255811 w 5599800"/>
              <a:gd name="connsiteY1868" fmla="*/ 1766110 h 3582303"/>
              <a:gd name="connsiteX1869" fmla="*/ 1246831 w 5599800"/>
              <a:gd name="connsiteY1869" fmla="*/ 1766110 h 3582303"/>
              <a:gd name="connsiteX1870" fmla="*/ 1246831 w 5599800"/>
              <a:gd name="connsiteY1870" fmla="*/ 1766109 h 3582303"/>
              <a:gd name="connsiteX1871" fmla="*/ 1246831 w 5599800"/>
              <a:gd name="connsiteY1871" fmla="*/ 1757129 h 3582303"/>
              <a:gd name="connsiteX1872" fmla="*/ 1237851 w 5599800"/>
              <a:gd name="connsiteY1872" fmla="*/ 1757129 h 3582303"/>
              <a:gd name="connsiteX1873" fmla="*/ 1237851 w 5599800"/>
              <a:gd name="connsiteY1873" fmla="*/ 1748149 h 3582303"/>
              <a:gd name="connsiteX1874" fmla="*/ 1228871 w 5599800"/>
              <a:gd name="connsiteY1874" fmla="*/ 1748149 h 3582303"/>
              <a:gd name="connsiteX1875" fmla="*/ 1228870 w 5599800"/>
              <a:gd name="connsiteY1875" fmla="*/ 1748149 h 3582303"/>
              <a:gd name="connsiteX1876" fmla="*/ 1228870 w 5599800"/>
              <a:gd name="connsiteY1876" fmla="*/ 1739169 h 3582303"/>
              <a:gd name="connsiteX1877" fmla="*/ 1219891 w 5599800"/>
              <a:gd name="connsiteY1877" fmla="*/ 1739169 h 3582303"/>
              <a:gd name="connsiteX1878" fmla="*/ 1219891 w 5599800"/>
              <a:gd name="connsiteY1878" fmla="*/ 1739168 h 3582303"/>
              <a:gd name="connsiteX1879" fmla="*/ 1219890 w 5599800"/>
              <a:gd name="connsiteY1879" fmla="*/ 1739168 h 3582303"/>
              <a:gd name="connsiteX1880" fmla="*/ 1219890 w 5599800"/>
              <a:gd name="connsiteY1880" fmla="*/ 1730189 h 3582303"/>
              <a:gd name="connsiteX1881" fmla="*/ 1210910 w 5599800"/>
              <a:gd name="connsiteY1881" fmla="*/ 1730189 h 3582303"/>
              <a:gd name="connsiteX1882" fmla="*/ 1210910 w 5599800"/>
              <a:gd name="connsiteY1882" fmla="*/ 1730188 h 3582303"/>
              <a:gd name="connsiteX1883" fmla="*/ 1210910 w 5599800"/>
              <a:gd name="connsiteY1883" fmla="*/ 1721208 h 3582303"/>
              <a:gd name="connsiteX1884" fmla="*/ 1201930 w 5599800"/>
              <a:gd name="connsiteY1884" fmla="*/ 1721208 h 3582303"/>
              <a:gd name="connsiteX1885" fmla="*/ 1201930 w 5599800"/>
              <a:gd name="connsiteY1885" fmla="*/ 1712228 h 3582303"/>
              <a:gd name="connsiteX1886" fmla="*/ 1192950 w 5599800"/>
              <a:gd name="connsiteY1886" fmla="*/ 1712228 h 3582303"/>
              <a:gd name="connsiteX1887" fmla="*/ 1192949 w 5599800"/>
              <a:gd name="connsiteY1887" fmla="*/ 1712228 h 3582303"/>
              <a:gd name="connsiteX1888" fmla="*/ 1192949 w 5599800"/>
              <a:gd name="connsiteY1888" fmla="*/ 1703248 h 3582303"/>
              <a:gd name="connsiteX1889" fmla="*/ 1183970 w 5599800"/>
              <a:gd name="connsiteY1889" fmla="*/ 1703248 h 3582303"/>
              <a:gd name="connsiteX1890" fmla="*/ 1183970 w 5599800"/>
              <a:gd name="connsiteY1890" fmla="*/ 1703247 h 3582303"/>
              <a:gd name="connsiteX1891" fmla="*/ 1183969 w 5599800"/>
              <a:gd name="connsiteY1891" fmla="*/ 1703247 h 3582303"/>
              <a:gd name="connsiteX1892" fmla="*/ 1183969 w 5599800"/>
              <a:gd name="connsiteY1892" fmla="*/ 1694267 h 3582303"/>
              <a:gd name="connsiteX1893" fmla="*/ 1174989 w 5599800"/>
              <a:gd name="connsiteY1893" fmla="*/ 1694267 h 3582303"/>
              <a:gd name="connsiteX1894" fmla="*/ 1174989 w 5599800"/>
              <a:gd name="connsiteY1894" fmla="*/ 1685287 h 3582303"/>
              <a:gd name="connsiteX1895" fmla="*/ 1166009 w 5599800"/>
              <a:gd name="connsiteY1895" fmla="*/ 1685287 h 3582303"/>
              <a:gd name="connsiteX1896" fmla="*/ 1166009 w 5599800"/>
              <a:gd name="connsiteY1896" fmla="*/ 1676307 h 3582303"/>
              <a:gd name="connsiteX1897" fmla="*/ 1157029 w 5599800"/>
              <a:gd name="connsiteY1897" fmla="*/ 1676307 h 3582303"/>
              <a:gd name="connsiteX1898" fmla="*/ 1157028 w 5599800"/>
              <a:gd name="connsiteY1898" fmla="*/ 1676307 h 3582303"/>
              <a:gd name="connsiteX1899" fmla="*/ 1157028 w 5599800"/>
              <a:gd name="connsiteY1899" fmla="*/ 1676306 h 3582303"/>
              <a:gd name="connsiteX1900" fmla="*/ 1157028 w 5599800"/>
              <a:gd name="connsiteY1900" fmla="*/ 1667327 h 3582303"/>
              <a:gd name="connsiteX1901" fmla="*/ 1148049 w 5599800"/>
              <a:gd name="connsiteY1901" fmla="*/ 1667327 h 3582303"/>
              <a:gd name="connsiteX1902" fmla="*/ 1148049 w 5599800"/>
              <a:gd name="connsiteY1902" fmla="*/ 1667326 h 3582303"/>
              <a:gd name="connsiteX1903" fmla="*/ 1148048 w 5599800"/>
              <a:gd name="connsiteY1903" fmla="*/ 1667326 h 3582303"/>
              <a:gd name="connsiteX1904" fmla="*/ 1148048 w 5599800"/>
              <a:gd name="connsiteY1904" fmla="*/ 1658347 h 3582303"/>
              <a:gd name="connsiteX1905" fmla="*/ 1139068 w 5599800"/>
              <a:gd name="connsiteY1905" fmla="*/ 1658347 h 3582303"/>
              <a:gd name="connsiteX1906" fmla="*/ 1139068 w 5599800"/>
              <a:gd name="connsiteY1906" fmla="*/ 1658346 h 3582303"/>
              <a:gd name="connsiteX1907" fmla="*/ 1139068 w 5599800"/>
              <a:gd name="connsiteY1907" fmla="*/ 1649366 h 3582303"/>
              <a:gd name="connsiteX1908" fmla="*/ 1130088 w 5599800"/>
              <a:gd name="connsiteY1908" fmla="*/ 1649366 h 3582303"/>
              <a:gd name="connsiteX1909" fmla="*/ 1130088 w 5599800"/>
              <a:gd name="connsiteY1909" fmla="*/ 1649365 h 3582303"/>
              <a:gd name="connsiteX1910" fmla="*/ 1130087 w 5599800"/>
              <a:gd name="connsiteY1910" fmla="*/ 1649365 h 3582303"/>
              <a:gd name="connsiteX1911" fmla="*/ 1130087 w 5599800"/>
              <a:gd name="connsiteY1911" fmla="*/ 1640386 h 3582303"/>
              <a:gd name="connsiteX1912" fmla="*/ 1121108 w 5599800"/>
              <a:gd name="connsiteY1912" fmla="*/ 1640386 h 3582303"/>
              <a:gd name="connsiteX1913" fmla="*/ 1121107 w 5599800"/>
              <a:gd name="connsiteY1913" fmla="*/ 1640386 h 3582303"/>
              <a:gd name="connsiteX1914" fmla="*/ 1121107 w 5599800"/>
              <a:gd name="connsiteY1914" fmla="*/ 1640385 h 3582303"/>
              <a:gd name="connsiteX1915" fmla="*/ 1121107 w 5599800"/>
              <a:gd name="connsiteY1915" fmla="*/ 1631406 h 3582303"/>
              <a:gd name="connsiteX1916" fmla="*/ 1112128 w 5599800"/>
              <a:gd name="connsiteY1916" fmla="*/ 1631406 h 3582303"/>
              <a:gd name="connsiteX1917" fmla="*/ 1112128 w 5599800"/>
              <a:gd name="connsiteY1917" fmla="*/ 1631405 h 3582303"/>
              <a:gd name="connsiteX1918" fmla="*/ 1112127 w 5599800"/>
              <a:gd name="connsiteY1918" fmla="*/ 1631405 h 3582303"/>
              <a:gd name="connsiteX1919" fmla="*/ 1112127 w 5599800"/>
              <a:gd name="connsiteY1919" fmla="*/ 1622426 h 3582303"/>
              <a:gd name="connsiteX1920" fmla="*/ 1103147 w 5599800"/>
              <a:gd name="connsiteY1920" fmla="*/ 1622426 h 3582303"/>
              <a:gd name="connsiteX1921" fmla="*/ 1103147 w 5599800"/>
              <a:gd name="connsiteY1921" fmla="*/ 1622425 h 3582303"/>
              <a:gd name="connsiteX1922" fmla="*/ 1103146 w 5599800"/>
              <a:gd name="connsiteY1922" fmla="*/ 1622425 h 3582303"/>
              <a:gd name="connsiteX1923" fmla="*/ 1103146 w 5599800"/>
              <a:gd name="connsiteY1923" fmla="*/ 1613445 h 3582303"/>
              <a:gd name="connsiteX1924" fmla="*/ 1094167 w 5599800"/>
              <a:gd name="connsiteY1924" fmla="*/ 1613445 h 3582303"/>
              <a:gd name="connsiteX1925" fmla="*/ 1094167 w 5599800"/>
              <a:gd name="connsiteY1925" fmla="*/ 1613444 h 3582303"/>
              <a:gd name="connsiteX1926" fmla="*/ 1094166 w 5599800"/>
              <a:gd name="connsiteY1926" fmla="*/ 1613444 h 3582303"/>
              <a:gd name="connsiteX1927" fmla="*/ 1094166 w 5599800"/>
              <a:gd name="connsiteY1927" fmla="*/ 1604464 h 3582303"/>
              <a:gd name="connsiteX1928" fmla="*/ 1085186 w 5599800"/>
              <a:gd name="connsiteY1928" fmla="*/ 1604464 h 3582303"/>
              <a:gd name="connsiteX1929" fmla="*/ 1085186 w 5599800"/>
              <a:gd name="connsiteY1929" fmla="*/ 1595485 h 3582303"/>
              <a:gd name="connsiteX1930" fmla="*/ 1076207 w 5599800"/>
              <a:gd name="connsiteY1930" fmla="*/ 1595485 h 3582303"/>
              <a:gd name="connsiteX1931" fmla="*/ 1076207 w 5599800"/>
              <a:gd name="connsiteY1931" fmla="*/ 1595484 h 3582303"/>
              <a:gd name="connsiteX1932" fmla="*/ 1076206 w 5599800"/>
              <a:gd name="connsiteY1932" fmla="*/ 1595484 h 3582303"/>
              <a:gd name="connsiteX1933" fmla="*/ 1076206 w 5599800"/>
              <a:gd name="connsiteY1933" fmla="*/ 1586504 h 3582303"/>
              <a:gd name="connsiteX1934" fmla="*/ 1067226 w 5599800"/>
              <a:gd name="connsiteY1934" fmla="*/ 1586504 h 3582303"/>
              <a:gd name="connsiteX1935" fmla="*/ 1067225 w 5599800"/>
              <a:gd name="connsiteY1935" fmla="*/ 1586504 h 3582303"/>
              <a:gd name="connsiteX1936" fmla="*/ 1067225 w 5599800"/>
              <a:gd name="connsiteY1936" fmla="*/ 1577524 h 3582303"/>
              <a:gd name="connsiteX1937" fmla="*/ 1058246 w 5599800"/>
              <a:gd name="connsiteY1937" fmla="*/ 1577524 h 3582303"/>
              <a:gd name="connsiteX1938" fmla="*/ 1058246 w 5599800"/>
              <a:gd name="connsiteY1938" fmla="*/ 1568544 h 3582303"/>
              <a:gd name="connsiteX1939" fmla="*/ 1049266 w 5599800"/>
              <a:gd name="connsiteY1939" fmla="*/ 1568544 h 3582303"/>
              <a:gd name="connsiteX1940" fmla="*/ 1049265 w 5599800"/>
              <a:gd name="connsiteY1940" fmla="*/ 1568544 h 3582303"/>
              <a:gd name="connsiteX1941" fmla="*/ 1049265 w 5599800"/>
              <a:gd name="connsiteY1941" fmla="*/ 1568543 h 3582303"/>
              <a:gd name="connsiteX1942" fmla="*/ 1049265 w 5599800"/>
              <a:gd name="connsiteY1942" fmla="*/ 1559563 h 3582303"/>
              <a:gd name="connsiteX1943" fmla="*/ 1040285 w 5599800"/>
              <a:gd name="connsiteY1943" fmla="*/ 1559563 h 3582303"/>
              <a:gd name="connsiteX1944" fmla="*/ 1040285 w 5599800"/>
              <a:gd name="connsiteY1944" fmla="*/ 1550583 h 3582303"/>
              <a:gd name="connsiteX1945" fmla="*/ 1031305 w 5599800"/>
              <a:gd name="connsiteY1945" fmla="*/ 1550583 h 3582303"/>
              <a:gd name="connsiteX1946" fmla="*/ 1031304 w 5599800"/>
              <a:gd name="connsiteY1946" fmla="*/ 1550583 h 3582303"/>
              <a:gd name="connsiteX1947" fmla="*/ 1031304 w 5599800"/>
              <a:gd name="connsiteY1947" fmla="*/ 1541603 h 3582303"/>
              <a:gd name="connsiteX1948" fmla="*/ 1022325 w 5599800"/>
              <a:gd name="connsiteY1948" fmla="*/ 1541603 h 3582303"/>
              <a:gd name="connsiteX1949" fmla="*/ 1022325 w 5599800"/>
              <a:gd name="connsiteY1949" fmla="*/ 1541602 h 3582303"/>
              <a:gd name="connsiteX1950" fmla="*/ 1022324 w 5599800"/>
              <a:gd name="connsiteY1950" fmla="*/ 1541602 h 3582303"/>
              <a:gd name="connsiteX1951" fmla="*/ 1022324 w 5599800"/>
              <a:gd name="connsiteY1951" fmla="*/ 1532623 h 3582303"/>
              <a:gd name="connsiteX1952" fmla="*/ 1013344 w 5599800"/>
              <a:gd name="connsiteY1952" fmla="*/ 1532623 h 3582303"/>
              <a:gd name="connsiteX1953" fmla="*/ 1013344 w 5599800"/>
              <a:gd name="connsiteY1953" fmla="*/ 1532622 h 3582303"/>
              <a:gd name="connsiteX1954" fmla="*/ 1013344 w 5599800"/>
              <a:gd name="connsiteY1954" fmla="*/ 1523642 h 3582303"/>
              <a:gd name="connsiteX1955" fmla="*/ 1004364 w 5599800"/>
              <a:gd name="connsiteY1955" fmla="*/ 1523642 h 3582303"/>
              <a:gd name="connsiteX1956" fmla="*/ 1004364 w 5599800"/>
              <a:gd name="connsiteY1956" fmla="*/ 1514662 h 3582303"/>
              <a:gd name="connsiteX1957" fmla="*/ 995384 w 5599800"/>
              <a:gd name="connsiteY1957" fmla="*/ 1514662 h 3582303"/>
              <a:gd name="connsiteX1958" fmla="*/ 995384 w 5599800"/>
              <a:gd name="connsiteY1958" fmla="*/ 1514661 h 3582303"/>
              <a:gd name="connsiteX1959" fmla="*/ 995383 w 5599800"/>
              <a:gd name="connsiteY1959" fmla="*/ 1514661 h 3582303"/>
              <a:gd name="connsiteX1960" fmla="*/ 995383 w 5599800"/>
              <a:gd name="connsiteY1960" fmla="*/ 1505682 h 3582303"/>
              <a:gd name="connsiteX1961" fmla="*/ 986404 w 5599800"/>
              <a:gd name="connsiteY1961" fmla="*/ 1505682 h 3582303"/>
              <a:gd name="connsiteX1962" fmla="*/ 986404 w 5599800"/>
              <a:gd name="connsiteY1962" fmla="*/ 1505681 h 3582303"/>
              <a:gd name="connsiteX1963" fmla="*/ 986403 w 5599800"/>
              <a:gd name="connsiteY1963" fmla="*/ 1505681 h 3582303"/>
              <a:gd name="connsiteX1964" fmla="*/ 986403 w 5599800"/>
              <a:gd name="connsiteY1964" fmla="*/ 1496702 h 3582303"/>
              <a:gd name="connsiteX1965" fmla="*/ 977423 w 5599800"/>
              <a:gd name="connsiteY1965" fmla="*/ 1496702 h 3582303"/>
              <a:gd name="connsiteX1966" fmla="*/ 977423 w 5599800"/>
              <a:gd name="connsiteY1966" fmla="*/ 1496701 h 3582303"/>
              <a:gd name="connsiteX1967" fmla="*/ 977423 w 5599800"/>
              <a:gd name="connsiteY1967" fmla="*/ 1487721 h 3582303"/>
              <a:gd name="connsiteX1968" fmla="*/ 968443 w 5599800"/>
              <a:gd name="connsiteY1968" fmla="*/ 1487721 h 3582303"/>
              <a:gd name="connsiteX1969" fmla="*/ 968443 w 5599800"/>
              <a:gd name="connsiteY1969" fmla="*/ 1478741 h 3582303"/>
              <a:gd name="connsiteX1970" fmla="*/ 959463 w 5599800"/>
              <a:gd name="connsiteY1970" fmla="*/ 1478741 h 3582303"/>
              <a:gd name="connsiteX1971" fmla="*/ 959462 w 5599800"/>
              <a:gd name="connsiteY1971" fmla="*/ 1478741 h 3582303"/>
              <a:gd name="connsiteX1972" fmla="*/ 959462 w 5599800"/>
              <a:gd name="connsiteY1972" fmla="*/ 1469761 h 3582303"/>
              <a:gd name="connsiteX1973" fmla="*/ 950483 w 5599800"/>
              <a:gd name="connsiteY1973" fmla="*/ 1469761 h 3582303"/>
              <a:gd name="connsiteX1974" fmla="*/ 950483 w 5599800"/>
              <a:gd name="connsiteY1974" fmla="*/ 1469760 h 3582303"/>
              <a:gd name="connsiteX1975" fmla="*/ 950482 w 5599800"/>
              <a:gd name="connsiteY1975" fmla="*/ 1469760 h 3582303"/>
              <a:gd name="connsiteX1976" fmla="*/ 950482 w 5599800"/>
              <a:gd name="connsiteY1976" fmla="*/ 1460781 h 3582303"/>
              <a:gd name="connsiteX1977" fmla="*/ 941502 w 5599800"/>
              <a:gd name="connsiteY1977" fmla="*/ 1460781 h 3582303"/>
              <a:gd name="connsiteX1978" fmla="*/ 941502 w 5599800"/>
              <a:gd name="connsiteY1978" fmla="*/ 1460780 h 3582303"/>
              <a:gd name="connsiteX1979" fmla="*/ 941502 w 5599800"/>
              <a:gd name="connsiteY1979" fmla="*/ 1451800 h 3582303"/>
              <a:gd name="connsiteX1980" fmla="*/ 932522 w 5599800"/>
              <a:gd name="connsiteY1980" fmla="*/ 1451800 h 3582303"/>
              <a:gd name="connsiteX1981" fmla="*/ 932522 w 5599800"/>
              <a:gd name="connsiteY1981" fmla="*/ 1442820 h 3582303"/>
              <a:gd name="connsiteX1982" fmla="*/ 923542 w 5599800"/>
              <a:gd name="connsiteY1982" fmla="*/ 1442820 h 3582303"/>
              <a:gd name="connsiteX1983" fmla="*/ 923541 w 5599800"/>
              <a:gd name="connsiteY1983" fmla="*/ 1442820 h 3582303"/>
              <a:gd name="connsiteX1984" fmla="*/ 923541 w 5599800"/>
              <a:gd name="connsiteY1984" fmla="*/ 1433840 h 3582303"/>
              <a:gd name="connsiteX1985" fmla="*/ 914562 w 5599800"/>
              <a:gd name="connsiteY1985" fmla="*/ 1433840 h 3582303"/>
              <a:gd name="connsiteX1986" fmla="*/ 914562 w 5599800"/>
              <a:gd name="connsiteY1986" fmla="*/ 1433839 h 3582303"/>
              <a:gd name="connsiteX1987" fmla="*/ 914561 w 5599800"/>
              <a:gd name="connsiteY1987" fmla="*/ 1433839 h 3582303"/>
              <a:gd name="connsiteX1988" fmla="*/ 914561 w 5599800"/>
              <a:gd name="connsiteY1988" fmla="*/ 1424859 h 3582303"/>
              <a:gd name="connsiteX1989" fmla="*/ 905581 w 5599800"/>
              <a:gd name="connsiteY1989" fmla="*/ 1424859 h 3582303"/>
              <a:gd name="connsiteX1990" fmla="*/ 905581 w 5599800"/>
              <a:gd name="connsiteY1990" fmla="*/ 1415880 h 3582303"/>
              <a:gd name="connsiteX1991" fmla="*/ 896602 w 5599800"/>
              <a:gd name="connsiteY1991" fmla="*/ 1415880 h 3582303"/>
              <a:gd name="connsiteX1992" fmla="*/ 896602 w 5599800"/>
              <a:gd name="connsiteY1992" fmla="*/ 1415879 h 3582303"/>
              <a:gd name="connsiteX1993" fmla="*/ 896601 w 5599800"/>
              <a:gd name="connsiteY1993" fmla="*/ 1415879 h 3582303"/>
              <a:gd name="connsiteX1994" fmla="*/ 896601 w 5599800"/>
              <a:gd name="connsiteY1994" fmla="*/ 1406899 h 3582303"/>
              <a:gd name="connsiteX1995" fmla="*/ 887621 w 5599800"/>
              <a:gd name="connsiteY1995" fmla="*/ 1406899 h 3582303"/>
              <a:gd name="connsiteX1996" fmla="*/ 887620 w 5599800"/>
              <a:gd name="connsiteY1996" fmla="*/ 1406899 h 3582303"/>
              <a:gd name="connsiteX1997" fmla="*/ 887620 w 5599800"/>
              <a:gd name="connsiteY1997" fmla="*/ 1397919 h 3582303"/>
              <a:gd name="connsiteX1998" fmla="*/ 878641 w 5599800"/>
              <a:gd name="connsiteY1998" fmla="*/ 1397919 h 3582303"/>
              <a:gd name="connsiteX1999" fmla="*/ 878641 w 5599800"/>
              <a:gd name="connsiteY1999" fmla="*/ 1388939 h 3582303"/>
              <a:gd name="connsiteX2000" fmla="*/ 869661 w 5599800"/>
              <a:gd name="connsiteY2000" fmla="*/ 1388939 h 3582303"/>
              <a:gd name="connsiteX2001" fmla="*/ 869660 w 5599800"/>
              <a:gd name="connsiteY2001" fmla="*/ 1388939 h 3582303"/>
              <a:gd name="connsiteX2002" fmla="*/ 869660 w 5599800"/>
              <a:gd name="connsiteY2002" fmla="*/ 1388938 h 3582303"/>
              <a:gd name="connsiteX2003" fmla="*/ 869660 w 5599800"/>
              <a:gd name="connsiteY2003" fmla="*/ 1379958 h 3582303"/>
              <a:gd name="connsiteX2004" fmla="*/ 860680 w 5599800"/>
              <a:gd name="connsiteY2004" fmla="*/ 1379958 h 3582303"/>
              <a:gd name="connsiteX2005" fmla="*/ 860680 w 5599800"/>
              <a:gd name="connsiteY2005" fmla="*/ 1370978 h 3582303"/>
              <a:gd name="connsiteX2006" fmla="*/ 851700 w 5599800"/>
              <a:gd name="connsiteY2006" fmla="*/ 1370978 h 3582303"/>
              <a:gd name="connsiteX2007" fmla="*/ 851699 w 5599800"/>
              <a:gd name="connsiteY2007" fmla="*/ 1370978 h 3582303"/>
              <a:gd name="connsiteX2008" fmla="*/ 851699 w 5599800"/>
              <a:gd name="connsiteY2008" fmla="*/ 1361998 h 3582303"/>
              <a:gd name="connsiteX2009" fmla="*/ 842720 w 5599800"/>
              <a:gd name="connsiteY2009" fmla="*/ 1361998 h 3582303"/>
              <a:gd name="connsiteX2010" fmla="*/ 842720 w 5599800"/>
              <a:gd name="connsiteY2010" fmla="*/ 1361997 h 3582303"/>
              <a:gd name="connsiteX2011" fmla="*/ 842719 w 5599800"/>
              <a:gd name="connsiteY2011" fmla="*/ 1361997 h 3582303"/>
              <a:gd name="connsiteX2012" fmla="*/ 842719 w 5599800"/>
              <a:gd name="connsiteY2012" fmla="*/ 1353018 h 3582303"/>
              <a:gd name="connsiteX2013" fmla="*/ 833739 w 5599800"/>
              <a:gd name="connsiteY2013" fmla="*/ 1353018 h 3582303"/>
              <a:gd name="connsiteX2014" fmla="*/ 833739 w 5599800"/>
              <a:gd name="connsiteY2014" fmla="*/ 1353017 h 3582303"/>
              <a:gd name="connsiteX2015" fmla="*/ 833739 w 5599800"/>
              <a:gd name="connsiteY2015" fmla="*/ 1344037 h 3582303"/>
              <a:gd name="connsiteX2016" fmla="*/ 824759 w 5599800"/>
              <a:gd name="connsiteY2016" fmla="*/ 1344037 h 3582303"/>
              <a:gd name="connsiteX2017" fmla="*/ 824759 w 5599800"/>
              <a:gd name="connsiteY2017" fmla="*/ 1335057 h 3582303"/>
              <a:gd name="connsiteX2018" fmla="*/ 815779 w 5599800"/>
              <a:gd name="connsiteY2018" fmla="*/ 1335057 h 3582303"/>
              <a:gd name="connsiteX2019" fmla="*/ 815779 w 5599800"/>
              <a:gd name="connsiteY2019" fmla="*/ 1335056 h 3582303"/>
              <a:gd name="connsiteX2020" fmla="*/ 815778 w 5599800"/>
              <a:gd name="connsiteY2020" fmla="*/ 1335056 h 3582303"/>
              <a:gd name="connsiteX2021" fmla="*/ 815778 w 5599800"/>
              <a:gd name="connsiteY2021" fmla="*/ 1326077 h 3582303"/>
              <a:gd name="connsiteX2022" fmla="*/ 806800 w 5599800"/>
              <a:gd name="connsiteY2022" fmla="*/ 1326077 h 3582303"/>
              <a:gd name="connsiteX2023" fmla="*/ 806799 w 5599800"/>
              <a:gd name="connsiteY2023" fmla="*/ 1326077 h 3582303"/>
              <a:gd name="connsiteX2024" fmla="*/ 806799 w 5599800"/>
              <a:gd name="connsiteY2024" fmla="*/ 1326076 h 3582303"/>
              <a:gd name="connsiteX2025" fmla="*/ 806798 w 5599800"/>
              <a:gd name="connsiteY2025" fmla="*/ 1326076 h 3582303"/>
              <a:gd name="connsiteX2026" fmla="*/ 806798 w 5599800"/>
              <a:gd name="connsiteY2026" fmla="*/ 1317097 h 3582303"/>
              <a:gd name="connsiteX2027" fmla="*/ 797818 w 5599800"/>
              <a:gd name="connsiteY2027" fmla="*/ 1317097 h 3582303"/>
              <a:gd name="connsiteX2028" fmla="*/ 797818 w 5599800"/>
              <a:gd name="connsiteY2028" fmla="*/ 1317096 h 3582303"/>
              <a:gd name="connsiteX2029" fmla="*/ 797818 w 5599800"/>
              <a:gd name="connsiteY2029" fmla="*/ 1308116 h 3582303"/>
              <a:gd name="connsiteX2030" fmla="*/ 788839 w 5599800"/>
              <a:gd name="connsiteY2030" fmla="*/ 1308116 h 3582303"/>
              <a:gd name="connsiteX2031" fmla="*/ 788838 w 5599800"/>
              <a:gd name="connsiteY2031" fmla="*/ 1308116 h 3582303"/>
              <a:gd name="connsiteX2032" fmla="*/ 788838 w 5599800"/>
              <a:gd name="connsiteY2032" fmla="*/ 1299136 h 3582303"/>
              <a:gd name="connsiteX2033" fmla="*/ 779859 w 5599800"/>
              <a:gd name="connsiteY2033" fmla="*/ 1299136 h 3582303"/>
              <a:gd name="connsiteX2034" fmla="*/ 779858 w 5599800"/>
              <a:gd name="connsiteY2034" fmla="*/ 1299136 h 3582303"/>
              <a:gd name="connsiteX2035" fmla="*/ 779857 w 5599800"/>
              <a:gd name="connsiteY2035" fmla="*/ 1299136 h 3582303"/>
              <a:gd name="connsiteX2036" fmla="*/ 779857 w 5599800"/>
              <a:gd name="connsiteY2036" fmla="*/ 1290156 h 3582303"/>
              <a:gd name="connsiteX2037" fmla="*/ 770878 w 5599800"/>
              <a:gd name="connsiteY2037" fmla="*/ 1290156 h 3582303"/>
              <a:gd name="connsiteX2038" fmla="*/ 770878 w 5599800"/>
              <a:gd name="connsiteY2038" fmla="*/ 1290155 h 3582303"/>
              <a:gd name="connsiteX2039" fmla="*/ 770877 w 5599800"/>
              <a:gd name="connsiteY2039" fmla="*/ 1290155 h 3582303"/>
              <a:gd name="connsiteX2040" fmla="*/ 770877 w 5599800"/>
              <a:gd name="connsiteY2040" fmla="*/ 1281176 h 3582303"/>
              <a:gd name="connsiteX2041" fmla="*/ 761897 w 5599800"/>
              <a:gd name="connsiteY2041" fmla="*/ 1281176 h 3582303"/>
              <a:gd name="connsiteX2042" fmla="*/ 761897 w 5599800"/>
              <a:gd name="connsiteY2042" fmla="*/ 1281175 h 3582303"/>
              <a:gd name="connsiteX2043" fmla="*/ 761897 w 5599800"/>
              <a:gd name="connsiteY2043" fmla="*/ 1272195 h 3582303"/>
              <a:gd name="connsiteX2044" fmla="*/ 752918 w 5599800"/>
              <a:gd name="connsiteY2044" fmla="*/ 1272195 h 3582303"/>
              <a:gd name="connsiteX2045" fmla="*/ 752917 w 5599800"/>
              <a:gd name="connsiteY2045" fmla="*/ 1272195 h 3582303"/>
              <a:gd name="connsiteX2046" fmla="*/ 752917 w 5599800"/>
              <a:gd name="connsiteY2046" fmla="*/ 1263215 h 3582303"/>
              <a:gd name="connsiteX2047" fmla="*/ 743937 w 5599800"/>
              <a:gd name="connsiteY2047" fmla="*/ 1263215 h 3582303"/>
              <a:gd name="connsiteX2048" fmla="*/ 743936 w 5599800"/>
              <a:gd name="connsiteY2048" fmla="*/ 1263215 h 3582303"/>
              <a:gd name="connsiteX2049" fmla="*/ 743936 w 5599800"/>
              <a:gd name="connsiteY2049" fmla="*/ 1254235 h 3582303"/>
              <a:gd name="connsiteX2050" fmla="*/ 734957 w 5599800"/>
              <a:gd name="connsiteY2050" fmla="*/ 1254235 h 3582303"/>
              <a:gd name="connsiteX2051" fmla="*/ 734957 w 5599800"/>
              <a:gd name="connsiteY2051" fmla="*/ 1254234 h 3582303"/>
              <a:gd name="connsiteX2052" fmla="*/ 734956 w 5599800"/>
              <a:gd name="connsiteY2052" fmla="*/ 1254234 h 3582303"/>
              <a:gd name="connsiteX2053" fmla="*/ 734956 w 5599800"/>
              <a:gd name="connsiteY2053" fmla="*/ 1245254 h 3582303"/>
              <a:gd name="connsiteX2054" fmla="*/ 725977 w 5599800"/>
              <a:gd name="connsiteY2054" fmla="*/ 1245254 h 3582303"/>
              <a:gd name="connsiteX2055" fmla="*/ 725976 w 5599800"/>
              <a:gd name="connsiteY2055" fmla="*/ 1245254 h 3582303"/>
              <a:gd name="connsiteX2056" fmla="*/ 725976 w 5599800"/>
              <a:gd name="connsiteY2056" fmla="*/ 1236275 h 3582303"/>
              <a:gd name="connsiteX2057" fmla="*/ 716997 w 5599800"/>
              <a:gd name="connsiteY2057" fmla="*/ 1236275 h 3582303"/>
              <a:gd name="connsiteX2058" fmla="*/ 716997 w 5599800"/>
              <a:gd name="connsiteY2058" fmla="*/ 1236274 h 3582303"/>
              <a:gd name="connsiteX2059" fmla="*/ 716996 w 5599800"/>
              <a:gd name="connsiteY2059" fmla="*/ 1236274 h 3582303"/>
              <a:gd name="connsiteX2060" fmla="*/ 716996 w 5599800"/>
              <a:gd name="connsiteY2060" fmla="*/ 1227294 h 3582303"/>
              <a:gd name="connsiteX2061" fmla="*/ 708016 w 5599800"/>
              <a:gd name="connsiteY2061" fmla="*/ 1227294 h 3582303"/>
              <a:gd name="connsiteX2062" fmla="*/ 708016 w 5599800"/>
              <a:gd name="connsiteY2062" fmla="*/ 1218314 h 3582303"/>
              <a:gd name="connsiteX2063" fmla="*/ 699036 w 5599800"/>
              <a:gd name="connsiteY2063" fmla="*/ 1218314 h 3582303"/>
              <a:gd name="connsiteX2064" fmla="*/ 699036 w 5599800"/>
              <a:gd name="connsiteY2064" fmla="*/ 1209334 h 3582303"/>
              <a:gd name="connsiteX2065" fmla="*/ 690056 w 5599800"/>
              <a:gd name="connsiteY2065" fmla="*/ 1209334 h 3582303"/>
              <a:gd name="connsiteX2066" fmla="*/ 690055 w 5599800"/>
              <a:gd name="connsiteY2066" fmla="*/ 1209334 h 3582303"/>
              <a:gd name="connsiteX2067" fmla="*/ 690055 w 5599800"/>
              <a:gd name="connsiteY2067" fmla="*/ 1200353 h 3582303"/>
              <a:gd name="connsiteX2068" fmla="*/ 681076 w 5599800"/>
              <a:gd name="connsiteY2068" fmla="*/ 1200353 h 3582303"/>
              <a:gd name="connsiteX2069" fmla="*/ 681075 w 5599800"/>
              <a:gd name="connsiteY2069" fmla="*/ 1200353 h 3582303"/>
              <a:gd name="connsiteX2070" fmla="*/ 681075 w 5599800"/>
              <a:gd name="connsiteY2070" fmla="*/ 1191373 h 3582303"/>
              <a:gd name="connsiteX2071" fmla="*/ 672095 w 5599800"/>
              <a:gd name="connsiteY2071" fmla="*/ 1191373 h 3582303"/>
              <a:gd name="connsiteX2072" fmla="*/ 672095 w 5599800"/>
              <a:gd name="connsiteY2072" fmla="*/ 1182393 h 3582303"/>
              <a:gd name="connsiteX2073" fmla="*/ 663115 w 5599800"/>
              <a:gd name="connsiteY2073" fmla="*/ 1182393 h 3582303"/>
              <a:gd name="connsiteX2074" fmla="*/ 663115 w 5599800"/>
              <a:gd name="connsiteY2074" fmla="*/ 1182392 h 3582303"/>
              <a:gd name="connsiteX2075" fmla="*/ 663115 w 5599800"/>
              <a:gd name="connsiteY2075" fmla="*/ 1173413 h 3582303"/>
              <a:gd name="connsiteX2076" fmla="*/ 654134 w 5599800"/>
              <a:gd name="connsiteY2076" fmla="*/ 1173413 h 3582303"/>
              <a:gd name="connsiteX2077" fmla="*/ 654134 w 5599800"/>
              <a:gd name="connsiteY2077" fmla="*/ 1164432 h 3582303"/>
              <a:gd name="connsiteX2078" fmla="*/ 645155 w 5599800"/>
              <a:gd name="connsiteY2078" fmla="*/ 1164432 h 3582303"/>
              <a:gd name="connsiteX2079" fmla="*/ 645154 w 5599800"/>
              <a:gd name="connsiteY2079" fmla="*/ 1164432 h 3582303"/>
              <a:gd name="connsiteX2080" fmla="*/ 645154 w 5599800"/>
              <a:gd name="connsiteY2080" fmla="*/ 1155452 h 3582303"/>
              <a:gd name="connsiteX2081" fmla="*/ 636174 w 5599800"/>
              <a:gd name="connsiteY2081" fmla="*/ 1155452 h 3582303"/>
              <a:gd name="connsiteX2082" fmla="*/ 636174 w 5599800"/>
              <a:gd name="connsiteY2082" fmla="*/ 1155451 h 3582303"/>
              <a:gd name="connsiteX2083" fmla="*/ 636174 w 5599800"/>
              <a:gd name="connsiteY2083" fmla="*/ 1146472 h 3582303"/>
              <a:gd name="connsiteX2084" fmla="*/ 627194 w 5599800"/>
              <a:gd name="connsiteY2084" fmla="*/ 1146472 h 3582303"/>
              <a:gd name="connsiteX2085" fmla="*/ 627194 w 5599800"/>
              <a:gd name="connsiteY2085" fmla="*/ 1146471 h 3582303"/>
              <a:gd name="connsiteX2086" fmla="*/ 627194 w 5599800"/>
              <a:gd name="connsiteY2086" fmla="*/ 1137492 h 3582303"/>
              <a:gd name="connsiteX2087" fmla="*/ 618213 w 5599800"/>
              <a:gd name="connsiteY2087" fmla="*/ 1137492 h 3582303"/>
              <a:gd name="connsiteX2088" fmla="*/ 618213 w 5599800"/>
              <a:gd name="connsiteY2088" fmla="*/ 1137491 h 3582303"/>
              <a:gd name="connsiteX2089" fmla="*/ 618213 w 5599800"/>
              <a:gd name="connsiteY2089" fmla="*/ 1128511 h 3582303"/>
              <a:gd name="connsiteX2090" fmla="*/ 609234 w 5599800"/>
              <a:gd name="connsiteY2090" fmla="*/ 1128511 h 3582303"/>
              <a:gd name="connsiteX2091" fmla="*/ 609233 w 5599800"/>
              <a:gd name="connsiteY2091" fmla="*/ 1128511 h 3582303"/>
              <a:gd name="connsiteX2092" fmla="*/ 609233 w 5599800"/>
              <a:gd name="connsiteY2092" fmla="*/ 1119531 h 3582303"/>
              <a:gd name="connsiteX2093" fmla="*/ 600253 w 5599800"/>
              <a:gd name="connsiteY2093" fmla="*/ 1119531 h 3582303"/>
              <a:gd name="connsiteX2094" fmla="*/ 600253 w 5599800"/>
              <a:gd name="connsiteY2094" fmla="*/ 1110551 h 3582303"/>
              <a:gd name="connsiteX2095" fmla="*/ 591273 w 5599800"/>
              <a:gd name="connsiteY2095" fmla="*/ 1110551 h 3582303"/>
              <a:gd name="connsiteX2096" fmla="*/ 591273 w 5599800"/>
              <a:gd name="connsiteY2096" fmla="*/ 1110550 h 3582303"/>
              <a:gd name="connsiteX2097" fmla="*/ 591272 w 5599800"/>
              <a:gd name="connsiteY2097" fmla="*/ 1110550 h 3582303"/>
              <a:gd name="connsiteX2098" fmla="*/ 591272 w 5599800"/>
              <a:gd name="connsiteY2098" fmla="*/ 1101571 h 3582303"/>
              <a:gd name="connsiteX2099" fmla="*/ 582292 w 5599800"/>
              <a:gd name="connsiteY2099" fmla="*/ 1101571 h 3582303"/>
              <a:gd name="connsiteX2100" fmla="*/ 582292 w 5599800"/>
              <a:gd name="connsiteY2100" fmla="*/ 1101570 h 3582303"/>
              <a:gd name="connsiteX2101" fmla="*/ 582292 w 5599800"/>
              <a:gd name="connsiteY2101" fmla="*/ 1092590 h 3582303"/>
              <a:gd name="connsiteX2102" fmla="*/ 573313 w 5599800"/>
              <a:gd name="connsiteY2102" fmla="*/ 1092590 h 3582303"/>
              <a:gd name="connsiteX2103" fmla="*/ 573312 w 5599800"/>
              <a:gd name="connsiteY2103" fmla="*/ 1092590 h 3582303"/>
              <a:gd name="connsiteX2104" fmla="*/ 573312 w 5599800"/>
              <a:gd name="connsiteY2104" fmla="*/ 1083610 h 3582303"/>
              <a:gd name="connsiteX2105" fmla="*/ 564332 w 5599800"/>
              <a:gd name="connsiteY2105" fmla="*/ 1083610 h 3582303"/>
              <a:gd name="connsiteX2106" fmla="*/ 564331 w 5599800"/>
              <a:gd name="connsiteY2106" fmla="*/ 1083610 h 3582303"/>
              <a:gd name="connsiteX2107" fmla="*/ 564331 w 5599800"/>
              <a:gd name="connsiteY2107" fmla="*/ 1074630 h 3582303"/>
              <a:gd name="connsiteX2108" fmla="*/ 555352 w 5599800"/>
              <a:gd name="connsiteY2108" fmla="*/ 1074630 h 3582303"/>
              <a:gd name="connsiteX2109" fmla="*/ 555352 w 5599800"/>
              <a:gd name="connsiteY2109" fmla="*/ 1074629 h 3582303"/>
              <a:gd name="connsiteX2110" fmla="*/ 555351 w 5599800"/>
              <a:gd name="connsiteY2110" fmla="*/ 1074629 h 3582303"/>
              <a:gd name="connsiteX2111" fmla="*/ 555351 w 5599800"/>
              <a:gd name="connsiteY2111" fmla="*/ 1065649 h 3582303"/>
              <a:gd name="connsiteX2112" fmla="*/ 546371 w 5599800"/>
              <a:gd name="connsiteY2112" fmla="*/ 1065649 h 3582303"/>
              <a:gd name="connsiteX2113" fmla="*/ 546371 w 5599800"/>
              <a:gd name="connsiteY2113" fmla="*/ 1056670 h 3582303"/>
              <a:gd name="connsiteX2114" fmla="*/ 537391 w 5599800"/>
              <a:gd name="connsiteY2114" fmla="*/ 1056670 h 3582303"/>
              <a:gd name="connsiteX2115" fmla="*/ 537391 w 5599800"/>
              <a:gd name="connsiteY2115" fmla="*/ 1056669 h 3582303"/>
              <a:gd name="connsiteX2116" fmla="*/ 537391 w 5599800"/>
              <a:gd name="connsiteY2116" fmla="*/ 1047689 h 3582303"/>
              <a:gd name="connsiteX2117" fmla="*/ 528411 w 5599800"/>
              <a:gd name="connsiteY2117" fmla="*/ 1047689 h 3582303"/>
              <a:gd name="connsiteX2118" fmla="*/ 528410 w 5599800"/>
              <a:gd name="connsiteY2118" fmla="*/ 1047689 h 3582303"/>
              <a:gd name="connsiteX2119" fmla="*/ 528410 w 5599800"/>
              <a:gd name="connsiteY2119" fmla="*/ 1038709 h 3582303"/>
              <a:gd name="connsiteX2120" fmla="*/ 519431 w 5599800"/>
              <a:gd name="connsiteY2120" fmla="*/ 1038709 h 3582303"/>
              <a:gd name="connsiteX2121" fmla="*/ 519430 w 5599800"/>
              <a:gd name="connsiteY2121" fmla="*/ 1038709 h 3582303"/>
              <a:gd name="connsiteX2122" fmla="*/ 519430 w 5599800"/>
              <a:gd name="connsiteY2122" fmla="*/ 1029729 h 3582303"/>
              <a:gd name="connsiteX2123" fmla="*/ 510450 w 5599800"/>
              <a:gd name="connsiteY2123" fmla="*/ 1029729 h 3582303"/>
              <a:gd name="connsiteX2124" fmla="*/ 510450 w 5599800"/>
              <a:gd name="connsiteY2124" fmla="*/ 1029728 h 3582303"/>
              <a:gd name="connsiteX2125" fmla="*/ 510450 w 5599800"/>
              <a:gd name="connsiteY2125" fmla="*/ 1020748 h 3582303"/>
              <a:gd name="connsiteX2126" fmla="*/ 501470 w 5599800"/>
              <a:gd name="connsiteY2126" fmla="*/ 1020748 h 3582303"/>
              <a:gd name="connsiteX2127" fmla="*/ 501469 w 5599800"/>
              <a:gd name="connsiteY2127" fmla="*/ 1020748 h 3582303"/>
              <a:gd name="connsiteX2128" fmla="*/ 501469 w 5599800"/>
              <a:gd name="connsiteY2128" fmla="*/ 1011768 h 3582303"/>
              <a:gd name="connsiteX2129" fmla="*/ 492490 w 5599800"/>
              <a:gd name="connsiteY2129" fmla="*/ 1011768 h 3582303"/>
              <a:gd name="connsiteX2130" fmla="*/ 492489 w 5599800"/>
              <a:gd name="connsiteY2130" fmla="*/ 1011768 h 3582303"/>
              <a:gd name="connsiteX2131" fmla="*/ 492489 w 5599800"/>
              <a:gd name="connsiteY2131" fmla="*/ 1002788 h 3582303"/>
              <a:gd name="connsiteX2132" fmla="*/ 483510 w 5599800"/>
              <a:gd name="connsiteY2132" fmla="*/ 1002788 h 3582303"/>
              <a:gd name="connsiteX2133" fmla="*/ 483509 w 5599800"/>
              <a:gd name="connsiteY2133" fmla="*/ 1002788 h 3582303"/>
              <a:gd name="connsiteX2134" fmla="*/ 483509 w 5599800"/>
              <a:gd name="connsiteY2134" fmla="*/ 1002787 h 3582303"/>
              <a:gd name="connsiteX2135" fmla="*/ 483509 w 5599800"/>
              <a:gd name="connsiteY2135" fmla="*/ 993808 h 3582303"/>
              <a:gd name="connsiteX2136" fmla="*/ 474529 w 5599800"/>
              <a:gd name="connsiteY2136" fmla="*/ 993808 h 3582303"/>
              <a:gd name="connsiteX2137" fmla="*/ 474528 w 5599800"/>
              <a:gd name="connsiteY2137" fmla="*/ 993808 h 3582303"/>
              <a:gd name="connsiteX2138" fmla="*/ 474528 w 5599800"/>
              <a:gd name="connsiteY2138" fmla="*/ 984827 h 3582303"/>
              <a:gd name="connsiteX2139" fmla="*/ 465549 w 5599800"/>
              <a:gd name="connsiteY2139" fmla="*/ 984827 h 3582303"/>
              <a:gd name="connsiteX2140" fmla="*/ 465548 w 5599800"/>
              <a:gd name="connsiteY2140" fmla="*/ 984827 h 3582303"/>
              <a:gd name="connsiteX2141" fmla="*/ 465548 w 5599800"/>
              <a:gd name="connsiteY2141" fmla="*/ 975847 h 3582303"/>
              <a:gd name="connsiteX2142" fmla="*/ 456568 w 5599800"/>
              <a:gd name="connsiteY2142" fmla="*/ 975847 h 3582303"/>
              <a:gd name="connsiteX2143" fmla="*/ 456568 w 5599800"/>
              <a:gd name="connsiteY2143" fmla="*/ 975846 h 3582303"/>
              <a:gd name="connsiteX2144" fmla="*/ 456568 w 5599800"/>
              <a:gd name="connsiteY2144" fmla="*/ 966867 h 3582303"/>
              <a:gd name="connsiteX2145" fmla="*/ 447588 w 5599800"/>
              <a:gd name="connsiteY2145" fmla="*/ 966867 h 3582303"/>
              <a:gd name="connsiteX2146" fmla="*/ 447588 w 5599800"/>
              <a:gd name="connsiteY2146" fmla="*/ 966866 h 3582303"/>
              <a:gd name="connsiteX2147" fmla="*/ 447588 w 5599800"/>
              <a:gd name="connsiteY2147" fmla="*/ 957887 h 3582303"/>
              <a:gd name="connsiteX2148" fmla="*/ 438607 w 5599800"/>
              <a:gd name="connsiteY2148" fmla="*/ 957887 h 3582303"/>
              <a:gd name="connsiteX2149" fmla="*/ 438607 w 5599800"/>
              <a:gd name="connsiteY2149" fmla="*/ 948906 h 3582303"/>
              <a:gd name="connsiteX2150" fmla="*/ 429628 w 5599800"/>
              <a:gd name="connsiteY2150" fmla="*/ 948906 h 3582303"/>
              <a:gd name="connsiteX2151" fmla="*/ 429628 w 5599800"/>
              <a:gd name="connsiteY2151" fmla="*/ 939926 h 3582303"/>
              <a:gd name="connsiteX2152" fmla="*/ 420647 w 5599800"/>
              <a:gd name="connsiteY2152" fmla="*/ 939926 h 3582303"/>
              <a:gd name="connsiteX2153" fmla="*/ 420647 w 5599800"/>
              <a:gd name="connsiteY2153" fmla="*/ 930946 h 3582303"/>
              <a:gd name="connsiteX2154" fmla="*/ 411667 w 5599800"/>
              <a:gd name="connsiteY2154" fmla="*/ 930946 h 3582303"/>
              <a:gd name="connsiteX2155" fmla="*/ 411667 w 5599800"/>
              <a:gd name="connsiteY2155" fmla="*/ 930945 h 3582303"/>
              <a:gd name="connsiteX2156" fmla="*/ 411667 w 5599800"/>
              <a:gd name="connsiteY2156" fmla="*/ 921966 h 3582303"/>
              <a:gd name="connsiteX2157" fmla="*/ 402686 w 5599800"/>
              <a:gd name="connsiteY2157" fmla="*/ 921966 h 3582303"/>
              <a:gd name="connsiteX2158" fmla="*/ 402686 w 5599800"/>
              <a:gd name="connsiteY2158" fmla="*/ 912985 h 3582303"/>
              <a:gd name="connsiteX2159" fmla="*/ 393707 w 5599800"/>
              <a:gd name="connsiteY2159" fmla="*/ 912985 h 3582303"/>
              <a:gd name="connsiteX2160" fmla="*/ 393706 w 5599800"/>
              <a:gd name="connsiteY2160" fmla="*/ 912985 h 3582303"/>
              <a:gd name="connsiteX2161" fmla="*/ 393706 w 5599800"/>
              <a:gd name="connsiteY2161" fmla="*/ 904005 h 3582303"/>
              <a:gd name="connsiteX2162" fmla="*/ 384726 w 5599800"/>
              <a:gd name="connsiteY2162" fmla="*/ 904005 h 3582303"/>
              <a:gd name="connsiteX2163" fmla="*/ 384726 w 5599800"/>
              <a:gd name="connsiteY2163" fmla="*/ 895025 h 3582303"/>
              <a:gd name="connsiteX2164" fmla="*/ 375746 w 5599800"/>
              <a:gd name="connsiteY2164" fmla="*/ 895025 h 3582303"/>
              <a:gd name="connsiteX2165" fmla="*/ 375746 w 5599800"/>
              <a:gd name="connsiteY2165" fmla="*/ 895024 h 3582303"/>
              <a:gd name="connsiteX2166" fmla="*/ 375746 w 5599800"/>
              <a:gd name="connsiteY2166" fmla="*/ 886044 h 3582303"/>
              <a:gd name="connsiteX2167" fmla="*/ 366765 w 5599800"/>
              <a:gd name="connsiteY2167" fmla="*/ 886044 h 3582303"/>
              <a:gd name="connsiteX2168" fmla="*/ 366765 w 5599800"/>
              <a:gd name="connsiteY2168" fmla="*/ 877064 h 3582303"/>
              <a:gd name="connsiteX2169" fmla="*/ 357785 w 5599800"/>
              <a:gd name="connsiteY2169" fmla="*/ 877064 h 3582303"/>
              <a:gd name="connsiteX2170" fmla="*/ 357785 w 5599800"/>
              <a:gd name="connsiteY2170" fmla="*/ 868084 h 3582303"/>
              <a:gd name="connsiteX2171" fmla="*/ 348805 w 5599800"/>
              <a:gd name="connsiteY2171" fmla="*/ 868084 h 3582303"/>
              <a:gd name="connsiteX2172" fmla="*/ 348805 w 5599800"/>
              <a:gd name="connsiteY2172" fmla="*/ 859104 h 3582303"/>
              <a:gd name="connsiteX2173" fmla="*/ 339825 w 5599800"/>
              <a:gd name="connsiteY2173" fmla="*/ 859104 h 3582303"/>
              <a:gd name="connsiteX2174" fmla="*/ 339825 w 5599800"/>
              <a:gd name="connsiteY2174" fmla="*/ 850124 h 3582303"/>
              <a:gd name="connsiteX2175" fmla="*/ 330844 w 5599800"/>
              <a:gd name="connsiteY2175" fmla="*/ 850124 h 3582303"/>
              <a:gd name="connsiteX2176" fmla="*/ 330844 w 5599800"/>
              <a:gd name="connsiteY2176" fmla="*/ 841143 h 3582303"/>
              <a:gd name="connsiteX2177" fmla="*/ 321864 w 5599800"/>
              <a:gd name="connsiteY2177" fmla="*/ 841143 h 3582303"/>
              <a:gd name="connsiteX2178" fmla="*/ 321864 w 5599800"/>
              <a:gd name="connsiteY2178" fmla="*/ 832163 h 3582303"/>
              <a:gd name="connsiteX2179" fmla="*/ 312884 w 5599800"/>
              <a:gd name="connsiteY2179" fmla="*/ 832163 h 3582303"/>
              <a:gd name="connsiteX2180" fmla="*/ 312884 w 5599800"/>
              <a:gd name="connsiteY2180" fmla="*/ 823183 h 3582303"/>
              <a:gd name="connsiteX2181" fmla="*/ 303904 w 5599800"/>
              <a:gd name="connsiteY2181" fmla="*/ 823183 h 3582303"/>
              <a:gd name="connsiteX2182" fmla="*/ 303904 w 5599800"/>
              <a:gd name="connsiteY2182" fmla="*/ 814203 h 3582303"/>
              <a:gd name="connsiteX2183" fmla="*/ 294923 w 5599800"/>
              <a:gd name="connsiteY2183" fmla="*/ 814203 h 3582303"/>
              <a:gd name="connsiteX2184" fmla="*/ 294923 w 5599800"/>
              <a:gd name="connsiteY2184" fmla="*/ 805222 h 3582303"/>
              <a:gd name="connsiteX2185" fmla="*/ 285943 w 5599800"/>
              <a:gd name="connsiteY2185" fmla="*/ 805222 h 3582303"/>
              <a:gd name="connsiteX2186" fmla="*/ 285943 w 5599800"/>
              <a:gd name="connsiteY2186" fmla="*/ 790164 h 3582303"/>
              <a:gd name="connsiteX2187" fmla="*/ 277814 w 5599800"/>
              <a:gd name="connsiteY2187" fmla="*/ 790164 h 3582303"/>
              <a:gd name="connsiteX2188" fmla="*/ 277814 w 5599800"/>
              <a:gd name="connsiteY2188" fmla="*/ 790163 h 3582303"/>
              <a:gd name="connsiteX2189" fmla="*/ 277814 w 5599800"/>
              <a:gd name="connsiteY2189" fmla="*/ 781183 h 3582303"/>
              <a:gd name="connsiteX2190" fmla="*/ 268834 w 5599800"/>
              <a:gd name="connsiteY2190" fmla="*/ 781183 h 3582303"/>
              <a:gd name="connsiteX2191" fmla="*/ 268834 w 5599800"/>
              <a:gd name="connsiteY2191" fmla="*/ 772203 h 3582303"/>
              <a:gd name="connsiteX2192" fmla="*/ 259854 w 5599800"/>
              <a:gd name="connsiteY2192" fmla="*/ 772203 h 3582303"/>
              <a:gd name="connsiteX2193" fmla="*/ 259854 w 5599800"/>
              <a:gd name="connsiteY2193" fmla="*/ 763223 h 3582303"/>
              <a:gd name="connsiteX2194" fmla="*/ 250874 w 5599800"/>
              <a:gd name="connsiteY2194" fmla="*/ 763223 h 3582303"/>
              <a:gd name="connsiteX2195" fmla="*/ 250874 w 5599800"/>
              <a:gd name="connsiteY2195" fmla="*/ 754243 h 3582303"/>
              <a:gd name="connsiteX2196" fmla="*/ 241893 w 5599800"/>
              <a:gd name="connsiteY2196" fmla="*/ 754243 h 3582303"/>
              <a:gd name="connsiteX2197" fmla="*/ 241893 w 5599800"/>
              <a:gd name="connsiteY2197" fmla="*/ 745262 h 3582303"/>
              <a:gd name="connsiteX2198" fmla="*/ 232913 w 5599800"/>
              <a:gd name="connsiteY2198" fmla="*/ 745262 h 3582303"/>
              <a:gd name="connsiteX2199" fmla="*/ 232913 w 5599800"/>
              <a:gd name="connsiteY2199" fmla="*/ 736282 h 3582303"/>
              <a:gd name="connsiteX2200" fmla="*/ 223933 w 5599800"/>
              <a:gd name="connsiteY2200" fmla="*/ 736282 h 3582303"/>
              <a:gd name="connsiteX2201" fmla="*/ 223933 w 5599800"/>
              <a:gd name="connsiteY2201" fmla="*/ 727302 h 3582303"/>
              <a:gd name="connsiteX2202" fmla="*/ 214953 w 5599800"/>
              <a:gd name="connsiteY2202" fmla="*/ 727302 h 3582303"/>
              <a:gd name="connsiteX2203" fmla="*/ 214953 w 5599800"/>
              <a:gd name="connsiteY2203" fmla="*/ 718322 h 3582303"/>
              <a:gd name="connsiteX2204" fmla="*/ 205972 w 5599800"/>
              <a:gd name="connsiteY2204" fmla="*/ 718322 h 3582303"/>
              <a:gd name="connsiteX2205" fmla="*/ 205972 w 5599800"/>
              <a:gd name="connsiteY2205" fmla="*/ 709341 h 3582303"/>
              <a:gd name="connsiteX2206" fmla="*/ 196992 w 5599800"/>
              <a:gd name="connsiteY2206" fmla="*/ 709341 h 3582303"/>
              <a:gd name="connsiteX2207" fmla="*/ 196992 w 5599800"/>
              <a:gd name="connsiteY2207" fmla="*/ 694283 h 3582303"/>
              <a:gd name="connsiteX2208" fmla="*/ 188863 w 5599800"/>
              <a:gd name="connsiteY2208" fmla="*/ 694283 h 3582303"/>
              <a:gd name="connsiteX2209" fmla="*/ 188863 w 5599800"/>
              <a:gd name="connsiteY2209" fmla="*/ 304326 h 3582303"/>
              <a:gd name="connsiteX2210" fmla="*/ 186883 w 5599800"/>
              <a:gd name="connsiteY2210" fmla="*/ 304326 h 3582303"/>
              <a:gd name="connsiteX2211" fmla="*/ 186883 w 5599800"/>
              <a:gd name="connsiteY2211" fmla="*/ 304325 h 3582303"/>
              <a:gd name="connsiteX2212" fmla="*/ 186883 w 5599800"/>
              <a:gd name="connsiteY2212" fmla="*/ 295345 h 3582303"/>
              <a:gd name="connsiteX2213" fmla="*/ 177902 w 5599800"/>
              <a:gd name="connsiteY2213" fmla="*/ 295345 h 3582303"/>
              <a:gd name="connsiteX2214" fmla="*/ 177902 w 5599800"/>
              <a:gd name="connsiteY2214" fmla="*/ 286365 h 3582303"/>
              <a:gd name="connsiteX2215" fmla="*/ 168922 w 5599800"/>
              <a:gd name="connsiteY2215" fmla="*/ 286365 h 3582303"/>
              <a:gd name="connsiteX2216" fmla="*/ 168922 w 5599800"/>
              <a:gd name="connsiteY2216" fmla="*/ 277385 h 3582303"/>
              <a:gd name="connsiteX2217" fmla="*/ 159942 w 5599800"/>
              <a:gd name="connsiteY2217" fmla="*/ 277385 h 3582303"/>
              <a:gd name="connsiteX2218" fmla="*/ 159942 w 5599800"/>
              <a:gd name="connsiteY2218" fmla="*/ 268405 h 3582303"/>
              <a:gd name="connsiteX2219" fmla="*/ 150962 w 5599800"/>
              <a:gd name="connsiteY2219" fmla="*/ 268405 h 3582303"/>
              <a:gd name="connsiteX2220" fmla="*/ 150962 w 5599800"/>
              <a:gd name="connsiteY2220" fmla="*/ 259425 h 3582303"/>
              <a:gd name="connsiteX2221" fmla="*/ 141981 w 5599800"/>
              <a:gd name="connsiteY2221" fmla="*/ 259425 h 3582303"/>
              <a:gd name="connsiteX2222" fmla="*/ 141981 w 5599800"/>
              <a:gd name="connsiteY2222" fmla="*/ 250444 h 3582303"/>
              <a:gd name="connsiteX2223" fmla="*/ 133001 w 5599800"/>
              <a:gd name="connsiteY2223" fmla="*/ 250444 h 3582303"/>
              <a:gd name="connsiteX2224" fmla="*/ 133001 w 5599800"/>
              <a:gd name="connsiteY2224" fmla="*/ 241464 h 3582303"/>
              <a:gd name="connsiteX2225" fmla="*/ 124021 w 5599800"/>
              <a:gd name="connsiteY2225" fmla="*/ 241464 h 3582303"/>
              <a:gd name="connsiteX2226" fmla="*/ 124021 w 5599800"/>
              <a:gd name="connsiteY2226" fmla="*/ 232484 h 3582303"/>
              <a:gd name="connsiteX2227" fmla="*/ 115041 w 5599800"/>
              <a:gd name="connsiteY2227" fmla="*/ 232484 h 3582303"/>
              <a:gd name="connsiteX2228" fmla="*/ 115041 w 5599800"/>
              <a:gd name="connsiteY2228" fmla="*/ 223504 h 3582303"/>
              <a:gd name="connsiteX2229" fmla="*/ 106060 w 5599800"/>
              <a:gd name="connsiteY2229" fmla="*/ 223504 h 3582303"/>
              <a:gd name="connsiteX2230" fmla="*/ 106060 w 5599800"/>
              <a:gd name="connsiteY2230" fmla="*/ 214523 h 3582303"/>
              <a:gd name="connsiteX2231" fmla="*/ 97080 w 5599800"/>
              <a:gd name="connsiteY2231" fmla="*/ 214523 h 3582303"/>
              <a:gd name="connsiteX2232" fmla="*/ 97080 w 5599800"/>
              <a:gd name="connsiteY2232" fmla="*/ 199465 h 3582303"/>
              <a:gd name="connsiteX2233" fmla="*/ 88951 w 5599800"/>
              <a:gd name="connsiteY2233" fmla="*/ 199465 h 3582303"/>
              <a:gd name="connsiteX2234" fmla="*/ 88951 w 5599800"/>
              <a:gd name="connsiteY2234" fmla="*/ 199464 h 3582303"/>
              <a:gd name="connsiteX2235" fmla="*/ 88951 w 5599800"/>
              <a:gd name="connsiteY2235" fmla="*/ 190484 h 3582303"/>
              <a:gd name="connsiteX2236" fmla="*/ 79971 w 5599800"/>
              <a:gd name="connsiteY2236" fmla="*/ 190484 h 3582303"/>
              <a:gd name="connsiteX2237" fmla="*/ 79971 w 5599800"/>
              <a:gd name="connsiteY2237" fmla="*/ 181504 h 3582303"/>
              <a:gd name="connsiteX2238" fmla="*/ 70991 w 5599800"/>
              <a:gd name="connsiteY2238" fmla="*/ 181504 h 3582303"/>
              <a:gd name="connsiteX2239" fmla="*/ 70991 w 5599800"/>
              <a:gd name="connsiteY2239" fmla="*/ 172524 h 3582303"/>
              <a:gd name="connsiteX2240" fmla="*/ 62011 w 5599800"/>
              <a:gd name="connsiteY2240" fmla="*/ 172524 h 3582303"/>
              <a:gd name="connsiteX2241" fmla="*/ 62011 w 5599800"/>
              <a:gd name="connsiteY2241" fmla="*/ 163544 h 3582303"/>
              <a:gd name="connsiteX2242" fmla="*/ 53030 w 5599800"/>
              <a:gd name="connsiteY2242" fmla="*/ 163544 h 3582303"/>
              <a:gd name="connsiteX2243" fmla="*/ 53030 w 5599800"/>
              <a:gd name="connsiteY2243" fmla="*/ 154563 h 3582303"/>
              <a:gd name="connsiteX2244" fmla="*/ 44050 w 5599800"/>
              <a:gd name="connsiteY2244" fmla="*/ 154563 h 3582303"/>
              <a:gd name="connsiteX2245" fmla="*/ 44050 w 5599800"/>
              <a:gd name="connsiteY2245" fmla="*/ 145583 h 3582303"/>
              <a:gd name="connsiteX2246" fmla="*/ 35070 w 5599800"/>
              <a:gd name="connsiteY2246" fmla="*/ 145583 h 3582303"/>
              <a:gd name="connsiteX2247" fmla="*/ 35070 w 5599800"/>
              <a:gd name="connsiteY2247" fmla="*/ 136603 h 3582303"/>
              <a:gd name="connsiteX2248" fmla="*/ 26090 w 5599800"/>
              <a:gd name="connsiteY2248" fmla="*/ 136603 h 3582303"/>
              <a:gd name="connsiteX2249" fmla="*/ 26090 w 5599800"/>
              <a:gd name="connsiteY2249" fmla="*/ 127623 h 3582303"/>
              <a:gd name="connsiteX2250" fmla="*/ 17109 w 5599800"/>
              <a:gd name="connsiteY2250" fmla="*/ 127623 h 3582303"/>
              <a:gd name="connsiteX2251" fmla="*/ 17109 w 5599800"/>
              <a:gd name="connsiteY2251" fmla="*/ 118642 h 3582303"/>
              <a:gd name="connsiteX2252" fmla="*/ 8129 w 5599800"/>
              <a:gd name="connsiteY2252" fmla="*/ 118642 h 3582303"/>
              <a:gd name="connsiteX2253" fmla="*/ 8129 w 5599800"/>
              <a:gd name="connsiteY2253" fmla="*/ 103584 h 3582303"/>
              <a:gd name="connsiteX2254" fmla="*/ 0 w 5599800"/>
              <a:gd name="connsiteY2254" fmla="*/ 103584 h 3582303"/>
              <a:gd name="connsiteX2255" fmla="*/ 0 w 5599800"/>
              <a:gd name="connsiteY2255" fmla="*/ 37058 h 3582303"/>
              <a:gd name="connsiteX2256" fmla="*/ 451396 w 5599800"/>
              <a:gd name="connsiteY2256" fmla="*/ 37058 h 3582303"/>
              <a:gd name="connsiteX2257" fmla="*/ 451396 w 5599800"/>
              <a:gd name="connsiteY2257" fmla="*/ 52116 h 3582303"/>
              <a:gd name="connsiteX2258" fmla="*/ 459525 w 5599800"/>
              <a:gd name="connsiteY2258" fmla="*/ 52116 h 3582303"/>
              <a:gd name="connsiteX2259" fmla="*/ 459525 w 5599800"/>
              <a:gd name="connsiteY2259" fmla="*/ 61097 h 3582303"/>
              <a:gd name="connsiteX2260" fmla="*/ 468505 w 5599800"/>
              <a:gd name="connsiteY2260" fmla="*/ 61097 h 3582303"/>
              <a:gd name="connsiteX2261" fmla="*/ 468505 w 5599800"/>
              <a:gd name="connsiteY2261" fmla="*/ 70077 h 3582303"/>
              <a:gd name="connsiteX2262" fmla="*/ 477486 w 5599800"/>
              <a:gd name="connsiteY2262" fmla="*/ 70077 h 3582303"/>
              <a:gd name="connsiteX2263" fmla="*/ 477486 w 5599800"/>
              <a:gd name="connsiteY2263" fmla="*/ 79057 h 3582303"/>
              <a:gd name="connsiteX2264" fmla="*/ 486466 w 5599800"/>
              <a:gd name="connsiteY2264" fmla="*/ 79057 h 3582303"/>
              <a:gd name="connsiteX2265" fmla="*/ 486466 w 5599800"/>
              <a:gd name="connsiteY2265" fmla="*/ 88037 h 3582303"/>
              <a:gd name="connsiteX2266" fmla="*/ 495446 w 5599800"/>
              <a:gd name="connsiteY2266" fmla="*/ 88037 h 3582303"/>
              <a:gd name="connsiteX2267" fmla="*/ 495446 w 5599800"/>
              <a:gd name="connsiteY2267" fmla="*/ 97018 h 3582303"/>
              <a:gd name="connsiteX2268" fmla="*/ 504426 w 5599800"/>
              <a:gd name="connsiteY2268" fmla="*/ 97018 h 3582303"/>
              <a:gd name="connsiteX2269" fmla="*/ 504426 w 5599800"/>
              <a:gd name="connsiteY2269" fmla="*/ 105998 h 3582303"/>
              <a:gd name="connsiteX2270" fmla="*/ 513407 w 5599800"/>
              <a:gd name="connsiteY2270" fmla="*/ 105998 h 3582303"/>
              <a:gd name="connsiteX2271" fmla="*/ 513407 w 5599800"/>
              <a:gd name="connsiteY2271" fmla="*/ 114978 h 3582303"/>
              <a:gd name="connsiteX2272" fmla="*/ 522387 w 5599800"/>
              <a:gd name="connsiteY2272" fmla="*/ 114978 h 3582303"/>
              <a:gd name="connsiteX2273" fmla="*/ 522387 w 5599800"/>
              <a:gd name="connsiteY2273" fmla="*/ 123958 h 3582303"/>
              <a:gd name="connsiteX2274" fmla="*/ 531367 w 5599800"/>
              <a:gd name="connsiteY2274" fmla="*/ 123958 h 3582303"/>
              <a:gd name="connsiteX2275" fmla="*/ 531367 w 5599800"/>
              <a:gd name="connsiteY2275" fmla="*/ 132938 h 3582303"/>
              <a:gd name="connsiteX2276" fmla="*/ 540347 w 5599800"/>
              <a:gd name="connsiteY2276" fmla="*/ 132938 h 3582303"/>
              <a:gd name="connsiteX2277" fmla="*/ 540347 w 5599800"/>
              <a:gd name="connsiteY2277" fmla="*/ 132939 h 3582303"/>
              <a:gd name="connsiteX2278" fmla="*/ 540347 w 5599800"/>
              <a:gd name="connsiteY2278" fmla="*/ 141919 h 3582303"/>
              <a:gd name="connsiteX2279" fmla="*/ 543372 w 5599800"/>
              <a:gd name="connsiteY2279" fmla="*/ 141919 h 35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</a:cxnLst>
            <a:rect l="l" t="t" r="r" b="b"/>
            <a:pathLst>
              <a:path w="5599800" h="3582303">
                <a:moveTo>
                  <a:pt x="5442376" y="3354150"/>
                </a:moveTo>
                <a:lnTo>
                  <a:pt x="5442376" y="3356844"/>
                </a:lnTo>
                <a:lnTo>
                  <a:pt x="5447084" y="3354150"/>
                </a:lnTo>
                <a:close/>
                <a:moveTo>
                  <a:pt x="4156501" y="3354150"/>
                </a:moveTo>
                <a:lnTo>
                  <a:pt x="4156501" y="3356844"/>
                </a:lnTo>
                <a:lnTo>
                  <a:pt x="4161209" y="3354150"/>
                </a:lnTo>
                <a:close/>
                <a:moveTo>
                  <a:pt x="543372" y="0"/>
                </a:moveTo>
                <a:lnTo>
                  <a:pt x="614363" y="0"/>
                </a:lnTo>
                <a:lnTo>
                  <a:pt x="614363" y="15058"/>
                </a:lnTo>
                <a:lnTo>
                  <a:pt x="622492" y="15058"/>
                </a:lnTo>
                <a:lnTo>
                  <a:pt x="622492" y="24039"/>
                </a:lnTo>
                <a:lnTo>
                  <a:pt x="631472" y="24039"/>
                </a:lnTo>
                <a:lnTo>
                  <a:pt x="631472" y="33019"/>
                </a:lnTo>
                <a:lnTo>
                  <a:pt x="640453" y="33019"/>
                </a:lnTo>
                <a:lnTo>
                  <a:pt x="640453" y="41999"/>
                </a:lnTo>
                <a:lnTo>
                  <a:pt x="649433" y="41999"/>
                </a:lnTo>
                <a:lnTo>
                  <a:pt x="649433" y="50979"/>
                </a:lnTo>
                <a:lnTo>
                  <a:pt x="658413" y="50979"/>
                </a:lnTo>
                <a:lnTo>
                  <a:pt x="658413" y="59960"/>
                </a:lnTo>
                <a:lnTo>
                  <a:pt x="667393" y="59960"/>
                </a:lnTo>
                <a:lnTo>
                  <a:pt x="667393" y="68940"/>
                </a:lnTo>
                <a:lnTo>
                  <a:pt x="676374" y="68940"/>
                </a:lnTo>
                <a:lnTo>
                  <a:pt x="676374" y="77920"/>
                </a:lnTo>
                <a:lnTo>
                  <a:pt x="685354" y="77920"/>
                </a:lnTo>
                <a:lnTo>
                  <a:pt x="685354" y="86900"/>
                </a:lnTo>
                <a:lnTo>
                  <a:pt x="694334" y="86900"/>
                </a:lnTo>
                <a:lnTo>
                  <a:pt x="694334" y="95880"/>
                </a:lnTo>
                <a:lnTo>
                  <a:pt x="703314" y="95880"/>
                </a:lnTo>
                <a:lnTo>
                  <a:pt x="703314" y="95881"/>
                </a:lnTo>
                <a:lnTo>
                  <a:pt x="703314" y="104861"/>
                </a:lnTo>
                <a:lnTo>
                  <a:pt x="712295" y="104861"/>
                </a:lnTo>
                <a:lnTo>
                  <a:pt x="712295" y="113841"/>
                </a:lnTo>
                <a:lnTo>
                  <a:pt x="721275" y="113841"/>
                </a:lnTo>
                <a:lnTo>
                  <a:pt x="721275" y="122821"/>
                </a:lnTo>
                <a:lnTo>
                  <a:pt x="730255" y="122821"/>
                </a:lnTo>
                <a:lnTo>
                  <a:pt x="730255" y="131802"/>
                </a:lnTo>
                <a:lnTo>
                  <a:pt x="739235" y="131802"/>
                </a:lnTo>
                <a:lnTo>
                  <a:pt x="739235" y="140782"/>
                </a:lnTo>
                <a:lnTo>
                  <a:pt x="748216" y="140782"/>
                </a:lnTo>
                <a:lnTo>
                  <a:pt x="748216" y="149762"/>
                </a:lnTo>
                <a:lnTo>
                  <a:pt x="757196" y="149762"/>
                </a:lnTo>
                <a:lnTo>
                  <a:pt x="757196" y="164821"/>
                </a:lnTo>
                <a:lnTo>
                  <a:pt x="765325" y="164821"/>
                </a:lnTo>
                <a:lnTo>
                  <a:pt x="765325" y="167723"/>
                </a:lnTo>
                <a:lnTo>
                  <a:pt x="775156" y="167723"/>
                </a:lnTo>
                <a:lnTo>
                  <a:pt x="775156" y="176703"/>
                </a:lnTo>
                <a:lnTo>
                  <a:pt x="784137" y="176703"/>
                </a:lnTo>
                <a:lnTo>
                  <a:pt x="784137" y="185683"/>
                </a:lnTo>
                <a:lnTo>
                  <a:pt x="793117" y="185683"/>
                </a:lnTo>
                <a:lnTo>
                  <a:pt x="793117" y="194663"/>
                </a:lnTo>
                <a:lnTo>
                  <a:pt x="802097" y="194663"/>
                </a:lnTo>
                <a:lnTo>
                  <a:pt x="802097" y="203644"/>
                </a:lnTo>
                <a:lnTo>
                  <a:pt x="811077" y="203644"/>
                </a:lnTo>
                <a:lnTo>
                  <a:pt x="811077" y="212624"/>
                </a:lnTo>
                <a:lnTo>
                  <a:pt x="820058" y="212624"/>
                </a:lnTo>
                <a:lnTo>
                  <a:pt x="820058" y="221604"/>
                </a:lnTo>
                <a:lnTo>
                  <a:pt x="829038" y="221604"/>
                </a:lnTo>
                <a:lnTo>
                  <a:pt x="829038" y="224372"/>
                </a:lnTo>
                <a:lnTo>
                  <a:pt x="839977" y="226256"/>
                </a:lnTo>
                <a:cubicBezTo>
                  <a:pt x="859790" y="234219"/>
                  <a:pt x="876301" y="246162"/>
                  <a:pt x="889509" y="262087"/>
                </a:cubicBezTo>
                <a:lnTo>
                  <a:pt x="896645" y="276427"/>
                </a:lnTo>
                <a:lnTo>
                  <a:pt x="897638" y="277145"/>
                </a:lnTo>
                <a:lnTo>
                  <a:pt x="899571" y="281028"/>
                </a:lnTo>
                <a:lnTo>
                  <a:pt x="906618" y="286126"/>
                </a:lnTo>
                <a:lnTo>
                  <a:pt x="908549" y="290006"/>
                </a:lnTo>
                <a:lnTo>
                  <a:pt x="915599" y="295106"/>
                </a:lnTo>
                <a:lnTo>
                  <a:pt x="917531" y="298988"/>
                </a:lnTo>
                <a:lnTo>
                  <a:pt x="924579" y="304086"/>
                </a:lnTo>
                <a:lnTo>
                  <a:pt x="926511" y="307968"/>
                </a:lnTo>
                <a:lnTo>
                  <a:pt x="933559" y="313066"/>
                </a:lnTo>
                <a:lnTo>
                  <a:pt x="935492" y="316949"/>
                </a:lnTo>
                <a:lnTo>
                  <a:pt x="942539" y="322047"/>
                </a:lnTo>
                <a:lnTo>
                  <a:pt x="944470" y="325927"/>
                </a:lnTo>
                <a:lnTo>
                  <a:pt x="951520" y="331027"/>
                </a:lnTo>
                <a:lnTo>
                  <a:pt x="953452" y="334909"/>
                </a:lnTo>
                <a:lnTo>
                  <a:pt x="960500" y="340007"/>
                </a:lnTo>
                <a:lnTo>
                  <a:pt x="962432" y="343889"/>
                </a:lnTo>
                <a:lnTo>
                  <a:pt x="969480" y="348987"/>
                </a:lnTo>
                <a:lnTo>
                  <a:pt x="971412" y="352869"/>
                </a:lnTo>
                <a:lnTo>
                  <a:pt x="978460" y="357967"/>
                </a:lnTo>
                <a:lnTo>
                  <a:pt x="980392" y="361849"/>
                </a:lnTo>
                <a:lnTo>
                  <a:pt x="987441" y="366948"/>
                </a:lnTo>
                <a:lnTo>
                  <a:pt x="989373" y="370830"/>
                </a:lnTo>
                <a:lnTo>
                  <a:pt x="996421" y="375928"/>
                </a:lnTo>
                <a:lnTo>
                  <a:pt x="998353" y="379810"/>
                </a:lnTo>
                <a:lnTo>
                  <a:pt x="1005401" y="384908"/>
                </a:lnTo>
                <a:lnTo>
                  <a:pt x="1007334" y="388791"/>
                </a:lnTo>
                <a:lnTo>
                  <a:pt x="1014381" y="393889"/>
                </a:lnTo>
                <a:lnTo>
                  <a:pt x="1016312" y="397769"/>
                </a:lnTo>
                <a:lnTo>
                  <a:pt x="1023362" y="402869"/>
                </a:lnTo>
                <a:lnTo>
                  <a:pt x="1025294" y="406751"/>
                </a:lnTo>
                <a:lnTo>
                  <a:pt x="1032342" y="411849"/>
                </a:lnTo>
                <a:lnTo>
                  <a:pt x="1036206" y="419613"/>
                </a:lnTo>
                <a:lnTo>
                  <a:pt x="1049998" y="429590"/>
                </a:lnTo>
                <a:lnTo>
                  <a:pt x="1060475" y="363271"/>
                </a:lnTo>
                <a:cubicBezTo>
                  <a:pt x="1070744" y="333840"/>
                  <a:pt x="1086148" y="307479"/>
                  <a:pt x="1106686" y="284187"/>
                </a:cubicBezTo>
                <a:cubicBezTo>
                  <a:pt x="1147763" y="237604"/>
                  <a:pt x="1198662" y="214313"/>
                  <a:pt x="1259384" y="214313"/>
                </a:cubicBezTo>
                <a:cubicBezTo>
                  <a:pt x="1320106" y="214313"/>
                  <a:pt x="1367210" y="234181"/>
                  <a:pt x="1400696" y="273918"/>
                </a:cubicBezTo>
                <a:lnTo>
                  <a:pt x="1408587" y="288800"/>
                </a:lnTo>
                <a:lnTo>
                  <a:pt x="1408825" y="288976"/>
                </a:lnTo>
                <a:lnTo>
                  <a:pt x="1410866" y="292825"/>
                </a:lnTo>
                <a:lnTo>
                  <a:pt x="1417805" y="297957"/>
                </a:lnTo>
                <a:lnTo>
                  <a:pt x="1419844" y="301803"/>
                </a:lnTo>
                <a:lnTo>
                  <a:pt x="1426786" y="306937"/>
                </a:lnTo>
                <a:lnTo>
                  <a:pt x="1428826" y="310784"/>
                </a:lnTo>
                <a:lnTo>
                  <a:pt x="1435766" y="315917"/>
                </a:lnTo>
                <a:lnTo>
                  <a:pt x="1437806" y="319764"/>
                </a:lnTo>
                <a:lnTo>
                  <a:pt x="1444746" y="324897"/>
                </a:lnTo>
                <a:lnTo>
                  <a:pt x="1446787" y="328746"/>
                </a:lnTo>
                <a:lnTo>
                  <a:pt x="1453726" y="333878"/>
                </a:lnTo>
                <a:lnTo>
                  <a:pt x="1455765" y="337724"/>
                </a:lnTo>
                <a:lnTo>
                  <a:pt x="1462707" y="342858"/>
                </a:lnTo>
                <a:lnTo>
                  <a:pt x="1464747" y="346705"/>
                </a:lnTo>
                <a:lnTo>
                  <a:pt x="1471687" y="351838"/>
                </a:lnTo>
                <a:lnTo>
                  <a:pt x="1473727" y="355685"/>
                </a:lnTo>
                <a:lnTo>
                  <a:pt x="1480667" y="360818"/>
                </a:lnTo>
                <a:lnTo>
                  <a:pt x="1482707" y="364665"/>
                </a:lnTo>
                <a:lnTo>
                  <a:pt x="1489647" y="369798"/>
                </a:lnTo>
                <a:lnTo>
                  <a:pt x="1491687" y="373646"/>
                </a:lnTo>
                <a:lnTo>
                  <a:pt x="1498628" y="378779"/>
                </a:lnTo>
                <a:lnTo>
                  <a:pt x="1500668" y="382626"/>
                </a:lnTo>
                <a:lnTo>
                  <a:pt x="1507608" y="387759"/>
                </a:lnTo>
                <a:lnTo>
                  <a:pt x="1509648" y="391606"/>
                </a:lnTo>
                <a:lnTo>
                  <a:pt x="1516588" y="396739"/>
                </a:lnTo>
                <a:lnTo>
                  <a:pt x="1518629" y="400588"/>
                </a:lnTo>
                <a:lnTo>
                  <a:pt x="1525568" y="405720"/>
                </a:lnTo>
                <a:lnTo>
                  <a:pt x="1527607" y="409566"/>
                </a:lnTo>
                <a:lnTo>
                  <a:pt x="1534549" y="414700"/>
                </a:lnTo>
                <a:lnTo>
                  <a:pt x="1536589" y="418547"/>
                </a:lnTo>
                <a:lnTo>
                  <a:pt x="1543529" y="423680"/>
                </a:lnTo>
                <a:lnTo>
                  <a:pt x="1547610" y="431376"/>
                </a:lnTo>
                <a:lnTo>
                  <a:pt x="1561489" y="441641"/>
                </a:lnTo>
                <a:lnTo>
                  <a:pt x="1562547" y="443636"/>
                </a:lnTo>
                <a:lnTo>
                  <a:pt x="1562547" y="225028"/>
                </a:lnTo>
                <a:lnTo>
                  <a:pt x="1633538" y="225028"/>
                </a:lnTo>
                <a:lnTo>
                  <a:pt x="1633538" y="240086"/>
                </a:lnTo>
                <a:lnTo>
                  <a:pt x="1641667" y="240086"/>
                </a:lnTo>
                <a:lnTo>
                  <a:pt x="1641667" y="249067"/>
                </a:lnTo>
                <a:lnTo>
                  <a:pt x="1650647" y="249067"/>
                </a:lnTo>
                <a:lnTo>
                  <a:pt x="1650647" y="258047"/>
                </a:lnTo>
                <a:lnTo>
                  <a:pt x="1659628" y="258047"/>
                </a:lnTo>
                <a:lnTo>
                  <a:pt x="1659628" y="266603"/>
                </a:lnTo>
                <a:lnTo>
                  <a:pt x="1662811" y="262282"/>
                </a:lnTo>
                <a:cubicBezTo>
                  <a:pt x="1693227" y="230303"/>
                  <a:pt x="1732434" y="214313"/>
                  <a:pt x="1780431" y="214313"/>
                </a:cubicBezTo>
                <a:cubicBezTo>
                  <a:pt x="1810792" y="214313"/>
                  <a:pt x="1838102" y="223019"/>
                  <a:pt x="1862361" y="240432"/>
                </a:cubicBezTo>
                <a:cubicBezTo>
                  <a:pt x="1874491" y="249138"/>
                  <a:pt x="1884778" y="259463"/>
                  <a:pt x="1893224" y="271407"/>
                </a:cubicBezTo>
                <a:lnTo>
                  <a:pt x="1899703" y="284711"/>
                </a:lnTo>
                <a:lnTo>
                  <a:pt x="1906345" y="291378"/>
                </a:lnTo>
                <a:lnTo>
                  <a:pt x="1906411" y="291411"/>
                </a:lnTo>
                <a:lnTo>
                  <a:pt x="1915327" y="300360"/>
                </a:lnTo>
                <a:lnTo>
                  <a:pt x="1915391" y="300392"/>
                </a:lnTo>
                <a:lnTo>
                  <a:pt x="1918749" y="303762"/>
                </a:lnTo>
                <a:lnTo>
                  <a:pt x="1942366" y="269314"/>
                </a:lnTo>
                <a:cubicBezTo>
                  <a:pt x="1974903" y="232646"/>
                  <a:pt x="2017068" y="214313"/>
                  <a:pt x="2068860" y="214313"/>
                </a:cubicBezTo>
                <a:cubicBezTo>
                  <a:pt x="2120503" y="214313"/>
                  <a:pt x="2159236" y="230237"/>
                  <a:pt x="2185057" y="262087"/>
                </a:cubicBezTo>
                <a:lnTo>
                  <a:pt x="2191930" y="276215"/>
                </a:lnTo>
                <a:lnTo>
                  <a:pt x="2193186" y="277145"/>
                </a:lnTo>
                <a:lnTo>
                  <a:pt x="2194961" y="280793"/>
                </a:lnTo>
                <a:lnTo>
                  <a:pt x="2202166" y="286126"/>
                </a:lnTo>
                <a:lnTo>
                  <a:pt x="2203939" y="289772"/>
                </a:lnTo>
                <a:lnTo>
                  <a:pt x="2211147" y="295106"/>
                </a:lnTo>
                <a:lnTo>
                  <a:pt x="2212921" y="298753"/>
                </a:lnTo>
                <a:lnTo>
                  <a:pt x="2220127" y="304086"/>
                </a:lnTo>
                <a:lnTo>
                  <a:pt x="2221901" y="307733"/>
                </a:lnTo>
                <a:lnTo>
                  <a:pt x="2229107" y="313066"/>
                </a:lnTo>
                <a:lnTo>
                  <a:pt x="2230882" y="316714"/>
                </a:lnTo>
                <a:lnTo>
                  <a:pt x="2238087" y="322047"/>
                </a:lnTo>
                <a:lnTo>
                  <a:pt x="2239860" y="325693"/>
                </a:lnTo>
                <a:lnTo>
                  <a:pt x="2247068" y="331027"/>
                </a:lnTo>
                <a:lnTo>
                  <a:pt x="2248842" y="334674"/>
                </a:lnTo>
                <a:lnTo>
                  <a:pt x="2256048" y="340007"/>
                </a:lnTo>
                <a:lnTo>
                  <a:pt x="2257822" y="343654"/>
                </a:lnTo>
                <a:lnTo>
                  <a:pt x="2265028" y="348987"/>
                </a:lnTo>
                <a:lnTo>
                  <a:pt x="2266802" y="352634"/>
                </a:lnTo>
                <a:lnTo>
                  <a:pt x="2274008" y="357967"/>
                </a:lnTo>
                <a:lnTo>
                  <a:pt x="2275782" y="361614"/>
                </a:lnTo>
                <a:lnTo>
                  <a:pt x="2282989" y="366948"/>
                </a:lnTo>
                <a:lnTo>
                  <a:pt x="2284763" y="370595"/>
                </a:lnTo>
                <a:lnTo>
                  <a:pt x="2291969" y="375928"/>
                </a:lnTo>
                <a:lnTo>
                  <a:pt x="2293743" y="379575"/>
                </a:lnTo>
                <a:lnTo>
                  <a:pt x="2300949" y="384908"/>
                </a:lnTo>
                <a:lnTo>
                  <a:pt x="2302724" y="388556"/>
                </a:lnTo>
                <a:lnTo>
                  <a:pt x="2309929" y="393889"/>
                </a:lnTo>
                <a:lnTo>
                  <a:pt x="2311702" y="397535"/>
                </a:lnTo>
                <a:lnTo>
                  <a:pt x="2318910" y="402869"/>
                </a:lnTo>
                <a:lnTo>
                  <a:pt x="2320684" y="406516"/>
                </a:lnTo>
                <a:lnTo>
                  <a:pt x="2327890" y="411849"/>
                </a:lnTo>
                <a:lnTo>
                  <a:pt x="2331440" y="419145"/>
                </a:lnTo>
                <a:lnTo>
                  <a:pt x="2336886" y="423176"/>
                </a:lnTo>
                <a:lnTo>
                  <a:pt x="2346350" y="363271"/>
                </a:lnTo>
                <a:cubicBezTo>
                  <a:pt x="2356619" y="333840"/>
                  <a:pt x="2372023" y="307479"/>
                  <a:pt x="2392561" y="284187"/>
                </a:cubicBezTo>
                <a:cubicBezTo>
                  <a:pt x="2433637" y="237604"/>
                  <a:pt x="2484537" y="214313"/>
                  <a:pt x="2545259" y="214313"/>
                </a:cubicBezTo>
                <a:cubicBezTo>
                  <a:pt x="2605980" y="214313"/>
                  <a:pt x="2653085" y="234181"/>
                  <a:pt x="2686571" y="273918"/>
                </a:cubicBezTo>
                <a:lnTo>
                  <a:pt x="2694462" y="288800"/>
                </a:lnTo>
                <a:lnTo>
                  <a:pt x="2694700" y="288976"/>
                </a:lnTo>
                <a:lnTo>
                  <a:pt x="2696741" y="292825"/>
                </a:lnTo>
                <a:lnTo>
                  <a:pt x="2703680" y="297957"/>
                </a:lnTo>
                <a:lnTo>
                  <a:pt x="2705719" y="301803"/>
                </a:lnTo>
                <a:lnTo>
                  <a:pt x="2712661" y="306937"/>
                </a:lnTo>
                <a:lnTo>
                  <a:pt x="2714701" y="310784"/>
                </a:lnTo>
                <a:lnTo>
                  <a:pt x="2721641" y="315917"/>
                </a:lnTo>
                <a:lnTo>
                  <a:pt x="2723681" y="319764"/>
                </a:lnTo>
                <a:lnTo>
                  <a:pt x="2730621" y="324897"/>
                </a:lnTo>
                <a:lnTo>
                  <a:pt x="2732662" y="328746"/>
                </a:lnTo>
                <a:lnTo>
                  <a:pt x="2739601" y="333878"/>
                </a:lnTo>
                <a:lnTo>
                  <a:pt x="2741640" y="337724"/>
                </a:lnTo>
                <a:lnTo>
                  <a:pt x="2748582" y="342858"/>
                </a:lnTo>
                <a:lnTo>
                  <a:pt x="2750622" y="346705"/>
                </a:lnTo>
                <a:lnTo>
                  <a:pt x="2757562" y="351838"/>
                </a:lnTo>
                <a:lnTo>
                  <a:pt x="2759602" y="355685"/>
                </a:lnTo>
                <a:lnTo>
                  <a:pt x="2766542" y="360818"/>
                </a:lnTo>
                <a:lnTo>
                  <a:pt x="2768582" y="364665"/>
                </a:lnTo>
                <a:lnTo>
                  <a:pt x="2775522" y="369798"/>
                </a:lnTo>
                <a:lnTo>
                  <a:pt x="2777562" y="373646"/>
                </a:lnTo>
                <a:lnTo>
                  <a:pt x="2784503" y="378779"/>
                </a:lnTo>
                <a:lnTo>
                  <a:pt x="2786543" y="382626"/>
                </a:lnTo>
                <a:lnTo>
                  <a:pt x="2793483" y="387759"/>
                </a:lnTo>
                <a:lnTo>
                  <a:pt x="2795523" y="391606"/>
                </a:lnTo>
                <a:lnTo>
                  <a:pt x="2802463" y="396739"/>
                </a:lnTo>
                <a:lnTo>
                  <a:pt x="2804504" y="400588"/>
                </a:lnTo>
                <a:lnTo>
                  <a:pt x="2811443" y="405720"/>
                </a:lnTo>
                <a:lnTo>
                  <a:pt x="2813482" y="409566"/>
                </a:lnTo>
                <a:lnTo>
                  <a:pt x="2820424" y="414700"/>
                </a:lnTo>
                <a:lnTo>
                  <a:pt x="2822464" y="418547"/>
                </a:lnTo>
                <a:lnTo>
                  <a:pt x="2829404" y="423680"/>
                </a:lnTo>
                <a:lnTo>
                  <a:pt x="2833484" y="431376"/>
                </a:lnTo>
                <a:lnTo>
                  <a:pt x="2847364" y="441641"/>
                </a:lnTo>
                <a:lnTo>
                  <a:pt x="2849403" y="445487"/>
                </a:lnTo>
                <a:lnTo>
                  <a:pt x="2856345" y="450621"/>
                </a:lnTo>
                <a:lnTo>
                  <a:pt x="2858385" y="454468"/>
                </a:lnTo>
                <a:lnTo>
                  <a:pt x="2865325" y="459601"/>
                </a:lnTo>
                <a:lnTo>
                  <a:pt x="2867365" y="463448"/>
                </a:lnTo>
                <a:lnTo>
                  <a:pt x="2874305" y="468581"/>
                </a:lnTo>
                <a:lnTo>
                  <a:pt x="2876346" y="472430"/>
                </a:lnTo>
                <a:lnTo>
                  <a:pt x="2883285" y="477562"/>
                </a:lnTo>
                <a:lnTo>
                  <a:pt x="2885324" y="481408"/>
                </a:lnTo>
                <a:lnTo>
                  <a:pt x="2892266" y="486542"/>
                </a:lnTo>
                <a:lnTo>
                  <a:pt x="2894306" y="490389"/>
                </a:lnTo>
                <a:lnTo>
                  <a:pt x="2901246" y="495522"/>
                </a:lnTo>
                <a:lnTo>
                  <a:pt x="2903286" y="499369"/>
                </a:lnTo>
                <a:lnTo>
                  <a:pt x="2910226" y="504502"/>
                </a:lnTo>
                <a:lnTo>
                  <a:pt x="2912266" y="508350"/>
                </a:lnTo>
                <a:lnTo>
                  <a:pt x="2919207" y="513483"/>
                </a:lnTo>
                <a:lnTo>
                  <a:pt x="2921247" y="517330"/>
                </a:lnTo>
                <a:lnTo>
                  <a:pt x="2928187" y="522463"/>
                </a:lnTo>
                <a:lnTo>
                  <a:pt x="2930227" y="526310"/>
                </a:lnTo>
                <a:lnTo>
                  <a:pt x="2937167" y="531443"/>
                </a:lnTo>
                <a:lnTo>
                  <a:pt x="2939207" y="535290"/>
                </a:lnTo>
                <a:lnTo>
                  <a:pt x="2946148" y="540424"/>
                </a:lnTo>
                <a:lnTo>
                  <a:pt x="2948188" y="544271"/>
                </a:lnTo>
                <a:lnTo>
                  <a:pt x="2955128" y="549404"/>
                </a:lnTo>
                <a:lnTo>
                  <a:pt x="2963019" y="564286"/>
                </a:lnTo>
                <a:lnTo>
                  <a:pt x="2963257" y="564462"/>
                </a:lnTo>
                <a:lnTo>
                  <a:pt x="2965297" y="568309"/>
                </a:lnTo>
                <a:lnTo>
                  <a:pt x="2972237" y="573442"/>
                </a:lnTo>
                <a:lnTo>
                  <a:pt x="2974277" y="577289"/>
                </a:lnTo>
                <a:lnTo>
                  <a:pt x="2981217" y="582422"/>
                </a:lnTo>
                <a:lnTo>
                  <a:pt x="2981217" y="582422"/>
                </a:lnTo>
                <a:lnTo>
                  <a:pt x="2981218" y="582423"/>
                </a:lnTo>
                <a:lnTo>
                  <a:pt x="2983258" y="586270"/>
                </a:lnTo>
                <a:lnTo>
                  <a:pt x="2990198" y="591403"/>
                </a:lnTo>
                <a:lnTo>
                  <a:pt x="2992238" y="595250"/>
                </a:lnTo>
                <a:lnTo>
                  <a:pt x="2999178" y="600383"/>
                </a:lnTo>
                <a:lnTo>
                  <a:pt x="3001218" y="604230"/>
                </a:lnTo>
                <a:lnTo>
                  <a:pt x="3008158" y="609363"/>
                </a:lnTo>
                <a:lnTo>
                  <a:pt x="3010198" y="613210"/>
                </a:lnTo>
                <a:lnTo>
                  <a:pt x="3017139" y="618344"/>
                </a:lnTo>
                <a:lnTo>
                  <a:pt x="3017407" y="618849"/>
                </a:lnTo>
                <a:lnTo>
                  <a:pt x="3044931" y="639206"/>
                </a:lnTo>
                <a:lnTo>
                  <a:pt x="3052822" y="654088"/>
                </a:lnTo>
                <a:lnTo>
                  <a:pt x="3053060" y="654264"/>
                </a:lnTo>
                <a:lnTo>
                  <a:pt x="3055101" y="658112"/>
                </a:lnTo>
                <a:lnTo>
                  <a:pt x="3062040" y="663245"/>
                </a:lnTo>
                <a:lnTo>
                  <a:pt x="3064080" y="667092"/>
                </a:lnTo>
                <a:lnTo>
                  <a:pt x="3071021" y="672225"/>
                </a:lnTo>
                <a:lnTo>
                  <a:pt x="3073061" y="676072"/>
                </a:lnTo>
                <a:lnTo>
                  <a:pt x="3080001" y="681205"/>
                </a:lnTo>
                <a:lnTo>
                  <a:pt x="3082041" y="685052"/>
                </a:lnTo>
                <a:lnTo>
                  <a:pt x="3088981" y="690185"/>
                </a:lnTo>
                <a:lnTo>
                  <a:pt x="3091022" y="694033"/>
                </a:lnTo>
                <a:lnTo>
                  <a:pt x="3097961" y="699166"/>
                </a:lnTo>
                <a:lnTo>
                  <a:pt x="3100001" y="703013"/>
                </a:lnTo>
                <a:lnTo>
                  <a:pt x="3106942" y="708146"/>
                </a:lnTo>
                <a:lnTo>
                  <a:pt x="3107211" y="708654"/>
                </a:lnTo>
                <a:lnTo>
                  <a:pt x="3134733" y="729009"/>
                </a:lnTo>
                <a:lnTo>
                  <a:pt x="3142623" y="743890"/>
                </a:lnTo>
                <a:lnTo>
                  <a:pt x="3142863" y="744067"/>
                </a:lnTo>
                <a:lnTo>
                  <a:pt x="3144903" y="747914"/>
                </a:lnTo>
                <a:lnTo>
                  <a:pt x="3151843" y="753047"/>
                </a:lnTo>
                <a:lnTo>
                  <a:pt x="3153883" y="756894"/>
                </a:lnTo>
                <a:lnTo>
                  <a:pt x="3160823" y="762027"/>
                </a:lnTo>
                <a:lnTo>
                  <a:pt x="3162864" y="765875"/>
                </a:lnTo>
                <a:lnTo>
                  <a:pt x="3169803" y="771008"/>
                </a:lnTo>
                <a:lnTo>
                  <a:pt x="3171843" y="774855"/>
                </a:lnTo>
                <a:lnTo>
                  <a:pt x="3178784" y="779988"/>
                </a:lnTo>
                <a:lnTo>
                  <a:pt x="3180824" y="783835"/>
                </a:lnTo>
                <a:lnTo>
                  <a:pt x="3187764" y="788968"/>
                </a:lnTo>
                <a:lnTo>
                  <a:pt x="3189804" y="792816"/>
                </a:lnTo>
                <a:lnTo>
                  <a:pt x="3196744" y="797949"/>
                </a:lnTo>
                <a:lnTo>
                  <a:pt x="3197012" y="798455"/>
                </a:lnTo>
                <a:lnTo>
                  <a:pt x="3224535" y="818811"/>
                </a:lnTo>
                <a:lnTo>
                  <a:pt x="3232425" y="833692"/>
                </a:lnTo>
                <a:lnTo>
                  <a:pt x="3232665" y="833869"/>
                </a:lnTo>
                <a:lnTo>
                  <a:pt x="3234706" y="837717"/>
                </a:lnTo>
                <a:lnTo>
                  <a:pt x="3241645" y="842850"/>
                </a:lnTo>
                <a:lnTo>
                  <a:pt x="3243685" y="846696"/>
                </a:lnTo>
                <a:lnTo>
                  <a:pt x="3250626" y="851830"/>
                </a:lnTo>
                <a:lnTo>
                  <a:pt x="3252666" y="855677"/>
                </a:lnTo>
                <a:lnTo>
                  <a:pt x="3259606" y="860810"/>
                </a:lnTo>
                <a:lnTo>
                  <a:pt x="3261646" y="864657"/>
                </a:lnTo>
                <a:lnTo>
                  <a:pt x="3268586" y="869790"/>
                </a:lnTo>
                <a:lnTo>
                  <a:pt x="3270626" y="873638"/>
                </a:lnTo>
                <a:lnTo>
                  <a:pt x="3277567" y="878771"/>
                </a:lnTo>
                <a:lnTo>
                  <a:pt x="3279607" y="882618"/>
                </a:lnTo>
                <a:lnTo>
                  <a:pt x="3286547" y="887751"/>
                </a:lnTo>
                <a:lnTo>
                  <a:pt x="3286816" y="888259"/>
                </a:lnTo>
                <a:lnTo>
                  <a:pt x="3314338" y="908614"/>
                </a:lnTo>
                <a:lnTo>
                  <a:pt x="3322229" y="923496"/>
                </a:lnTo>
                <a:lnTo>
                  <a:pt x="3322467" y="923672"/>
                </a:lnTo>
                <a:lnTo>
                  <a:pt x="3324507" y="927519"/>
                </a:lnTo>
                <a:lnTo>
                  <a:pt x="3331447" y="932652"/>
                </a:lnTo>
                <a:lnTo>
                  <a:pt x="3333487" y="936499"/>
                </a:lnTo>
                <a:lnTo>
                  <a:pt x="3340427" y="941632"/>
                </a:lnTo>
                <a:lnTo>
                  <a:pt x="3340427" y="941632"/>
                </a:lnTo>
                <a:lnTo>
                  <a:pt x="3340428" y="941633"/>
                </a:lnTo>
                <a:lnTo>
                  <a:pt x="3342468" y="945480"/>
                </a:lnTo>
                <a:lnTo>
                  <a:pt x="3349408" y="950613"/>
                </a:lnTo>
                <a:lnTo>
                  <a:pt x="3351448" y="954460"/>
                </a:lnTo>
                <a:lnTo>
                  <a:pt x="3358388" y="959593"/>
                </a:lnTo>
                <a:lnTo>
                  <a:pt x="3360428" y="963440"/>
                </a:lnTo>
                <a:lnTo>
                  <a:pt x="3367368" y="968573"/>
                </a:lnTo>
                <a:lnTo>
                  <a:pt x="3367368" y="968573"/>
                </a:lnTo>
                <a:lnTo>
                  <a:pt x="3367369" y="968574"/>
                </a:lnTo>
                <a:lnTo>
                  <a:pt x="3369409" y="972421"/>
                </a:lnTo>
                <a:lnTo>
                  <a:pt x="3376349" y="977554"/>
                </a:lnTo>
                <a:lnTo>
                  <a:pt x="3376617" y="978060"/>
                </a:lnTo>
                <a:lnTo>
                  <a:pt x="3404140" y="998416"/>
                </a:lnTo>
                <a:lnTo>
                  <a:pt x="3412031" y="1013298"/>
                </a:lnTo>
                <a:lnTo>
                  <a:pt x="3412269" y="1013474"/>
                </a:lnTo>
                <a:lnTo>
                  <a:pt x="3412269" y="1013475"/>
                </a:lnTo>
                <a:lnTo>
                  <a:pt x="3412270" y="1013475"/>
                </a:lnTo>
                <a:lnTo>
                  <a:pt x="3414310" y="1017322"/>
                </a:lnTo>
                <a:lnTo>
                  <a:pt x="3421250" y="1022455"/>
                </a:lnTo>
                <a:lnTo>
                  <a:pt x="3423290" y="1026302"/>
                </a:lnTo>
                <a:lnTo>
                  <a:pt x="3430230" y="1031435"/>
                </a:lnTo>
                <a:lnTo>
                  <a:pt x="3432270" y="1035282"/>
                </a:lnTo>
                <a:lnTo>
                  <a:pt x="3439210" y="1040415"/>
                </a:lnTo>
                <a:lnTo>
                  <a:pt x="3441250" y="1044262"/>
                </a:lnTo>
                <a:lnTo>
                  <a:pt x="3448190" y="1049395"/>
                </a:lnTo>
                <a:lnTo>
                  <a:pt x="3448190" y="1049396"/>
                </a:lnTo>
                <a:lnTo>
                  <a:pt x="3448191" y="1049396"/>
                </a:lnTo>
                <a:lnTo>
                  <a:pt x="3450231" y="1053243"/>
                </a:lnTo>
                <a:lnTo>
                  <a:pt x="3457171" y="1058376"/>
                </a:lnTo>
                <a:lnTo>
                  <a:pt x="3459211" y="1062223"/>
                </a:lnTo>
                <a:lnTo>
                  <a:pt x="3466151" y="1067356"/>
                </a:lnTo>
                <a:lnTo>
                  <a:pt x="3466420" y="1067862"/>
                </a:lnTo>
                <a:lnTo>
                  <a:pt x="3493943" y="1088219"/>
                </a:lnTo>
                <a:lnTo>
                  <a:pt x="3501834" y="1103101"/>
                </a:lnTo>
                <a:lnTo>
                  <a:pt x="3502072" y="1103277"/>
                </a:lnTo>
                <a:lnTo>
                  <a:pt x="3504112" y="1107124"/>
                </a:lnTo>
                <a:lnTo>
                  <a:pt x="3511052" y="1112257"/>
                </a:lnTo>
                <a:lnTo>
                  <a:pt x="3513092" y="1116104"/>
                </a:lnTo>
                <a:lnTo>
                  <a:pt x="3520032" y="1121237"/>
                </a:lnTo>
                <a:lnTo>
                  <a:pt x="3520032" y="1121237"/>
                </a:lnTo>
                <a:lnTo>
                  <a:pt x="3520033" y="1121238"/>
                </a:lnTo>
                <a:lnTo>
                  <a:pt x="3522073" y="1125085"/>
                </a:lnTo>
                <a:lnTo>
                  <a:pt x="3529013" y="1130218"/>
                </a:lnTo>
                <a:lnTo>
                  <a:pt x="3531053" y="1134065"/>
                </a:lnTo>
                <a:lnTo>
                  <a:pt x="3537993" y="1139198"/>
                </a:lnTo>
                <a:lnTo>
                  <a:pt x="3540033" y="1143045"/>
                </a:lnTo>
                <a:lnTo>
                  <a:pt x="3546973" y="1148178"/>
                </a:lnTo>
                <a:lnTo>
                  <a:pt x="3546973" y="1148178"/>
                </a:lnTo>
                <a:lnTo>
                  <a:pt x="3546974" y="1148179"/>
                </a:lnTo>
                <a:lnTo>
                  <a:pt x="3549014" y="1152026"/>
                </a:lnTo>
                <a:lnTo>
                  <a:pt x="3555954" y="1157159"/>
                </a:lnTo>
                <a:lnTo>
                  <a:pt x="3556223" y="1157666"/>
                </a:lnTo>
                <a:lnTo>
                  <a:pt x="3583746" y="1178022"/>
                </a:lnTo>
                <a:lnTo>
                  <a:pt x="3591637" y="1192903"/>
                </a:lnTo>
                <a:lnTo>
                  <a:pt x="3591874" y="1193079"/>
                </a:lnTo>
                <a:lnTo>
                  <a:pt x="3591874" y="1193079"/>
                </a:lnTo>
                <a:lnTo>
                  <a:pt x="3591875" y="1193080"/>
                </a:lnTo>
                <a:lnTo>
                  <a:pt x="3593915" y="1196927"/>
                </a:lnTo>
                <a:lnTo>
                  <a:pt x="3600855" y="1202060"/>
                </a:lnTo>
                <a:lnTo>
                  <a:pt x="3602895" y="1205907"/>
                </a:lnTo>
                <a:lnTo>
                  <a:pt x="3609835" y="1211040"/>
                </a:lnTo>
                <a:lnTo>
                  <a:pt x="3609835" y="1211040"/>
                </a:lnTo>
                <a:lnTo>
                  <a:pt x="3609836" y="1211041"/>
                </a:lnTo>
                <a:lnTo>
                  <a:pt x="3611876" y="1214887"/>
                </a:lnTo>
                <a:lnTo>
                  <a:pt x="3618815" y="1220020"/>
                </a:lnTo>
                <a:lnTo>
                  <a:pt x="3618815" y="1220020"/>
                </a:lnTo>
                <a:lnTo>
                  <a:pt x="3618816" y="1220021"/>
                </a:lnTo>
                <a:lnTo>
                  <a:pt x="3620856" y="1223867"/>
                </a:lnTo>
                <a:lnTo>
                  <a:pt x="3627795" y="1229000"/>
                </a:lnTo>
                <a:lnTo>
                  <a:pt x="3627795" y="1229000"/>
                </a:lnTo>
                <a:lnTo>
                  <a:pt x="3627796" y="1229001"/>
                </a:lnTo>
                <a:lnTo>
                  <a:pt x="3629836" y="1232848"/>
                </a:lnTo>
                <a:lnTo>
                  <a:pt x="3636776" y="1237981"/>
                </a:lnTo>
                <a:lnTo>
                  <a:pt x="3638816" y="1241828"/>
                </a:lnTo>
                <a:lnTo>
                  <a:pt x="3645756" y="1246961"/>
                </a:lnTo>
                <a:lnTo>
                  <a:pt x="3645756" y="1246961"/>
                </a:lnTo>
                <a:lnTo>
                  <a:pt x="3645757" y="1246962"/>
                </a:lnTo>
                <a:lnTo>
                  <a:pt x="3646025" y="1247468"/>
                </a:lnTo>
                <a:lnTo>
                  <a:pt x="3673548" y="1267824"/>
                </a:lnTo>
                <a:lnTo>
                  <a:pt x="3681439" y="1282706"/>
                </a:lnTo>
                <a:lnTo>
                  <a:pt x="3681677" y="1282882"/>
                </a:lnTo>
                <a:lnTo>
                  <a:pt x="3681677" y="1282883"/>
                </a:lnTo>
                <a:lnTo>
                  <a:pt x="3681678" y="1282883"/>
                </a:lnTo>
                <a:lnTo>
                  <a:pt x="3683718" y="1286730"/>
                </a:lnTo>
                <a:lnTo>
                  <a:pt x="3690658" y="1291863"/>
                </a:lnTo>
                <a:lnTo>
                  <a:pt x="3692698" y="1295710"/>
                </a:lnTo>
                <a:lnTo>
                  <a:pt x="3699638" y="1300843"/>
                </a:lnTo>
                <a:lnTo>
                  <a:pt x="3701678" y="1304690"/>
                </a:lnTo>
                <a:lnTo>
                  <a:pt x="3708618" y="1309823"/>
                </a:lnTo>
                <a:lnTo>
                  <a:pt x="3710658" y="1313670"/>
                </a:lnTo>
                <a:lnTo>
                  <a:pt x="3717598" y="1318803"/>
                </a:lnTo>
                <a:lnTo>
                  <a:pt x="3717598" y="1318804"/>
                </a:lnTo>
                <a:lnTo>
                  <a:pt x="3717599" y="1318804"/>
                </a:lnTo>
                <a:lnTo>
                  <a:pt x="3719639" y="1322651"/>
                </a:lnTo>
                <a:lnTo>
                  <a:pt x="3726579" y="1327784"/>
                </a:lnTo>
                <a:lnTo>
                  <a:pt x="3728619" y="1331631"/>
                </a:lnTo>
                <a:lnTo>
                  <a:pt x="3735559" y="1336764"/>
                </a:lnTo>
                <a:lnTo>
                  <a:pt x="3735828" y="1337272"/>
                </a:lnTo>
                <a:lnTo>
                  <a:pt x="3763350" y="1357627"/>
                </a:lnTo>
                <a:lnTo>
                  <a:pt x="3771240" y="1372508"/>
                </a:lnTo>
                <a:lnTo>
                  <a:pt x="3771480" y="1372685"/>
                </a:lnTo>
                <a:lnTo>
                  <a:pt x="3773520" y="1376532"/>
                </a:lnTo>
                <a:lnTo>
                  <a:pt x="3780460" y="1381665"/>
                </a:lnTo>
                <a:lnTo>
                  <a:pt x="3782500" y="1385512"/>
                </a:lnTo>
                <a:lnTo>
                  <a:pt x="3789440" y="1390645"/>
                </a:lnTo>
                <a:lnTo>
                  <a:pt x="3789440" y="1390645"/>
                </a:lnTo>
                <a:lnTo>
                  <a:pt x="3789441" y="1390646"/>
                </a:lnTo>
                <a:lnTo>
                  <a:pt x="3791481" y="1394493"/>
                </a:lnTo>
                <a:lnTo>
                  <a:pt x="3798421" y="1399626"/>
                </a:lnTo>
                <a:lnTo>
                  <a:pt x="3800461" y="1403473"/>
                </a:lnTo>
                <a:lnTo>
                  <a:pt x="3807401" y="1408606"/>
                </a:lnTo>
                <a:lnTo>
                  <a:pt x="3809441" y="1412453"/>
                </a:lnTo>
                <a:lnTo>
                  <a:pt x="3816381" y="1417586"/>
                </a:lnTo>
                <a:lnTo>
                  <a:pt x="3816381" y="1417586"/>
                </a:lnTo>
                <a:lnTo>
                  <a:pt x="3816382" y="1417587"/>
                </a:lnTo>
                <a:lnTo>
                  <a:pt x="3818422" y="1421434"/>
                </a:lnTo>
                <a:lnTo>
                  <a:pt x="3825362" y="1426567"/>
                </a:lnTo>
                <a:lnTo>
                  <a:pt x="3825630" y="1427073"/>
                </a:lnTo>
                <a:lnTo>
                  <a:pt x="3853153" y="1447429"/>
                </a:lnTo>
                <a:lnTo>
                  <a:pt x="3861044" y="1462311"/>
                </a:lnTo>
                <a:lnTo>
                  <a:pt x="3861282" y="1462487"/>
                </a:lnTo>
                <a:lnTo>
                  <a:pt x="3863323" y="1466335"/>
                </a:lnTo>
                <a:lnTo>
                  <a:pt x="3870262" y="1471468"/>
                </a:lnTo>
                <a:lnTo>
                  <a:pt x="3872302" y="1475314"/>
                </a:lnTo>
                <a:lnTo>
                  <a:pt x="3879243" y="1480448"/>
                </a:lnTo>
                <a:lnTo>
                  <a:pt x="3881283" y="1484295"/>
                </a:lnTo>
                <a:lnTo>
                  <a:pt x="3888223" y="1489428"/>
                </a:lnTo>
                <a:lnTo>
                  <a:pt x="3890263" y="1493275"/>
                </a:lnTo>
                <a:lnTo>
                  <a:pt x="3897203" y="1498408"/>
                </a:lnTo>
                <a:lnTo>
                  <a:pt x="3899244" y="1502256"/>
                </a:lnTo>
                <a:lnTo>
                  <a:pt x="3906184" y="1507389"/>
                </a:lnTo>
                <a:lnTo>
                  <a:pt x="3908224" y="1511236"/>
                </a:lnTo>
                <a:lnTo>
                  <a:pt x="3915164" y="1516369"/>
                </a:lnTo>
                <a:lnTo>
                  <a:pt x="3915433" y="1516876"/>
                </a:lnTo>
                <a:lnTo>
                  <a:pt x="3942956" y="1537232"/>
                </a:lnTo>
                <a:lnTo>
                  <a:pt x="3950847" y="1552114"/>
                </a:lnTo>
                <a:lnTo>
                  <a:pt x="3951085" y="1552290"/>
                </a:lnTo>
                <a:lnTo>
                  <a:pt x="3953125" y="1556137"/>
                </a:lnTo>
                <a:lnTo>
                  <a:pt x="3960065" y="1561270"/>
                </a:lnTo>
                <a:lnTo>
                  <a:pt x="3962105" y="1565117"/>
                </a:lnTo>
                <a:lnTo>
                  <a:pt x="3969045" y="1570250"/>
                </a:lnTo>
                <a:lnTo>
                  <a:pt x="3969045" y="1570250"/>
                </a:lnTo>
                <a:lnTo>
                  <a:pt x="3969046" y="1570251"/>
                </a:lnTo>
                <a:lnTo>
                  <a:pt x="3971086" y="1574098"/>
                </a:lnTo>
                <a:lnTo>
                  <a:pt x="3978026" y="1579231"/>
                </a:lnTo>
                <a:lnTo>
                  <a:pt x="3980066" y="1583078"/>
                </a:lnTo>
                <a:lnTo>
                  <a:pt x="3987006" y="1588211"/>
                </a:lnTo>
                <a:lnTo>
                  <a:pt x="3989046" y="1592058"/>
                </a:lnTo>
                <a:lnTo>
                  <a:pt x="3995986" y="1597191"/>
                </a:lnTo>
                <a:lnTo>
                  <a:pt x="3997872" y="1600748"/>
                </a:lnTo>
                <a:lnTo>
                  <a:pt x="3998026" y="1601038"/>
                </a:lnTo>
                <a:lnTo>
                  <a:pt x="4004967" y="1606172"/>
                </a:lnTo>
                <a:lnTo>
                  <a:pt x="4005235" y="1606677"/>
                </a:lnTo>
                <a:lnTo>
                  <a:pt x="4032759" y="1627034"/>
                </a:lnTo>
                <a:lnTo>
                  <a:pt x="4040650" y="1641916"/>
                </a:lnTo>
                <a:lnTo>
                  <a:pt x="4040888" y="1642092"/>
                </a:lnTo>
                <a:lnTo>
                  <a:pt x="4042929" y="1645940"/>
                </a:lnTo>
                <a:lnTo>
                  <a:pt x="4049868" y="1651073"/>
                </a:lnTo>
                <a:lnTo>
                  <a:pt x="4051908" y="1654920"/>
                </a:lnTo>
                <a:lnTo>
                  <a:pt x="4058849" y="1660053"/>
                </a:lnTo>
                <a:lnTo>
                  <a:pt x="4060889" y="1663900"/>
                </a:lnTo>
                <a:lnTo>
                  <a:pt x="4067829" y="1669033"/>
                </a:lnTo>
                <a:lnTo>
                  <a:pt x="4069869" y="1672880"/>
                </a:lnTo>
                <a:lnTo>
                  <a:pt x="4076809" y="1678013"/>
                </a:lnTo>
                <a:lnTo>
                  <a:pt x="4078850" y="1681861"/>
                </a:lnTo>
                <a:lnTo>
                  <a:pt x="4085789" y="1686994"/>
                </a:lnTo>
                <a:lnTo>
                  <a:pt x="4087829" y="1690841"/>
                </a:lnTo>
                <a:lnTo>
                  <a:pt x="4094770" y="1695974"/>
                </a:lnTo>
                <a:lnTo>
                  <a:pt x="4095039" y="1696482"/>
                </a:lnTo>
                <a:lnTo>
                  <a:pt x="4122561" y="1716837"/>
                </a:lnTo>
                <a:lnTo>
                  <a:pt x="4130451" y="1731718"/>
                </a:lnTo>
                <a:lnTo>
                  <a:pt x="4130691" y="1731895"/>
                </a:lnTo>
                <a:lnTo>
                  <a:pt x="4132731" y="1735742"/>
                </a:lnTo>
                <a:lnTo>
                  <a:pt x="4139671" y="1740875"/>
                </a:lnTo>
                <a:lnTo>
                  <a:pt x="4141711" y="1744722"/>
                </a:lnTo>
                <a:lnTo>
                  <a:pt x="4148651" y="1749855"/>
                </a:lnTo>
                <a:lnTo>
                  <a:pt x="4150692" y="1753703"/>
                </a:lnTo>
                <a:lnTo>
                  <a:pt x="4157631" y="1758836"/>
                </a:lnTo>
                <a:lnTo>
                  <a:pt x="4159671" y="1762683"/>
                </a:lnTo>
                <a:lnTo>
                  <a:pt x="4166612" y="1767816"/>
                </a:lnTo>
                <a:lnTo>
                  <a:pt x="4168652" y="1771663"/>
                </a:lnTo>
                <a:lnTo>
                  <a:pt x="4175592" y="1776796"/>
                </a:lnTo>
                <a:lnTo>
                  <a:pt x="4177632" y="1780644"/>
                </a:lnTo>
                <a:lnTo>
                  <a:pt x="4184572" y="1785777"/>
                </a:lnTo>
                <a:lnTo>
                  <a:pt x="4184841" y="1786285"/>
                </a:lnTo>
                <a:lnTo>
                  <a:pt x="4212363" y="1806640"/>
                </a:lnTo>
                <a:lnTo>
                  <a:pt x="4220252" y="1821519"/>
                </a:lnTo>
                <a:lnTo>
                  <a:pt x="4220493" y="1821697"/>
                </a:lnTo>
                <a:lnTo>
                  <a:pt x="4222534" y="1825545"/>
                </a:lnTo>
                <a:lnTo>
                  <a:pt x="4229473" y="1830678"/>
                </a:lnTo>
                <a:lnTo>
                  <a:pt x="4231513" y="1834524"/>
                </a:lnTo>
                <a:lnTo>
                  <a:pt x="4238454" y="1839658"/>
                </a:lnTo>
                <a:lnTo>
                  <a:pt x="4240494" y="1843505"/>
                </a:lnTo>
                <a:lnTo>
                  <a:pt x="4247434" y="1848638"/>
                </a:lnTo>
                <a:lnTo>
                  <a:pt x="4249474" y="1852485"/>
                </a:lnTo>
                <a:lnTo>
                  <a:pt x="4256414" y="1857618"/>
                </a:lnTo>
                <a:lnTo>
                  <a:pt x="4258454" y="1861466"/>
                </a:lnTo>
                <a:lnTo>
                  <a:pt x="4265395" y="1866599"/>
                </a:lnTo>
                <a:lnTo>
                  <a:pt x="4267435" y="1870446"/>
                </a:lnTo>
                <a:lnTo>
                  <a:pt x="4274375" y="1875579"/>
                </a:lnTo>
                <a:lnTo>
                  <a:pt x="4274644" y="1876087"/>
                </a:lnTo>
                <a:lnTo>
                  <a:pt x="4302166" y="1896442"/>
                </a:lnTo>
                <a:lnTo>
                  <a:pt x="4310057" y="1911324"/>
                </a:lnTo>
                <a:lnTo>
                  <a:pt x="4310295" y="1911500"/>
                </a:lnTo>
                <a:lnTo>
                  <a:pt x="4312336" y="1915348"/>
                </a:lnTo>
                <a:lnTo>
                  <a:pt x="4319275" y="1920481"/>
                </a:lnTo>
                <a:lnTo>
                  <a:pt x="4321315" y="1924327"/>
                </a:lnTo>
                <a:lnTo>
                  <a:pt x="4328256" y="1929461"/>
                </a:lnTo>
                <a:lnTo>
                  <a:pt x="4330296" y="1933308"/>
                </a:lnTo>
                <a:lnTo>
                  <a:pt x="4337236" y="1938441"/>
                </a:lnTo>
                <a:lnTo>
                  <a:pt x="4339276" y="1942288"/>
                </a:lnTo>
                <a:lnTo>
                  <a:pt x="4346216" y="1947421"/>
                </a:lnTo>
                <a:lnTo>
                  <a:pt x="4348257" y="1951269"/>
                </a:lnTo>
                <a:lnTo>
                  <a:pt x="4355197" y="1956402"/>
                </a:lnTo>
                <a:lnTo>
                  <a:pt x="4357237" y="1960249"/>
                </a:lnTo>
                <a:lnTo>
                  <a:pt x="4364177" y="1965382"/>
                </a:lnTo>
                <a:lnTo>
                  <a:pt x="4364446" y="1965888"/>
                </a:lnTo>
                <a:lnTo>
                  <a:pt x="4391969" y="1986245"/>
                </a:lnTo>
                <a:lnTo>
                  <a:pt x="4399860" y="2001127"/>
                </a:lnTo>
                <a:lnTo>
                  <a:pt x="4400098" y="2001303"/>
                </a:lnTo>
                <a:lnTo>
                  <a:pt x="4402138" y="2005150"/>
                </a:lnTo>
                <a:lnTo>
                  <a:pt x="4409078" y="2010283"/>
                </a:lnTo>
                <a:lnTo>
                  <a:pt x="4411118" y="2014130"/>
                </a:lnTo>
                <a:lnTo>
                  <a:pt x="4418058" y="2019263"/>
                </a:lnTo>
                <a:lnTo>
                  <a:pt x="4418058" y="2019263"/>
                </a:lnTo>
                <a:lnTo>
                  <a:pt x="4418059" y="2019264"/>
                </a:lnTo>
                <a:lnTo>
                  <a:pt x="4420099" y="2023111"/>
                </a:lnTo>
                <a:lnTo>
                  <a:pt x="4427039" y="2028244"/>
                </a:lnTo>
                <a:lnTo>
                  <a:pt x="4429079" y="2032091"/>
                </a:lnTo>
                <a:lnTo>
                  <a:pt x="4436019" y="2037224"/>
                </a:lnTo>
                <a:lnTo>
                  <a:pt x="4438059" y="2041071"/>
                </a:lnTo>
                <a:lnTo>
                  <a:pt x="4444999" y="2046204"/>
                </a:lnTo>
                <a:lnTo>
                  <a:pt x="4447039" y="2050051"/>
                </a:lnTo>
                <a:lnTo>
                  <a:pt x="4453980" y="2055185"/>
                </a:lnTo>
                <a:lnTo>
                  <a:pt x="4454248" y="2055690"/>
                </a:lnTo>
                <a:lnTo>
                  <a:pt x="4481772" y="2076047"/>
                </a:lnTo>
                <a:lnTo>
                  <a:pt x="4489663" y="2090929"/>
                </a:lnTo>
                <a:lnTo>
                  <a:pt x="4489901" y="2091105"/>
                </a:lnTo>
                <a:lnTo>
                  <a:pt x="4491942" y="2094953"/>
                </a:lnTo>
                <a:lnTo>
                  <a:pt x="4498881" y="2100086"/>
                </a:lnTo>
                <a:lnTo>
                  <a:pt x="4500921" y="2103932"/>
                </a:lnTo>
                <a:lnTo>
                  <a:pt x="4507862" y="2109066"/>
                </a:lnTo>
                <a:lnTo>
                  <a:pt x="4509902" y="2112913"/>
                </a:lnTo>
                <a:lnTo>
                  <a:pt x="4516842" y="2118046"/>
                </a:lnTo>
                <a:lnTo>
                  <a:pt x="4518882" y="2121893"/>
                </a:lnTo>
                <a:lnTo>
                  <a:pt x="4525822" y="2127026"/>
                </a:lnTo>
                <a:lnTo>
                  <a:pt x="4527863" y="2130874"/>
                </a:lnTo>
                <a:lnTo>
                  <a:pt x="4534802" y="2136007"/>
                </a:lnTo>
                <a:lnTo>
                  <a:pt x="4536842" y="2139853"/>
                </a:lnTo>
                <a:lnTo>
                  <a:pt x="4543783" y="2144987"/>
                </a:lnTo>
                <a:lnTo>
                  <a:pt x="4544052" y="2145494"/>
                </a:lnTo>
                <a:lnTo>
                  <a:pt x="4571574" y="2165850"/>
                </a:lnTo>
                <a:lnTo>
                  <a:pt x="4579464" y="2180731"/>
                </a:lnTo>
                <a:lnTo>
                  <a:pt x="4579704" y="2180908"/>
                </a:lnTo>
                <a:lnTo>
                  <a:pt x="4581744" y="2184755"/>
                </a:lnTo>
                <a:lnTo>
                  <a:pt x="4588684" y="2189888"/>
                </a:lnTo>
                <a:lnTo>
                  <a:pt x="4590724" y="2193735"/>
                </a:lnTo>
                <a:lnTo>
                  <a:pt x="4597664" y="2198868"/>
                </a:lnTo>
                <a:lnTo>
                  <a:pt x="4599705" y="2202716"/>
                </a:lnTo>
                <a:lnTo>
                  <a:pt x="4606644" y="2207849"/>
                </a:lnTo>
                <a:lnTo>
                  <a:pt x="4608684" y="2211695"/>
                </a:lnTo>
                <a:lnTo>
                  <a:pt x="4615625" y="2216829"/>
                </a:lnTo>
                <a:lnTo>
                  <a:pt x="4617665" y="2220676"/>
                </a:lnTo>
                <a:lnTo>
                  <a:pt x="4624605" y="2225809"/>
                </a:lnTo>
                <a:lnTo>
                  <a:pt x="4626645" y="2229657"/>
                </a:lnTo>
                <a:lnTo>
                  <a:pt x="4633585" y="2234790"/>
                </a:lnTo>
                <a:lnTo>
                  <a:pt x="4633853" y="2235296"/>
                </a:lnTo>
                <a:lnTo>
                  <a:pt x="4661376" y="2255652"/>
                </a:lnTo>
                <a:lnTo>
                  <a:pt x="4669266" y="2270533"/>
                </a:lnTo>
                <a:lnTo>
                  <a:pt x="4669506" y="2270710"/>
                </a:lnTo>
                <a:lnTo>
                  <a:pt x="4671547" y="2274558"/>
                </a:lnTo>
                <a:lnTo>
                  <a:pt x="4678486" y="2279691"/>
                </a:lnTo>
                <a:lnTo>
                  <a:pt x="4680526" y="2283537"/>
                </a:lnTo>
                <a:lnTo>
                  <a:pt x="4687467" y="2288671"/>
                </a:lnTo>
                <a:lnTo>
                  <a:pt x="4689507" y="2292518"/>
                </a:lnTo>
                <a:lnTo>
                  <a:pt x="4696447" y="2297651"/>
                </a:lnTo>
                <a:lnTo>
                  <a:pt x="4698487" y="2301498"/>
                </a:lnTo>
                <a:lnTo>
                  <a:pt x="4705427" y="2306631"/>
                </a:lnTo>
                <a:lnTo>
                  <a:pt x="4707467" y="2310479"/>
                </a:lnTo>
                <a:lnTo>
                  <a:pt x="4714408" y="2315612"/>
                </a:lnTo>
                <a:lnTo>
                  <a:pt x="4716448" y="2319459"/>
                </a:lnTo>
                <a:lnTo>
                  <a:pt x="4723388" y="2324592"/>
                </a:lnTo>
                <a:lnTo>
                  <a:pt x="4723657" y="2325100"/>
                </a:lnTo>
                <a:lnTo>
                  <a:pt x="4751179" y="2345455"/>
                </a:lnTo>
                <a:lnTo>
                  <a:pt x="4759070" y="2360337"/>
                </a:lnTo>
                <a:lnTo>
                  <a:pt x="4759308" y="2360513"/>
                </a:lnTo>
                <a:lnTo>
                  <a:pt x="4761348" y="2364360"/>
                </a:lnTo>
                <a:lnTo>
                  <a:pt x="4768288" y="2369493"/>
                </a:lnTo>
                <a:lnTo>
                  <a:pt x="4770328" y="2373340"/>
                </a:lnTo>
                <a:lnTo>
                  <a:pt x="4777268" y="2378473"/>
                </a:lnTo>
                <a:lnTo>
                  <a:pt x="4777268" y="2378473"/>
                </a:lnTo>
                <a:lnTo>
                  <a:pt x="4777269" y="2378474"/>
                </a:lnTo>
                <a:lnTo>
                  <a:pt x="4779309" y="2382321"/>
                </a:lnTo>
                <a:lnTo>
                  <a:pt x="4786249" y="2387454"/>
                </a:lnTo>
                <a:lnTo>
                  <a:pt x="4788289" y="2391301"/>
                </a:lnTo>
                <a:lnTo>
                  <a:pt x="4795229" y="2396434"/>
                </a:lnTo>
                <a:lnTo>
                  <a:pt x="4797269" y="2400281"/>
                </a:lnTo>
                <a:lnTo>
                  <a:pt x="4804209" y="2405414"/>
                </a:lnTo>
                <a:lnTo>
                  <a:pt x="4804209" y="2405414"/>
                </a:lnTo>
                <a:lnTo>
                  <a:pt x="4804210" y="2405415"/>
                </a:lnTo>
                <a:lnTo>
                  <a:pt x="4806250" y="2409262"/>
                </a:lnTo>
                <a:lnTo>
                  <a:pt x="4813190" y="2414395"/>
                </a:lnTo>
                <a:lnTo>
                  <a:pt x="4813458" y="2414901"/>
                </a:lnTo>
                <a:lnTo>
                  <a:pt x="4840981" y="2435257"/>
                </a:lnTo>
                <a:lnTo>
                  <a:pt x="4848872" y="2450139"/>
                </a:lnTo>
                <a:lnTo>
                  <a:pt x="4849110" y="2450315"/>
                </a:lnTo>
                <a:lnTo>
                  <a:pt x="4849110" y="2450315"/>
                </a:lnTo>
                <a:lnTo>
                  <a:pt x="4849111" y="2450316"/>
                </a:lnTo>
                <a:lnTo>
                  <a:pt x="4851151" y="2454163"/>
                </a:lnTo>
                <a:lnTo>
                  <a:pt x="4858091" y="2459296"/>
                </a:lnTo>
                <a:lnTo>
                  <a:pt x="4860131" y="2463143"/>
                </a:lnTo>
                <a:lnTo>
                  <a:pt x="4867071" y="2468276"/>
                </a:lnTo>
                <a:lnTo>
                  <a:pt x="4869111" y="2472123"/>
                </a:lnTo>
                <a:lnTo>
                  <a:pt x="4876051" y="2477256"/>
                </a:lnTo>
                <a:lnTo>
                  <a:pt x="4878091" y="2481103"/>
                </a:lnTo>
                <a:lnTo>
                  <a:pt x="4885031" y="2486236"/>
                </a:lnTo>
                <a:lnTo>
                  <a:pt x="4885031" y="2486236"/>
                </a:lnTo>
                <a:lnTo>
                  <a:pt x="4885032" y="2486237"/>
                </a:lnTo>
                <a:lnTo>
                  <a:pt x="4887072" y="2490084"/>
                </a:lnTo>
                <a:lnTo>
                  <a:pt x="4894012" y="2495217"/>
                </a:lnTo>
                <a:lnTo>
                  <a:pt x="4896052" y="2499064"/>
                </a:lnTo>
                <a:lnTo>
                  <a:pt x="4902992" y="2504197"/>
                </a:lnTo>
                <a:lnTo>
                  <a:pt x="4903261" y="2504703"/>
                </a:lnTo>
                <a:lnTo>
                  <a:pt x="4930784" y="2525060"/>
                </a:lnTo>
                <a:lnTo>
                  <a:pt x="4938675" y="2539942"/>
                </a:lnTo>
                <a:lnTo>
                  <a:pt x="4938913" y="2540118"/>
                </a:lnTo>
                <a:lnTo>
                  <a:pt x="4940953" y="2543965"/>
                </a:lnTo>
                <a:lnTo>
                  <a:pt x="4947893" y="2549098"/>
                </a:lnTo>
                <a:lnTo>
                  <a:pt x="4949933" y="2552945"/>
                </a:lnTo>
                <a:lnTo>
                  <a:pt x="4956873" y="2558078"/>
                </a:lnTo>
                <a:lnTo>
                  <a:pt x="4956873" y="2558078"/>
                </a:lnTo>
                <a:lnTo>
                  <a:pt x="4956874" y="2558079"/>
                </a:lnTo>
                <a:lnTo>
                  <a:pt x="4958914" y="2561926"/>
                </a:lnTo>
                <a:lnTo>
                  <a:pt x="4965854" y="2567059"/>
                </a:lnTo>
                <a:lnTo>
                  <a:pt x="4967894" y="2570906"/>
                </a:lnTo>
                <a:lnTo>
                  <a:pt x="4974834" y="2576039"/>
                </a:lnTo>
                <a:lnTo>
                  <a:pt x="4976874" y="2579886"/>
                </a:lnTo>
                <a:lnTo>
                  <a:pt x="4983814" y="2585019"/>
                </a:lnTo>
                <a:lnTo>
                  <a:pt x="4983814" y="2585019"/>
                </a:lnTo>
                <a:lnTo>
                  <a:pt x="4983815" y="2585020"/>
                </a:lnTo>
                <a:lnTo>
                  <a:pt x="4985855" y="2588867"/>
                </a:lnTo>
                <a:lnTo>
                  <a:pt x="4992795" y="2594000"/>
                </a:lnTo>
                <a:lnTo>
                  <a:pt x="4993064" y="2594506"/>
                </a:lnTo>
                <a:lnTo>
                  <a:pt x="5020587" y="2614863"/>
                </a:lnTo>
                <a:lnTo>
                  <a:pt x="5028478" y="2629745"/>
                </a:lnTo>
                <a:lnTo>
                  <a:pt x="5028715" y="2629920"/>
                </a:lnTo>
                <a:lnTo>
                  <a:pt x="5028715" y="2629921"/>
                </a:lnTo>
                <a:lnTo>
                  <a:pt x="5028716" y="2629921"/>
                </a:lnTo>
                <a:lnTo>
                  <a:pt x="5030756" y="2633768"/>
                </a:lnTo>
                <a:lnTo>
                  <a:pt x="5037696" y="2638901"/>
                </a:lnTo>
                <a:lnTo>
                  <a:pt x="5039736" y="2642748"/>
                </a:lnTo>
                <a:lnTo>
                  <a:pt x="5046676" y="2647881"/>
                </a:lnTo>
                <a:lnTo>
                  <a:pt x="5046676" y="2647882"/>
                </a:lnTo>
                <a:lnTo>
                  <a:pt x="5046677" y="2647882"/>
                </a:lnTo>
                <a:lnTo>
                  <a:pt x="5048717" y="2651729"/>
                </a:lnTo>
                <a:lnTo>
                  <a:pt x="5055656" y="2656861"/>
                </a:lnTo>
                <a:lnTo>
                  <a:pt x="5055656" y="2656862"/>
                </a:lnTo>
                <a:lnTo>
                  <a:pt x="5055657" y="2656862"/>
                </a:lnTo>
                <a:lnTo>
                  <a:pt x="5057697" y="2660709"/>
                </a:lnTo>
                <a:lnTo>
                  <a:pt x="5064636" y="2665841"/>
                </a:lnTo>
                <a:lnTo>
                  <a:pt x="5064636" y="2665842"/>
                </a:lnTo>
                <a:lnTo>
                  <a:pt x="5064637" y="2665842"/>
                </a:lnTo>
                <a:lnTo>
                  <a:pt x="5066677" y="2669689"/>
                </a:lnTo>
                <a:lnTo>
                  <a:pt x="5073617" y="2674822"/>
                </a:lnTo>
                <a:lnTo>
                  <a:pt x="5075657" y="2678669"/>
                </a:lnTo>
                <a:lnTo>
                  <a:pt x="5082597" y="2683802"/>
                </a:lnTo>
                <a:lnTo>
                  <a:pt x="5082597" y="2683803"/>
                </a:lnTo>
                <a:lnTo>
                  <a:pt x="5082598" y="2683803"/>
                </a:lnTo>
                <a:lnTo>
                  <a:pt x="5082866" y="2684309"/>
                </a:lnTo>
                <a:lnTo>
                  <a:pt x="5110389" y="2704665"/>
                </a:lnTo>
                <a:lnTo>
                  <a:pt x="5118280" y="2719547"/>
                </a:lnTo>
                <a:lnTo>
                  <a:pt x="5118518" y="2719723"/>
                </a:lnTo>
                <a:lnTo>
                  <a:pt x="5118518" y="2719724"/>
                </a:lnTo>
                <a:lnTo>
                  <a:pt x="5118519" y="2719724"/>
                </a:lnTo>
                <a:lnTo>
                  <a:pt x="5120559" y="2723571"/>
                </a:lnTo>
                <a:lnTo>
                  <a:pt x="5127499" y="2728704"/>
                </a:lnTo>
                <a:lnTo>
                  <a:pt x="5129539" y="2732551"/>
                </a:lnTo>
                <a:lnTo>
                  <a:pt x="5136479" y="2737684"/>
                </a:lnTo>
                <a:lnTo>
                  <a:pt x="5138519" y="2741531"/>
                </a:lnTo>
                <a:lnTo>
                  <a:pt x="5145459" y="2746664"/>
                </a:lnTo>
                <a:lnTo>
                  <a:pt x="5147499" y="2750511"/>
                </a:lnTo>
                <a:lnTo>
                  <a:pt x="5154439" y="2755644"/>
                </a:lnTo>
                <a:lnTo>
                  <a:pt x="5154439" y="2755645"/>
                </a:lnTo>
                <a:lnTo>
                  <a:pt x="5154440" y="2755645"/>
                </a:lnTo>
                <a:lnTo>
                  <a:pt x="5156480" y="2759492"/>
                </a:lnTo>
                <a:lnTo>
                  <a:pt x="5163420" y="2764625"/>
                </a:lnTo>
                <a:lnTo>
                  <a:pt x="5165460" y="2768472"/>
                </a:lnTo>
                <a:lnTo>
                  <a:pt x="5172400" y="2773605"/>
                </a:lnTo>
                <a:lnTo>
                  <a:pt x="5172669" y="2774113"/>
                </a:lnTo>
                <a:lnTo>
                  <a:pt x="5200191" y="2794468"/>
                </a:lnTo>
                <a:lnTo>
                  <a:pt x="5208081" y="2809349"/>
                </a:lnTo>
                <a:lnTo>
                  <a:pt x="5208321" y="2809526"/>
                </a:lnTo>
                <a:lnTo>
                  <a:pt x="5210361" y="2813373"/>
                </a:lnTo>
                <a:lnTo>
                  <a:pt x="5217301" y="2818506"/>
                </a:lnTo>
                <a:lnTo>
                  <a:pt x="5219341" y="2822353"/>
                </a:lnTo>
                <a:lnTo>
                  <a:pt x="5226281" y="2827486"/>
                </a:lnTo>
                <a:lnTo>
                  <a:pt x="5226281" y="2827487"/>
                </a:lnTo>
                <a:lnTo>
                  <a:pt x="5226282" y="2827487"/>
                </a:lnTo>
                <a:lnTo>
                  <a:pt x="5228322" y="2831334"/>
                </a:lnTo>
                <a:lnTo>
                  <a:pt x="5235262" y="2836467"/>
                </a:lnTo>
                <a:lnTo>
                  <a:pt x="5237302" y="2840314"/>
                </a:lnTo>
                <a:lnTo>
                  <a:pt x="5244242" y="2845447"/>
                </a:lnTo>
                <a:lnTo>
                  <a:pt x="5246282" y="2849294"/>
                </a:lnTo>
                <a:lnTo>
                  <a:pt x="5253222" y="2854427"/>
                </a:lnTo>
                <a:lnTo>
                  <a:pt x="5253222" y="2854428"/>
                </a:lnTo>
                <a:lnTo>
                  <a:pt x="5253223" y="2854428"/>
                </a:lnTo>
                <a:lnTo>
                  <a:pt x="5255263" y="2858275"/>
                </a:lnTo>
                <a:lnTo>
                  <a:pt x="5262203" y="2863408"/>
                </a:lnTo>
                <a:lnTo>
                  <a:pt x="5262471" y="2863914"/>
                </a:lnTo>
                <a:lnTo>
                  <a:pt x="5289994" y="2884270"/>
                </a:lnTo>
                <a:lnTo>
                  <a:pt x="5297885" y="2899152"/>
                </a:lnTo>
                <a:lnTo>
                  <a:pt x="5298123" y="2899328"/>
                </a:lnTo>
                <a:lnTo>
                  <a:pt x="5300164" y="2903177"/>
                </a:lnTo>
                <a:lnTo>
                  <a:pt x="5307103" y="2908309"/>
                </a:lnTo>
                <a:lnTo>
                  <a:pt x="5309143" y="2912156"/>
                </a:lnTo>
                <a:lnTo>
                  <a:pt x="5316084" y="2917289"/>
                </a:lnTo>
                <a:lnTo>
                  <a:pt x="5318124" y="2921136"/>
                </a:lnTo>
                <a:lnTo>
                  <a:pt x="5325064" y="2926269"/>
                </a:lnTo>
                <a:lnTo>
                  <a:pt x="5327104" y="2930116"/>
                </a:lnTo>
                <a:lnTo>
                  <a:pt x="5334044" y="2935249"/>
                </a:lnTo>
                <a:lnTo>
                  <a:pt x="5336085" y="2939098"/>
                </a:lnTo>
                <a:lnTo>
                  <a:pt x="5343025" y="2944230"/>
                </a:lnTo>
                <a:lnTo>
                  <a:pt x="5345065" y="2948077"/>
                </a:lnTo>
                <a:lnTo>
                  <a:pt x="5352005" y="2953210"/>
                </a:lnTo>
                <a:lnTo>
                  <a:pt x="5354045" y="2957057"/>
                </a:lnTo>
                <a:lnTo>
                  <a:pt x="5360985" y="2962190"/>
                </a:lnTo>
                <a:lnTo>
                  <a:pt x="5363025" y="2966037"/>
                </a:lnTo>
                <a:lnTo>
                  <a:pt x="5369965" y="2971170"/>
                </a:lnTo>
                <a:lnTo>
                  <a:pt x="5369965" y="2971171"/>
                </a:lnTo>
                <a:lnTo>
                  <a:pt x="5369966" y="2971171"/>
                </a:lnTo>
                <a:lnTo>
                  <a:pt x="5372005" y="2975018"/>
                </a:lnTo>
                <a:lnTo>
                  <a:pt x="5378945" y="2980150"/>
                </a:lnTo>
                <a:lnTo>
                  <a:pt x="5380985" y="2983998"/>
                </a:lnTo>
                <a:lnTo>
                  <a:pt x="5387926" y="2989131"/>
                </a:lnTo>
                <a:lnTo>
                  <a:pt x="5389966" y="2992978"/>
                </a:lnTo>
                <a:lnTo>
                  <a:pt x="5396906" y="2998111"/>
                </a:lnTo>
                <a:lnTo>
                  <a:pt x="5398946" y="3001958"/>
                </a:lnTo>
                <a:lnTo>
                  <a:pt x="5405886" y="3007091"/>
                </a:lnTo>
                <a:lnTo>
                  <a:pt x="5407927" y="3010940"/>
                </a:lnTo>
                <a:lnTo>
                  <a:pt x="5414866" y="3016072"/>
                </a:lnTo>
                <a:lnTo>
                  <a:pt x="5416906" y="3019919"/>
                </a:lnTo>
                <a:lnTo>
                  <a:pt x="5423847" y="3025052"/>
                </a:lnTo>
                <a:lnTo>
                  <a:pt x="5425887" y="3028899"/>
                </a:lnTo>
                <a:lnTo>
                  <a:pt x="5432827" y="3034032"/>
                </a:lnTo>
                <a:lnTo>
                  <a:pt x="5434867" y="3037880"/>
                </a:lnTo>
                <a:lnTo>
                  <a:pt x="5441807" y="3043013"/>
                </a:lnTo>
                <a:lnTo>
                  <a:pt x="5443847" y="3046860"/>
                </a:lnTo>
                <a:lnTo>
                  <a:pt x="5450787" y="3051993"/>
                </a:lnTo>
                <a:lnTo>
                  <a:pt x="5452827" y="3055840"/>
                </a:lnTo>
                <a:lnTo>
                  <a:pt x="5459768" y="3060973"/>
                </a:lnTo>
                <a:lnTo>
                  <a:pt x="5461808" y="3064820"/>
                </a:lnTo>
                <a:lnTo>
                  <a:pt x="5468748" y="3069953"/>
                </a:lnTo>
                <a:lnTo>
                  <a:pt x="5470788" y="3073800"/>
                </a:lnTo>
                <a:lnTo>
                  <a:pt x="5477728" y="3078933"/>
                </a:lnTo>
                <a:lnTo>
                  <a:pt x="5479769" y="3082782"/>
                </a:lnTo>
                <a:lnTo>
                  <a:pt x="5486708" y="3087914"/>
                </a:lnTo>
                <a:lnTo>
                  <a:pt x="5488747" y="3091760"/>
                </a:lnTo>
                <a:lnTo>
                  <a:pt x="5495689" y="3096894"/>
                </a:lnTo>
                <a:lnTo>
                  <a:pt x="5497729" y="3100741"/>
                </a:lnTo>
                <a:lnTo>
                  <a:pt x="5504669" y="3105874"/>
                </a:lnTo>
                <a:lnTo>
                  <a:pt x="5506709" y="3109721"/>
                </a:lnTo>
                <a:lnTo>
                  <a:pt x="5513649" y="3114854"/>
                </a:lnTo>
                <a:lnTo>
                  <a:pt x="5515689" y="3118702"/>
                </a:lnTo>
                <a:lnTo>
                  <a:pt x="5522630" y="3123835"/>
                </a:lnTo>
                <a:lnTo>
                  <a:pt x="5524670" y="3127682"/>
                </a:lnTo>
                <a:lnTo>
                  <a:pt x="5531610" y="3132815"/>
                </a:lnTo>
                <a:lnTo>
                  <a:pt x="5533650" y="3136662"/>
                </a:lnTo>
                <a:lnTo>
                  <a:pt x="5540590" y="3141795"/>
                </a:lnTo>
                <a:lnTo>
                  <a:pt x="5542630" y="3145642"/>
                </a:lnTo>
                <a:lnTo>
                  <a:pt x="5549571" y="3150776"/>
                </a:lnTo>
                <a:cubicBezTo>
                  <a:pt x="5583057" y="3190513"/>
                  <a:pt x="5599800" y="3245505"/>
                  <a:pt x="5599800" y="3315752"/>
                </a:cubicBezTo>
                <a:lnTo>
                  <a:pt x="5599800" y="3354150"/>
                </a:lnTo>
                <a:lnTo>
                  <a:pt x="5451356" y="3354150"/>
                </a:lnTo>
                <a:lnTo>
                  <a:pt x="5451356" y="3365825"/>
                </a:lnTo>
                <a:lnTo>
                  <a:pt x="5460336" y="3360687"/>
                </a:lnTo>
                <a:lnTo>
                  <a:pt x="5460336" y="3374805"/>
                </a:lnTo>
                <a:lnTo>
                  <a:pt x="5469316" y="3369667"/>
                </a:lnTo>
                <a:lnTo>
                  <a:pt x="5469316" y="3383785"/>
                </a:lnTo>
                <a:lnTo>
                  <a:pt x="5478297" y="3378647"/>
                </a:lnTo>
                <a:lnTo>
                  <a:pt x="5478297" y="3378648"/>
                </a:lnTo>
                <a:lnTo>
                  <a:pt x="5478297" y="3392765"/>
                </a:lnTo>
                <a:lnTo>
                  <a:pt x="5487277" y="3387627"/>
                </a:lnTo>
                <a:lnTo>
                  <a:pt x="5487277" y="3401745"/>
                </a:lnTo>
                <a:lnTo>
                  <a:pt x="5496257" y="3396607"/>
                </a:lnTo>
                <a:lnTo>
                  <a:pt x="5496257" y="3410726"/>
                </a:lnTo>
                <a:lnTo>
                  <a:pt x="5505237" y="3405588"/>
                </a:lnTo>
                <a:lnTo>
                  <a:pt x="5505237" y="3419706"/>
                </a:lnTo>
                <a:lnTo>
                  <a:pt x="5514218" y="3414568"/>
                </a:lnTo>
                <a:lnTo>
                  <a:pt x="5514218" y="3428686"/>
                </a:lnTo>
                <a:lnTo>
                  <a:pt x="5523198" y="3423548"/>
                </a:lnTo>
                <a:lnTo>
                  <a:pt x="5523198" y="3437666"/>
                </a:lnTo>
                <a:lnTo>
                  <a:pt x="5532178" y="3432528"/>
                </a:lnTo>
                <a:lnTo>
                  <a:pt x="5532178" y="3446647"/>
                </a:lnTo>
                <a:lnTo>
                  <a:pt x="5541159" y="3441509"/>
                </a:lnTo>
                <a:lnTo>
                  <a:pt x="5541159" y="3455627"/>
                </a:lnTo>
                <a:lnTo>
                  <a:pt x="5550139" y="3450489"/>
                </a:lnTo>
                <a:lnTo>
                  <a:pt x="5550139" y="3464607"/>
                </a:lnTo>
                <a:lnTo>
                  <a:pt x="5559119" y="3459469"/>
                </a:lnTo>
                <a:lnTo>
                  <a:pt x="5559119" y="3473588"/>
                </a:lnTo>
                <a:lnTo>
                  <a:pt x="5568100" y="3468450"/>
                </a:lnTo>
                <a:lnTo>
                  <a:pt x="5568100" y="3536315"/>
                </a:lnTo>
                <a:cubicBezTo>
                  <a:pt x="5526130" y="3566974"/>
                  <a:pt x="5471808" y="3582303"/>
                  <a:pt x="5405133" y="3582303"/>
                </a:cubicBezTo>
                <a:cubicBezTo>
                  <a:pt x="5339053" y="3582303"/>
                  <a:pt x="5287336" y="3560649"/>
                  <a:pt x="5249980" y="3517340"/>
                </a:cubicBezTo>
                <a:lnTo>
                  <a:pt x="5249251" y="3515996"/>
                </a:lnTo>
                <a:lnTo>
                  <a:pt x="5240999" y="3508359"/>
                </a:lnTo>
                <a:lnTo>
                  <a:pt x="5240269" y="3507014"/>
                </a:lnTo>
                <a:lnTo>
                  <a:pt x="5232019" y="3499379"/>
                </a:lnTo>
                <a:lnTo>
                  <a:pt x="5231289" y="3498034"/>
                </a:lnTo>
                <a:lnTo>
                  <a:pt x="5223039" y="3490399"/>
                </a:lnTo>
                <a:lnTo>
                  <a:pt x="5222309" y="3489054"/>
                </a:lnTo>
                <a:lnTo>
                  <a:pt x="5214058" y="3481418"/>
                </a:lnTo>
                <a:lnTo>
                  <a:pt x="5213328" y="3480073"/>
                </a:lnTo>
                <a:lnTo>
                  <a:pt x="5205078" y="3472438"/>
                </a:lnTo>
                <a:lnTo>
                  <a:pt x="5204348" y="3471093"/>
                </a:lnTo>
                <a:lnTo>
                  <a:pt x="5196098" y="3463458"/>
                </a:lnTo>
                <a:lnTo>
                  <a:pt x="5195369" y="3462115"/>
                </a:lnTo>
                <a:lnTo>
                  <a:pt x="5187117" y="3454478"/>
                </a:lnTo>
                <a:lnTo>
                  <a:pt x="5186386" y="3453131"/>
                </a:lnTo>
                <a:lnTo>
                  <a:pt x="5178137" y="3445497"/>
                </a:lnTo>
                <a:lnTo>
                  <a:pt x="5177407" y="3444152"/>
                </a:lnTo>
                <a:lnTo>
                  <a:pt x="5169157" y="3436517"/>
                </a:lnTo>
                <a:lnTo>
                  <a:pt x="5168428" y="3435175"/>
                </a:lnTo>
                <a:lnTo>
                  <a:pt x="5160177" y="3427538"/>
                </a:lnTo>
                <a:lnTo>
                  <a:pt x="5159448" y="3426194"/>
                </a:lnTo>
                <a:lnTo>
                  <a:pt x="5151196" y="3418557"/>
                </a:lnTo>
                <a:lnTo>
                  <a:pt x="5150465" y="3417212"/>
                </a:lnTo>
                <a:lnTo>
                  <a:pt x="5142216" y="3409577"/>
                </a:lnTo>
                <a:lnTo>
                  <a:pt x="5141486" y="3408232"/>
                </a:lnTo>
                <a:lnTo>
                  <a:pt x="5133236" y="3400597"/>
                </a:lnTo>
                <a:lnTo>
                  <a:pt x="5132506" y="3399252"/>
                </a:lnTo>
                <a:lnTo>
                  <a:pt x="5124255" y="3391616"/>
                </a:lnTo>
                <a:lnTo>
                  <a:pt x="5123525" y="3390272"/>
                </a:lnTo>
                <a:lnTo>
                  <a:pt x="5115275" y="3382636"/>
                </a:lnTo>
                <a:lnTo>
                  <a:pt x="5114545" y="3381291"/>
                </a:lnTo>
                <a:lnTo>
                  <a:pt x="5106295" y="3373656"/>
                </a:lnTo>
                <a:lnTo>
                  <a:pt x="5105566" y="3372313"/>
                </a:lnTo>
                <a:lnTo>
                  <a:pt x="5097314" y="3364676"/>
                </a:lnTo>
                <a:lnTo>
                  <a:pt x="5096583" y="3363329"/>
                </a:lnTo>
                <a:lnTo>
                  <a:pt x="5088334" y="3355695"/>
                </a:lnTo>
                <a:lnTo>
                  <a:pt x="5087604" y="3354350"/>
                </a:lnTo>
                <a:lnTo>
                  <a:pt x="5086790" y="3353597"/>
                </a:lnTo>
                <a:lnTo>
                  <a:pt x="5086790" y="3571141"/>
                </a:lnTo>
                <a:lnTo>
                  <a:pt x="5015799" y="3571141"/>
                </a:lnTo>
                <a:lnTo>
                  <a:pt x="5015799" y="3562160"/>
                </a:lnTo>
                <a:lnTo>
                  <a:pt x="5006818" y="3562160"/>
                </a:lnTo>
                <a:lnTo>
                  <a:pt x="5006818" y="3553180"/>
                </a:lnTo>
                <a:lnTo>
                  <a:pt x="4997838" y="3553180"/>
                </a:lnTo>
                <a:lnTo>
                  <a:pt x="4997838" y="3544200"/>
                </a:lnTo>
                <a:lnTo>
                  <a:pt x="4988858" y="3544200"/>
                </a:lnTo>
                <a:lnTo>
                  <a:pt x="4988858" y="3535219"/>
                </a:lnTo>
                <a:lnTo>
                  <a:pt x="4979877" y="3535219"/>
                </a:lnTo>
                <a:lnTo>
                  <a:pt x="4979877" y="3526239"/>
                </a:lnTo>
                <a:lnTo>
                  <a:pt x="4970897" y="3526239"/>
                </a:lnTo>
                <a:lnTo>
                  <a:pt x="4970897" y="3517259"/>
                </a:lnTo>
                <a:lnTo>
                  <a:pt x="4961917" y="3517259"/>
                </a:lnTo>
                <a:lnTo>
                  <a:pt x="4961917" y="3508279"/>
                </a:lnTo>
                <a:lnTo>
                  <a:pt x="4952936" y="3508279"/>
                </a:lnTo>
                <a:lnTo>
                  <a:pt x="4952936" y="3499298"/>
                </a:lnTo>
                <a:lnTo>
                  <a:pt x="4943956" y="3499298"/>
                </a:lnTo>
                <a:lnTo>
                  <a:pt x="4943956" y="3490318"/>
                </a:lnTo>
                <a:lnTo>
                  <a:pt x="4934976" y="3490318"/>
                </a:lnTo>
                <a:lnTo>
                  <a:pt x="4934976" y="3481339"/>
                </a:lnTo>
                <a:lnTo>
                  <a:pt x="4925996" y="3481339"/>
                </a:lnTo>
                <a:lnTo>
                  <a:pt x="4925996" y="3481338"/>
                </a:lnTo>
                <a:lnTo>
                  <a:pt x="4925996" y="3472358"/>
                </a:lnTo>
                <a:lnTo>
                  <a:pt x="4917015" y="3472358"/>
                </a:lnTo>
                <a:lnTo>
                  <a:pt x="4917015" y="3463378"/>
                </a:lnTo>
                <a:lnTo>
                  <a:pt x="4908035" y="3463378"/>
                </a:lnTo>
                <a:lnTo>
                  <a:pt x="4908035" y="3454398"/>
                </a:lnTo>
                <a:lnTo>
                  <a:pt x="4899055" y="3454398"/>
                </a:lnTo>
                <a:lnTo>
                  <a:pt x="4899055" y="3454397"/>
                </a:lnTo>
                <a:lnTo>
                  <a:pt x="4899055" y="3445417"/>
                </a:lnTo>
                <a:lnTo>
                  <a:pt x="4890075" y="3445417"/>
                </a:lnTo>
                <a:lnTo>
                  <a:pt x="4890074" y="3445417"/>
                </a:lnTo>
                <a:lnTo>
                  <a:pt x="4890074" y="3436437"/>
                </a:lnTo>
                <a:lnTo>
                  <a:pt x="4881094" y="3436437"/>
                </a:lnTo>
                <a:lnTo>
                  <a:pt x="4881094" y="3427457"/>
                </a:lnTo>
                <a:lnTo>
                  <a:pt x="4872114" y="3427457"/>
                </a:lnTo>
                <a:lnTo>
                  <a:pt x="4872114" y="3427456"/>
                </a:lnTo>
                <a:lnTo>
                  <a:pt x="4872114" y="3418477"/>
                </a:lnTo>
                <a:lnTo>
                  <a:pt x="4863133" y="3418477"/>
                </a:lnTo>
                <a:lnTo>
                  <a:pt x="4863133" y="3409496"/>
                </a:lnTo>
                <a:lnTo>
                  <a:pt x="4854154" y="3409496"/>
                </a:lnTo>
                <a:lnTo>
                  <a:pt x="4854153" y="3409496"/>
                </a:lnTo>
                <a:lnTo>
                  <a:pt x="4854153" y="3400516"/>
                </a:lnTo>
                <a:lnTo>
                  <a:pt x="4845173" y="3400516"/>
                </a:lnTo>
                <a:lnTo>
                  <a:pt x="4845173" y="3400515"/>
                </a:lnTo>
                <a:lnTo>
                  <a:pt x="4845173" y="3391536"/>
                </a:lnTo>
                <a:lnTo>
                  <a:pt x="4836194" y="3391536"/>
                </a:lnTo>
                <a:lnTo>
                  <a:pt x="4836193" y="3391536"/>
                </a:lnTo>
                <a:lnTo>
                  <a:pt x="4836193" y="3391535"/>
                </a:lnTo>
                <a:lnTo>
                  <a:pt x="4836193" y="3382556"/>
                </a:lnTo>
                <a:lnTo>
                  <a:pt x="4827212" y="3382556"/>
                </a:lnTo>
                <a:lnTo>
                  <a:pt x="4827212" y="3373575"/>
                </a:lnTo>
                <a:lnTo>
                  <a:pt x="4818233" y="3373575"/>
                </a:lnTo>
                <a:lnTo>
                  <a:pt x="4818233" y="3364595"/>
                </a:lnTo>
                <a:lnTo>
                  <a:pt x="4809253" y="3364595"/>
                </a:lnTo>
                <a:lnTo>
                  <a:pt x="4809252" y="3364595"/>
                </a:lnTo>
                <a:lnTo>
                  <a:pt x="4809252" y="3355615"/>
                </a:lnTo>
                <a:lnTo>
                  <a:pt x="4800272" y="3355615"/>
                </a:lnTo>
                <a:lnTo>
                  <a:pt x="4800272" y="3355614"/>
                </a:lnTo>
                <a:lnTo>
                  <a:pt x="4800272" y="3346635"/>
                </a:lnTo>
                <a:lnTo>
                  <a:pt x="4791664" y="3346635"/>
                </a:lnTo>
                <a:lnTo>
                  <a:pt x="4791664" y="3571141"/>
                </a:lnTo>
                <a:lnTo>
                  <a:pt x="4721119" y="3571141"/>
                </a:lnTo>
                <a:lnTo>
                  <a:pt x="4721119" y="3562160"/>
                </a:lnTo>
                <a:lnTo>
                  <a:pt x="4712138" y="3562160"/>
                </a:lnTo>
                <a:lnTo>
                  <a:pt x="4712138" y="3553180"/>
                </a:lnTo>
                <a:lnTo>
                  <a:pt x="4703158" y="3553180"/>
                </a:lnTo>
                <a:lnTo>
                  <a:pt x="4703158" y="3544200"/>
                </a:lnTo>
                <a:lnTo>
                  <a:pt x="4694178" y="3544200"/>
                </a:lnTo>
                <a:lnTo>
                  <a:pt x="4694178" y="3535219"/>
                </a:lnTo>
                <a:lnTo>
                  <a:pt x="4685197" y="3535219"/>
                </a:lnTo>
                <a:lnTo>
                  <a:pt x="4685197" y="3526239"/>
                </a:lnTo>
                <a:lnTo>
                  <a:pt x="4676217" y="3526239"/>
                </a:lnTo>
                <a:lnTo>
                  <a:pt x="4676217" y="3517259"/>
                </a:lnTo>
                <a:lnTo>
                  <a:pt x="4667237" y="3517259"/>
                </a:lnTo>
                <a:lnTo>
                  <a:pt x="4667237" y="3508279"/>
                </a:lnTo>
                <a:lnTo>
                  <a:pt x="4658256" y="3508279"/>
                </a:lnTo>
                <a:lnTo>
                  <a:pt x="4658256" y="3499298"/>
                </a:lnTo>
                <a:lnTo>
                  <a:pt x="4649276" y="3499298"/>
                </a:lnTo>
                <a:lnTo>
                  <a:pt x="4649276" y="3490318"/>
                </a:lnTo>
                <a:lnTo>
                  <a:pt x="4640296" y="3490318"/>
                </a:lnTo>
                <a:lnTo>
                  <a:pt x="4640296" y="3481339"/>
                </a:lnTo>
                <a:lnTo>
                  <a:pt x="4631316" y="3481339"/>
                </a:lnTo>
                <a:lnTo>
                  <a:pt x="4631316" y="3481338"/>
                </a:lnTo>
                <a:lnTo>
                  <a:pt x="4631316" y="3472358"/>
                </a:lnTo>
                <a:lnTo>
                  <a:pt x="4622335" y="3472358"/>
                </a:lnTo>
                <a:lnTo>
                  <a:pt x="4622335" y="3463378"/>
                </a:lnTo>
                <a:lnTo>
                  <a:pt x="4613355" y="3463378"/>
                </a:lnTo>
                <a:lnTo>
                  <a:pt x="4613355" y="3454398"/>
                </a:lnTo>
                <a:lnTo>
                  <a:pt x="4604375" y="3454398"/>
                </a:lnTo>
                <a:lnTo>
                  <a:pt x="4604375" y="3454397"/>
                </a:lnTo>
                <a:lnTo>
                  <a:pt x="4604375" y="3445417"/>
                </a:lnTo>
                <a:lnTo>
                  <a:pt x="4595395" y="3445417"/>
                </a:lnTo>
                <a:lnTo>
                  <a:pt x="4595394" y="3445417"/>
                </a:lnTo>
                <a:lnTo>
                  <a:pt x="4595394" y="3436437"/>
                </a:lnTo>
                <a:lnTo>
                  <a:pt x="4586414" y="3436437"/>
                </a:lnTo>
                <a:lnTo>
                  <a:pt x="4586414" y="3427457"/>
                </a:lnTo>
                <a:lnTo>
                  <a:pt x="4577434" y="3427457"/>
                </a:lnTo>
                <a:lnTo>
                  <a:pt x="4577434" y="3427456"/>
                </a:lnTo>
                <a:lnTo>
                  <a:pt x="4577434" y="3418477"/>
                </a:lnTo>
                <a:lnTo>
                  <a:pt x="4568453" y="3418477"/>
                </a:lnTo>
                <a:lnTo>
                  <a:pt x="4568453" y="3409496"/>
                </a:lnTo>
                <a:lnTo>
                  <a:pt x="4559474" y="3409496"/>
                </a:lnTo>
                <a:lnTo>
                  <a:pt x="4559473" y="3409496"/>
                </a:lnTo>
                <a:lnTo>
                  <a:pt x="4559473" y="3400516"/>
                </a:lnTo>
                <a:lnTo>
                  <a:pt x="4550493" y="3400516"/>
                </a:lnTo>
                <a:lnTo>
                  <a:pt x="4550493" y="3400515"/>
                </a:lnTo>
                <a:lnTo>
                  <a:pt x="4550493" y="3391536"/>
                </a:lnTo>
                <a:lnTo>
                  <a:pt x="4541514" y="3391536"/>
                </a:lnTo>
                <a:lnTo>
                  <a:pt x="4541513" y="3391536"/>
                </a:lnTo>
                <a:lnTo>
                  <a:pt x="4541513" y="3391535"/>
                </a:lnTo>
                <a:lnTo>
                  <a:pt x="4541513" y="3382556"/>
                </a:lnTo>
                <a:lnTo>
                  <a:pt x="4532532" y="3382556"/>
                </a:lnTo>
                <a:lnTo>
                  <a:pt x="4532532" y="3373575"/>
                </a:lnTo>
                <a:lnTo>
                  <a:pt x="4523553" y="3373575"/>
                </a:lnTo>
                <a:lnTo>
                  <a:pt x="4523553" y="3364595"/>
                </a:lnTo>
                <a:lnTo>
                  <a:pt x="4514573" y="3364595"/>
                </a:lnTo>
                <a:lnTo>
                  <a:pt x="4514572" y="3364595"/>
                </a:lnTo>
                <a:lnTo>
                  <a:pt x="4514572" y="3355615"/>
                </a:lnTo>
                <a:lnTo>
                  <a:pt x="4505592" y="3355615"/>
                </a:lnTo>
                <a:lnTo>
                  <a:pt x="4505592" y="3355614"/>
                </a:lnTo>
                <a:lnTo>
                  <a:pt x="4505592" y="3346635"/>
                </a:lnTo>
                <a:lnTo>
                  <a:pt x="4496611" y="3346635"/>
                </a:lnTo>
                <a:lnTo>
                  <a:pt x="4496611" y="3337654"/>
                </a:lnTo>
                <a:lnTo>
                  <a:pt x="4496538" y="3337654"/>
                </a:lnTo>
                <a:lnTo>
                  <a:pt x="4496538" y="3571141"/>
                </a:lnTo>
                <a:lnTo>
                  <a:pt x="4425547" y="3571141"/>
                </a:lnTo>
                <a:lnTo>
                  <a:pt x="4425547" y="3562160"/>
                </a:lnTo>
                <a:lnTo>
                  <a:pt x="4416566" y="3562160"/>
                </a:lnTo>
                <a:lnTo>
                  <a:pt x="4416566" y="3553180"/>
                </a:lnTo>
                <a:lnTo>
                  <a:pt x="4407586" y="3553180"/>
                </a:lnTo>
                <a:lnTo>
                  <a:pt x="4407586" y="3544200"/>
                </a:lnTo>
                <a:lnTo>
                  <a:pt x="4398606" y="3544200"/>
                </a:lnTo>
                <a:lnTo>
                  <a:pt x="4398606" y="3535219"/>
                </a:lnTo>
                <a:lnTo>
                  <a:pt x="4389625" y="3535219"/>
                </a:lnTo>
                <a:lnTo>
                  <a:pt x="4389625" y="3526239"/>
                </a:lnTo>
                <a:lnTo>
                  <a:pt x="4380645" y="3526239"/>
                </a:lnTo>
                <a:lnTo>
                  <a:pt x="4380645" y="3517259"/>
                </a:lnTo>
                <a:lnTo>
                  <a:pt x="4371665" y="3517259"/>
                </a:lnTo>
                <a:lnTo>
                  <a:pt x="4371665" y="3508279"/>
                </a:lnTo>
                <a:lnTo>
                  <a:pt x="4362684" y="3508279"/>
                </a:lnTo>
                <a:lnTo>
                  <a:pt x="4362684" y="3499298"/>
                </a:lnTo>
                <a:lnTo>
                  <a:pt x="4353704" y="3499298"/>
                </a:lnTo>
                <a:lnTo>
                  <a:pt x="4353704" y="3490318"/>
                </a:lnTo>
                <a:lnTo>
                  <a:pt x="4344724" y="3490318"/>
                </a:lnTo>
                <a:lnTo>
                  <a:pt x="4344724" y="3481339"/>
                </a:lnTo>
                <a:lnTo>
                  <a:pt x="4335744" y="3481339"/>
                </a:lnTo>
                <a:lnTo>
                  <a:pt x="4335744" y="3481338"/>
                </a:lnTo>
                <a:lnTo>
                  <a:pt x="4335744" y="3472358"/>
                </a:lnTo>
                <a:lnTo>
                  <a:pt x="4326763" y="3472358"/>
                </a:lnTo>
                <a:lnTo>
                  <a:pt x="4326763" y="3463378"/>
                </a:lnTo>
                <a:lnTo>
                  <a:pt x="4317783" y="3463378"/>
                </a:lnTo>
                <a:lnTo>
                  <a:pt x="4317783" y="3454398"/>
                </a:lnTo>
                <a:lnTo>
                  <a:pt x="4308803" y="3454398"/>
                </a:lnTo>
                <a:lnTo>
                  <a:pt x="4308803" y="3454397"/>
                </a:lnTo>
                <a:lnTo>
                  <a:pt x="4308803" y="3445417"/>
                </a:lnTo>
                <a:lnTo>
                  <a:pt x="4299823" y="3445417"/>
                </a:lnTo>
                <a:lnTo>
                  <a:pt x="4299822" y="3445417"/>
                </a:lnTo>
                <a:lnTo>
                  <a:pt x="4299822" y="3436437"/>
                </a:lnTo>
                <a:lnTo>
                  <a:pt x="4290842" y="3436437"/>
                </a:lnTo>
                <a:lnTo>
                  <a:pt x="4290842" y="3427457"/>
                </a:lnTo>
                <a:lnTo>
                  <a:pt x="4281862" y="3427457"/>
                </a:lnTo>
                <a:lnTo>
                  <a:pt x="4281862" y="3427456"/>
                </a:lnTo>
                <a:lnTo>
                  <a:pt x="4281862" y="3418477"/>
                </a:lnTo>
                <a:lnTo>
                  <a:pt x="4272881" y="3418477"/>
                </a:lnTo>
                <a:lnTo>
                  <a:pt x="4272881" y="3409496"/>
                </a:lnTo>
                <a:lnTo>
                  <a:pt x="4263902" y="3409496"/>
                </a:lnTo>
                <a:lnTo>
                  <a:pt x="4263901" y="3409496"/>
                </a:lnTo>
                <a:lnTo>
                  <a:pt x="4263901" y="3400516"/>
                </a:lnTo>
                <a:lnTo>
                  <a:pt x="4254921" y="3400516"/>
                </a:lnTo>
                <a:lnTo>
                  <a:pt x="4254921" y="3400515"/>
                </a:lnTo>
                <a:lnTo>
                  <a:pt x="4254921" y="3391536"/>
                </a:lnTo>
                <a:lnTo>
                  <a:pt x="4245942" y="3391536"/>
                </a:lnTo>
                <a:lnTo>
                  <a:pt x="4245941" y="3391536"/>
                </a:lnTo>
                <a:lnTo>
                  <a:pt x="4245941" y="3391535"/>
                </a:lnTo>
                <a:lnTo>
                  <a:pt x="4245941" y="3382556"/>
                </a:lnTo>
                <a:lnTo>
                  <a:pt x="4236960" y="3382556"/>
                </a:lnTo>
                <a:lnTo>
                  <a:pt x="4236960" y="3373575"/>
                </a:lnTo>
                <a:lnTo>
                  <a:pt x="4227981" y="3373575"/>
                </a:lnTo>
                <a:lnTo>
                  <a:pt x="4227981" y="3364595"/>
                </a:lnTo>
                <a:lnTo>
                  <a:pt x="4219001" y="3364595"/>
                </a:lnTo>
                <a:lnTo>
                  <a:pt x="4219000" y="3364595"/>
                </a:lnTo>
                <a:lnTo>
                  <a:pt x="4219000" y="3355615"/>
                </a:lnTo>
                <a:lnTo>
                  <a:pt x="4210020" y="3355615"/>
                </a:lnTo>
                <a:lnTo>
                  <a:pt x="4210020" y="3355614"/>
                </a:lnTo>
                <a:lnTo>
                  <a:pt x="4210020" y="3354150"/>
                </a:lnTo>
                <a:lnTo>
                  <a:pt x="4165481" y="3354150"/>
                </a:lnTo>
                <a:lnTo>
                  <a:pt x="4165481" y="3365825"/>
                </a:lnTo>
                <a:lnTo>
                  <a:pt x="4174461" y="3360687"/>
                </a:lnTo>
                <a:lnTo>
                  <a:pt x="4174461" y="3374805"/>
                </a:lnTo>
                <a:lnTo>
                  <a:pt x="4183441" y="3369667"/>
                </a:lnTo>
                <a:lnTo>
                  <a:pt x="4183441" y="3383785"/>
                </a:lnTo>
                <a:lnTo>
                  <a:pt x="4192422" y="3378647"/>
                </a:lnTo>
                <a:lnTo>
                  <a:pt x="4192422" y="3378648"/>
                </a:lnTo>
                <a:lnTo>
                  <a:pt x="4192422" y="3392765"/>
                </a:lnTo>
                <a:lnTo>
                  <a:pt x="4201402" y="3387627"/>
                </a:lnTo>
                <a:lnTo>
                  <a:pt x="4201402" y="3401745"/>
                </a:lnTo>
                <a:lnTo>
                  <a:pt x="4210382" y="3396607"/>
                </a:lnTo>
                <a:lnTo>
                  <a:pt x="4210382" y="3410726"/>
                </a:lnTo>
                <a:lnTo>
                  <a:pt x="4219362" y="3405588"/>
                </a:lnTo>
                <a:lnTo>
                  <a:pt x="4219362" y="3419706"/>
                </a:lnTo>
                <a:lnTo>
                  <a:pt x="4228343" y="3414568"/>
                </a:lnTo>
                <a:lnTo>
                  <a:pt x="4228343" y="3428686"/>
                </a:lnTo>
                <a:lnTo>
                  <a:pt x="4237323" y="3423548"/>
                </a:lnTo>
                <a:lnTo>
                  <a:pt x="4237323" y="3437666"/>
                </a:lnTo>
                <a:lnTo>
                  <a:pt x="4246303" y="3432528"/>
                </a:lnTo>
                <a:lnTo>
                  <a:pt x="4246303" y="3446647"/>
                </a:lnTo>
                <a:lnTo>
                  <a:pt x="4255284" y="3441509"/>
                </a:lnTo>
                <a:lnTo>
                  <a:pt x="4255284" y="3455627"/>
                </a:lnTo>
                <a:lnTo>
                  <a:pt x="4264264" y="3450489"/>
                </a:lnTo>
                <a:lnTo>
                  <a:pt x="4264264" y="3464607"/>
                </a:lnTo>
                <a:lnTo>
                  <a:pt x="4273244" y="3459469"/>
                </a:lnTo>
                <a:lnTo>
                  <a:pt x="4273244" y="3473588"/>
                </a:lnTo>
                <a:lnTo>
                  <a:pt x="4282225" y="3468450"/>
                </a:lnTo>
                <a:lnTo>
                  <a:pt x="4282225" y="3536315"/>
                </a:lnTo>
                <a:cubicBezTo>
                  <a:pt x="4240256" y="3566974"/>
                  <a:pt x="4185933" y="3582303"/>
                  <a:pt x="4119258" y="3582303"/>
                </a:cubicBezTo>
                <a:cubicBezTo>
                  <a:pt x="4053179" y="3582303"/>
                  <a:pt x="4001461" y="3560649"/>
                  <a:pt x="3964105" y="3517340"/>
                </a:cubicBezTo>
                <a:lnTo>
                  <a:pt x="3963375" y="3515995"/>
                </a:lnTo>
                <a:lnTo>
                  <a:pt x="3955124" y="3508359"/>
                </a:lnTo>
                <a:lnTo>
                  <a:pt x="3954394" y="3507014"/>
                </a:lnTo>
                <a:lnTo>
                  <a:pt x="3946144" y="3499379"/>
                </a:lnTo>
                <a:lnTo>
                  <a:pt x="3945414" y="3498034"/>
                </a:lnTo>
                <a:lnTo>
                  <a:pt x="3937164" y="3490399"/>
                </a:lnTo>
                <a:lnTo>
                  <a:pt x="3936434" y="3489054"/>
                </a:lnTo>
                <a:lnTo>
                  <a:pt x="3928183" y="3481418"/>
                </a:lnTo>
                <a:lnTo>
                  <a:pt x="3927453" y="3480073"/>
                </a:lnTo>
                <a:lnTo>
                  <a:pt x="3919203" y="3472438"/>
                </a:lnTo>
                <a:lnTo>
                  <a:pt x="3918473" y="3471093"/>
                </a:lnTo>
                <a:lnTo>
                  <a:pt x="3910223" y="3463458"/>
                </a:lnTo>
                <a:lnTo>
                  <a:pt x="3909494" y="3462115"/>
                </a:lnTo>
                <a:lnTo>
                  <a:pt x="3901242" y="3454478"/>
                </a:lnTo>
                <a:lnTo>
                  <a:pt x="3900511" y="3453131"/>
                </a:lnTo>
                <a:lnTo>
                  <a:pt x="3892262" y="3445497"/>
                </a:lnTo>
                <a:lnTo>
                  <a:pt x="3891532" y="3444152"/>
                </a:lnTo>
                <a:lnTo>
                  <a:pt x="3883282" y="3436517"/>
                </a:lnTo>
                <a:lnTo>
                  <a:pt x="3882553" y="3435175"/>
                </a:lnTo>
                <a:lnTo>
                  <a:pt x="3874302" y="3427538"/>
                </a:lnTo>
                <a:lnTo>
                  <a:pt x="3873572" y="3426193"/>
                </a:lnTo>
                <a:lnTo>
                  <a:pt x="3865321" y="3418557"/>
                </a:lnTo>
                <a:lnTo>
                  <a:pt x="3864591" y="3417212"/>
                </a:lnTo>
                <a:lnTo>
                  <a:pt x="3856341" y="3409577"/>
                </a:lnTo>
                <a:lnTo>
                  <a:pt x="3855611" y="3408232"/>
                </a:lnTo>
                <a:lnTo>
                  <a:pt x="3847361" y="3400597"/>
                </a:lnTo>
                <a:lnTo>
                  <a:pt x="3846631" y="3399252"/>
                </a:lnTo>
                <a:lnTo>
                  <a:pt x="3838380" y="3391616"/>
                </a:lnTo>
                <a:lnTo>
                  <a:pt x="3837650" y="3390272"/>
                </a:lnTo>
                <a:lnTo>
                  <a:pt x="3829400" y="3382636"/>
                </a:lnTo>
                <a:lnTo>
                  <a:pt x="3828670" y="3381291"/>
                </a:lnTo>
                <a:lnTo>
                  <a:pt x="3820420" y="3373656"/>
                </a:lnTo>
                <a:lnTo>
                  <a:pt x="3819691" y="3372313"/>
                </a:lnTo>
                <a:lnTo>
                  <a:pt x="3811439" y="3364676"/>
                </a:lnTo>
                <a:lnTo>
                  <a:pt x="3810708" y="3363329"/>
                </a:lnTo>
                <a:lnTo>
                  <a:pt x="3802459" y="3355695"/>
                </a:lnTo>
                <a:lnTo>
                  <a:pt x="3801729" y="3354350"/>
                </a:lnTo>
                <a:lnTo>
                  <a:pt x="3793479" y="3346715"/>
                </a:lnTo>
                <a:lnTo>
                  <a:pt x="3792749" y="3345370"/>
                </a:lnTo>
                <a:lnTo>
                  <a:pt x="3792134" y="3344801"/>
                </a:lnTo>
                <a:lnTo>
                  <a:pt x="3792134" y="3571141"/>
                </a:lnTo>
                <a:lnTo>
                  <a:pt x="3721590" y="3571141"/>
                </a:lnTo>
                <a:lnTo>
                  <a:pt x="3721590" y="3562160"/>
                </a:lnTo>
                <a:lnTo>
                  <a:pt x="3712609" y="3562160"/>
                </a:lnTo>
                <a:lnTo>
                  <a:pt x="3712609" y="3553180"/>
                </a:lnTo>
                <a:lnTo>
                  <a:pt x="3703629" y="3553180"/>
                </a:lnTo>
                <a:lnTo>
                  <a:pt x="3703629" y="3544200"/>
                </a:lnTo>
                <a:lnTo>
                  <a:pt x="3694649" y="3544200"/>
                </a:lnTo>
                <a:lnTo>
                  <a:pt x="3694649" y="3535219"/>
                </a:lnTo>
                <a:lnTo>
                  <a:pt x="3685668" y="3535219"/>
                </a:lnTo>
                <a:lnTo>
                  <a:pt x="3685668" y="3526239"/>
                </a:lnTo>
                <a:lnTo>
                  <a:pt x="3676688" y="3526239"/>
                </a:lnTo>
                <a:lnTo>
                  <a:pt x="3676688" y="3517259"/>
                </a:lnTo>
                <a:lnTo>
                  <a:pt x="3667708" y="3517259"/>
                </a:lnTo>
                <a:lnTo>
                  <a:pt x="3667708" y="3508279"/>
                </a:lnTo>
                <a:lnTo>
                  <a:pt x="3658727" y="3508279"/>
                </a:lnTo>
                <a:lnTo>
                  <a:pt x="3658727" y="3499298"/>
                </a:lnTo>
                <a:lnTo>
                  <a:pt x="3649747" y="3499298"/>
                </a:lnTo>
                <a:lnTo>
                  <a:pt x="3649747" y="3490318"/>
                </a:lnTo>
                <a:lnTo>
                  <a:pt x="3640767" y="3490318"/>
                </a:lnTo>
                <a:lnTo>
                  <a:pt x="3640767" y="3481339"/>
                </a:lnTo>
                <a:lnTo>
                  <a:pt x="3631787" y="3481339"/>
                </a:lnTo>
                <a:lnTo>
                  <a:pt x="3631787" y="3481338"/>
                </a:lnTo>
                <a:lnTo>
                  <a:pt x="3631787" y="3472358"/>
                </a:lnTo>
                <a:lnTo>
                  <a:pt x="3622806" y="3472358"/>
                </a:lnTo>
                <a:lnTo>
                  <a:pt x="3622806" y="3463378"/>
                </a:lnTo>
                <a:lnTo>
                  <a:pt x="3613826" y="3463378"/>
                </a:lnTo>
                <a:lnTo>
                  <a:pt x="3613826" y="3454398"/>
                </a:lnTo>
                <a:lnTo>
                  <a:pt x="3604846" y="3454398"/>
                </a:lnTo>
                <a:lnTo>
                  <a:pt x="3604846" y="3454397"/>
                </a:lnTo>
                <a:lnTo>
                  <a:pt x="3604846" y="3445417"/>
                </a:lnTo>
                <a:lnTo>
                  <a:pt x="3595866" y="3445417"/>
                </a:lnTo>
                <a:lnTo>
                  <a:pt x="3595865" y="3445417"/>
                </a:lnTo>
                <a:lnTo>
                  <a:pt x="3595865" y="3436437"/>
                </a:lnTo>
                <a:lnTo>
                  <a:pt x="3586885" y="3436437"/>
                </a:lnTo>
                <a:lnTo>
                  <a:pt x="3586885" y="3427457"/>
                </a:lnTo>
                <a:lnTo>
                  <a:pt x="3577905" y="3427457"/>
                </a:lnTo>
                <a:lnTo>
                  <a:pt x="3577905" y="3427456"/>
                </a:lnTo>
                <a:lnTo>
                  <a:pt x="3577905" y="3418477"/>
                </a:lnTo>
                <a:lnTo>
                  <a:pt x="3568924" y="3418477"/>
                </a:lnTo>
                <a:lnTo>
                  <a:pt x="3568924" y="3409496"/>
                </a:lnTo>
                <a:lnTo>
                  <a:pt x="3559945" y="3409496"/>
                </a:lnTo>
                <a:lnTo>
                  <a:pt x="3559944" y="3409496"/>
                </a:lnTo>
                <a:lnTo>
                  <a:pt x="3559944" y="3400516"/>
                </a:lnTo>
                <a:lnTo>
                  <a:pt x="3550964" y="3400516"/>
                </a:lnTo>
                <a:lnTo>
                  <a:pt x="3550964" y="3400515"/>
                </a:lnTo>
                <a:lnTo>
                  <a:pt x="3550964" y="3391536"/>
                </a:lnTo>
                <a:lnTo>
                  <a:pt x="3541985" y="3391536"/>
                </a:lnTo>
                <a:lnTo>
                  <a:pt x="3541984" y="3391536"/>
                </a:lnTo>
                <a:lnTo>
                  <a:pt x="3541984" y="3391535"/>
                </a:lnTo>
                <a:lnTo>
                  <a:pt x="3541984" y="3382556"/>
                </a:lnTo>
                <a:lnTo>
                  <a:pt x="3533003" y="3382556"/>
                </a:lnTo>
                <a:lnTo>
                  <a:pt x="3533003" y="3373575"/>
                </a:lnTo>
                <a:lnTo>
                  <a:pt x="3524024" y="3373575"/>
                </a:lnTo>
                <a:lnTo>
                  <a:pt x="3524024" y="3364595"/>
                </a:lnTo>
                <a:lnTo>
                  <a:pt x="3515044" y="3364595"/>
                </a:lnTo>
                <a:lnTo>
                  <a:pt x="3515043" y="3364595"/>
                </a:lnTo>
                <a:lnTo>
                  <a:pt x="3515043" y="3355615"/>
                </a:lnTo>
                <a:lnTo>
                  <a:pt x="3506063" y="3355615"/>
                </a:lnTo>
                <a:lnTo>
                  <a:pt x="3506063" y="3355614"/>
                </a:lnTo>
                <a:lnTo>
                  <a:pt x="3506063" y="3346635"/>
                </a:lnTo>
                <a:lnTo>
                  <a:pt x="3497082" y="3346635"/>
                </a:lnTo>
                <a:lnTo>
                  <a:pt x="3497082" y="3337654"/>
                </a:lnTo>
                <a:lnTo>
                  <a:pt x="3488103" y="3337654"/>
                </a:lnTo>
                <a:lnTo>
                  <a:pt x="3488102" y="3337654"/>
                </a:lnTo>
                <a:lnTo>
                  <a:pt x="3488102" y="3328674"/>
                </a:lnTo>
                <a:lnTo>
                  <a:pt x="3479122" y="3328674"/>
                </a:lnTo>
                <a:lnTo>
                  <a:pt x="3479122" y="3319694"/>
                </a:lnTo>
                <a:lnTo>
                  <a:pt x="3477363" y="3319694"/>
                </a:lnTo>
                <a:lnTo>
                  <a:pt x="3477363" y="3571141"/>
                </a:lnTo>
                <a:lnTo>
                  <a:pt x="3406372" y="3571141"/>
                </a:lnTo>
                <a:lnTo>
                  <a:pt x="3406372" y="3562160"/>
                </a:lnTo>
                <a:lnTo>
                  <a:pt x="3397391" y="3562160"/>
                </a:lnTo>
                <a:lnTo>
                  <a:pt x="3397391" y="3553180"/>
                </a:lnTo>
                <a:lnTo>
                  <a:pt x="3388411" y="3553180"/>
                </a:lnTo>
                <a:lnTo>
                  <a:pt x="3388411" y="3544200"/>
                </a:lnTo>
                <a:lnTo>
                  <a:pt x="3379431" y="3544200"/>
                </a:lnTo>
                <a:lnTo>
                  <a:pt x="3379431" y="3535219"/>
                </a:lnTo>
                <a:lnTo>
                  <a:pt x="3370450" y="3535219"/>
                </a:lnTo>
                <a:lnTo>
                  <a:pt x="3370450" y="3526239"/>
                </a:lnTo>
                <a:lnTo>
                  <a:pt x="3361470" y="3526239"/>
                </a:lnTo>
                <a:lnTo>
                  <a:pt x="3361470" y="3517259"/>
                </a:lnTo>
                <a:lnTo>
                  <a:pt x="3352490" y="3517259"/>
                </a:lnTo>
                <a:lnTo>
                  <a:pt x="3352490" y="3508279"/>
                </a:lnTo>
                <a:lnTo>
                  <a:pt x="3343509" y="3508279"/>
                </a:lnTo>
                <a:lnTo>
                  <a:pt x="3343509" y="3499298"/>
                </a:lnTo>
                <a:lnTo>
                  <a:pt x="3334529" y="3499298"/>
                </a:lnTo>
                <a:lnTo>
                  <a:pt x="3334529" y="3490318"/>
                </a:lnTo>
                <a:lnTo>
                  <a:pt x="3325549" y="3490318"/>
                </a:lnTo>
                <a:lnTo>
                  <a:pt x="3325549" y="3481339"/>
                </a:lnTo>
                <a:lnTo>
                  <a:pt x="3316569" y="3481339"/>
                </a:lnTo>
                <a:lnTo>
                  <a:pt x="3316569" y="3481338"/>
                </a:lnTo>
                <a:lnTo>
                  <a:pt x="3316569" y="3472358"/>
                </a:lnTo>
                <a:lnTo>
                  <a:pt x="3307588" y="3472358"/>
                </a:lnTo>
                <a:lnTo>
                  <a:pt x="3307588" y="3463378"/>
                </a:lnTo>
                <a:lnTo>
                  <a:pt x="3298608" y="3463378"/>
                </a:lnTo>
                <a:lnTo>
                  <a:pt x="3298608" y="3454398"/>
                </a:lnTo>
                <a:lnTo>
                  <a:pt x="3289628" y="3454398"/>
                </a:lnTo>
                <a:lnTo>
                  <a:pt x="3289628" y="3454397"/>
                </a:lnTo>
                <a:lnTo>
                  <a:pt x="3289628" y="3445417"/>
                </a:lnTo>
                <a:lnTo>
                  <a:pt x="3280648" y="3445417"/>
                </a:lnTo>
                <a:lnTo>
                  <a:pt x="3280647" y="3445417"/>
                </a:lnTo>
                <a:lnTo>
                  <a:pt x="3280647" y="3436437"/>
                </a:lnTo>
                <a:lnTo>
                  <a:pt x="3271667" y="3436437"/>
                </a:lnTo>
                <a:lnTo>
                  <a:pt x="3271667" y="3427457"/>
                </a:lnTo>
                <a:lnTo>
                  <a:pt x="3262687" y="3427457"/>
                </a:lnTo>
                <a:lnTo>
                  <a:pt x="3262687" y="3427456"/>
                </a:lnTo>
                <a:lnTo>
                  <a:pt x="3262687" y="3418477"/>
                </a:lnTo>
                <a:lnTo>
                  <a:pt x="3253706" y="3418477"/>
                </a:lnTo>
                <a:lnTo>
                  <a:pt x="3253706" y="3409496"/>
                </a:lnTo>
                <a:lnTo>
                  <a:pt x="3244727" y="3409496"/>
                </a:lnTo>
                <a:lnTo>
                  <a:pt x="3244726" y="3409496"/>
                </a:lnTo>
                <a:lnTo>
                  <a:pt x="3244726" y="3400516"/>
                </a:lnTo>
                <a:lnTo>
                  <a:pt x="3235746" y="3400516"/>
                </a:lnTo>
                <a:lnTo>
                  <a:pt x="3235746" y="3400515"/>
                </a:lnTo>
                <a:lnTo>
                  <a:pt x="3235746" y="3391536"/>
                </a:lnTo>
                <a:lnTo>
                  <a:pt x="3226767" y="3391536"/>
                </a:lnTo>
                <a:lnTo>
                  <a:pt x="3226766" y="3391536"/>
                </a:lnTo>
                <a:lnTo>
                  <a:pt x="3226766" y="3391535"/>
                </a:lnTo>
                <a:lnTo>
                  <a:pt x="3226766" y="3382556"/>
                </a:lnTo>
                <a:lnTo>
                  <a:pt x="3217785" y="3382556"/>
                </a:lnTo>
                <a:lnTo>
                  <a:pt x="3217785" y="3373575"/>
                </a:lnTo>
                <a:lnTo>
                  <a:pt x="3208806" y="3373575"/>
                </a:lnTo>
                <a:lnTo>
                  <a:pt x="3208806" y="3364595"/>
                </a:lnTo>
                <a:lnTo>
                  <a:pt x="3199826" y="3364595"/>
                </a:lnTo>
                <a:lnTo>
                  <a:pt x="3199825" y="3364595"/>
                </a:lnTo>
                <a:lnTo>
                  <a:pt x="3199825" y="3355615"/>
                </a:lnTo>
                <a:lnTo>
                  <a:pt x="3190845" y="3355615"/>
                </a:lnTo>
                <a:lnTo>
                  <a:pt x="3190845" y="3355614"/>
                </a:lnTo>
                <a:lnTo>
                  <a:pt x="3190845" y="3346635"/>
                </a:lnTo>
                <a:lnTo>
                  <a:pt x="3181864" y="3346635"/>
                </a:lnTo>
                <a:lnTo>
                  <a:pt x="3181864" y="3337654"/>
                </a:lnTo>
                <a:lnTo>
                  <a:pt x="3172885" y="3337654"/>
                </a:lnTo>
                <a:lnTo>
                  <a:pt x="3172884" y="3337654"/>
                </a:lnTo>
                <a:lnTo>
                  <a:pt x="3172884" y="3328674"/>
                </a:lnTo>
                <a:lnTo>
                  <a:pt x="3163904" y="3328674"/>
                </a:lnTo>
                <a:lnTo>
                  <a:pt x="3163904" y="3319694"/>
                </a:lnTo>
                <a:lnTo>
                  <a:pt x="3154924" y="3319694"/>
                </a:lnTo>
                <a:lnTo>
                  <a:pt x="3154924" y="3319693"/>
                </a:lnTo>
                <a:lnTo>
                  <a:pt x="3154924" y="3310713"/>
                </a:lnTo>
                <a:lnTo>
                  <a:pt x="3145944" y="3310713"/>
                </a:lnTo>
                <a:lnTo>
                  <a:pt x="3145943" y="3310713"/>
                </a:lnTo>
                <a:lnTo>
                  <a:pt x="3145943" y="3301734"/>
                </a:lnTo>
                <a:lnTo>
                  <a:pt x="3136965" y="3301734"/>
                </a:lnTo>
                <a:lnTo>
                  <a:pt x="3136965" y="3301733"/>
                </a:lnTo>
                <a:lnTo>
                  <a:pt x="3136964" y="3301733"/>
                </a:lnTo>
                <a:lnTo>
                  <a:pt x="3136963" y="3301733"/>
                </a:lnTo>
                <a:lnTo>
                  <a:pt x="3136963" y="3292753"/>
                </a:lnTo>
                <a:lnTo>
                  <a:pt x="3127984" y="3292753"/>
                </a:lnTo>
                <a:lnTo>
                  <a:pt x="3127983" y="3292753"/>
                </a:lnTo>
                <a:lnTo>
                  <a:pt x="3127983" y="3283773"/>
                </a:lnTo>
                <a:lnTo>
                  <a:pt x="3124640" y="3283773"/>
                </a:lnTo>
                <a:lnTo>
                  <a:pt x="3124640" y="3571141"/>
                </a:lnTo>
                <a:lnTo>
                  <a:pt x="3051863" y="3571141"/>
                </a:lnTo>
                <a:lnTo>
                  <a:pt x="3051863" y="3562160"/>
                </a:lnTo>
                <a:lnTo>
                  <a:pt x="3042882" y="3562160"/>
                </a:lnTo>
                <a:lnTo>
                  <a:pt x="3042882" y="3553180"/>
                </a:lnTo>
                <a:lnTo>
                  <a:pt x="3033902" y="3553180"/>
                </a:lnTo>
                <a:lnTo>
                  <a:pt x="3033902" y="3544200"/>
                </a:lnTo>
                <a:lnTo>
                  <a:pt x="3024922" y="3544200"/>
                </a:lnTo>
                <a:lnTo>
                  <a:pt x="3024922" y="3535219"/>
                </a:lnTo>
                <a:lnTo>
                  <a:pt x="3015941" y="3535219"/>
                </a:lnTo>
                <a:lnTo>
                  <a:pt x="3015941" y="3526239"/>
                </a:lnTo>
                <a:lnTo>
                  <a:pt x="3006961" y="3526239"/>
                </a:lnTo>
                <a:lnTo>
                  <a:pt x="3006961" y="3517259"/>
                </a:lnTo>
                <a:lnTo>
                  <a:pt x="2997981" y="3517259"/>
                </a:lnTo>
                <a:lnTo>
                  <a:pt x="2997981" y="3508279"/>
                </a:lnTo>
                <a:lnTo>
                  <a:pt x="2989000" y="3508279"/>
                </a:lnTo>
                <a:lnTo>
                  <a:pt x="2989000" y="3499298"/>
                </a:lnTo>
                <a:lnTo>
                  <a:pt x="2980020" y="3499298"/>
                </a:lnTo>
                <a:lnTo>
                  <a:pt x="2980020" y="3490318"/>
                </a:lnTo>
                <a:lnTo>
                  <a:pt x="2971040" y="3490318"/>
                </a:lnTo>
                <a:lnTo>
                  <a:pt x="2971040" y="3481339"/>
                </a:lnTo>
                <a:lnTo>
                  <a:pt x="2962060" y="3481339"/>
                </a:lnTo>
                <a:lnTo>
                  <a:pt x="2962060" y="3481338"/>
                </a:lnTo>
                <a:lnTo>
                  <a:pt x="2962060" y="3472358"/>
                </a:lnTo>
                <a:lnTo>
                  <a:pt x="2953079" y="3472358"/>
                </a:lnTo>
                <a:lnTo>
                  <a:pt x="2953079" y="3463378"/>
                </a:lnTo>
                <a:lnTo>
                  <a:pt x="2944099" y="3463378"/>
                </a:lnTo>
                <a:lnTo>
                  <a:pt x="2944099" y="3454398"/>
                </a:lnTo>
                <a:lnTo>
                  <a:pt x="2935119" y="3454398"/>
                </a:lnTo>
                <a:lnTo>
                  <a:pt x="2935119" y="3454397"/>
                </a:lnTo>
                <a:lnTo>
                  <a:pt x="2935119" y="3445417"/>
                </a:lnTo>
                <a:lnTo>
                  <a:pt x="2926139" y="3445417"/>
                </a:lnTo>
                <a:lnTo>
                  <a:pt x="2926138" y="3445417"/>
                </a:lnTo>
                <a:lnTo>
                  <a:pt x="2926138" y="3436437"/>
                </a:lnTo>
                <a:lnTo>
                  <a:pt x="2917158" y="3436437"/>
                </a:lnTo>
                <a:lnTo>
                  <a:pt x="2917158" y="3427457"/>
                </a:lnTo>
                <a:lnTo>
                  <a:pt x="2908178" y="3427457"/>
                </a:lnTo>
                <a:lnTo>
                  <a:pt x="2908178" y="3427456"/>
                </a:lnTo>
                <a:lnTo>
                  <a:pt x="2908178" y="3418477"/>
                </a:lnTo>
                <a:lnTo>
                  <a:pt x="2899197" y="3418477"/>
                </a:lnTo>
                <a:lnTo>
                  <a:pt x="2899197" y="3409496"/>
                </a:lnTo>
                <a:lnTo>
                  <a:pt x="2890218" y="3409496"/>
                </a:lnTo>
                <a:lnTo>
                  <a:pt x="2890217" y="3409496"/>
                </a:lnTo>
                <a:lnTo>
                  <a:pt x="2890217" y="3400516"/>
                </a:lnTo>
                <a:lnTo>
                  <a:pt x="2881237" y="3400516"/>
                </a:lnTo>
                <a:lnTo>
                  <a:pt x="2881237" y="3400515"/>
                </a:lnTo>
                <a:lnTo>
                  <a:pt x="2881237" y="3391536"/>
                </a:lnTo>
                <a:lnTo>
                  <a:pt x="2872258" y="3391536"/>
                </a:lnTo>
                <a:lnTo>
                  <a:pt x="2872257" y="3391536"/>
                </a:lnTo>
                <a:lnTo>
                  <a:pt x="2872257" y="3391535"/>
                </a:lnTo>
                <a:lnTo>
                  <a:pt x="2872257" y="3382556"/>
                </a:lnTo>
                <a:lnTo>
                  <a:pt x="2863276" y="3382556"/>
                </a:lnTo>
                <a:lnTo>
                  <a:pt x="2863276" y="3373575"/>
                </a:lnTo>
                <a:lnTo>
                  <a:pt x="2854297" y="3373575"/>
                </a:lnTo>
                <a:lnTo>
                  <a:pt x="2854297" y="3364595"/>
                </a:lnTo>
                <a:lnTo>
                  <a:pt x="2845317" y="3364595"/>
                </a:lnTo>
                <a:lnTo>
                  <a:pt x="2845316" y="3364595"/>
                </a:lnTo>
                <a:lnTo>
                  <a:pt x="2845316" y="3355615"/>
                </a:lnTo>
                <a:lnTo>
                  <a:pt x="2836336" y="3355615"/>
                </a:lnTo>
                <a:lnTo>
                  <a:pt x="2836336" y="3355614"/>
                </a:lnTo>
                <a:lnTo>
                  <a:pt x="2836336" y="3346635"/>
                </a:lnTo>
                <a:lnTo>
                  <a:pt x="2827355" y="3346635"/>
                </a:lnTo>
                <a:lnTo>
                  <a:pt x="2827355" y="3337654"/>
                </a:lnTo>
                <a:lnTo>
                  <a:pt x="2818376" y="3337654"/>
                </a:lnTo>
                <a:lnTo>
                  <a:pt x="2818375" y="3337654"/>
                </a:lnTo>
                <a:lnTo>
                  <a:pt x="2818375" y="3328674"/>
                </a:lnTo>
                <a:lnTo>
                  <a:pt x="2809395" y="3328674"/>
                </a:lnTo>
                <a:lnTo>
                  <a:pt x="2809395" y="3319694"/>
                </a:lnTo>
                <a:lnTo>
                  <a:pt x="2800415" y="3319694"/>
                </a:lnTo>
                <a:lnTo>
                  <a:pt x="2800415" y="3319693"/>
                </a:lnTo>
                <a:lnTo>
                  <a:pt x="2800415" y="3310713"/>
                </a:lnTo>
                <a:lnTo>
                  <a:pt x="2791435" y="3310713"/>
                </a:lnTo>
                <a:lnTo>
                  <a:pt x="2791434" y="3310713"/>
                </a:lnTo>
                <a:lnTo>
                  <a:pt x="2791434" y="3301734"/>
                </a:lnTo>
                <a:lnTo>
                  <a:pt x="2782456" y="3301734"/>
                </a:lnTo>
                <a:lnTo>
                  <a:pt x="2782456" y="3301733"/>
                </a:lnTo>
                <a:lnTo>
                  <a:pt x="2782455" y="3301733"/>
                </a:lnTo>
                <a:lnTo>
                  <a:pt x="2782454" y="3301733"/>
                </a:lnTo>
                <a:lnTo>
                  <a:pt x="2782454" y="3292753"/>
                </a:lnTo>
                <a:lnTo>
                  <a:pt x="2773475" y="3292753"/>
                </a:lnTo>
                <a:lnTo>
                  <a:pt x="2773474" y="3292753"/>
                </a:lnTo>
                <a:lnTo>
                  <a:pt x="2773474" y="3283773"/>
                </a:lnTo>
                <a:lnTo>
                  <a:pt x="2764495" y="3283773"/>
                </a:lnTo>
                <a:lnTo>
                  <a:pt x="2764494" y="3283773"/>
                </a:lnTo>
                <a:lnTo>
                  <a:pt x="2764494" y="3274793"/>
                </a:lnTo>
                <a:lnTo>
                  <a:pt x="2755515" y="3274793"/>
                </a:lnTo>
                <a:lnTo>
                  <a:pt x="2755513" y="3274793"/>
                </a:lnTo>
                <a:lnTo>
                  <a:pt x="2755513" y="3265812"/>
                </a:lnTo>
                <a:lnTo>
                  <a:pt x="2746534" y="3265812"/>
                </a:lnTo>
                <a:lnTo>
                  <a:pt x="2746533" y="3265812"/>
                </a:lnTo>
                <a:lnTo>
                  <a:pt x="2746533" y="3256832"/>
                </a:lnTo>
                <a:lnTo>
                  <a:pt x="2737554" y="3256832"/>
                </a:lnTo>
                <a:lnTo>
                  <a:pt x="2737553" y="3256832"/>
                </a:lnTo>
                <a:lnTo>
                  <a:pt x="2737553" y="3247852"/>
                </a:lnTo>
                <a:lnTo>
                  <a:pt x="2728574" y="3247852"/>
                </a:lnTo>
                <a:lnTo>
                  <a:pt x="2728573" y="3247852"/>
                </a:lnTo>
                <a:lnTo>
                  <a:pt x="2728573" y="3247851"/>
                </a:lnTo>
                <a:lnTo>
                  <a:pt x="2728573" y="3238872"/>
                </a:lnTo>
                <a:lnTo>
                  <a:pt x="2719593" y="3238872"/>
                </a:lnTo>
                <a:lnTo>
                  <a:pt x="2719592" y="3238872"/>
                </a:lnTo>
                <a:lnTo>
                  <a:pt x="2719592" y="3229891"/>
                </a:lnTo>
                <a:lnTo>
                  <a:pt x="2710613" y="3229891"/>
                </a:lnTo>
                <a:lnTo>
                  <a:pt x="2710612" y="3229891"/>
                </a:lnTo>
                <a:lnTo>
                  <a:pt x="2710612" y="3220911"/>
                </a:lnTo>
                <a:lnTo>
                  <a:pt x="2701633" y="3220911"/>
                </a:lnTo>
                <a:lnTo>
                  <a:pt x="2701633" y="3220910"/>
                </a:lnTo>
                <a:lnTo>
                  <a:pt x="2701632" y="3220910"/>
                </a:lnTo>
                <a:lnTo>
                  <a:pt x="2701632" y="3211931"/>
                </a:lnTo>
                <a:lnTo>
                  <a:pt x="2692653" y="3211931"/>
                </a:lnTo>
                <a:lnTo>
                  <a:pt x="2692653" y="3211930"/>
                </a:lnTo>
                <a:lnTo>
                  <a:pt x="2692652" y="3211930"/>
                </a:lnTo>
                <a:lnTo>
                  <a:pt x="2692652" y="3202951"/>
                </a:lnTo>
                <a:lnTo>
                  <a:pt x="2683672" y="3202951"/>
                </a:lnTo>
                <a:lnTo>
                  <a:pt x="2683672" y="3202950"/>
                </a:lnTo>
                <a:lnTo>
                  <a:pt x="2683672" y="3193970"/>
                </a:lnTo>
                <a:lnTo>
                  <a:pt x="2674692" y="3193970"/>
                </a:lnTo>
                <a:lnTo>
                  <a:pt x="2674692" y="3184990"/>
                </a:lnTo>
                <a:lnTo>
                  <a:pt x="2665712" y="3184990"/>
                </a:lnTo>
                <a:lnTo>
                  <a:pt x="2665711" y="3184990"/>
                </a:lnTo>
                <a:lnTo>
                  <a:pt x="2665711" y="3176010"/>
                </a:lnTo>
                <a:lnTo>
                  <a:pt x="2656732" y="3176010"/>
                </a:lnTo>
                <a:lnTo>
                  <a:pt x="2656732" y="3176009"/>
                </a:lnTo>
                <a:lnTo>
                  <a:pt x="2656731" y="3176009"/>
                </a:lnTo>
                <a:lnTo>
                  <a:pt x="2656731" y="3167030"/>
                </a:lnTo>
                <a:lnTo>
                  <a:pt x="2647751" y="3167030"/>
                </a:lnTo>
                <a:lnTo>
                  <a:pt x="2647751" y="3167029"/>
                </a:lnTo>
                <a:lnTo>
                  <a:pt x="2647751" y="3158049"/>
                </a:lnTo>
                <a:lnTo>
                  <a:pt x="2638771" y="3158049"/>
                </a:lnTo>
                <a:lnTo>
                  <a:pt x="2638771" y="3149069"/>
                </a:lnTo>
                <a:lnTo>
                  <a:pt x="2629791" y="3149069"/>
                </a:lnTo>
                <a:lnTo>
                  <a:pt x="2629790" y="3149069"/>
                </a:lnTo>
                <a:lnTo>
                  <a:pt x="2629790" y="3140089"/>
                </a:lnTo>
                <a:lnTo>
                  <a:pt x="2620811" y="3140089"/>
                </a:lnTo>
                <a:lnTo>
                  <a:pt x="2620811" y="3140088"/>
                </a:lnTo>
                <a:lnTo>
                  <a:pt x="2620810" y="3140088"/>
                </a:lnTo>
                <a:lnTo>
                  <a:pt x="2620810" y="3131108"/>
                </a:lnTo>
                <a:lnTo>
                  <a:pt x="2611830" y="3131108"/>
                </a:lnTo>
                <a:lnTo>
                  <a:pt x="2611830" y="3122128"/>
                </a:lnTo>
                <a:lnTo>
                  <a:pt x="2602850" y="3122128"/>
                </a:lnTo>
                <a:lnTo>
                  <a:pt x="2602850" y="3113148"/>
                </a:lnTo>
                <a:lnTo>
                  <a:pt x="2593870" y="3113148"/>
                </a:lnTo>
                <a:lnTo>
                  <a:pt x="2593869" y="3113148"/>
                </a:lnTo>
                <a:lnTo>
                  <a:pt x="2593869" y="3113147"/>
                </a:lnTo>
                <a:lnTo>
                  <a:pt x="2593869" y="3104168"/>
                </a:lnTo>
                <a:lnTo>
                  <a:pt x="2584890" y="3104168"/>
                </a:lnTo>
                <a:lnTo>
                  <a:pt x="2584890" y="3104167"/>
                </a:lnTo>
                <a:lnTo>
                  <a:pt x="2584889" y="3104167"/>
                </a:lnTo>
                <a:lnTo>
                  <a:pt x="2584889" y="3095188"/>
                </a:lnTo>
                <a:lnTo>
                  <a:pt x="2575909" y="3095188"/>
                </a:lnTo>
                <a:lnTo>
                  <a:pt x="2575909" y="3095187"/>
                </a:lnTo>
                <a:lnTo>
                  <a:pt x="2575909" y="3086207"/>
                </a:lnTo>
                <a:lnTo>
                  <a:pt x="2566929" y="3086207"/>
                </a:lnTo>
                <a:lnTo>
                  <a:pt x="2566929" y="3086206"/>
                </a:lnTo>
                <a:lnTo>
                  <a:pt x="2566928" y="3086206"/>
                </a:lnTo>
                <a:lnTo>
                  <a:pt x="2566928" y="3077227"/>
                </a:lnTo>
                <a:lnTo>
                  <a:pt x="2557949" y="3077227"/>
                </a:lnTo>
                <a:lnTo>
                  <a:pt x="2557948" y="3077227"/>
                </a:lnTo>
                <a:lnTo>
                  <a:pt x="2557948" y="3077226"/>
                </a:lnTo>
                <a:lnTo>
                  <a:pt x="2557948" y="3068247"/>
                </a:lnTo>
                <a:lnTo>
                  <a:pt x="2548969" y="3068247"/>
                </a:lnTo>
                <a:lnTo>
                  <a:pt x="2548969" y="3068246"/>
                </a:lnTo>
                <a:lnTo>
                  <a:pt x="2548968" y="3068246"/>
                </a:lnTo>
                <a:lnTo>
                  <a:pt x="2548968" y="3059267"/>
                </a:lnTo>
                <a:lnTo>
                  <a:pt x="2539988" y="3059267"/>
                </a:lnTo>
                <a:lnTo>
                  <a:pt x="2539988" y="3059266"/>
                </a:lnTo>
                <a:lnTo>
                  <a:pt x="2539987" y="3059266"/>
                </a:lnTo>
                <a:lnTo>
                  <a:pt x="2539987" y="3050286"/>
                </a:lnTo>
                <a:lnTo>
                  <a:pt x="2531008" y="3050286"/>
                </a:lnTo>
                <a:lnTo>
                  <a:pt x="2531008" y="3050285"/>
                </a:lnTo>
                <a:lnTo>
                  <a:pt x="2531007" y="3050285"/>
                </a:lnTo>
                <a:lnTo>
                  <a:pt x="2531007" y="3041305"/>
                </a:lnTo>
                <a:lnTo>
                  <a:pt x="2522027" y="3041305"/>
                </a:lnTo>
                <a:lnTo>
                  <a:pt x="2522027" y="3032326"/>
                </a:lnTo>
                <a:lnTo>
                  <a:pt x="2513048" y="3032326"/>
                </a:lnTo>
                <a:lnTo>
                  <a:pt x="2513048" y="3032325"/>
                </a:lnTo>
                <a:lnTo>
                  <a:pt x="2513047" y="3032325"/>
                </a:lnTo>
                <a:lnTo>
                  <a:pt x="2513047" y="3023345"/>
                </a:lnTo>
                <a:lnTo>
                  <a:pt x="2504067" y="3023345"/>
                </a:lnTo>
                <a:lnTo>
                  <a:pt x="2504066" y="3023345"/>
                </a:lnTo>
                <a:lnTo>
                  <a:pt x="2504066" y="3014365"/>
                </a:lnTo>
                <a:lnTo>
                  <a:pt x="2495087" y="3014365"/>
                </a:lnTo>
                <a:lnTo>
                  <a:pt x="2495087" y="3005385"/>
                </a:lnTo>
                <a:lnTo>
                  <a:pt x="2486107" y="3005385"/>
                </a:lnTo>
                <a:lnTo>
                  <a:pt x="2486106" y="3005385"/>
                </a:lnTo>
                <a:lnTo>
                  <a:pt x="2486106" y="3005384"/>
                </a:lnTo>
                <a:lnTo>
                  <a:pt x="2486106" y="2996404"/>
                </a:lnTo>
                <a:lnTo>
                  <a:pt x="2477126" y="2996404"/>
                </a:lnTo>
                <a:lnTo>
                  <a:pt x="2477126" y="2987424"/>
                </a:lnTo>
                <a:lnTo>
                  <a:pt x="2468146" y="2987424"/>
                </a:lnTo>
                <a:lnTo>
                  <a:pt x="2468145" y="2987424"/>
                </a:lnTo>
                <a:lnTo>
                  <a:pt x="2468145" y="2978444"/>
                </a:lnTo>
                <a:lnTo>
                  <a:pt x="2459166" y="2978444"/>
                </a:lnTo>
                <a:lnTo>
                  <a:pt x="2459166" y="2978443"/>
                </a:lnTo>
                <a:lnTo>
                  <a:pt x="2459165" y="2978443"/>
                </a:lnTo>
                <a:lnTo>
                  <a:pt x="2459165" y="2969464"/>
                </a:lnTo>
                <a:lnTo>
                  <a:pt x="2450185" y="2969464"/>
                </a:lnTo>
                <a:lnTo>
                  <a:pt x="2450185" y="2969463"/>
                </a:lnTo>
                <a:lnTo>
                  <a:pt x="2450185" y="2960483"/>
                </a:lnTo>
                <a:lnTo>
                  <a:pt x="2441205" y="2960483"/>
                </a:lnTo>
                <a:lnTo>
                  <a:pt x="2441205" y="2951503"/>
                </a:lnTo>
                <a:lnTo>
                  <a:pt x="2432225" y="2951503"/>
                </a:lnTo>
                <a:lnTo>
                  <a:pt x="2432225" y="2951502"/>
                </a:lnTo>
                <a:lnTo>
                  <a:pt x="2432224" y="2951502"/>
                </a:lnTo>
                <a:lnTo>
                  <a:pt x="2432224" y="2942523"/>
                </a:lnTo>
                <a:lnTo>
                  <a:pt x="2423245" y="2942523"/>
                </a:lnTo>
                <a:lnTo>
                  <a:pt x="2423245" y="2942522"/>
                </a:lnTo>
                <a:lnTo>
                  <a:pt x="2423244" y="2942522"/>
                </a:lnTo>
                <a:lnTo>
                  <a:pt x="2423244" y="2933543"/>
                </a:lnTo>
                <a:lnTo>
                  <a:pt x="2414264" y="2933543"/>
                </a:lnTo>
                <a:lnTo>
                  <a:pt x="2414264" y="2933542"/>
                </a:lnTo>
                <a:lnTo>
                  <a:pt x="2414264" y="2924562"/>
                </a:lnTo>
                <a:lnTo>
                  <a:pt x="2405284" y="2924562"/>
                </a:lnTo>
                <a:lnTo>
                  <a:pt x="2405284" y="2915582"/>
                </a:lnTo>
                <a:lnTo>
                  <a:pt x="2396304" y="2915582"/>
                </a:lnTo>
                <a:lnTo>
                  <a:pt x="2396303" y="2915582"/>
                </a:lnTo>
                <a:lnTo>
                  <a:pt x="2396303" y="2906602"/>
                </a:lnTo>
                <a:lnTo>
                  <a:pt x="2387324" y="2906602"/>
                </a:lnTo>
                <a:lnTo>
                  <a:pt x="2387324" y="2906601"/>
                </a:lnTo>
                <a:lnTo>
                  <a:pt x="2387323" y="2906601"/>
                </a:lnTo>
                <a:lnTo>
                  <a:pt x="2387323" y="2897622"/>
                </a:lnTo>
                <a:lnTo>
                  <a:pt x="2378343" y="2897622"/>
                </a:lnTo>
                <a:lnTo>
                  <a:pt x="2378343" y="2897621"/>
                </a:lnTo>
                <a:lnTo>
                  <a:pt x="2378343" y="2888641"/>
                </a:lnTo>
                <a:lnTo>
                  <a:pt x="2369363" y="2888641"/>
                </a:lnTo>
                <a:lnTo>
                  <a:pt x="2369363" y="2879661"/>
                </a:lnTo>
                <a:lnTo>
                  <a:pt x="2360383" y="2879661"/>
                </a:lnTo>
                <a:lnTo>
                  <a:pt x="2360382" y="2879661"/>
                </a:lnTo>
                <a:lnTo>
                  <a:pt x="2360382" y="2870681"/>
                </a:lnTo>
                <a:lnTo>
                  <a:pt x="2351403" y="2870681"/>
                </a:lnTo>
                <a:lnTo>
                  <a:pt x="2351403" y="2870680"/>
                </a:lnTo>
                <a:lnTo>
                  <a:pt x="2351402" y="2870680"/>
                </a:lnTo>
                <a:lnTo>
                  <a:pt x="2351402" y="2861700"/>
                </a:lnTo>
                <a:lnTo>
                  <a:pt x="2342422" y="2861700"/>
                </a:lnTo>
                <a:lnTo>
                  <a:pt x="2342422" y="2852721"/>
                </a:lnTo>
                <a:lnTo>
                  <a:pt x="2333443" y="2852721"/>
                </a:lnTo>
                <a:lnTo>
                  <a:pt x="2333443" y="2852720"/>
                </a:lnTo>
                <a:lnTo>
                  <a:pt x="2333442" y="2852720"/>
                </a:lnTo>
                <a:lnTo>
                  <a:pt x="2333442" y="2843740"/>
                </a:lnTo>
                <a:lnTo>
                  <a:pt x="2324462" y="2843740"/>
                </a:lnTo>
                <a:lnTo>
                  <a:pt x="2324461" y="2843740"/>
                </a:lnTo>
                <a:lnTo>
                  <a:pt x="2324461" y="2834760"/>
                </a:lnTo>
                <a:lnTo>
                  <a:pt x="2315482" y="2834760"/>
                </a:lnTo>
                <a:lnTo>
                  <a:pt x="2315482" y="2825780"/>
                </a:lnTo>
                <a:lnTo>
                  <a:pt x="2306502" y="2825780"/>
                </a:lnTo>
                <a:lnTo>
                  <a:pt x="2306501" y="2825780"/>
                </a:lnTo>
                <a:lnTo>
                  <a:pt x="2306501" y="2825779"/>
                </a:lnTo>
                <a:lnTo>
                  <a:pt x="2306501" y="2816799"/>
                </a:lnTo>
                <a:lnTo>
                  <a:pt x="2297521" y="2816799"/>
                </a:lnTo>
                <a:lnTo>
                  <a:pt x="2297521" y="2807819"/>
                </a:lnTo>
                <a:lnTo>
                  <a:pt x="2288541" y="2807819"/>
                </a:lnTo>
                <a:lnTo>
                  <a:pt x="2288540" y="2807819"/>
                </a:lnTo>
                <a:lnTo>
                  <a:pt x="2288540" y="2798839"/>
                </a:lnTo>
                <a:lnTo>
                  <a:pt x="2279561" y="2798839"/>
                </a:lnTo>
                <a:lnTo>
                  <a:pt x="2279561" y="2798838"/>
                </a:lnTo>
                <a:lnTo>
                  <a:pt x="2279560" y="2798838"/>
                </a:lnTo>
                <a:lnTo>
                  <a:pt x="2279560" y="2789859"/>
                </a:lnTo>
                <a:lnTo>
                  <a:pt x="2270580" y="2789859"/>
                </a:lnTo>
                <a:lnTo>
                  <a:pt x="2270580" y="2789858"/>
                </a:lnTo>
                <a:lnTo>
                  <a:pt x="2270580" y="2780878"/>
                </a:lnTo>
                <a:lnTo>
                  <a:pt x="2261600" y="2780878"/>
                </a:lnTo>
                <a:lnTo>
                  <a:pt x="2261600" y="2771898"/>
                </a:lnTo>
                <a:lnTo>
                  <a:pt x="2252620" y="2771898"/>
                </a:lnTo>
                <a:lnTo>
                  <a:pt x="2252620" y="2771897"/>
                </a:lnTo>
                <a:lnTo>
                  <a:pt x="2252619" y="2771897"/>
                </a:lnTo>
                <a:lnTo>
                  <a:pt x="2252619" y="2762918"/>
                </a:lnTo>
                <a:lnTo>
                  <a:pt x="2243641" y="2762918"/>
                </a:lnTo>
                <a:lnTo>
                  <a:pt x="2243640" y="2762918"/>
                </a:lnTo>
                <a:lnTo>
                  <a:pt x="2243640" y="2762917"/>
                </a:lnTo>
                <a:lnTo>
                  <a:pt x="2243639" y="2762917"/>
                </a:lnTo>
                <a:lnTo>
                  <a:pt x="2243639" y="2753938"/>
                </a:lnTo>
                <a:lnTo>
                  <a:pt x="2234659" y="2753938"/>
                </a:lnTo>
                <a:lnTo>
                  <a:pt x="2234659" y="2753937"/>
                </a:lnTo>
                <a:lnTo>
                  <a:pt x="2234659" y="2744957"/>
                </a:lnTo>
                <a:lnTo>
                  <a:pt x="2225680" y="2744957"/>
                </a:lnTo>
                <a:lnTo>
                  <a:pt x="2225679" y="2744957"/>
                </a:lnTo>
                <a:lnTo>
                  <a:pt x="2225679" y="2735977"/>
                </a:lnTo>
                <a:lnTo>
                  <a:pt x="2216700" y="2735977"/>
                </a:lnTo>
                <a:lnTo>
                  <a:pt x="2216699" y="2735977"/>
                </a:lnTo>
                <a:lnTo>
                  <a:pt x="2216698" y="2735977"/>
                </a:lnTo>
                <a:lnTo>
                  <a:pt x="2216698" y="2726997"/>
                </a:lnTo>
                <a:lnTo>
                  <a:pt x="2207719" y="2726997"/>
                </a:lnTo>
                <a:lnTo>
                  <a:pt x="2207719" y="2726996"/>
                </a:lnTo>
                <a:lnTo>
                  <a:pt x="2207718" y="2726996"/>
                </a:lnTo>
                <a:lnTo>
                  <a:pt x="2207718" y="2718017"/>
                </a:lnTo>
                <a:lnTo>
                  <a:pt x="2198738" y="2718017"/>
                </a:lnTo>
                <a:lnTo>
                  <a:pt x="2198738" y="2718016"/>
                </a:lnTo>
                <a:lnTo>
                  <a:pt x="2198738" y="2709036"/>
                </a:lnTo>
                <a:lnTo>
                  <a:pt x="2189759" y="2709036"/>
                </a:lnTo>
                <a:lnTo>
                  <a:pt x="2189758" y="2709036"/>
                </a:lnTo>
                <a:lnTo>
                  <a:pt x="2189758" y="2700056"/>
                </a:lnTo>
                <a:lnTo>
                  <a:pt x="2180778" y="2700056"/>
                </a:lnTo>
                <a:lnTo>
                  <a:pt x="2180777" y="2700056"/>
                </a:lnTo>
                <a:lnTo>
                  <a:pt x="2180777" y="2691076"/>
                </a:lnTo>
                <a:lnTo>
                  <a:pt x="2171798" y="2691076"/>
                </a:lnTo>
                <a:lnTo>
                  <a:pt x="2171798" y="2691075"/>
                </a:lnTo>
                <a:lnTo>
                  <a:pt x="2171797" y="2691075"/>
                </a:lnTo>
                <a:lnTo>
                  <a:pt x="2171797" y="2682095"/>
                </a:lnTo>
                <a:lnTo>
                  <a:pt x="2162818" y="2682095"/>
                </a:lnTo>
                <a:lnTo>
                  <a:pt x="2162817" y="2682095"/>
                </a:lnTo>
                <a:lnTo>
                  <a:pt x="2162817" y="2673116"/>
                </a:lnTo>
                <a:lnTo>
                  <a:pt x="2153838" y="2673116"/>
                </a:lnTo>
                <a:lnTo>
                  <a:pt x="2153838" y="2673115"/>
                </a:lnTo>
                <a:lnTo>
                  <a:pt x="2153837" y="2673115"/>
                </a:lnTo>
                <a:lnTo>
                  <a:pt x="2153837" y="2664135"/>
                </a:lnTo>
                <a:lnTo>
                  <a:pt x="2144857" y="2664135"/>
                </a:lnTo>
                <a:lnTo>
                  <a:pt x="2144857" y="2655155"/>
                </a:lnTo>
                <a:lnTo>
                  <a:pt x="2135877" y="2655155"/>
                </a:lnTo>
                <a:lnTo>
                  <a:pt x="2135877" y="2646175"/>
                </a:lnTo>
                <a:lnTo>
                  <a:pt x="2126897" y="2646175"/>
                </a:lnTo>
                <a:lnTo>
                  <a:pt x="2126896" y="2646175"/>
                </a:lnTo>
                <a:lnTo>
                  <a:pt x="2126896" y="2637194"/>
                </a:lnTo>
                <a:lnTo>
                  <a:pt x="2117917" y="2637194"/>
                </a:lnTo>
                <a:lnTo>
                  <a:pt x="2117916" y="2637194"/>
                </a:lnTo>
                <a:lnTo>
                  <a:pt x="2117916" y="2628214"/>
                </a:lnTo>
                <a:lnTo>
                  <a:pt x="2108936" y="2628214"/>
                </a:lnTo>
                <a:lnTo>
                  <a:pt x="2108936" y="2619234"/>
                </a:lnTo>
                <a:lnTo>
                  <a:pt x="2099956" y="2619234"/>
                </a:lnTo>
                <a:lnTo>
                  <a:pt x="2099956" y="2619233"/>
                </a:lnTo>
                <a:lnTo>
                  <a:pt x="2099956" y="2610254"/>
                </a:lnTo>
                <a:lnTo>
                  <a:pt x="2090975" y="2610254"/>
                </a:lnTo>
                <a:lnTo>
                  <a:pt x="2090975" y="2601273"/>
                </a:lnTo>
                <a:lnTo>
                  <a:pt x="2081996" y="2601273"/>
                </a:lnTo>
                <a:lnTo>
                  <a:pt x="2081995" y="2601273"/>
                </a:lnTo>
                <a:lnTo>
                  <a:pt x="2081995" y="2592293"/>
                </a:lnTo>
                <a:lnTo>
                  <a:pt x="2073015" y="2592293"/>
                </a:lnTo>
                <a:lnTo>
                  <a:pt x="2073015" y="2592292"/>
                </a:lnTo>
                <a:lnTo>
                  <a:pt x="2073015" y="2583313"/>
                </a:lnTo>
                <a:lnTo>
                  <a:pt x="2064035" y="2583313"/>
                </a:lnTo>
                <a:lnTo>
                  <a:pt x="2064035" y="2583312"/>
                </a:lnTo>
                <a:lnTo>
                  <a:pt x="2064035" y="2574333"/>
                </a:lnTo>
                <a:lnTo>
                  <a:pt x="2055054" y="2574333"/>
                </a:lnTo>
                <a:lnTo>
                  <a:pt x="2055054" y="2574332"/>
                </a:lnTo>
                <a:lnTo>
                  <a:pt x="2055054" y="2565352"/>
                </a:lnTo>
                <a:lnTo>
                  <a:pt x="2046075" y="2565352"/>
                </a:lnTo>
                <a:lnTo>
                  <a:pt x="2046074" y="2565352"/>
                </a:lnTo>
                <a:lnTo>
                  <a:pt x="2046074" y="2556372"/>
                </a:lnTo>
                <a:lnTo>
                  <a:pt x="2037094" y="2556372"/>
                </a:lnTo>
                <a:lnTo>
                  <a:pt x="2037094" y="2547392"/>
                </a:lnTo>
                <a:lnTo>
                  <a:pt x="2028114" y="2547392"/>
                </a:lnTo>
                <a:lnTo>
                  <a:pt x="2028114" y="2547391"/>
                </a:lnTo>
                <a:lnTo>
                  <a:pt x="2028113" y="2547391"/>
                </a:lnTo>
                <a:lnTo>
                  <a:pt x="2028113" y="2538412"/>
                </a:lnTo>
                <a:lnTo>
                  <a:pt x="2019133" y="2538412"/>
                </a:lnTo>
                <a:lnTo>
                  <a:pt x="2019133" y="2538411"/>
                </a:lnTo>
                <a:lnTo>
                  <a:pt x="2019133" y="2529431"/>
                </a:lnTo>
                <a:lnTo>
                  <a:pt x="2010154" y="2529431"/>
                </a:lnTo>
                <a:lnTo>
                  <a:pt x="2010153" y="2529431"/>
                </a:lnTo>
                <a:lnTo>
                  <a:pt x="2010153" y="2520451"/>
                </a:lnTo>
                <a:lnTo>
                  <a:pt x="2001173" y="2520451"/>
                </a:lnTo>
                <a:lnTo>
                  <a:pt x="2001172" y="2520451"/>
                </a:lnTo>
                <a:lnTo>
                  <a:pt x="2001172" y="2511471"/>
                </a:lnTo>
                <a:lnTo>
                  <a:pt x="1992193" y="2511471"/>
                </a:lnTo>
                <a:lnTo>
                  <a:pt x="1992193" y="2511470"/>
                </a:lnTo>
                <a:lnTo>
                  <a:pt x="1992192" y="2511470"/>
                </a:lnTo>
                <a:lnTo>
                  <a:pt x="1992192" y="2502490"/>
                </a:lnTo>
                <a:lnTo>
                  <a:pt x="1983212" y="2502490"/>
                </a:lnTo>
                <a:lnTo>
                  <a:pt x="1983212" y="2493511"/>
                </a:lnTo>
                <a:lnTo>
                  <a:pt x="1974232" y="2493511"/>
                </a:lnTo>
                <a:lnTo>
                  <a:pt x="1974232" y="2493510"/>
                </a:lnTo>
                <a:lnTo>
                  <a:pt x="1974232" y="2484530"/>
                </a:lnTo>
                <a:lnTo>
                  <a:pt x="1965252" y="2484530"/>
                </a:lnTo>
                <a:lnTo>
                  <a:pt x="1965251" y="2484530"/>
                </a:lnTo>
                <a:lnTo>
                  <a:pt x="1965251" y="2475550"/>
                </a:lnTo>
                <a:lnTo>
                  <a:pt x="1956272" y="2475550"/>
                </a:lnTo>
                <a:lnTo>
                  <a:pt x="1956271" y="2475550"/>
                </a:lnTo>
                <a:lnTo>
                  <a:pt x="1956271" y="2466570"/>
                </a:lnTo>
                <a:lnTo>
                  <a:pt x="1947291" y="2466570"/>
                </a:lnTo>
                <a:lnTo>
                  <a:pt x="1947291" y="2466569"/>
                </a:lnTo>
                <a:lnTo>
                  <a:pt x="1947291" y="2457589"/>
                </a:lnTo>
                <a:lnTo>
                  <a:pt x="1938311" y="2457589"/>
                </a:lnTo>
                <a:lnTo>
                  <a:pt x="1938310" y="2457589"/>
                </a:lnTo>
                <a:lnTo>
                  <a:pt x="1938310" y="2448609"/>
                </a:lnTo>
                <a:lnTo>
                  <a:pt x="1929331" y="2448609"/>
                </a:lnTo>
                <a:lnTo>
                  <a:pt x="1929330" y="2448609"/>
                </a:lnTo>
                <a:lnTo>
                  <a:pt x="1929330" y="2439629"/>
                </a:lnTo>
                <a:lnTo>
                  <a:pt x="1920351" y="2439629"/>
                </a:lnTo>
                <a:lnTo>
                  <a:pt x="1920350" y="2439629"/>
                </a:lnTo>
                <a:lnTo>
                  <a:pt x="1920350" y="2439628"/>
                </a:lnTo>
                <a:lnTo>
                  <a:pt x="1920350" y="2430649"/>
                </a:lnTo>
                <a:lnTo>
                  <a:pt x="1911370" y="2430649"/>
                </a:lnTo>
                <a:lnTo>
                  <a:pt x="1911369" y="2430649"/>
                </a:lnTo>
                <a:lnTo>
                  <a:pt x="1911369" y="2421668"/>
                </a:lnTo>
                <a:lnTo>
                  <a:pt x="1902390" y="2421668"/>
                </a:lnTo>
                <a:lnTo>
                  <a:pt x="1902389" y="2421668"/>
                </a:lnTo>
                <a:lnTo>
                  <a:pt x="1902389" y="2412688"/>
                </a:lnTo>
                <a:lnTo>
                  <a:pt x="1893409" y="2412688"/>
                </a:lnTo>
                <a:lnTo>
                  <a:pt x="1893409" y="2412687"/>
                </a:lnTo>
                <a:lnTo>
                  <a:pt x="1893409" y="2403708"/>
                </a:lnTo>
                <a:lnTo>
                  <a:pt x="1884430" y="2403708"/>
                </a:lnTo>
                <a:lnTo>
                  <a:pt x="1884429" y="2403708"/>
                </a:lnTo>
                <a:lnTo>
                  <a:pt x="1884429" y="2403707"/>
                </a:lnTo>
                <a:lnTo>
                  <a:pt x="1884429" y="2394728"/>
                </a:lnTo>
                <a:lnTo>
                  <a:pt x="1875448" y="2394728"/>
                </a:lnTo>
                <a:lnTo>
                  <a:pt x="1875448" y="2385747"/>
                </a:lnTo>
                <a:lnTo>
                  <a:pt x="1866469" y="2385747"/>
                </a:lnTo>
                <a:lnTo>
                  <a:pt x="1866469" y="2376767"/>
                </a:lnTo>
                <a:lnTo>
                  <a:pt x="1857489" y="2376767"/>
                </a:lnTo>
                <a:lnTo>
                  <a:pt x="1857488" y="2376767"/>
                </a:lnTo>
                <a:lnTo>
                  <a:pt x="1857488" y="2367787"/>
                </a:lnTo>
                <a:lnTo>
                  <a:pt x="1848508" y="2367787"/>
                </a:lnTo>
                <a:lnTo>
                  <a:pt x="1848508" y="2367786"/>
                </a:lnTo>
                <a:lnTo>
                  <a:pt x="1848508" y="2358807"/>
                </a:lnTo>
                <a:lnTo>
                  <a:pt x="1839527" y="2358807"/>
                </a:lnTo>
                <a:lnTo>
                  <a:pt x="1839527" y="2349826"/>
                </a:lnTo>
                <a:lnTo>
                  <a:pt x="1830548" y="2349826"/>
                </a:lnTo>
                <a:lnTo>
                  <a:pt x="1830547" y="2349826"/>
                </a:lnTo>
                <a:lnTo>
                  <a:pt x="1830547" y="2340846"/>
                </a:lnTo>
                <a:lnTo>
                  <a:pt x="1821567" y="2340846"/>
                </a:lnTo>
                <a:lnTo>
                  <a:pt x="1821567" y="2331866"/>
                </a:lnTo>
                <a:lnTo>
                  <a:pt x="1812587" y="2331866"/>
                </a:lnTo>
                <a:lnTo>
                  <a:pt x="1812587" y="2331865"/>
                </a:lnTo>
                <a:lnTo>
                  <a:pt x="1812587" y="2322885"/>
                </a:lnTo>
                <a:lnTo>
                  <a:pt x="1803607" y="2322885"/>
                </a:lnTo>
                <a:lnTo>
                  <a:pt x="1803606" y="2322885"/>
                </a:lnTo>
                <a:lnTo>
                  <a:pt x="1803606" y="2313905"/>
                </a:lnTo>
                <a:lnTo>
                  <a:pt x="1794628" y="2313905"/>
                </a:lnTo>
                <a:lnTo>
                  <a:pt x="1794627" y="2313905"/>
                </a:lnTo>
                <a:lnTo>
                  <a:pt x="1794626" y="2313905"/>
                </a:lnTo>
                <a:lnTo>
                  <a:pt x="1794626" y="2304925"/>
                </a:lnTo>
                <a:lnTo>
                  <a:pt x="1785646" y="2304925"/>
                </a:lnTo>
                <a:lnTo>
                  <a:pt x="1785646" y="2295945"/>
                </a:lnTo>
                <a:lnTo>
                  <a:pt x="1776666" y="2295945"/>
                </a:lnTo>
                <a:lnTo>
                  <a:pt x="1776666" y="2286965"/>
                </a:lnTo>
                <a:lnTo>
                  <a:pt x="1767685" y="2286965"/>
                </a:lnTo>
                <a:lnTo>
                  <a:pt x="1767685" y="2277984"/>
                </a:lnTo>
                <a:lnTo>
                  <a:pt x="1758706" y="2277984"/>
                </a:lnTo>
                <a:lnTo>
                  <a:pt x="1758705" y="2277984"/>
                </a:lnTo>
                <a:lnTo>
                  <a:pt x="1758705" y="2269004"/>
                </a:lnTo>
                <a:lnTo>
                  <a:pt x="1749725" y="2269004"/>
                </a:lnTo>
                <a:lnTo>
                  <a:pt x="1749725" y="2260024"/>
                </a:lnTo>
                <a:lnTo>
                  <a:pt x="1740745" y="2260024"/>
                </a:lnTo>
                <a:lnTo>
                  <a:pt x="1740745" y="2260023"/>
                </a:lnTo>
                <a:lnTo>
                  <a:pt x="1740745" y="2251044"/>
                </a:lnTo>
                <a:lnTo>
                  <a:pt x="1731764" y="2251044"/>
                </a:lnTo>
                <a:lnTo>
                  <a:pt x="1731764" y="2242063"/>
                </a:lnTo>
                <a:lnTo>
                  <a:pt x="1722785" y="2242063"/>
                </a:lnTo>
                <a:lnTo>
                  <a:pt x="1722784" y="2242063"/>
                </a:lnTo>
                <a:lnTo>
                  <a:pt x="1722784" y="2233082"/>
                </a:lnTo>
                <a:lnTo>
                  <a:pt x="1713805" y="2233082"/>
                </a:lnTo>
                <a:lnTo>
                  <a:pt x="1713804" y="2233082"/>
                </a:lnTo>
                <a:lnTo>
                  <a:pt x="1713804" y="2224103"/>
                </a:lnTo>
                <a:lnTo>
                  <a:pt x="1704825" y="2224103"/>
                </a:lnTo>
                <a:lnTo>
                  <a:pt x="1704825" y="2224102"/>
                </a:lnTo>
                <a:lnTo>
                  <a:pt x="1704824" y="2224102"/>
                </a:lnTo>
                <a:lnTo>
                  <a:pt x="1704824" y="2215122"/>
                </a:lnTo>
                <a:lnTo>
                  <a:pt x="1695844" y="2215122"/>
                </a:lnTo>
                <a:lnTo>
                  <a:pt x="1695844" y="2206142"/>
                </a:lnTo>
                <a:lnTo>
                  <a:pt x="1686864" y="2206142"/>
                </a:lnTo>
                <a:lnTo>
                  <a:pt x="1686864" y="2197162"/>
                </a:lnTo>
                <a:lnTo>
                  <a:pt x="1677884" y="2197162"/>
                </a:lnTo>
                <a:lnTo>
                  <a:pt x="1677883" y="2197162"/>
                </a:lnTo>
                <a:lnTo>
                  <a:pt x="1677883" y="2188181"/>
                </a:lnTo>
                <a:lnTo>
                  <a:pt x="1668904" y="2188181"/>
                </a:lnTo>
                <a:lnTo>
                  <a:pt x="1668903" y="2188181"/>
                </a:lnTo>
                <a:lnTo>
                  <a:pt x="1668903" y="2179201"/>
                </a:lnTo>
                <a:lnTo>
                  <a:pt x="1659923" y="2179201"/>
                </a:lnTo>
                <a:lnTo>
                  <a:pt x="1659923" y="2170221"/>
                </a:lnTo>
                <a:lnTo>
                  <a:pt x="1650943" y="2170221"/>
                </a:lnTo>
                <a:lnTo>
                  <a:pt x="1650943" y="2170220"/>
                </a:lnTo>
                <a:lnTo>
                  <a:pt x="1650943" y="2161241"/>
                </a:lnTo>
                <a:lnTo>
                  <a:pt x="1641962" y="2161241"/>
                </a:lnTo>
                <a:lnTo>
                  <a:pt x="1641962" y="2152260"/>
                </a:lnTo>
                <a:lnTo>
                  <a:pt x="1632983" y="2152260"/>
                </a:lnTo>
                <a:lnTo>
                  <a:pt x="1632982" y="2152260"/>
                </a:lnTo>
                <a:lnTo>
                  <a:pt x="1632982" y="2143280"/>
                </a:lnTo>
                <a:lnTo>
                  <a:pt x="1624002" y="2143280"/>
                </a:lnTo>
                <a:lnTo>
                  <a:pt x="1624002" y="2143279"/>
                </a:lnTo>
                <a:lnTo>
                  <a:pt x="1624002" y="2134300"/>
                </a:lnTo>
                <a:lnTo>
                  <a:pt x="1615022" y="2134300"/>
                </a:lnTo>
                <a:lnTo>
                  <a:pt x="1615022" y="2134299"/>
                </a:lnTo>
                <a:lnTo>
                  <a:pt x="1615022" y="2125320"/>
                </a:lnTo>
                <a:lnTo>
                  <a:pt x="1606041" y="2125320"/>
                </a:lnTo>
                <a:lnTo>
                  <a:pt x="1606041" y="2125319"/>
                </a:lnTo>
                <a:lnTo>
                  <a:pt x="1606041" y="2116339"/>
                </a:lnTo>
                <a:lnTo>
                  <a:pt x="1597062" y="2116339"/>
                </a:lnTo>
                <a:lnTo>
                  <a:pt x="1597061" y="2116339"/>
                </a:lnTo>
                <a:lnTo>
                  <a:pt x="1597061" y="2107359"/>
                </a:lnTo>
                <a:lnTo>
                  <a:pt x="1588081" y="2107359"/>
                </a:lnTo>
                <a:lnTo>
                  <a:pt x="1588081" y="2098379"/>
                </a:lnTo>
                <a:lnTo>
                  <a:pt x="1579101" y="2098379"/>
                </a:lnTo>
                <a:lnTo>
                  <a:pt x="1579101" y="2098378"/>
                </a:lnTo>
                <a:lnTo>
                  <a:pt x="1579100" y="2098378"/>
                </a:lnTo>
                <a:lnTo>
                  <a:pt x="1579100" y="2089399"/>
                </a:lnTo>
                <a:lnTo>
                  <a:pt x="1570120" y="2089399"/>
                </a:lnTo>
                <a:lnTo>
                  <a:pt x="1570120" y="2089398"/>
                </a:lnTo>
                <a:lnTo>
                  <a:pt x="1570120" y="2080418"/>
                </a:lnTo>
                <a:lnTo>
                  <a:pt x="1561141" y="2080418"/>
                </a:lnTo>
                <a:lnTo>
                  <a:pt x="1561140" y="2080418"/>
                </a:lnTo>
                <a:lnTo>
                  <a:pt x="1561140" y="2071438"/>
                </a:lnTo>
                <a:lnTo>
                  <a:pt x="1552160" y="2071438"/>
                </a:lnTo>
                <a:lnTo>
                  <a:pt x="1552159" y="2071438"/>
                </a:lnTo>
                <a:lnTo>
                  <a:pt x="1552159" y="2062458"/>
                </a:lnTo>
                <a:lnTo>
                  <a:pt x="1543180" y="2062458"/>
                </a:lnTo>
                <a:lnTo>
                  <a:pt x="1543180" y="2062457"/>
                </a:lnTo>
                <a:lnTo>
                  <a:pt x="1543179" y="2062457"/>
                </a:lnTo>
                <a:lnTo>
                  <a:pt x="1543179" y="2053477"/>
                </a:lnTo>
                <a:lnTo>
                  <a:pt x="1534199" y="2053477"/>
                </a:lnTo>
                <a:lnTo>
                  <a:pt x="1534199" y="2044498"/>
                </a:lnTo>
                <a:lnTo>
                  <a:pt x="1525219" y="2044498"/>
                </a:lnTo>
                <a:lnTo>
                  <a:pt x="1525219" y="2044497"/>
                </a:lnTo>
                <a:lnTo>
                  <a:pt x="1525219" y="2035517"/>
                </a:lnTo>
                <a:lnTo>
                  <a:pt x="1516239" y="2035517"/>
                </a:lnTo>
                <a:lnTo>
                  <a:pt x="1516238" y="2035517"/>
                </a:lnTo>
                <a:lnTo>
                  <a:pt x="1516238" y="2026537"/>
                </a:lnTo>
                <a:lnTo>
                  <a:pt x="1507259" y="2026537"/>
                </a:lnTo>
                <a:lnTo>
                  <a:pt x="1507258" y="2026537"/>
                </a:lnTo>
                <a:lnTo>
                  <a:pt x="1507258" y="2017557"/>
                </a:lnTo>
                <a:lnTo>
                  <a:pt x="1498278" y="2017557"/>
                </a:lnTo>
                <a:lnTo>
                  <a:pt x="1498278" y="2017556"/>
                </a:lnTo>
                <a:lnTo>
                  <a:pt x="1498278" y="2008576"/>
                </a:lnTo>
                <a:lnTo>
                  <a:pt x="1489298" y="2008576"/>
                </a:lnTo>
                <a:lnTo>
                  <a:pt x="1489297" y="2008576"/>
                </a:lnTo>
                <a:lnTo>
                  <a:pt x="1489297" y="1999596"/>
                </a:lnTo>
                <a:lnTo>
                  <a:pt x="1480318" y="1999596"/>
                </a:lnTo>
                <a:lnTo>
                  <a:pt x="1480317" y="1999596"/>
                </a:lnTo>
                <a:lnTo>
                  <a:pt x="1480317" y="1990616"/>
                </a:lnTo>
                <a:lnTo>
                  <a:pt x="1471338" y="1990616"/>
                </a:lnTo>
                <a:lnTo>
                  <a:pt x="1471337" y="1990616"/>
                </a:lnTo>
                <a:lnTo>
                  <a:pt x="1471337" y="1990615"/>
                </a:lnTo>
                <a:lnTo>
                  <a:pt x="1471337" y="1981636"/>
                </a:lnTo>
                <a:lnTo>
                  <a:pt x="1462357" y="1981636"/>
                </a:lnTo>
                <a:lnTo>
                  <a:pt x="1462356" y="1981636"/>
                </a:lnTo>
                <a:lnTo>
                  <a:pt x="1462356" y="1972655"/>
                </a:lnTo>
                <a:lnTo>
                  <a:pt x="1453377" y="1972655"/>
                </a:lnTo>
                <a:lnTo>
                  <a:pt x="1453376" y="1972655"/>
                </a:lnTo>
                <a:lnTo>
                  <a:pt x="1453376" y="1963675"/>
                </a:lnTo>
                <a:lnTo>
                  <a:pt x="1444396" y="1963675"/>
                </a:lnTo>
                <a:lnTo>
                  <a:pt x="1444396" y="1963674"/>
                </a:lnTo>
                <a:lnTo>
                  <a:pt x="1444396" y="1954695"/>
                </a:lnTo>
                <a:lnTo>
                  <a:pt x="1435417" y="1954695"/>
                </a:lnTo>
                <a:lnTo>
                  <a:pt x="1435416" y="1954695"/>
                </a:lnTo>
                <a:lnTo>
                  <a:pt x="1435416" y="1954694"/>
                </a:lnTo>
                <a:lnTo>
                  <a:pt x="1435416" y="1945715"/>
                </a:lnTo>
                <a:lnTo>
                  <a:pt x="1426435" y="1945715"/>
                </a:lnTo>
                <a:lnTo>
                  <a:pt x="1426435" y="1936734"/>
                </a:lnTo>
                <a:lnTo>
                  <a:pt x="1417456" y="1936734"/>
                </a:lnTo>
                <a:lnTo>
                  <a:pt x="1417456" y="1927754"/>
                </a:lnTo>
                <a:lnTo>
                  <a:pt x="1408476" y="1927754"/>
                </a:lnTo>
                <a:lnTo>
                  <a:pt x="1408475" y="1927754"/>
                </a:lnTo>
                <a:lnTo>
                  <a:pt x="1408475" y="1918774"/>
                </a:lnTo>
                <a:lnTo>
                  <a:pt x="1399495" y="1918774"/>
                </a:lnTo>
                <a:lnTo>
                  <a:pt x="1399495" y="1918773"/>
                </a:lnTo>
                <a:lnTo>
                  <a:pt x="1399495" y="1909794"/>
                </a:lnTo>
                <a:lnTo>
                  <a:pt x="1390514" y="1909794"/>
                </a:lnTo>
                <a:lnTo>
                  <a:pt x="1390514" y="1900813"/>
                </a:lnTo>
                <a:lnTo>
                  <a:pt x="1381535" y="1900813"/>
                </a:lnTo>
                <a:lnTo>
                  <a:pt x="1381534" y="1900813"/>
                </a:lnTo>
                <a:lnTo>
                  <a:pt x="1381534" y="1891833"/>
                </a:lnTo>
                <a:lnTo>
                  <a:pt x="1372554" y="1891833"/>
                </a:lnTo>
                <a:lnTo>
                  <a:pt x="1372554" y="1882853"/>
                </a:lnTo>
                <a:lnTo>
                  <a:pt x="1363574" y="1882853"/>
                </a:lnTo>
                <a:lnTo>
                  <a:pt x="1363574" y="1882852"/>
                </a:lnTo>
                <a:lnTo>
                  <a:pt x="1363574" y="1873872"/>
                </a:lnTo>
                <a:lnTo>
                  <a:pt x="1354594" y="1873872"/>
                </a:lnTo>
                <a:lnTo>
                  <a:pt x="1354593" y="1873872"/>
                </a:lnTo>
                <a:lnTo>
                  <a:pt x="1354593" y="1864893"/>
                </a:lnTo>
                <a:lnTo>
                  <a:pt x="1345615" y="1864893"/>
                </a:lnTo>
                <a:lnTo>
                  <a:pt x="1345615" y="1864892"/>
                </a:lnTo>
                <a:lnTo>
                  <a:pt x="1345614" y="1864892"/>
                </a:lnTo>
                <a:lnTo>
                  <a:pt x="1345613" y="1864892"/>
                </a:lnTo>
                <a:lnTo>
                  <a:pt x="1345613" y="1855912"/>
                </a:lnTo>
                <a:lnTo>
                  <a:pt x="1336634" y="1855912"/>
                </a:lnTo>
                <a:lnTo>
                  <a:pt x="1336633" y="1855912"/>
                </a:lnTo>
                <a:lnTo>
                  <a:pt x="1336633" y="1846932"/>
                </a:lnTo>
                <a:lnTo>
                  <a:pt x="1327654" y="1846932"/>
                </a:lnTo>
                <a:lnTo>
                  <a:pt x="1327653" y="1846932"/>
                </a:lnTo>
                <a:lnTo>
                  <a:pt x="1327653" y="1837952"/>
                </a:lnTo>
                <a:lnTo>
                  <a:pt x="1318674" y="1837952"/>
                </a:lnTo>
                <a:lnTo>
                  <a:pt x="1318672" y="1837952"/>
                </a:lnTo>
                <a:lnTo>
                  <a:pt x="1318672" y="1828971"/>
                </a:lnTo>
                <a:lnTo>
                  <a:pt x="1309693" y="1828971"/>
                </a:lnTo>
                <a:lnTo>
                  <a:pt x="1309692" y="1828971"/>
                </a:lnTo>
                <a:lnTo>
                  <a:pt x="1309692" y="1819991"/>
                </a:lnTo>
                <a:lnTo>
                  <a:pt x="1300713" y="1819991"/>
                </a:lnTo>
                <a:lnTo>
                  <a:pt x="1300712" y="1819991"/>
                </a:lnTo>
                <a:lnTo>
                  <a:pt x="1300712" y="1811011"/>
                </a:lnTo>
                <a:lnTo>
                  <a:pt x="1291733" y="1811011"/>
                </a:lnTo>
                <a:lnTo>
                  <a:pt x="1291732" y="1811011"/>
                </a:lnTo>
                <a:lnTo>
                  <a:pt x="1291732" y="1811010"/>
                </a:lnTo>
                <a:lnTo>
                  <a:pt x="1291732" y="1802031"/>
                </a:lnTo>
                <a:lnTo>
                  <a:pt x="1282752" y="1802031"/>
                </a:lnTo>
                <a:lnTo>
                  <a:pt x="1282751" y="1802031"/>
                </a:lnTo>
                <a:lnTo>
                  <a:pt x="1282751" y="1793050"/>
                </a:lnTo>
                <a:lnTo>
                  <a:pt x="1273772" y="1793050"/>
                </a:lnTo>
                <a:lnTo>
                  <a:pt x="1273771" y="1793050"/>
                </a:lnTo>
                <a:lnTo>
                  <a:pt x="1273771" y="1784070"/>
                </a:lnTo>
                <a:lnTo>
                  <a:pt x="1264792" y="1784070"/>
                </a:lnTo>
                <a:lnTo>
                  <a:pt x="1264792" y="1784069"/>
                </a:lnTo>
                <a:lnTo>
                  <a:pt x="1264791" y="1784069"/>
                </a:lnTo>
                <a:lnTo>
                  <a:pt x="1264791" y="1775090"/>
                </a:lnTo>
                <a:lnTo>
                  <a:pt x="1255812" y="1775090"/>
                </a:lnTo>
                <a:lnTo>
                  <a:pt x="1255812" y="1775089"/>
                </a:lnTo>
                <a:lnTo>
                  <a:pt x="1255811" y="1775089"/>
                </a:lnTo>
                <a:lnTo>
                  <a:pt x="1255811" y="1766110"/>
                </a:lnTo>
                <a:lnTo>
                  <a:pt x="1246831" y="1766110"/>
                </a:lnTo>
                <a:lnTo>
                  <a:pt x="1246831" y="1766109"/>
                </a:lnTo>
                <a:lnTo>
                  <a:pt x="1246831" y="1757129"/>
                </a:lnTo>
                <a:lnTo>
                  <a:pt x="1237851" y="1757129"/>
                </a:lnTo>
                <a:lnTo>
                  <a:pt x="1237851" y="1748149"/>
                </a:lnTo>
                <a:lnTo>
                  <a:pt x="1228871" y="1748149"/>
                </a:lnTo>
                <a:lnTo>
                  <a:pt x="1228870" y="1748149"/>
                </a:lnTo>
                <a:lnTo>
                  <a:pt x="1228870" y="1739169"/>
                </a:lnTo>
                <a:lnTo>
                  <a:pt x="1219891" y="1739169"/>
                </a:lnTo>
                <a:lnTo>
                  <a:pt x="1219891" y="1739168"/>
                </a:lnTo>
                <a:lnTo>
                  <a:pt x="1219890" y="1739168"/>
                </a:lnTo>
                <a:lnTo>
                  <a:pt x="1219890" y="1730189"/>
                </a:lnTo>
                <a:lnTo>
                  <a:pt x="1210910" y="1730189"/>
                </a:lnTo>
                <a:lnTo>
                  <a:pt x="1210910" y="1730188"/>
                </a:lnTo>
                <a:lnTo>
                  <a:pt x="1210910" y="1721208"/>
                </a:lnTo>
                <a:lnTo>
                  <a:pt x="1201930" y="1721208"/>
                </a:lnTo>
                <a:lnTo>
                  <a:pt x="1201930" y="1712228"/>
                </a:lnTo>
                <a:lnTo>
                  <a:pt x="1192950" y="1712228"/>
                </a:lnTo>
                <a:lnTo>
                  <a:pt x="1192949" y="1712228"/>
                </a:lnTo>
                <a:lnTo>
                  <a:pt x="1192949" y="1703248"/>
                </a:lnTo>
                <a:lnTo>
                  <a:pt x="1183970" y="1703248"/>
                </a:lnTo>
                <a:lnTo>
                  <a:pt x="1183970" y="1703247"/>
                </a:lnTo>
                <a:lnTo>
                  <a:pt x="1183969" y="1703247"/>
                </a:lnTo>
                <a:lnTo>
                  <a:pt x="1183969" y="1694267"/>
                </a:lnTo>
                <a:lnTo>
                  <a:pt x="1174989" y="1694267"/>
                </a:lnTo>
                <a:lnTo>
                  <a:pt x="1174989" y="1685287"/>
                </a:lnTo>
                <a:lnTo>
                  <a:pt x="1166009" y="1685287"/>
                </a:lnTo>
                <a:lnTo>
                  <a:pt x="1166009" y="1676307"/>
                </a:lnTo>
                <a:lnTo>
                  <a:pt x="1157029" y="1676307"/>
                </a:lnTo>
                <a:lnTo>
                  <a:pt x="1157028" y="1676307"/>
                </a:lnTo>
                <a:lnTo>
                  <a:pt x="1157028" y="1676306"/>
                </a:lnTo>
                <a:lnTo>
                  <a:pt x="1157028" y="1667327"/>
                </a:lnTo>
                <a:lnTo>
                  <a:pt x="1148049" y="1667327"/>
                </a:lnTo>
                <a:lnTo>
                  <a:pt x="1148049" y="1667326"/>
                </a:lnTo>
                <a:lnTo>
                  <a:pt x="1148048" y="1667326"/>
                </a:lnTo>
                <a:lnTo>
                  <a:pt x="1148048" y="1658347"/>
                </a:lnTo>
                <a:lnTo>
                  <a:pt x="1139068" y="1658347"/>
                </a:lnTo>
                <a:lnTo>
                  <a:pt x="1139068" y="1658346"/>
                </a:lnTo>
                <a:lnTo>
                  <a:pt x="1139068" y="1649366"/>
                </a:lnTo>
                <a:lnTo>
                  <a:pt x="1130088" y="1649366"/>
                </a:lnTo>
                <a:lnTo>
                  <a:pt x="1130088" y="1649365"/>
                </a:lnTo>
                <a:lnTo>
                  <a:pt x="1130087" y="1649365"/>
                </a:lnTo>
                <a:lnTo>
                  <a:pt x="1130087" y="1640386"/>
                </a:lnTo>
                <a:lnTo>
                  <a:pt x="1121108" y="1640386"/>
                </a:lnTo>
                <a:lnTo>
                  <a:pt x="1121107" y="1640386"/>
                </a:lnTo>
                <a:lnTo>
                  <a:pt x="1121107" y="1640385"/>
                </a:lnTo>
                <a:lnTo>
                  <a:pt x="1121107" y="1631406"/>
                </a:lnTo>
                <a:lnTo>
                  <a:pt x="1112128" y="1631406"/>
                </a:lnTo>
                <a:lnTo>
                  <a:pt x="1112128" y="1631405"/>
                </a:lnTo>
                <a:lnTo>
                  <a:pt x="1112127" y="1631405"/>
                </a:lnTo>
                <a:lnTo>
                  <a:pt x="1112127" y="1622426"/>
                </a:lnTo>
                <a:lnTo>
                  <a:pt x="1103147" y="1622426"/>
                </a:lnTo>
                <a:lnTo>
                  <a:pt x="1103147" y="1622425"/>
                </a:lnTo>
                <a:lnTo>
                  <a:pt x="1103146" y="1622425"/>
                </a:lnTo>
                <a:lnTo>
                  <a:pt x="1103146" y="1613445"/>
                </a:lnTo>
                <a:lnTo>
                  <a:pt x="1094167" y="1613445"/>
                </a:lnTo>
                <a:lnTo>
                  <a:pt x="1094167" y="1613444"/>
                </a:lnTo>
                <a:lnTo>
                  <a:pt x="1094166" y="1613444"/>
                </a:lnTo>
                <a:lnTo>
                  <a:pt x="1094166" y="1604464"/>
                </a:lnTo>
                <a:lnTo>
                  <a:pt x="1085186" y="1604464"/>
                </a:lnTo>
                <a:lnTo>
                  <a:pt x="1085186" y="1595485"/>
                </a:lnTo>
                <a:lnTo>
                  <a:pt x="1076207" y="1595485"/>
                </a:lnTo>
                <a:lnTo>
                  <a:pt x="1076207" y="1595484"/>
                </a:lnTo>
                <a:lnTo>
                  <a:pt x="1076206" y="1595484"/>
                </a:lnTo>
                <a:lnTo>
                  <a:pt x="1076206" y="1586504"/>
                </a:lnTo>
                <a:lnTo>
                  <a:pt x="1067226" y="1586504"/>
                </a:lnTo>
                <a:lnTo>
                  <a:pt x="1067225" y="1586504"/>
                </a:lnTo>
                <a:lnTo>
                  <a:pt x="1067225" y="1577524"/>
                </a:lnTo>
                <a:lnTo>
                  <a:pt x="1058246" y="1577524"/>
                </a:lnTo>
                <a:lnTo>
                  <a:pt x="1058246" y="1568544"/>
                </a:lnTo>
                <a:lnTo>
                  <a:pt x="1049266" y="1568544"/>
                </a:lnTo>
                <a:lnTo>
                  <a:pt x="1049265" y="1568544"/>
                </a:lnTo>
                <a:lnTo>
                  <a:pt x="1049265" y="1568543"/>
                </a:lnTo>
                <a:lnTo>
                  <a:pt x="1049265" y="1559563"/>
                </a:lnTo>
                <a:lnTo>
                  <a:pt x="1040285" y="1559563"/>
                </a:lnTo>
                <a:lnTo>
                  <a:pt x="1040285" y="1550583"/>
                </a:lnTo>
                <a:lnTo>
                  <a:pt x="1031305" y="1550583"/>
                </a:lnTo>
                <a:lnTo>
                  <a:pt x="1031304" y="1550583"/>
                </a:lnTo>
                <a:lnTo>
                  <a:pt x="1031304" y="1541603"/>
                </a:lnTo>
                <a:lnTo>
                  <a:pt x="1022325" y="1541603"/>
                </a:lnTo>
                <a:lnTo>
                  <a:pt x="1022325" y="1541602"/>
                </a:lnTo>
                <a:lnTo>
                  <a:pt x="1022324" y="1541602"/>
                </a:lnTo>
                <a:lnTo>
                  <a:pt x="1022324" y="1532623"/>
                </a:lnTo>
                <a:lnTo>
                  <a:pt x="1013344" y="1532623"/>
                </a:lnTo>
                <a:lnTo>
                  <a:pt x="1013344" y="1532622"/>
                </a:lnTo>
                <a:lnTo>
                  <a:pt x="1013344" y="1523642"/>
                </a:lnTo>
                <a:lnTo>
                  <a:pt x="1004364" y="1523642"/>
                </a:lnTo>
                <a:lnTo>
                  <a:pt x="1004364" y="1514662"/>
                </a:lnTo>
                <a:lnTo>
                  <a:pt x="995384" y="1514662"/>
                </a:lnTo>
                <a:lnTo>
                  <a:pt x="995384" y="1514661"/>
                </a:lnTo>
                <a:lnTo>
                  <a:pt x="995383" y="1514661"/>
                </a:lnTo>
                <a:lnTo>
                  <a:pt x="995383" y="1505682"/>
                </a:lnTo>
                <a:lnTo>
                  <a:pt x="986404" y="1505682"/>
                </a:lnTo>
                <a:lnTo>
                  <a:pt x="986404" y="1505681"/>
                </a:lnTo>
                <a:lnTo>
                  <a:pt x="986403" y="1505681"/>
                </a:lnTo>
                <a:lnTo>
                  <a:pt x="986403" y="1496702"/>
                </a:lnTo>
                <a:lnTo>
                  <a:pt x="977423" y="1496702"/>
                </a:lnTo>
                <a:lnTo>
                  <a:pt x="977423" y="1496701"/>
                </a:lnTo>
                <a:lnTo>
                  <a:pt x="977423" y="1487721"/>
                </a:lnTo>
                <a:lnTo>
                  <a:pt x="968443" y="1487721"/>
                </a:lnTo>
                <a:lnTo>
                  <a:pt x="968443" y="1478741"/>
                </a:lnTo>
                <a:lnTo>
                  <a:pt x="959463" y="1478741"/>
                </a:lnTo>
                <a:lnTo>
                  <a:pt x="959462" y="1478741"/>
                </a:lnTo>
                <a:lnTo>
                  <a:pt x="959462" y="1469761"/>
                </a:lnTo>
                <a:lnTo>
                  <a:pt x="950483" y="1469761"/>
                </a:lnTo>
                <a:lnTo>
                  <a:pt x="950483" y="1469760"/>
                </a:lnTo>
                <a:lnTo>
                  <a:pt x="950482" y="1469760"/>
                </a:lnTo>
                <a:lnTo>
                  <a:pt x="950482" y="1460781"/>
                </a:lnTo>
                <a:lnTo>
                  <a:pt x="941502" y="1460781"/>
                </a:lnTo>
                <a:lnTo>
                  <a:pt x="941502" y="1460780"/>
                </a:lnTo>
                <a:lnTo>
                  <a:pt x="941502" y="1451800"/>
                </a:lnTo>
                <a:lnTo>
                  <a:pt x="932522" y="1451800"/>
                </a:lnTo>
                <a:lnTo>
                  <a:pt x="932522" y="1442820"/>
                </a:lnTo>
                <a:lnTo>
                  <a:pt x="923542" y="1442820"/>
                </a:lnTo>
                <a:lnTo>
                  <a:pt x="923541" y="1442820"/>
                </a:lnTo>
                <a:lnTo>
                  <a:pt x="923541" y="1433840"/>
                </a:lnTo>
                <a:lnTo>
                  <a:pt x="914562" y="1433840"/>
                </a:lnTo>
                <a:lnTo>
                  <a:pt x="914562" y="1433839"/>
                </a:lnTo>
                <a:lnTo>
                  <a:pt x="914561" y="1433839"/>
                </a:lnTo>
                <a:lnTo>
                  <a:pt x="914561" y="1424859"/>
                </a:lnTo>
                <a:lnTo>
                  <a:pt x="905581" y="1424859"/>
                </a:lnTo>
                <a:lnTo>
                  <a:pt x="905581" y="1415880"/>
                </a:lnTo>
                <a:lnTo>
                  <a:pt x="896602" y="1415880"/>
                </a:lnTo>
                <a:lnTo>
                  <a:pt x="896602" y="1415879"/>
                </a:lnTo>
                <a:lnTo>
                  <a:pt x="896601" y="1415879"/>
                </a:lnTo>
                <a:lnTo>
                  <a:pt x="896601" y="1406899"/>
                </a:lnTo>
                <a:lnTo>
                  <a:pt x="887621" y="1406899"/>
                </a:lnTo>
                <a:lnTo>
                  <a:pt x="887620" y="1406899"/>
                </a:lnTo>
                <a:lnTo>
                  <a:pt x="887620" y="1397919"/>
                </a:lnTo>
                <a:lnTo>
                  <a:pt x="878641" y="1397919"/>
                </a:lnTo>
                <a:lnTo>
                  <a:pt x="878641" y="1388939"/>
                </a:lnTo>
                <a:lnTo>
                  <a:pt x="869661" y="1388939"/>
                </a:lnTo>
                <a:lnTo>
                  <a:pt x="869660" y="1388939"/>
                </a:lnTo>
                <a:lnTo>
                  <a:pt x="869660" y="1388938"/>
                </a:lnTo>
                <a:lnTo>
                  <a:pt x="869660" y="1379958"/>
                </a:lnTo>
                <a:lnTo>
                  <a:pt x="860680" y="1379958"/>
                </a:lnTo>
                <a:lnTo>
                  <a:pt x="860680" y="1370978"/>
                </a:lnTo>
                <a:lnTo>
                  <a:pt x="851700" y="1370978"/>
                </a:lnTo>
                <a:lnTo>
                  <a:pt x="851699" y="1370978"/>
                </a:lnTo>
                <a:lnTo>
                  <a:pt x="851699" y="1361998"/>
                </a:lnTo>
                <a:lnTo>
                  <a:pt x="842720" y="1361998"/>
                </a:lnTo>
                <a:lnTo>
                  <a:pt x="842720" y="1361997"/>
                </a:lnTo>
                <a:lnTo>
                  <a:pt x="842719" y="1361997"/>
                </a:lnTo>
                <a:lnTo>
                  <a:pt x="842719" y="1353018"/>
                </a:lnTo>
                <a:lnTo>
                  <a:pt x="833739" y="1353018"/>
                </a:lnTo>
                <a:lnTo>
                  <a:pt x="833739" y="1353017"/>
                </a:lnTo>
                <a:lnTo>
                  <a:pt x="833739" y="1344037"/>
                </a:lnTo>
                <a:lnTo>
                  <a:pt x="824759" y="1344037"/>
                </a:lnTo>
                <a:lnTo>
                  <a:pt x="824759" y="1335057"/>
                </a:lnTo>
                <a:lnTo>
                  <a:pt x="815779" y="1335057"/>
                </a:lnTo>
                <a:lnTo>
                  <a:pt x="815779" y="1335056"/>
                </a:lnTo>
                <a:lnTo>
                  <a:pt x="815778" y="1335056"/>
                </a:lnTo>
                <a:lnTo>
                  <a:pt x="815778" y="1326077"/>
                </a:lnTo>
                <a:lnTo>
                  <a:pt x="806800" y="1326077"/>
                </a:lnTo>
                <a:lnTo>
                  <a:pt x="806799" y="1326077"/>
                </a:lnTo>
                <a:lnTo>
                  <a:pt x="806799" y="1326076"/>
                </a:lnTo>
                <a:lnTo>
                  <a:pt x="806798" y="1326076"/>
                </a:lnTo>
                <a:lnTo>
                  <a:pt x="806798" y="1317097"/>
                </a:lnTo>
                <a:lnTo>
                  <a:pt x="797818" y="1317097"/>
                </a:lnTo>
                <a:lnTo>
                  <a:pt x="797818" y="1317096"/>
                </a:lnTo>
                <a:lnTo>
                  <a:pt x="797818" y="1308116"/>
                </a:lnTo>
                <a:lnTo>
                  <a:pt x="788839" y="1308116"/>
                </a:lnTo>
                <a:lnTo>
                  <a:pt x="788838" y="1308116"/>
                </a:lnTo>
                <a:lnTo>
                  <a:pt x="788838" y="1299136"/>
                </a:lnTo>
                <a:lnTo>
                  <a:pt x="779859" y="1299136"/>
                </a:lnTo>
                <a:lnTo>
                  <a:pt x="779858" y="1299136"/>
                </a:lnTo>
                <a:lnTo>
                  <a:pt x="779857" y="1299136"/>
                </a:lnTo>
                <a:lnTo>
                  <a:pt x="779857" y="1290156"/>
                </a:lnTo>
                <a:lnTo>
                  <a:pt x="770878" y="1290156"/>
                </a:lnTo>
                <a:lnTo>
                  <a:pt x="770878" y="1290155"/>
                </a:lnTo>
                <a:lnTo>
                  <a:pt x="770877" y="1290155"/>
                </a:lnTo>
                <a:lnTo>
                  <a:pt x="770877" y="1281176"/>
                </a:lnTo>
                <a:lnTo>
                  <a:pt x="761897" y="1281176"/>
                </a:lnTo>
                <a:lnTo>
                  <a:pt x="761897" y="1281175"/>
                </a:lnTo>
                <a:lnTo>
                  <a:pt x="761897" y="1272195"/>
                </a:lnTo>
                <a:lnTo>
                  <a:pt x="752918" y="1272195"/>
                </a:lnTo>
                <a:lnTo>
                  <a:pt x="752917" y="1272195"/>
                </a:lnTo>
                <a:lnTo>
                  <a:pt x="752917" y="1263215"/>
                </a:lnTo>
                <a:lnTo>
                  <a:pt x="743937" y="1263215"/>
                </a:lnTo>
                <a:lnTo>
                  <a:pt x="743936" y="1263215"/>
                </a:lnTo>
                <a:lnTo>
                  <a:pt x="743936" y="1254235"/>
                </a:lnTo>
                <a:lnTo>
                  <a:pt x="734957" y="1254235"/>
                </a:lnTo>
                <a:lnTo>
                  <a:pt x="734957" y="1254234"/>
                </a:lnTo>
                <a:lnTo>
                  <a:pt x="734956" y="1254234"/>
                </a:lnTo>
                <a:lnTo>
                  <a:pt x="734956" y="1245254"/>
                </a:lnTo>
                <a:lnTo>
                  <a:pt x="725977" y="1245254"/>
                </a:lnTo>
                <a:lnTo>
                  <a:pt x="725976" y="1245254"/>
                </a:lnTo>
                <a:lnTo>
                  <a:pt x="725976" y="1236275"/>
                </a:lnTo>
                <a:lnTo>
                  <a:pt x="716997" y="1236275"/>
                </a:lnTo>
                <a:lnTo>
                  <a:pt x="716997" y="1236274"/>
                </a:lnTo>
                <a:lnTo>
                  <a:pt x="716996" y="1236274"/>
                </a:lnTo>
                <a:lnTo>
                  <a:pt x="716996" y="1227294"/>
                </a:lnTo>
                <a:lnTo>
                  <a:pt x="708016" y="1227294"/>
                </a:lnTo>
                <a:lnTo>
                  <a:pt x="708016" y="1218314"/>
                </a:lnTo>
                <a:lnTo>
                  <a:pt x="699036" y="1218314"/>
                </a:lnTo>
                <a:lnTo>
                  <a:pt x="699036" y="1209334"/>
                </a:lnTo>
                <a:lnTo>
                  <a:pt x="690056" y="1209334"/>
                </a:lnTo>
                <a:lnTo>
                  <a:pt x="690055" y="1209334"/>
                </a:lnTo>
                <a:lnTo>
                  <a:pt x="690055" y="1200353"/>
                </a:lnTo>
                <a:lnTo>
                  <a:pt x="681076" y="1200353"/>
                </a:lnTo>
                <a:lnTo>
                  <a:pt x="681075" y="1200353"/>
                </a:lnTo>
                <a:lnTo>
                  <a:pt x="681075" y="1191373"/>
                </a:lnTo>
                <a:lnTo>
                  <a:pt x="672095" y="1191373"/>
                </a:lnTo>
                <a:lnTo>
                  <a:pt x="672095" y="1182393"/>
                </a:lnTo>
                <a:lnTo>
                  <a:pt x="663115" y="1182393"/>
                </a:lnTo>
                <a:lnTo>
                  <a:pt x="663115" y="1182392"/>
                </a:lnTo>
                <a:lnTo>
                  <a:pt x="663115" y="1173413"/>
                </a:lnTo>
                <a:lnTo>
                  <a:pt x="654134" y="1173413"/>
                </a:lnTo>
                <a:lnTo>
                  <a:pt x="654134" y="1164432"/>
                </a:lnTo>
                <a:lnTo>
                  <a:pt x="645155" y="1164432"/>
                </a:lnTo>
                <a:lnTo>
                  <a:pt x="645154" y="1164432"/>
                </a:lnTo>
                <a:lnTo>
                  <a:pt x="645154" y="1155452"/>
                </a:lnTo>
                <a:lnTo>
                  <a:pt x="636174" y="1155452"/>
                </a:lnTo>
                <a:lnTo>
                  <a:pt x="636174" y="1155451"/>
                </a:lnTo>
                <a:lnTo>
                  <a:pt x="636174" y="1146472"/>
                </a:lnTo>
                <a:lnTo>
                  <a:pt x="627194" y="1146472"/>
                </a:lnTo>
                <a:lnTo>
                  <a:pt x="627194" y="1146471"/>
                </a:lnTo>
                <a:lnTo>
                  <a:pt x="627194" y="1137492"/>
                </a:lnTo>
                <a:lnTo>
                  <a:pt x="618213" y="1137492"/>
                </a:lnTo>
                <a:lnTo>
                  <a:pt x="618213" y="1137491"/>
                </a:lnTo>
                <a:lnTo>
                  <a:pt x="618213" y="1128511"/>
                </a:lnTo>
                <a:lnTo>
                  <a:pt x="609234" y="1128511"/>
                </a:lnTo>
                <a:lnTo>
                  <a:pt x="609233" y="1128511"/>
                </a:lnTo>
                <a:lnTo>
                  <a:pt x="609233" y="1119531"/>
                </a:lnTo>
                <a:lnTo>
                  <a:pt x="600253" y="1119531"/>
                </a:lnTo>
                <a:lnTo>
                  <a:pt x="600253" y="1110551"/>
                </a:lnTo>
                <a:lnTo>
                  <a:pt x="591273" y="1110551"/>
                </a:lnTo>
                <a:lnTo>
                  <a:pt x="591273" y="1110550"/>
                </a:lnTo>
                <a:lnTo>
                  <a:pt x="591272" y="1110550"/>
                </a:lnTo>
                <a:lnTo>
                  <a:pt x="591272" y="1101571"/>
                </a:lnTo>
                <a:lnTo>
                  <a:pt x="582292" y="1101571"/>
                </a:lnTo>
                <a:lnTo>
                  <a:pt x="582292" y="1101570"/>
                </a:lnTo>
                <a:lnTo>
                  <a:pt x="582292" y="1092590"/>
                </a:lnTo>
                <a:lnTo>
                  <a:pt x="573313" y="1092590"/>
                </a:lnTo>
                <a:lnTo>
                  <a:pt x="573312" y="1092590"/>
                </a:lnTo>
                <a:lnTo>
                  <a:pt x="573312" y="1083610"/>
                </a:lnTo>
                <a:lnTo>
                  <a:pt x="564332" y="1083610"/>
                </a:lnTo>
                <a:lnTo>
                  <a:pt x="564331" y="1083610"/>
                </a:lnTo>
                <a:lnTo>
                  <a:pt x="564331" y="1074630"/>
                </a:lnTo>
                <a:lnTo>
                  <a:pt x="555352" y="1074630"/>
                </a:lnTo>
                <a:lnTo>
                  <a:pt x="555352" y="1074629"/>
                </a:lnTo>
                <a:lnTo>
                  <a:pt x="555351" y="1074629"/>
                </a:lnTo>
                <a:lnTo>
                  <a:pt x="555351" y="1065649"/>
                </a:lnTo>
                <a:lnTo>
                  <a:pt x="546371" y="1065649"/>
                </a:lnTo>
                <a:lnTo>
                  <a:pt x="546371" y="1056670"/>
                </a:lnTo>
                <a:lnTo>
                  <a:pt x="537391" y="1056670"/>
                </a:lnTo>
                <a:lnTo>
                  <a:pt x="537391" y="1056669"/>
                </a:lnTo>
                <a:lnTo>
                  <a:pt x="537391" y="1047689"/>
                </a:lnTo>
                <a:lnTo>
                  <a:pt x="528411" y="1047689"/>
                </a:lnTo>
                <a:lnTo>
                  <a:pt x="528410" y="1047689"/>
                </a:lnTo>
                <a:lnTo>
                  <a:pt x="528410" y="1038709"/>
                </a:lnTo>
                <a:lnTo>
                  <a:pt x="519431" y="1038709"/>
                </a:lnTo>
                <a:lnTo>
                  <a:pt x="519430" y="1038709"/>
                </a:lnTo>
                <a:lnTo>
                  <a:pt x="519430" y="1029729"/>
                </a:lnTo>
                <a:lnTo>
                  <a:pt x="510450" y="1029729"/>
                </a:lnTo>
                <a:lnTo>
                  <a:pt x="510450" y="1029728"/>
                </a:lnTo>
                <a:lnTo>
                  <a:pt x="510450" y="1020748"/>
                </a:lnTo>
                <a:lnTo>
                  <a:pt x="501470" y="1020748"/>
                </a:lnTo>
                <a:lnTo>
                  <a:pt x="501469" y="1020748"/>
                </a:lnTo>
                <a:lnTo>
                  <a:pt x="501469" y="1011768"/>
                </a:lnTo>
                <a:lnTo>
                  <a:pt x="492490" y="1011768"/>
                </a:lnTo>
                <a:lnTo>
                  <a:pt x="492489" y="1011768"/>
                </a:lnTo>
                <a:lnTo>
                  <a:pt x="492489" y="1002788"/>
                </a:lnTo>
                <a:lnTo>
                  <a:pt x="483510" y="1002788"/>
                </a:lnTo>
                <a:lnTo>
                  <a:pt x="483509" y="1002788"/>
                </a:lnTo>
                <a:lnTo>
                  <a:pt x="483509" y="1002787"/>
                </a:lnTo>
                <a:lnTo>
                  <a:pt x="483509" y="993808"/>
                </a:lnTo>
                <a:lnTo>
                  <a:pt x="474529" y="993808"/>
                </a:lnTo>
                <a:lnTo>
                  <a:pt x="474528" y="993808"/>
                </a:lnTo>
                <a:lnTo>
                  <a:pt x="474528" y="984827"/>
                </a:lnTo>
                <a:lnTo>
                  <a:pt x="465549" y="984827"/>
                </a:lnTo>
                <a:lnTo>
                  <a:pt x="465548" y="984827"/>
                </a:lnTo>
                <a:lnTo>
                  <a:pt x="465548" y="975847"/>
                </a:lnTo>
                <a:lnTo>
                  <a:pt x="456568" y="975847"/>
                </a:lnTo>
                <a:lnTo>
                  <a:pt x="456568" y="975846"/>
                </a:lnTo>
                <a:lnTo>
                  <a:pt x="456568" y="966867"/>
                </a:lnTo>
                <a:lnTo>
                  <a:pt x="447588" y="966867"/>
                </a:lnTo>
                <a:lnTo>
                  <a:pt x="447588" y="966866"/>
                </a:lnTo>
                <a:lnTo>
                  <a:pt x="447588" y="957887"/>
                </a:lnTo>
                <a:lnTo>
                  <a:pt x="438607" y="957887"/>
                </a:lnTo>
                <a:lnTo>
                  <a:pt x="438607" y="948906"/>
                </a:lnTo>
                <a:lnTo>
                  <a:pt x="429628" y="948906"/>
                </a:lnTo>
                <a:lnTo>
                  <a:pt x="429628" y="939926"/>
                </a:lnTo>
                <a:lnTo>
                  <a:pt x="420647" y="939926"/>
                </a:lnTo>
                <a:lnTo>
                  <a:pt x="420647" y="930946"/>
                </a:lnTo>
                <a:lnTo>
                  <a:pt x="411667" y="930946"/>
                </a:lnTo>
                <a:lnTo>
                  <a:pt x="411667" y="930945"/>
                </a:lnTo>
                <a:lnTo>
                  <a:pt x="411667" y="921966"/>
                </a:lnTo>
                <a:lnTo>
                  <a:pt x="402686" y="921966"/>
                </a:lnTo>
                <a:lnTo>
                  <a:pt x="402686" y="912985"/>
                </a:lnTo>
                <a:lnTo>
                  <a:pt x="393707" y="912985"/>
                </a:lnTo>
                <a:lnTo>
                  <a:pt x="393706" y="912985"/>
                </a:lnTo>
                <a:lnTo>
                  <a:pt x="393706" y="904005"/>
                </a:lnTo>
                <a:lnTo>
                  <a:pt x="384726" y="904005"/>
                </a:lnTo>
                <a:lnTo>
                  <a:pt x="384726" y="895025"/>
                </a:lnTo>
                <a:lnTo>
                  <a:pt x="375746" y="895025"/>
                </a:lnTo>
                <a:lnTo>
                  <a:pt x="375746" y="895024"/>
                </a:lnTo>
                <a:lnTo>
                  <a:pt x="375746" y="886044"/>
                </a:lnTo>
                <a:lnTo>
                  <a:pt x="366765" y="886044"/>
                </a:lnTo>
                <a:lnTo>
                  <a:pt x="366765" y="877064"/>
                </a:lnTo>
                <a:lnTo>
                  <a:pt x="357785" y="877064"/>
                </a:lnTo>
                <a:lnTo>
                  <a:pt x="357785" y="868084"/>
                </a:lnTo>
                <a:lnTo>
                  <a:pt x="348805" y="868084"/>
                </a:lnTo>
                <a:lnTo>
                  <a:pt x="348805" y="859104"/>
                </a:lnTo>
                <a:lnTo>
                  <a:pt x="339825" y="859104"/>
                </a:lnTo>
                <a:lnTo>
                  <a:pt x="339825" y="850124"/>
                </a:lnTo>
                <a:lnTo>
                  <a:pt x="330844" y="850124"/>
                </a:lnTo>
                <a:lnTo>
                  <a:pt x="330844" y="841143"/>
                </a:lnTo>
                <a:lnTo>
                  <a:pt x="321864" y="841143"/>
                </a:lnTo>
                <a:lnTo>
                  <a:pt x="321864" y="832163"/>
                </a:lnTo>
                <a:lnTo>
                  <a:pt x="312884" y="832163"/>
                </a:lnTo>
                <a:lnTo>
                  <a:pt x="312884" y="823183"/>
                </a:lnTo>
                <a:lnTo>
                  <a:pt x="303904" y="823183"/>
                </a:lnTo>
                <a:lnTo>
                  <a:pt x="303904" y="814203"/>
                </a:lnTo>
                <a:lnTo>
                  <a:pt x="294923" y="814203"/>
                </a:lnTo>
                <a:lnTo>
                  <a:pt x="294923" y="805222"/>
                </a:lnTo>
                <a:lnTo>
                  <a:pt x="285943" y="805222"/>
                </a:lnTo>
                <a:lnTo>
                  <a:pt x="285943" y="790164"/>
                </a:lnTo>
                <a:lnTo>
                  <a:pt x="277814" y="790164"/>
                </a:lnTo>
                <a:lnTo>
                  <a:pt x="277814" y="790163"/>
                </a:lnTo>
                <a:lnTo>
                  <a:pt x="277814" y="781183"/>
                </a:lnTo>
                <a:lnTo>
                  <a:pt x="268834" y="781183"/>
                </a:lnTo>
                <a:lnTo>
                  <a:pt x="268834" y="772203"/>
                </a:lnTo>
                <a:lnTo>
                  <a:pt x="259854" y="772203"/>
                </a:lnTo>
                <a:lnTo>
                  <a:pt x="259854" y="763223"/>
                </a:lnTo>
                <a:lnTo>
                  <a:pt x="250874" y="763223"/>
                </a:lnTo>
                <a:lnTo>
                  <a:pt x="250874" y="754243"/>
                </a:lnTo>
                <a:lnTo>
                  <a:pt x="241893" y="754243"/>
                </a:lnTo>
                <a:lnTo>
                  <a:pt x="241893" y="745262"/>
                </a:lnTo>
                <a:lnTo>
                  <a:pt x="232913" y="745262"/>
                </a:lnTo>
                <a:lnTo>
                  <a:pt x="232913" y="736282"/>
                </a:lnTo>
                <a:lnTo>
                  <a:pt x="223933" y="736282"/>
                </a:lnTo>
                <a:lnTo>
                  <a:pt x="223933" y="727302"/>
                </a:lnTo>
                <a:lnTo>
                  <a:pt x="214953" y="727302"/>
                </a:lnTo>
                <a:lnTo>
                  <a:pt x="214953" y="718322"/>
                </a:lnTo>
                <a:lnTo>
                  <a:pt x="205972" y="718322"/>
                </a:lnTo>
                <a:lnTo>
                  <a:pt x="205972" y="709341"/>
                </a:lnTo>
                <a:lnTo>
                  <a:pt x="196992" y="709341"/>
                </a:lnTo>
                <a:lnTo>
                  <a:pt x="196992" y="694283"/>
                </a:lnTo>
                <a:lnTo>
                  <a:pt x="188863" y="694283"/>
                </a:lnTo>
                <a:lnTo>
                  <a:pt x="188863" y="304326"/>
                </a:lnTo>
                <a:lnTo>
                  <a:pt x="186883" y="304326"/>
                </a:lnTo>
                <a:lnTo>
                  <a:pt x="186883" y="304325"/>
                </a:lnTo>
                <a:lnTo>
                  <a:pt x="186883" y="295345"/>
                </a:lnTo>
                <a:lnTo>
                  <a:pt x="177902" y="295345"/>
                </a:lnTo>
                <a:lnTo>
                  <a:pt x="177902" y="286365"/>
                </a:lnTo>
                <a:lnTo>
                  <a:pt x="168922" y="286365"/>
                </a:lnTo>
                <a:lnTo>
                  <a:pt x="168922" y="277385"/>
                </a:lnTo>
                <a:lnTo>
                  <a:pt x="159942" y="277385"/>
                </a:lnTo>
                <a:lnTo>
                  <a:pt x="159942" y="268405"/>
                </a:lnTo>
                <a:lnTo>
                  <a:pt x="150962" y="268405"/>
                </a:lnTo>
                <a:lnTo>
                  <a:pt x="150962" y="259425"/>
                </a:lnTo>
                <a:lnTo>
                  <a:pt x="141981" y="259425"/>
                </a:lnTo>
                <a:lnTo>
                  <a:pt x="141981" y="250444"/>
                </a:lnTo>
                <a:lnTo>
                  <a:pt x="133001" y="250444"/>
                </a:lnTo>
                <a:lnTo>
                  <a:pt x="133001" y="241464"/>
                </a:lnTo>
                <a:lnTo>
                  <a:pt x="124021" y="241464"/>
                </a:lnTo>
                <a:lnTo>
                  <a:pt x="124021" y="232484"/>
                </a:lnTo>
                <a:lnTo>
                  <a:pt x="115041" y="232484"/>
                </a:lnTo>
                <a:lnTo>
                  <a:pt x="115041" y="223504"/>
                </a:lnTo>
                <a:lnTo>
                  <a:pt x="106060" y="223504"/>
                </a:lnTo>
                <a:lnTo>
                  <a:pt x="106060" y="214523"/>
                </a:lnTo>
                <a:lnTo>
                  <a:pt x="97080" y="214523"/>
                </a:lnTo>
                <a:lnTo>
                  <a:pt x="97080" y="199465"/>
                </a:lnTo>
                <a:lnTo>
                  <a:pt x="88951" y="199465"/>
                </a:lnTo>
                <a:lnTo>
                  <a:pt x="88951" y="199464"/>
                </a:lnTo>
                <a:lnTo>
                  <a:pt x="88951" y="190484"/>
                </a:lnTo>
                <a:lnTo>
                  <a:pt x="79971" y="190484"/>
                </a:lnTo>
                <a:lnTo>
                  <a:pt x="79971" y="181504"/>
                </a:lnTo>
                <a:lnTo>
                  <a:pt x="70991" y="181504"/>
                </a:lnTo>
                <a:lnTo>
                  <a:pt x="70991" y="172524"/>
                </a:lnTo>
                <a:lnTo>
                  <a:pt x="62011" y="172524"/>
                </a:lnTo>
                <a:lnTo>
                  <a:pt x="62011" y="163544"/>
                </a:lnTo>
                <a:lnTo>
                  <a:pt x="53030" y="163544"/>
                </a:lnTo>
                <a:lnTo>
                  <a:pt x="53030" y="154563"/>
                </a:lnTo>
                <a:lnTo>
                  <a:pt x="44050" y="154563"/>
                </a:lnTo>
                <a:lnTo>
                  <a:pt x="44050" y="145583"/>
                </a:lnTo>
                <a:lnTo>
                  <a:pt x="35070" y="145583"/>
                </a:lnTo>
                <a:lnTo>
                  <a:pt x="35070" y="136603"/>
                </a:lnTo>
                <a:lnTo>
                  <a:pt x="26090" y="136603"/>
                </a:lnTo>
                <a:lnTo>
                  <a:pt x="26090" y="127623"/>
                </a:lnTo>
                <a:lnTo>
                  <a:pt x="17109" y="127623"/>
                </a:lnTo>
                <a:lnTo>
                  <a:pt x="17109" y="118642"/>
                </a:lnTo>
                <a:lnTo>
                  <a:pt x="8129" y="118642"/>
                </a:lnTo>
                <a:lnTo>
                  <a:pt x="8129" y="103584"/>
                </a:lnTo>
                <a:lnTo>
                  <a:pt x="0" y="103584"/>
                </a:lnTo>
                <a:lnTo>
                  <a:pt x="0" y="37058"/>
                </a:lnTo>
                <a:lnTo>
                  <a:pt x="451396" y="37058"/>
                </a:lnTo>
                <a:lnTo>
                  <a:pt x="451396" y="52116"/>
                </a:lnTo>
                <a:lnTo>
                  <a:pt x="459525" y="52116"/>
                </a:lnTo>
                <a:lnTo>
                  <a:pt x="459525" y="61097"/>
                </a:lnTo>
                <a:lnTo>
                  <a:pt x="468505" y="61097"/>
                </a:lnTo>
                <a:lnTo>
                  <a:pt x="468505" y="70077"/>
                </a:lnTo>
                <a:lnTo>
                  <a:pt x="477486" y="70077"/>
                </a:lnTo>
                <a:lnTo>
                  <a:pt x="477486" y="79057"/>
                </a:lnTo>
                <a:lnTo>
                  <a:pt x="486466" y="79057"/>
                </a:lnTo>
                <a:lnTo>
                  <a:pt x="486466" y="88037"/>
                </a:lnTo>
                <a:lnTo>
                  <a:pt x="495446" y="88037"/>
                </a:lnTo>
                <a:lnTo>
                  <a:pt x="495446" y="97018"/>
                </a:lnTo>
                <a:lnTo>
                  <a:pt x="504426" y="97018"/>
                </a:lnTo>
                <a:lnTo>
                  <a:pt x="504426" y="105998"/>
                </a:lnTo>
                <a:lnTo>
                  <a:pt x="513407" y="105998"/>
                </a:lnTo>
                <a:lnTo>
                  <a:pt x="513407" y="114978"/>
                </a:lnTo>
                <a:lnTo>
                  <a:pt x="522387" y="114978"/>
                </a:lnTo>
                <a:lnTo>
                  <a:pt x="522387" y="123958"/>
                </a:lnTo>
                <a:lnTo>
                  <a:pt x="531367" y="123958"/>
                </a:lnTo>
                <a:lnTo>
                  <a:pt x="531367" y="132938"/>
                </a:lnTo>
                <a:lnTo>
                  <a:pt x="540347" y="132938"/>
                </a:lnTo>
                <a:lnTo>
                  <a:pt x="540347" y="132939"/>
                </a:lnTo>
                <a:lnTo>
                  <a:pt x="540347" y="141919"/>
                </a:lnTo>
                <a:lnTo>
                  <a:pt x="543372" y="141919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任意多边形 126"/>
          <p:cNvSpPr>
            <a:spLocks noChangeAspect="1"/>
          </p:cNvSpPr>
          <p:nvPr/>
        </p:nvSpPr>
        <p:spPr>
          <a:xfrm rot="2567651" flipH="1">
            <a:off x="-59043" y="-10911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55845" y="821925"/>
            <a:ext cx="814691" cy="815296"/>
            <a:chOff x="155845" y="178980"/>
            <a:chExt cx="814691" cy="815296"/>
          </a:xfrm>
        </p:grpSpPr>
        <p:sp>
          <p:nvSpPr>
            <p:cNvPr id="25" name="椭圆 24"/>
            <p:cNvSpPr/>
            <p:nvPr/>
          </p:nvSpPr>
          <p:spPr>
            <a:xfrm>
              <a:off x="155845" y="179588"/>
              <a:ext cx="814691" cy="81468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3285" y="17898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序</a:t>
              </a:r>
              <a:endParaRPr lang="zh-CN" altLang="en-US" sz="4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143175"/>
            <a:ext cx="11542133" cy="309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5058"/>
            <a:ext cx="13356000" cy="3744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5982928" y="1587340"/>
            <a:ext cx="252000" cy="272413"/>
          </a:xfrm>
          <a:prstGeom prst="triangl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6187" y="4614865"/>
            <a:ext cx="4709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YOU THEME</a:t>
            </a:r>
            <a:endParaRPr lang="zh-CN" altLang="en-US" sz="4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497473" y="133820"/>
            <a:ext cx="1224005" cy="1271005"/>
            <a:chOff x="2522863" y="2284605"/>
            <a:chExt cx="1038917" cy="1078810"/>
          </a:xfrm>
        </p:grpSpPr>
        <p:sp>
          <p:nvSpPr>
            <p:cNvPr id="38" name="椭圆 37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24017" y="2284605"/>
              <a:ext cx="875141" cy="940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贰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5046674" y="5384306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52462" y="2960702"/>
            <a:ext cx="2595781" cy="1440000"/>
            <a:chOff x="4752462" y="2960702"/>
            <a:chExt cx="2595781" cy="1440000"/>
          </a:xfrm>
          <a:solidFill>
            <a:srgbClr val="5BB7D7"/>
          </a:solidFill>
        </p:grpSpPr>
        <p:sp>
          <p:nvSpPr>
            <p:cNvPr id="18" name="任意多边形 17"/>
            <p:cNvSpPr>
              <a:spLocks/>
            </p:cNvSpPr>
            <p:nvPr/>
          </p:nvSpPr>
          <p:spPr>
            <a:xfrm rot="2567651" flipH="1">
              <a:off x="4752462" y="2960702"/>
              <a:ext cx="1385648" cy="1406100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任意多边形 18"/>
            <p:cNvSpPr>
              <a:spLocks noChangeAspect="1"/>
            </p:cNvSpPr>
            <p:nvPr/>
          </p:nvSpPr>
          <p:spPr>
            <a:xfrm rot="3221536">
              <a:off x="5381158" y="3505058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任意多边形 19"/>
            <p:cNvSpPr>
              <a:spLocks noChangeAspect="1"/>
            </p:cNvSpPr>
            <p:nvPr/>
          </p:nvSpPr>
          <p:spPr>
            <a:xfrm rot="2567651" flipH="1">
              <a:off x="5676561" y="3270833"/>
              <a:ext cx="1093007" cy="1109139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任意多边形 20"/>
            <p:cNvSpPr>
              <a:spLocks noChangeAspect="1"/>
            </p:cNvSpPr>
            <p:nvPr/>
          </p:nvSpPr>
          <p:spPr>
            <a:xfrm rot="2567651" flipH="1">
              <a:off x="6205101" y="3691599"/>
              <a:ext cx="688190" cy="698347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任意多边形 22"/>
            <p:cNvSpPr>
              <a:spLocks noChangeAspect="1"/>
            </p:cNvSpPr>
            <p:nvPr/>
          </p:nvSpPr>
          <p:spPr>
            <a:xfrm rot="3221536">
              <a:off x="6459495" y="3511955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solidFill>
              <a:srgbClr val="5BB7D7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4" name="云形 23"/>
          <p:cNvSpPr/>
          <p:nvPr/>
        </p:nvSpPr>
        <p:spPr>
          <a:xfrm>
            <a:off x="4937855" y="4181913"/>
            <a:ext cx="2354958" cy="4251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3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>
            <a:grpSpLocks/>
          </p:cNvGrpSpPr>
          <p:nvPr/>
        </p:nvGrpSpPr>
        <p:grpSpPr>
          <a:xfrm>
            <a:off x="2590468" y="1267098"/>
            <a:ext cx="6984002" cy="4689565"/>
            <a:chOff x="817608" y="1045030"/>
            <a:chExt cx="7942219" cy="468956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圆角矩形 19"/>
            <p:cNvSpPr/>
            <p:nvPr/>
          </p:nvSpPr>
          <p:spPr>
            <a:xfrm>
              <a:off x="817608" y="1045030"/>
              <a:ext cx="7942217" cy="4676503"/>
            </a:xfrm>
            <a:prstGeom prst="roundRect">
              <a:avLst>
                <a:gd name="adj" fmla="val 27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967699" y="1133281"/>
              <a:ext cx="7642033" cy="45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366423" y="1058092"/>
              <a:ext cx="2393404" cy="4676503"/>
            </a:xfrm>
            <a:custGeom>
              <a:avLst/>
              <a:gdLst>
                <a:gd name="connsiteX0" fmla="*/ 0 w 2393404"/>
                <a:gd name="connsiteY0" fmla="*/ 0 h 4676503"/>
                <a:gd name="connsiteX1" fmla="*/ 2262789 w 2393404"/>
                <a:gd name="connsiteY1" fmla="*/ 0 h 4676503"/>
                <a:gd name="connsiteX2" fmla="*/ 2393404 w 2393404"/>
                <a:gd name="connsiteY2" fmla="*/ 130615 h 4676503"/>
                <a:gd name="connsiteX3" fmla="*/ 2393404 w 2393404"/>
                <a:gd name="connsiteY3" fmla="*/ 4545888 h 4676503"/>
                <a:gd name="connsiteX4" fmla="*/ 2262789 w 2393404"/>
                <a:gd name="connsiteY4" fmla="*/ 4676503 h 4676503"/>
                <a:gd name="connsiteX5" fmla="*/ 1922605 w 2393404"/>
                <a:gd name="connsiteY5" fmla="*/ 4676503 h 467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404" h="4676503">
                  <a:moveTo>
                    <a:pt x="0" y="0"/>
                  </a:moveTo>
                  <a:lnTo>
                    <a:pt x="2262789" y="0"/>
                  </a:lnTo>
                  <a:cubicBezTo>
                    <a:pt x="2334926" y="0"/>
                    <a:pt x="2393404" y="58478"/>
                    <a:pt x="2393404" y="130615"/>
                  </a:cubicBezTo>
                  <a:lnTo>
                    <a:pt x="2393404" y="4545888"/>
                  </a:lnTo>
                  <a:cubicBezTo>
                    <a:pt x="2393404" y="4618025"/>
                    <a:pt x="2334926" y="4676503"/>
                    <a:pt x="2262789" y="4676503"/>
                  </a:cubicBezTo>
                  <a:lnTo>
                    <a:pt x="1922605" y="4676503"/>
                  </a:ln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aphicFrame>
        <p:nvGraphicFramePr>
          <p:cNvPr id="32" name="图表 31"/>
          <p:cNvGraphicFramePr/>
          <p:nvPr>
            <p:extLst>
              <p:ext uri="{D42A27DB-BD31-4B8C-83A1-F6EECF244321}">
                <p14:modId xmlns:p14="http://schemas.microsoft.com/office/powerpoint/2010/main" val="731934911"/>
              </p:ext>
            </p:extLst>
          </p:nvPr>
        </p:nvGraphicFramePr>
        <p:xfrm>
          <a:off x="2965269" y="1753808"/>
          <a:ext cx="6010456" cy="375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5115258" y="4922538"/>
            <a:ext cx="1948401" cy="1944000"/>
            <a:chOff x="3893342" y="2178843"/>
            <a:chExt cx="3157538" cy="3150395"/>
          </a:xfrm>
        </p:grpSpPr>
        <p:sp>
          <p:nvSpPr>
            <p:cNvPr id="24" name="任意多边形 23"/>
            <p:cNvSpPr/>
            <p:nvPr/>
          </p:nvSpPr>
          <p:spPr>
            <a:xfrm>
              <a:off x="3893342" y="2178843"/>
              <a:ext cx="3157538" cy="3150395"/>
            </a:xfrm>
            <a:custGeom>
              <a:avLst/>
              <a:gdLst>
                <a:gd name="connsiteX0" fmla="*/ 1978819 w 3157538"/>
                <a:gd name="connsiteY0" fmla="*/ 0 h 3150395"/>
                <a:gd name="connsiteX1" fmla="*/ 2608695 w 3157538"/>
                <a:gd name="connsiteY1" fmla="*/ 513364 h 3150395"/>
                <a:gd name="connsiteX2" fmla="*/ 2617942 w 3157538"/>
                <a:gd name="connsiteY2" fmla="*/ 605092 h 3150395"/>
                <a:gd name="connsiteX3" fmla="*/ 2686955 w 3157538"/>
                <a:gd name="connsiteY3" fmla="*/ 612049 h 3150395"/>
                <a:gd name="connsiteX4" fmla="*/ 3157538 w 3157538"/>
                <a:gd name="connsiteY4" fmla="*/ 1189435 h 3150395"/>
                <a:gd name="connsiteX5" fmla="*/ 2686955 w 3157538"/>
                <a:gd name="connsiteY5" fmla="*/ 1766821 h 3150395"/>
                <a:gd name="connsiteX6" fmla="*/ 2618062 w 3157538"/>
                <a:gd name="connsiteY6" fmla="*/ 1773766 h 3150395"/>
                <a:gd name="connsiteX7" fmla="*/ 2621757 w 3157538"/>
                <a:gd name="connsiteY7" fmla="*/ 1857376 h 3150395"/>
                <a:gd name="connsiteX8" fmla="*/ 2621756 w 3157538"/>
                <a:gd name="connsiteY8" fmla="*/ 3150395 h 3150395"/>
                <a:gd name="connsiteX9" fmla="*/ 492919 w 3157538"/>
                <a:gd name="connsiteY9" fmla="*/ 3150395 h 3150395"/>
                <a:gd name="connsiteX10" fmla="*/ 492919 w 3157538"/>
                <a:gd name="connsiteY10" fmla="*/ 1857376 h 3150395"/>
                <a:gd name="connsiteX11" fmla="*/ 498910 w 3157538"/>
                <a:gd name="connsiteY11" fmla="*/ 1778191 h 3150395"/>
                <a:gd name="connsiteX12" fmla="*/ 492919 w 3157538"/>
                <a:gd name="connsiteY12" fmla="*/ 1778795 h 3150395"/>
                <a:gd name="connsiteX13" fmla="*/ 0 w 3157538"/>
                <a:gd name="connsiteY13" fmla="*/ 1285876 h 3150395"/>
                <a:gd name="connsiteX14" fmla="*/ 393578 w 3157538"/>
                <a:gd name="connsiteY14" fmla="*/ 802972 h 3150395"/>
                <a:gd name="connsiteX15" fmla="*/ 461336 w 3157538"/>
                <a:gd name="connsiteY15" fmla="*/ 796141 h 3150395"/>
                <a:gd name="connsiteX16" fmla="*/ 459546 w 3157538"/>
                <a:gd name="connsiteY16" fmla="*/ 790372 h 3150395"/>
                <a:gd name="connsiteX17" fmla="*/ 446483 w 3157538"/>
                <a:gd name="connsiteY17" fmla="*/ 660797 h 3150395"/>
                <a:gd name="connsiteX18" fmla="*/ 1089421 w 3157538"/>
                <a:gd name="connsiteY18" fmla="*/ 17859 h 3150395"/>
                <a:gd name="connsiteX19" fmla="*/ 1448894 w 3157538"/>
                <a:gd name="connsiteY19" fmla="*/ 127663 h 3150395"/>
                <a:gd name="connsiteX20" fmla="*/ 1523468 w 3157538"/>
                <a:gd name="connsiteY20" fmla="*/ 189192 h 3150395"/>
                <a:gd name="connsiteX21" fmla="*/ 1524193 w 3157538"/>
                <a:gd name="connsiteY21" fmla="*/ 188312 h 3150395"/>
                <a:gd name="connsiteX22" fmla="*/ 1978819 w 3157538"/>
                <a:gd name="connsiteY22" fmla="*/ 0 h 315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57538" h="3150395">
                  <a:moveTo>
                    <a:pt x="1978819" y="0"/>
                  </a:moveTo>
                  <a:cubicBezTo>
                    <a:pt x="2289519" y="0"/>
                    <a:pt x="2548743" y="220388"/>
                    <a:pt x="2608695" y="513364"/>
                  </a:cubicBezTo>
                  <a:lnTo>
                    <a:pt x="2617942" y="605092"/>
                  </a:lnTo>
                  <a:lnTo>
                    <a:pt x="2686955" y="612049"/>
                  </a:lnTo>
                  <a:cubicBezTo>
                    <a:pt x="2955517" y="667004"/>
                    <a:pt x="3157538" y="904627"/>
                    <a:pt x="3157538" y="1189435"/>
                  </a:cubicBezTo>
                  <a:cubicBezTo>
                    <a:pt x="3157538" y="1474243"/>
                    <a:pt x="2955517" y="1711866"/>
                    <a:pt x="2686955" y="1766821"/>
                  </a:cubicBezTo>
                  <a:lnTo>
                    <a:pt x="2618062" y="1773766"/>
                  </a:lnTo>
                  <a:lnTo>
                    <a:pt x="2621757" y="1857376"/>
                  </a:lnTo>
                  <a:cubicBezTo>
                    <a:pt x="2621757" y="2288382"/>
                    <a:pt x="2621756" y="2719389"/>
                    <a:pt x="2621756" y="3150395"/>
                  </a:cubicBezTo>
                  <a:lnTo>
                    <a:pt x="492919" y="3150395"/>
                  </a:lnTo>
                  <a:lnTo>
                    <a:pt x="492919" y="1857376"/>
                  </a:lnTo>
                  <a:lnTo>
                    <a:pt x="498910" y="1778191"/>
                  </a:lnTo>
                  <a:lnTo>
                    <a:pt x="492919" y="1778795"/>
                  </a:lnTo>
                  <a:cubicBezTo>
                    <a:pt x="220687" y="1778795"/>
                    <a:pt x="0" y="1558108"/>
                    <a:pt x="0" y="1285876"/>
                  </a:cubicBezTo>
                  <a:cubicBezTo>
                    <a:pt x="0" y="1047673"/>
                    <a:pt x="168963" y="848934"/>
                    <a:pt x="393578" y="802972"/>
                  </a:cubicBezTo>
                  <a:lnTo>
                    <a:pt x="461336" y="796141"/>
                  </a:lnTo>
                  <a:lnTo>
                    <a:pt x="459546" y="790372"/>
                  </a:lnTo>
                  <a:cubicBezTo>
                    <a:pt x="450981" y="748518"/>
                    <a:pt x="446483" y="705183"/>
                    <a:pt x="446483" y="660797"/>
                  </a:cubicBezTo>
                  <a:cubicBezTo>
                    <a:pt x="446483" y="305712"/>
                    <a:pt x="734336" y="17859"/>
                    <a:pt x="1089421" y="17859"/>
                  </a:cubicBezTo>
                  <a:cubicBezTo>
                    <a:pt x="1222578" y="17859"/>
                    <a:pt x="1346281" y="58338"/>
                    <a:pt x="1448894" y="127663"/>
                  </a:cubicBezTo>
                  <a:lnTo>
                    <a:pt x="1523468" y="189192"/>
                  </a:lnTo>
                  <a:lnTo>
                    <a:pt x="1524193" y="188312"/>
                  </a:lnTo>
                  <a:cubicBezTo>
                    <a:pt x="1640542" y="71963"/>
                    <a:pt x="1801277" y="0"/>
                    <a:pt x="197881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057650" y="3196828"/>
              <a:ext cx="557212" cy="5572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4614862" y="2409230"/>
              <a:ext cx="684000" cy="68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490871" y="2409230"/>
              <a:ext cx="684000" cy="68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6203445" y="3036078"/>
              <a:ext cx="684000" cy="68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心形 28"/>
            <p:cNvSpPr/>
            <p:nvPr/>
          </p:nvSpPr>
          <p:spPr>
            <a:xfrm>
              <a:off x="4909342" y="3761604"/>
              <a:ext cx="1125538" cy="1079622"/>
            </a:xfrm>
            <a:prstGeom prst="hear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3" name="任意多边形 32"/>
          <p:cNvSpPr>
            <a:spLocks noChangeAspect="1"/>
          </p:cNvSpPr>
          <p:nvPr/>
        </p:nvSpPr>
        <p:spPr>
          <a:xfrm>
            <a:off x="539139" y="1754949"/>
            <a:ext cx="1320152" cy="1440009"/>
          </a:xfrm>
          <a:custGeom>
            <a:avLst/>
            <a:gdLst>
              <a:gd name="connsiteX0" fmla="*/ 343050 w 1320152"/>
              <a:gd name="connsiteY0" fmla="*/ 746689 h 1440009"/>
              <a:gd name="connsiteX1" fmla="*/ 979472 w 1320152"/>
              <a:gd name="connsiteY1" fmla="*/ 746689 h 1440009"/>
              <a:gd name="connsiteX2" fmla="*/ 1320152 w 1320152"/>
              <a:gd name="connsiteY2" fmla="*/ 1068102 h 1440009"/>
              <a:gd name="connsiteX3" fmla="*/ 1320152 w 1320152"/>
              <a:gd name="connsiteY3" fmla="*/ 1440009 h 1440009"/>
              <a:gd name="connsiteX4" fmla="*/ 1069380 w 1320152"/>
              <a:gd name="connsiteY4" fmla="*/ 1440009 h 1440009"/>
              <a:gd name="connsiteX5" fmla="*/ 1069380 w 1320152"/>
              <a:gd name="connsiteY5" fmla="*/ 1236243 h 1440009"/>
              <a:gd name="connsiteX6" fmla="*/ 1007857 w 1320152"/>
              <a:gd name="connsiteY6" fmla="*/ 1236243 h 1440009"/>
              <a:gd name="connsiteX7" fmla="*/ 1007857 w 1320152"/>
              <a:gd name="connsiteY7" fmla="*/ 1440009 h 1440009"/>
              <a:gd name="connsiteX8" fmla="*/ 312296 w 1320152"/>
              <a:gd name="connsiteY8" fmla="*/ 1440009 h 1440009"/>
              <a:gd name="connsiteX9" fmla="*/ 312296 w 1320152"/>
              <a:gd name="connsiteY9" fmla="*/ 1236243 h 1440009"/>
              <a:gd name="connsiteX10" fmla="*/ 250788 w 1320152"/>
              <a:gd name="connsiteY10" fmla="*/ 1236243 h 1440009"/>
              <a:gd name="connsiteX11" fmla="*/ 250788 w 1320152"/>
              <a:gd name="connsiteY11" fmla="*/ 1440009 h 1440009"/>
              <a:gd name="connsiteX12" fmla="*/ 0 w 1320152"/>
              <a:gd name="connsiteY12" fmla="*/ 1440009 h 1440009"/>
              <a:gd name="connsiteX13" fmla="*/ 0 w 1320152"/>
              <a:gd name="connsiteY13" fmla="*/ 1068102 h 1440009"/>
              <a:gd name="connsiteX14" fmla="*/ 343050 w 1320152"/>
              <a:gd name="connsiteY14" fmla="*/ 746689 h 1440009"/>
              <a:gd name="connsiteX15" fmla="*/ 657716 w 1320152"/>
              <a:gd name="connsiteY15" fmla="*/ 0 h 1440009"/>
              <a:gd name="connsiteX16" fmla="*/ 849347 w 1320152"/>
              <a:gd name="connsiteY16" fmla="*/ 100141 h 1440009"/>
              <a:gd name="connsiteX17" fmla="*/ 929795 w 1320152"/>
              <a:gd name="connsiteY17" fmla="*/ 341205 h 1440009"/>
              <a:gd name="connsiteX18" fmla="*/ 849347 w 1320152"/>
              <a:gd name="connsiteY18" fmla="*/ 598338 h 1440009"/>
              <a:gd name="connsiteX19" fmla="*/ 657716 w 1320152"/>
              <a:gd name="connsiteY19" fmla="*/ 712074 h 1440009"/>
              <a:gd name="connsiteX20" fmla="*/ 466083 w 1320152"/>
              <a:gd name="connsiteY20" fmla="*/ 598338 h 1440009"/>
              <a:gd name="connsiteX21" fmla="*/ 385635 w 1320152"/>
              <a:gd name="connsiteY21" fmla="*/ 341205 h 1440009"/>
              <a:gd name="connsiteX22" fmla="*/ 464890 w 1320152"/>
              <a:gd name="connsiteY22" fmla="*/ 100141 h 1440009"/>
              <a:gd name="connsiteX23" fmla="*/ 657716 w 1320152"/>
              <a:gd name="connsiteY23" fmla="*/ 0 h 144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20152" h="1440009">
                <a:moveTo>
                  <a:pt x="343050" y="746689"/>
                </a:moveTo>
                <a:lnTo>
                  <a:pt x="979472" y="746689"/>
                </a:lnTo>
                <a:cubicBezTo>
                  <a:pt x="1206597" y="746689"/>
                  <a:pt x="1320152" y="853830"/>
                  <a:pt x="1320152" y="1068102"/>
                </a:cubicBezTo>
                <a:lnTo>
                  <a:pt x="1320152" y="1440009"/>
                </a:lnTo>
                <a:lnTo>
                  <a:pt x="1069380" y="1440009"/>
                </a:lnTo>
                <a:lnTo>
                  <a:pt x="1069380" y="1236243"/>
                </a:lnTo>
                <a:lnTo>
                  <a:pt x="1007857" y="1236243"/>
                </a:lnTo>
                <a:lnTo>
                  <a:pt x="1007857" y="1440009"/>
                </a:lnTo>
                <a:lnTo>
                  <a:pt x="312296" y="1440009"/>
                </a:lnTo>
                <a:lnTo>
                  <a:pt x="312296" y="1236243"/>
                </a:lnTo>
                <a:lnTo>
                  <a:pt x="250788" y="1236243"/>
                </a:lnTo>
                <a:lnTo>
                  <a:pt x="250788" y="1440009"/>
                </a:lnTo>
                <a:lnTo>
                  <a:pt x="0" y="1440009"/>
                </a:lnTo>
                <a:lnTo>
                  <a:pt x="0" y="1068102"/>
                </a:lnTo>
                <a:cubicBezTo>
                  <a:pt x="0" y="853830"/>
                  <a:pt x="114354" y="746689"/>
                  <a:pt x="343050" y="746689"/>
                </a:cubicBezTo>
                <a:close/>
                <a:moveTo>
                  <a:pt x="657716" y="0"/>
                </a:moveTo>
                <a:cubicBezTo>
                  <a:pt x="731840" y="0"/>
                  <a:pt x="795717" y="33385"/>
                  <a:pt x="849347" y="100141"/>
                </a:cubicBezTo>
                <a:cubicBezTo>
                  <a:pt x="902978" y="166896"/>
                  <a:pt x="929795" y="247245"/>
                  <a:pt x="929795" y="341205"/>
                </a:cubicBezTo>
                <a:cubicBezTo>
                  <a:pt x="929795" y="436804"/>
                  <a:pt x="902978" y="522515"/>
                  <a:pt x="849347" y="598338"/>
                </a:cubicBezTo>
                <a:cubicBezTo>
                  <a:pt x="795717" y="674161"/>
                  <a:pt x="731840" y="712074"/>
                  <a:pt x="657716" y="712074"/>
                </a:cubicBezTo>
                <a:cubicBezTo>
                  <a:pt x="583576" y="712074"/>
                  <a:pt x="519698" y="674161"/>
                  <a:pt x="466083" y="598338"/>
                </a:cubicBezTo>
                <a:cubicBezTo>
                  <a:pt x="412451" y="522515"/>
                  <a:pt x="385635" y="436804"/>
                  <a:pt x="385635" y="341205"/>
                </a:cubicBezTo>
                <a:cubicBezTo>
                  <a:pt x="385635" y="247245"/>
                  <a:pt x="412059" y="166896"/>
                  <a:pt x="464890" y="100141"/>
                </a:cubicBezTo>
                <a:cubicBezTo>
                  <a:pt x="517736" y="33385"/>
                  <a:pt x="582006" y="0"/>
                  <a:pt x="657716" y="0"/>
                </a:cubicBezTo>
                <a:close/>
              </a:path>
            </a:pathLst>
          </a:cu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>
            <a:off x="10305645" y="1754949"/>
            <a:ext cx="1206683" cy="1463407"/>
          </a:xfrm>
          <a:custGeom>
            <a:avLst/>
            <a:gdLst>
              <a:gd name="connsiteX0" fmla="*/ 388733 w 1206683"/>
              <a:gd name="connsiteY0" fmla="*/ 744860 h 1463407"/>
              <a:gd name="connsiteX1" fmla="*/ 820660 w 1206683"/>
              <a:gd name="connsiteY1" fmla="*/ 744860 h 1463407"/>
              <a:gd name="connsiteX2" fmla="*/ 1206683 w 1206683"/>
              <a:gd name="connsiteY2" fmla="*/ 1173714 h 1463407"/>
              <a:gd name="connsiteX3" fmla="*/ 1206683 w 1206683"/>
              <a:gd name="connsiteY3" fmla="*/ 1463407 h 1463407"/>
              <a:gd name="connsiteX4" fmla="*/ 974534 w 1206683"/>
              <a:gd name="connsiteY4" fmla="*/ 1463407 h 1463407"/>
              <a:gd name="connsiteX5" fmla="*/ 974534 w 1206683"/>
              <a:gd name="connsiteY5" fmla="*/ 1173714 h 1463407"/>
              <a:gd name="connsiteX6" fmla="*/ 920543 w 1206683"/>
              <a:gd name="connsiteY6" fmla="*/ 1173714 h 1463407"/>
              <a:gd name="connsiteX7" fmla="*/ 920543 w 1206683"/>
              <a:gd name="connsiteY7" fmla="*/ 1463407 h 1463407"/>
              <a:gd name="connsiteX8" fmla="*/ 283457 w 1206683"/>
              <a:gd name="connsiteY8" fmla="*/ 1463407 h 1463407"/>
              <a:gd name="connsiteX9" fmla="*/ 283457 w 1206683"/>
              <a:gd name="connsiteY9" fmla="*/ 1173714 h 1463407"/>
              <a:gd name="connsiteX10" fmla="*/ 229464 w 1206683"/>
              <a:gd name="connsiteY10" fmla="*/ 1173714 h 1463407"/>
              <a:gd name="connsiteX11" fmla="*/ 229464 w 1206683"/>
              <a:gd name="connsiteY11" fmla="*/ 1463407 h 1463407"/>
              <a:gd name="connsiteX12" fmla="*/ 0 w 1206683"/>
              <a:gd name="connsiteY12" fmla="*/ 1463407 h 1463407"/>
              <a:gd name="connsiteX13" fmla="*/ 0 w 1206683"/>
              <a:gd name="connsiteY13" fmla="*/ 1173714 h 1463407"/>
              <a:gd name="connsiteX14" fmla="*/ 388733 w 1206683"/>
              <a:gd name="connsiteY14" fmla="*/ 744860 h 1463407"/>
              <a:gd name="connsiteX15" fmla="*/ 1147298 w 1206683"/>
              <a:gd name="connsiteY15" fmla="*/ 490127 h 1463407"/>
              <a:gd name="connsiteX16" fmla="*/ 1147298 w 1206683"/>
              <a:gd name="connsiteY16" fmla="*/ 586857 h 1463407"/>
              <a:gd name="connsiteX17" fmla="*/ 1077114 w 1206683"/>
              <a:gd name="connsiteY17" fmla="*/ 573959 h 1463407"/>
              <a:gd name="connsiteX18" fmla="*/ 1077114 w 1206683"/>
              <a:gd name="connsiteY18" fmla="*/ 503025 h 1463407"/>
              <a:gd name="connsiteX19" fmla="*/ 53993 w 1206683"/>
              <a:gd name="connsiteY19" fmla="*/ 490127 h 1463407"/>
              <a:gd name="connsiteX20" fmla="*/ 124177 w 1206683"/>
              <a:gd name="connsiteY20" fmla="*/ 503025 h 1463407"/>
              <a:gd name="connsiteX21" fmla="*/ 124177 w 1206683"/>
              <a:gd name="connsiteY21" fmla="*/ 573959 h 1463407"/>
              <a:gd name="connsiteX22" fmla="*/ 53993 w 1206683"/>
              <a:gd name="connsiteY22" fmla="*/ 586857 h 1463407"/>
              <a:gd name="connsiteX23" fmla="*/ 969129 w 1206683"/>
              <a:gd name="connsiteY23" fmla="*/ 406279 h 1463407"/>
              <a:gd name="connsiteX24" fmla="*/ 1093306 w 1206683"/>
              <a:gd name="connsiteY24" fmla="*/ 406279 h 1463407"/>
              <a:gd name="connsiteX25" fmla="*/ 1050112 w 1206683"/>
              <a:gd name="connsiteY25" fmla="*/ 503025 h 1463407"/>
              <a:gd name="connsiteX26" fmla="*/ 1050112 w 1206683"/>
              <a:gd name="connsiteY26" fmla="*/ 573959 h 1463407"/>
              <a:gd name="connsiteX27" fmla="*/ 1090609 w 1206683"/>
              <a:gd name="connsiteY27" fmla="*/ 667469 h 1463407"/>
              <a:gd name="connsiteX28" fmla="*/ 971826 w 1206683"/>
              <a:gd name="connsiteY28" fmla="*/ 667469 h 1463407"/>
              <a:gd name="connsiteX29" fmla="*/ 1012323 w 1206683"/>
              <a:gd name="connsiteY29" fmla="*/ 573959 h 1463407"/>
              <a:gd name="connsiteX30" fmla="*/ 1012323 w 1206683"/>
              <a:gd name="connsiteY30" fmla="*/ 503025 h 1463407"/>
              <a:gd name="connsiteX31" fmla="*/ 107985 w 1206683"/>
              <a:gd name="connsiteY31" fmla="*/ 406279 h 1463407"/>
              <a:gd name="connsiteX32" fmla="*/ 232162 w 1206683"/>
              <a:gd name="connsiteY32" fmla="*/ 406279 h 1463407"/>
              <a:gd name="connsiteX33" fmla="*/ 188967 w 1206683"/>
              <a:gd name="connsiteY33" fmla="*/ 503025 h 1463407"/>
              <a:gd name="connsiteX34" fmla="*/ 188967 w 1206683"/>
              <a:gd name="connsiteY34" fmla="*/ 573959 h 1463407"/>
              <a:gd name="connsiteX35" fmla="*/ 229464 w 1206683"/>
              <a:gd name="connsiteY35" fmla="*/ 667469 h 1463407"/>
              <a:gd name="connsiteX36" fmla="*/ 110681 w 1206683"/>
              <a:gd name="connsiteY36" fmla="*/ 667469 h 1463407"/>
              <a:gd name="connsiteX37" fmla="*/ 148482 w 1206683"/>
              <a:gd name="connsiteY37" fmla="*/ 573959 h 1463407"/>
              <a:gd name="connsiteX38" fmla="*/ 148482 w 1206683"/>
              <a:gd name="connsiteY38" fmla="*/ 503025 h 1463407"/>
              <a:gd name="connsiteX39" fmla="*/ 599297 w 1206683"/>
              <a:gd name="connsiteY39" fmla="*/ 0 h 1463407"/>
              <a:gd name="connsiteX40" fmla="*/ 772072 w 1206683"/>
              <a:gd name="connsiteY40" fmla="*/ 103187 h 1463407"/>
              <a:gd name="connsiteX41" fmla="*/ 844953 w 1206683"/>
              <a:gd name="connsiteY41" fmla="*/ 325668 h 1463407"/>
              <a:gd name="connsiteX42" fmla="*/ 988030 w 1206683"/>
              <a:gd name="connsiteY42" fmla="*/ 503025 h 1463407"/>
              <a:gd name="connsiteX43" fmla="*/ 988030 w 1206683"/>
              <a:gd name="connsiteY43" fmla="*/ 573959 h 1463407"/>
              <a:gd name="connsiteX44" fmla="*/ 831458 w 1206683"/>
              <a:gd name="connsiteY44" fmla="*/ 486906 h 1463407"/>
              <a:gd name="connsiteX45" fmla="*/ 599297 w 1206683"/>
              <a:gd name="connsiteY45" fmla="*/ 712606 h 1463407"/>
              <a:gd name="connsiteX46" fmla="*/ 367135 w 1206683"/>
              <a:gd name="connsiteY46" fmla="*/ 486906 h 1463407"/>
              <a:gd name="connsiteX47" fmla="*/ 210564 w 1206683"/>
              <a:gd name="connsiteY47" fmla="*/ 573959 h 1463407"/>
              <a:gd name="connsiteX48" fmla="*/ 210564 w 1206683"/>
              <a:gd name="connsiteY48" fmla="*/ 503025 h 1463407"/>
              <a:gd name="connsiteX49" fmla="*/ 353641 w 1206683"/>
              <a:gd name="connsiteY49" fmla="*/ 325668 h 1463407"/>
              <a:gd name="connsiteX50" fmla="*/ 427876 w 1206683"/>
              <a:gd name="connsiteY50" fmla="*/ 103187 h 1463407"/>
              <a:gd name="connsiteX51" fmla="*/ 599297 w 1206683"/>
              <a:gd name="connsiteY51" fmla="*/ 0 h 146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06683" h="1463407">
                <a:moveTo>
                  <a:pt x="388733" y="744860"/>
                </a:moveTo>
                <a:lnTo>
                  <a:pt x="820660" y="744860"/>
                </a:lnTo>
                <a:cubicBezTo>
                  <a:pt x="1078009" y="744860"/>
                  <a:pt x="1206683" y="887811"/>
                  <a:pt x="1206683" y="1173714"/>
                </a:cubicBezTo>
                <a:lnTo>
                  <a:pt x="1206683" y="1463407"/>
                </a:lnTo>
                <a:lnTo>
                  <a:pt x="974534" y="1463407"/>
                </a:lnTo>
                <a:lnTo>
                  <a:pt x="974534" y="1173714"/>
                </a:lnTo>
                <a:lnTo>
                  <a:pt x="920543" y="1173714"/>
                </a:lnTo>
                <a:lnTo>
                  <a:pt x="920543" y="1463407"/>
                </a:lnTo>
                <a:lnTo>
                  <a:pt x="283457" y="1463407"/>
                </a:lnTo>
                <a:lnTo>
                  <a:pt x="283457" y="1173714"/>
                </a:lnTo>
                <a:lnTo>
                  <a:pt x="229464" y="1173714"/>
                </a:lnTo>
                <a:lnTo>
                  <a:pt x="229464" y="1463407"/>
                </a:lnTo>
                <a:lnTo>
                  <a:pt x="0" y="1463407"/>
                </a:lnTo>
                <a:lnTo>
                  <a:pt x="0" y="1173714"/>
                </a:lnTo>
                <a:cubicBezTo>
                  <a:pt x="0" y="887811"/>
                  <a:pt x="129581" y="744860"/>
                  <a:pt x="388733" y="744860"/>
                </a:cubicBezTo>
                <a:close/>
                <a:moveTo>
                  <a:pt x="1147298" y="490127"/>
                </a:moveTo>
                <a:lnTo>
                  <a:pt x="1147298" y="586857"/>
                </a:lnTo>
                <a:lnTo>
                  <a:pt x="1077114" y="573959"/>
                </a:lnTo>
                <a:lnTo>
                  <a:pt x="1077114" y="503025"/>
                </a:lnTo>
                <a:close/>
                <a:moveTo>
                  <a:pt x="53993" y="490127"/>
                </a:moveTo>
                <a:lnTo>
                  <a:pt x="124177" y="503025"/>
                </a:lnTo>
                <a:lnTo>
                  <a:pt x="124177" y="573959"/>
                </a:lnTo>
                <a:lnTo>
                  <a:pt x="53993" y="586857"/>
                </a:lnTo>
                <a:close/>
                <a:moveTo>
                  <a:pt x="969129" y="406279"/>
                </a:moveTo>
                <a:lnTo>
                  <a:pt x="1093306" y="406279"/>
                </a:lnTo>
                <a:lnTo>
                  <a:pt x="1050112" y="503025"/>
                </a:lnTo>
                <a:lnTo>
                  <a:pt x="1050112" y="573959"/>
                </a:lnTo>
                <a:lnTo>
                  <a:pt x="1090609" y="667469"/>
                </a:lnTo>
                <a:lnTo>
                  <a:pt x="971826" y="667469"/>
                </a:lnTo>
                <a:lnTo>
                  <a:pt x="1012323" y="573959"/>
                </a:lnTo>
                <a:lnTo>
                  <a:pt x="1012323" y="503025"/>
                </a:lnTo>
                <a:close/>
                <a:moveTo>
                  <a:pt x="107985" y="406279"/>
                </a:moveTo>
                <a:lnTo>
                  <a:pt x="232162" y="406279"/>
                </a:lnTo>
                <a:lnTo>
                  <a:pt x="188967" y="503025"/>
                </a:lnTo>
                <a:lnTo>
                  <a:pt x="188967" y="573959"/>
                </a:lnTo>
                <a:lnTo>
                  <a:pt x="229464" y="667469"/>
                </a:lnTo>
                <a:lnTo>
                  <a:pt x="110681" y="667469"/>
                </a:lnTo>
                <a:lnTo>
                  <a:pt x="148482" y="573959"/>
                </a:lnTo>
                <a:lnTo>
                  <a:pt x="148482" y="503025"/>
                </a:lnTo>
                <a:close/>
                <a:moveTo>
                  <a:pt x="599297" y="0"/>
                </a:moveTo>
                <a:cubicBezTo>
                  <a:pt x="665890" y="0"/>
                  <a:pt x="723473" y="34391"/>
                  <a:pt x="772072" y="103187"/>
                </a:cubicBezTo>
                <a:cubicBezTo>
                  <a:pt x="820660" y="171970"/>
                  <a:pt x="844953" y="246139"/>
                  <a:pt x="844953" y="325668"/>
                </a:cubicBezTo>
                <a:cubicBezTo>
                  <a:pt x="844953" y="439601"/>
                  <a:pt x="892646" y="498720"/>
                  <a:pt x="988030" y="503025"/>
                </a:cubicBezTo>
                <a:lnTo>
                  <a:pt x="988030" y="573959"/>
                </a:lnTo>
                <a:cubicBezTo>
                  <a:pt x="907047" y="571806"/>
                  <a:pt x="854856" y="542789"/>
                  <a:pt x="831458" y="486906"/>
                </a:cubicBezTo>
                <a:cubicBezTo>
                  <a:pt x="797261" y="637383"/>
                  <a:pt x="719869" y="712606"/>
                  <a:pt x="599297" y="712606"/>
                </a:cubicBezTo>
                <a:cubicBezTo>
                  <a:pt x="478712" y="712606"/>
                  <a:pt x="401333" y="637383"/>
                  <a:pt x="367135" y="486906"/>
                </a:cubicBezTo>
                <a:cubicBezTo>
                  <a:pt x="345539" y="542789"/>
                  <a:pt x="293348" y="571806"/>
                  <a:pt x="210564" y="573959"/>
                </a:cubicBezTo>
                <a:lnTo>
                  <a:pt x="210564" y="503025"/>
                </a:lnTo>
                <a:cubicBezTo>
                  <a:pt x="305949" y="498720"/>
                  <a:pt x="353641" y="439601"/>
                  <a:pt x="353641" y="325668"/>
                </a:cubicBezTo>
                <a:cubicBezTo>
                  <a:pt x="353641" y="246139"/>
                  <a:pt x="378382" y="171970"/>
                  <a:pt x="427876" y="103187"/>
                </a:cubicBezTo>
                <a:cubicBezTo>
                  <a:pt x="477370" y="34391"/>
                  <a:pt x="534506" y="0"/>
                  <a:pt x="59929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9687" y="3191386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MAN</a:t>
            </a:r>
            <a:endParaRPr lang="zh-CN" altLang="en-US" sz="36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862064" y="3218356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WOMAN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951" y="3635701"/>
            <a:ext cx="2408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The Coming of Wisdom with Time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 </a:t>
            </a:r>
          </a:p>
        </p:txBody>
      </p:sp>
      <p:sp>
        <p:nvSpPr>
          <p:cNvPr id="38" name="矩形 37"/>
          <p:cNvSpPr/>
          <p:nvPr/>
        </p:nvSpPr>
        <p:spPr>
          <a:xfrm>
            <a:off x="9706451" y="3684765"/>
            <a:ext cx="2408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The Coming of Wisdom with Time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 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253086" y="34999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猫爪必须在上</a:t>
            </a:r>
            <a:endParaRPr lang="zh-CN" altLang="en-US" sz="40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9" y="114301"/>
            <a:ext cx="1289442" cy="1060277"/>
            <a:chOff x="4309" y="114301"/>
            <a:chExt cx="1289442" cy="1060277"/>
          </a:xfrm>
        </p:grpSpPr>
        <p:grpSp>
          <p:nvGrpSpPr>
            <p:cNvPr id="39" name="组合 38"/>
            <p:cNvGrpSpPr/>
            <p:nvPr/>
          </p:nvGrpSpPr>
          <p:grpSpPr>
            <a:xfrm>
              <a:off x="112117" y="114301"/>
              <a:ext cx="816696" cy="815300"/>
              <a:chOff x="153840" y="178980"/>
              <a:chExt cx="816696" cy="815300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55845" y="179592"/>
                <a:ext cx="814691" cy="81468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153840" y="179592"/>
                <a:ext cx="814691" cy="814688"/>
              </a:xfrm>
              <a:custGeom>
                <a:avLst/>
                <a:gdLst>
                  <a:gd name="connsiteX0" fmla="*/ 862900 w 1727200"/>
                  <a:gd name="connsiteY0" fmla="*/ 101600 h 1727200"/>
                  <a:gd name="connsiteX1" fmla="*/ 88900 w 1727200"/>
                  <a:gd name="connsiteY1" fmla="*/ 875600 h 1727200"/>
                  <a:gd name="connsiteX2" fmla="*/ 862900 w 1727200"/>
                  <a:gd name="connsiteY2" fmla="*/ 1649600 h 1727200"/>
                  <a:gd name="connsiteX3" fmla="*/ 1636900 w 1727200"/>
                  <a:gd name="connsiteY3" fmla="*/ 875600 h 1727200"/>
                  <a:gd name="connsiteX4" fmla="*/ 862900 w 1727200"/>
                  <a:gd name="connsiteY4" fmla="*/ 101600 h 1727200"/>
                  <a:gd name="connsiteX5" fmla="*/ 863600 w 1727200"/>
                  <a:gd name="connsiteY5" fmla="*/ 0 h 1727200"/>
                  <a:gd name="connsiteX6" fmla="*/ 1727200 w 1727200"/>
                  <a:gd name="connsiteY6" fmla="*/ 863600 h 1727200"/>
                  <a:gd name="connsiteX7" fmla="*/ 863600 w 1727200"/>
                  <a:gd name="connsiteY7" fmla="*/ 1727200 h 1727200"/>
                  <a:gd name="connsiteX8" fmla="*/ 0 w 1727200"/>
                  <a:gd name="connsiteY8" fmla="*/ 863600 h 1727200"/>
                  <a:gd name="connsiteX9" fmla="*/ 863600 w 1727200"/>
                  <a:gd name="connsiteY9" fmla="*/ 0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7200" h="1727200">
                    <a:moveTo>
                      <a:pt x="862900" y="101600"/>
                    </a:moveTo>
                    <a:cubicBezTo>
                      <a:pt x="435432" y="101600"/>
                      <a:pt x="88900" y="448132"/>
                      <a:pt x="88900" y="875600"/>
                    </a:cubicBezTo>
                    <a:cubicBezTo>
                      <a:pt x="88900" y="1303068"/>
                      <a:pt x="435432" y="1649600"/>
                      <a:pt x="862900" y="1649600"/>
                    </a:cubicBezTo>
                    <a:cubicBezTo>
                      <a:pt x="1290368" y="1649600"/>
                      <a:pt x="1636900" y="1303068"/>
                      <a:pt x="1636900" y="875600"/>
                    </a:cubicBezTo>
                    <a:cubicBezTo>
                      <a:pt x="1636900" y="448132"/>
                      <a:pt x="1290368" y="101600"/>
                      <a:pt x="862900" y="101600"/>
                    </a:cubicBezTo>
                    <a:close/>
                    <a:moveTo>
                      <a:pt x="863600" y="0"/>
                    </a:moveTo>
                    <a:cubicBezTo>
                      <a:pt x="1340553" y="0"/>
                      <a:pt x="1727200" y="386647"/>
                      <a:pt x="1727200" y="863600"/>
                    </a:cubicBezTo>
                    <a:cubicBezTo>
                      <a:pt x="1727200" y="1340553"/>
                      <a:pt x="1340553" y="1727200"/>
                      <a:pt x="863600" y="1727200"/>
                    </a:cubicBezTo>
                    <a:cubicBezTo>
                      <a:pt x="386647" y="1727200"/>
                      <a:pt x="0" y="1340553"/>
                      <a:pt x="0" y="863600"/>
                    </a:cubicBezTo>
                    <a:cubicBezTo>
                      <a:pt x="0" y="386647"/>
                      <a:pt x="386647" y="0"/>
                      <a:pt x="863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41403" y="178980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 smtClean="0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贰</a:t>
                </a:r>
                <a:endParaRPr lang="zh-CN" altLang="en-US" sz="40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30" name="任意多边形 29"/>
            <p:cNvSpPr>
              <a:spLocks noChangeAspect="1"/>
            </p:cNvSpPr>
            <p:nvPr/>
          </p:nvSpPr>
          <p:spPr>
            <a:xfrm>
              <a:off x="4309" y="454578"/>
              <a:ext cx="1289442" cy="720000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3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 42"/>
          <p:cNvSpPr/>
          <p:nvPr/>
        </p:nvSpPr>
        <p:spPr>
          <a:xfrm>
            <a:off x="326571" y="849086"/>
            <a:ext cx="10463349" cy="4872445"/>
          </a:xfrm>
          <a:custGeom>
            <a:avLst/>
            <a:gdLst>
              <a:gd name="connsiteX0" fmla="*/ 0 w 10463349"/>
              <a:gd name="connsiteY0" fmla="*/ 4872445 h 4872445"/>
              <a:gd name="connsiteX1" fmla="*/ 1593669 w 10463349"/>
              <a:gd name="connsiteY1" fmla="*/ 3278776 h 4872445"/>
              <a:gd name="connsiteX2" fmla="*/ 3004458 w 10463349"/>
              <a:gd name="connsiteY2" fmla="*/ 3278776 h 4872445"/>
              <a:gd name="connsiteX3" fmla="*/ 4376057 w 10463349"/>
              <a:gd name="connsiteY3" fmla="*/ 1907177 h 4872445"/>
              <a:gd name="connsiteX4" fmla="*/ 6361612 w 10463349"/>
              <a:gd name="connsiteY4" fmla="*/ 1907177 h 4872445"/>
              <a:gd name="connsiteX5" fmla="*/ 7968343 w 10463349"/>
              <a:gd name="connsiteY5" fmla="*/ 300446 h 4872445"/>
              <a:gd name="connsiteX6" fmla="*/ 10162903 w 10463349"/>
              <a:gd name="connsiteY6" fmla="*/ 300446 h 4872445"/>
              <a:gd name="connsiteX7" fmla="*/ 10463349 w 10463349"/>
              <a:gd name="connsiteY7" fmla="*/ 0 h 487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63349" h="4872445">
                <a:moveTo>
                  <a:pt x="0" y="4872445"/>
                </a:moveTo>
                <a:lnTo>
                  <a:pt x="1593669" y="3278776"/>
                </a:lnTo>
                <a:lnTo>
                  <a:pt x="3004458" y="3278776"/>
                </a:lnTo>
                <a:lnTo>
                  <a:pt x="4376057" y="1907177"/>
                </a:lnTo>
                <a:lnTo>
                  <a:pt x="6361612" y="1907177"/>
                </a:lnTo>
                <a:lnTo>
                  <a:pt x="7968343" y="300446"/>
                </a:lnTo>
                <a:lnTo>
                  <a:pt x="10162903" y="300446"/>
                </a:lnTo>
                <a:lnTo>
                  <a:pt x="10463349" y="0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0" name="组合 109"/>
          <p:cNvGrpSpPr>
            <a:grpSpLocks noChangeAspect="1"/>
          </p:cNvGrpSpPr>
          <p:nvPr/>
        </p:nvGrpSpPr>
        <p:grpSpPr>
          <a:xfrm rot="3111275">
            <a:off x="10666352" y="-114176"/>
            <a:ext cx="1008000" cy="1446974"/>
            <a:chOff x="4989172" y="938595"/>
            <a:chExt cx="2232000" cy="3204000"/>
          </a:xfrm>
        </p:grpSpPr>
        <p:grpSp>
          <p:nvGrpSpPr>
            <p:cNvPr id="111" name="组合 110"/>
            <p:cNvGrpSpPr>
              <a:grpSpLocks noChangeAspect="1"/>
            </p:cNvGrpSpPr>
            <p:nvPr/>
          </p:nvGrpSpPr>
          <p:grpSpPr>
            <a:xfrm>
              <a:off x="4989172" y="938595"/>
              <a:ext cx="2232000" cy="3204000"/>
              <a:chOff x="4032564" y="502494"/>
              <a:chExt cx="4140000" cy="4968000"/>
            </a:xfrm>
          </p:grpSpPr>
          <p:sp>
            <p:nvSpPr>
              <p:cNvPr id="120" name="任意多边形 119"/>
              <p:cNvSpPr/>
              <p:nvPr/>
            </p:nvSpPr>
            <p:spPr>
              <a:xfrm rot="10800000">
                <a:off x="4032564" y="2760690"/>
                <a:ext cx="2069451" cy="880008"/>
              </a:xfrm>
              <a:custGeom>
                <a:avLst/>
                <a:gdLst>
                  <a:gd name="connsiteX0" fmla="*/ 1184554 w 2197557"/>
                  <a:gd name="connsiteY0" fmla="*/ 880008 h 880008"/>
                  <a:gd name="connsiteX1" fmla="*/ 0 w 2197557"/>
                  <a:gd name="connsiteY1" fmla="*/ 880008 h 880008"/>
                  <a:gd name="connsiteX2" fmla="*/ 0 w 2197557"/>
                  <a:gd name="connsiteY2" fmla="*/ 259794 h 880008"/>
                  <a:gd name="connsiteX3" fmla="*/ 1241675 w 2197557"/>
                  <a:gd name="connsiteY3" fmla="*/ 259794 h 880008"/>
                  <a:gd name="connsiteX4" fmla="*/ 1913681 w 2197557"/>
                  <a:gd name="connsiteY4" fmla="*/ 0 h 880008"/>
                  <a:gd name="connsiteX5" fmla="*/ 2197557 w 2197557"/>
                  <a:gd name="connsiteY5" fmla="*/ 297379 h 880008"/>
                  <a:gd name="connsiteX6" fmla="*/ 1848656 w 2197557"/>
                  <a:gd name="connsiteY6" fmla="*/ 683679 h 88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7557" h="880008">
                    <a:moveTo>
                      <a:pt x="1184554" y="880008"/>
                    </a:moveTo>
                    <a:lnTo>
                      <a:pt x="0" y="880008"/>
                    </a:lnTo>
                    <a:lnTo>
                      <a:pt x="0" y="259794"/>
                    </a:lnTo>
                    <a:lnTo>
                      <a:pt x="1241675" y="259794"/>
                    </a:lnTo>
                    <a:lnTo>
                      <a:pt x="1913681" y="0"/>
                    </a:lnTo>
                    <a:lnTo>
                      <a:pt x="2197557" y="297379"/>
                    </a:lnTo>
                    <a:lnTo>
                      <a:pt x="1848656" y="683679"/>
                    </a:lnTo>
                    <a:close/>
                  </a:path>
                </a:pathLst>
              </a:custGeom>
              <a:solidFill>
                <a:srgbClr val="5BB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10800000" flipH="1">
                <a:off x="6103113" y="2759548"/>
                <a:ext cx="2069451" cy="880008"/>
              </a:xfrm>
              <a:custGeom>
                <a:avLst/>
                <a:gdLst>
                  <a:gd name="connsiteX0" fmla="*/ 1184554 w 2197557"/>
                  <a:gd name="connsiteY0" fmla="*/ 880008 h 880008"/>
                  <a:gd name="connsiteX1" fmla="*/ 0 w 2197557"/>
                  <a:gd name="connsiteY1" fmla="*/ 880008 h 880008"/>
                  <a:gd name="connsiteX2" fmla="*/ 0 w 2197557"/>
                  <a:gd name="connsiteY2" fmla="*/ 259794 h 880008"/>
                  <a:gd name="connsiteX3" fmla="*/ 1241675 w 2197557"/>
                  <a:gd name="connsiteY3" fmla="*/ 259794 h 880008"/>
                  <a:gd name="connsiteX4" fmla="*/ 1913681 w 2197557"/>
                  <a:gd name="connsiteY4" fmla="*/ 0 h 880008"/>
                  <a:gd name="connsiteX5" fmla="*/ 2197557 w 2197557"/>
                  <a:gd name="connsiteY5" fmla="*/ 297379 h 880008"/>
                  <a:gd name="connsiteX6" fmla="*/ 1848656 w 2197557"/>
                  <a:gd name="connsiteY6" fmla="*/ 683679 h 88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7557" h="880008">
                    <a:moveTo>
                      <a:pt x="1184554" y="880008"/>
                    </a:moveTo>
                    <a:lnTo>
                      <a:pt x="0" y="880008"/>
                    </a:lnTo>
                    <a:lnTo>
                      <a:pt x="0" y="259794"/>
                    </a:lnTo>
                    <a:lnTo>
                      <a:pt x="1241675" y="259794"/>
                    </a:lnTo>
                    <a:lnTo>
                      <a:pt x="1913681" y="0"/>
                    </a:lnTo>
                    <a:lnTo>
                      <a:pt x="2197557" y="297379"/>
                    </a:lnTo>
                    <a:lnTo>
                      <a:pt x="1848656" y="683679"/>
                    </a:lnTo>
                    <a:close/>
                  </a:path>
                </a:pathLst>
              </a:custGeom>
              <a:solidFill>
                <a:srgbClr val="5BB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122" name="组合 121"/>
              <p:cNvGrpSpPr>
                <a:grpSpLocks noChangeAspect="1"/>
              </p:cNvGrpSpPr>
              <p:nvPr/>
            </p:nvGrpSpPr>
            <p:grpSpPr>
              <a:xfrm>
                <a:off x="5001617" y="502494"/>
                <a:ext cx="2159701" cy="4968000"/>
                <a:chOff x="4467040" y="-510380"/>
                <a:chExt cx="3259116" cy="7497005"/>
              </a:xfrm>
            </p:grpSpPr>
            <p:grpSp>
              <p:nvGrpSpPr>
                <p:cNvPr id="124" name="组合 123"/>
                <p:cNvGrpSpPr/>
                <p:nvPr/>
              </p:nvGrpSpPr>
              <p:grpSpPr>
                <a:xfrm>
                  <a:off x="4869768" y="4318000"/>
                  <a:ext cx="2450878" cy="2668625"/>
                  <a:chOff x="5249595" y="3150385"/>
                  <a:chExt cx="2450878" cy="2668625"/>
                </a:xfrm>
              </p:grpSpPr>
              <p:sp>
                <p:nvSpPr>
                  <p:cNvPr id="134" name="任意多边形 133"/>
                  <p:cNvSpPr/>
                  <p:nvPr/>
                </p:nvSpPr>
                <p:spPr>
                  <a:xfrm>
                    <a:off x="6475825" y="3152730"/>
                    <a:ext cx="1224648" cy="2666280"/>
                  </a:xfrm>
                  <a:custGeom>
                    <a:avLst/>
                    <a:gdLst>
                      <a:gd name="connsiteX0" fmla="*/ 613421 w 1224648"/>
                      <a:gd name="connsiteY0" fmla="*/ 0 h 2666280"/>
                      <a:gd name="connsiteX1" fmla="*/ 646147 w 1224648"/>
                      <a:gd name="connsiteY1" fmla="*/ 130898 h 2666280"/>
                      <a:gd name="connsiteX2" fmla="*/ 782610 w 1224648"/>
                      <a:gd name="connsiteY2" fmla="*/ 230289 h 2666280"/>
                      <a:gd name="connsiteX3" fmla="*/ 1197724 w 1224648"/>
                      <a:gd name="connsiteY3" fmla="*/ 1446453 h 2666280"/>
                      <a:gd name="connsiteX4" fmla="*/ 1184501 w 1224648"/>
                      <a:gd name="connsiteY4" fmla="*/ 1496956 h 2666280"/>
                      <a:gd name="connsiteX5" fmla="*/ 819999 w 1224648"/>
                      <a:gd name="connsiteY5" fmla="*/ 811084 h 2666280"/>
                      <a:gd name="connsiteX6" fmla="*/ 811059 w 1224648"/>
                      <a:gd name="connsiteY6" fmla="*/ 988143 h 2666280"/>
                      <a:gd name="connsiteX7" fmla="*/ 22504 w 1224648"/>
                      <a:gd name="connsiteY7" fmla="*/ 2645826 h 2666280"/>
                      <a:gd name="connsiteX8" fmla="*/ 0 w 1224648"/>
                      <a:gd name="connsiteY8" fmla="*/ 2666280 h 2666280"/>
                      <a:gd name="connsiteX9" fmla="*/ 0 w 1224648"/>
                      <a:gd name="connsiteY9" fmla="*/ 0 h 2666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24648" h="2666280">
                        <a:moveTo>
                          <a:pt x="613421" y="0"/>
                        </a:moveTo>
                        <a:lnTo>
                          <a:pt x="646147" y="130898"/>
                        </a:lnTo>
                        <a:lnTo>
                          <a:pt x="782610" y="230289"/>
                        </a:lnTo>
                        <a:cubicBezTo>
                          <a:pt x="1145776" y="539297"/>
                          <a:pt x="1289449" y="1010484"/>
                          <a:pt x="1197724" y="1446453"/>
                        </a:cubicBezTo>
                        <a:lnTo>
                          <a:pt x="1184501" y="1496956"/>
                        </a:lnTo>
                        <a:lnTo>
                          <a:pt x="819999" y="811084"/>
                        </a:lnTo>
                        <a:lnTo>
                          <a:pt x="811059" y="988143"/>
                        </a:lnTo>
                        <a:cubicBezTo>
                          <a:pt x="745563" y="1633059"/>
                          <a:pt x="456460" y="2211870"/>
                          <a:pt x="22504" y="2645826"/>
                        </a:cubicBezTo>
                        <a:lnTo>
                          <a:pt x="0" y="26662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7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135" name="任意多边形 134"/>
                  <p:cNvSpPr/>
                  <p:nvPr/>
                </p:nvSpPr>
                <p:spPr>
                  <a:xfrm flipH="1">
                    <a:off x="5249595" y="3150385"/>
                    <a:ext cx="1224648" cy="2666280"/>
                  </a:xfrm>
                  <a:custGeom>
                    <a:avLst/>
                    <a:gdLst>
                      <a:gd name="connsiteX0" fmla="*/ 613421 w 1224648"/>
                      <a:gd name="connsiteY0" fmla="*/ 0 h 2666280"/>
                      <a:gd name="connsiteX1" fmla="*/ 646147 w 1224648"/>
                      <a:gd name="connsiteY1" fmla="*/ 130898 h 2666280"/>
                      <a:gd name="connsiteX2" fmla="*/ 782610 w 1224648"/>
                      <a:gd name="connsiteY2" fmla="*/ 230289 h 2666280"/>
                      <a:gd name="connsiteX3" fmla="*/ 1197724 w 1224648"/>
                      <a:gd name="connsiteY3" fmla="*/ 1446453 h 2666280"/>
                      <a:gd name="connsiteX4" fmla="*/ 1184501 w 1224648"/>
                      <a:gd name="connsiteY4" fmla="*/ 1496956 h 2666280"/>
                      <a:gd name="connsiteX5" fmla="*/ 819999 w 1224648"/>
                      <a:gd name="connsiteY5" fmla="*/ 811084 h 2666280"/>
                      <a:gd name="connsiteX6" fmla="*/ 811059 w 1224648"/>
                      <a:gd name="connsiteY6" fmla="*/ 988143 h 2666280"/>
                      <a:gd name="connsiteX7" fmla="*/ 22504 w 1224648"/>
                      <a:gd name="connsiteY7" fmla="*/ 2645826 h 2666280"/>
                      <a:gd name="connsiteX8" fmla="*/ 0 w 1224648"/>
                      <a:gd name="connsiteY8" fmla="*/ 2666280 h 2666280"/>
                      <a:gd name="connsiteX9" fmla="*/ 0 w 1224648"/>
                      <a:gd name="connsiteY9" fmla="*/ 0 h 2666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24648" h="2666280">
                        <a:moveTo>
                          <a:pt x="613421" y="0"/>
                        </a:moveTo>
                        <a:lnTo>
                          <a:pt x="646147" y="130898"/>
                        </a:lnTo>
                        <a:lnTo>
                          <a:pt x="782610" y="230289"/>
                        </a:lnTo>
                        <a:cubicBezTo>
                          <a:pt x="1145776" y="539297"/>
                          <a:pt x="1289449" y="1010484"/>
                          <a:pt x="1197724" y="1446453"/>
                        </a:cubicBezTo>
                        <a:lnTo>
                          <a:pt x="1184501" y="1496956"/>
                        </a:lnTo>
                        <a:lnTo>
                          <a:pt x="819999" y="811084"/>
                        </a:lnTo>
                        <a:lnTo>
                          <a:pt x="811059" y="988143"/>
                        </a:lnTo>
                        <a:cubicBezTo>
                          <a:pt x="745563" y="1633059"/>
                          <a:pt x="456460" y="2211870"/>
                          <a:pt x="22504" y="2645826"/>
                        </a:cubicBezTo>
                        <a:lnTo>
                          <a:pt x="0" y="26662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E24F">
                      <a:alpha val="9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  <p:grpSp>
              <p:nvGrpSpPr>
                <p:cNvPr id="125" name="组合 124"/>
                <p:cNvGrpSpPr/>
                <p:nvPr/>
              </p:nvGrpSpPr>
              <p:grpSpPr>
                <a:xfrm>
                  <a:off x="5422776" y="4307490"/>
                  <a:ext cx="1392753" cy="2047307"/>
                  <a:chOff x="6590397" y="382604"/>
                  <a:chExt cx="1392753" cy="2047307"/>
                </a:xfrm>
              </p:grpSpPr>
              <p:sp>
                <p:nvSpPr>
                  <p:cNvPr id="132" name="任意多边形 131"/>
                  <p:cNvSpPr>
                    <a:spLocks noChangeAspect="1"/>
                  </p:cNvSpPr>
                  <p:nvPr/>
                </p:nvSpPr>
                <p:spPr>
                  <a:xfrm>
                    <a:off x="7282060" y="384952"/>
                    <a:ext cx="701090" cy="2044959"/>
                  </a:xfrm>
                  <a:custGeom>
                    <a:avLst/>
                    <a:gdLst>
                      <a:gd name="connsiteX0" fmla="*/ 83678 w 701090"/>
                      <a:gd name="connsiteY0" fmla="*/ 0 h 2044959"/>
                      <a:gd name="connsiteX1" fmla="*/ 141520 w 701090"/>
                      <a:gd name="connsiteY1" fmla="*/ 28595 h 2044959"/>
                      <a:gd name="connsiteX2" fmla="*/ 400526 w 701090"/>
                      <a:gd name="connsiteY2" fmla="*/ 229586 h 2044959"/>
                      <a:gd name="connsiteX3" fmla="*/ 648243 w 701090"/>
                      <a:gd name="connsiteY3" fmla="*/ 1317182 h 2044959"/>
                      <a:gd name="connsiteX4" fmla="*/ 632233 w 701090"/>
                      <a:gd name="connsiteY4" fmla="*/ 1359576 h 2044959"/>
                      <a:gd name="connsiteX5" fmla="*/ 505339 w 701090"/>
                      <a:gd name="connsiteY5" fmla="*/ 1045072 h 2044959"/>
                      <a:gd name="connsiteX6" fmla="*/ 500690 w 701090"/>
                      <a:gd name="connsiteY6" fmla="*/ 1079920 h 2044959"/>
                      <a:gd name="connsiteX7" fmla="*/ 109149 w 701090"/>
                      <a:gd name="connsiteY7" fmla="*/ 1924865 h 2044959"/>
                      <a:gd name="connsiteX8" fmla="*/ 0 w 701090"/>
                      <a:gd name="connsiteY8" fmla="*/ 2044959 h 2044959"/>
                      <a:gd name="connsiteX9" fmla="*/ 0 w 701090"/>
                      <a:gd name="connsiteY9" fmla="*/ 84971 h 2044959"/>
                      <a:gd name="connsiteX10" fmla="*/ 117961 w 701090"/>
                      <a:gd name="connsiteY10" fmla="*/ 84971 h 2044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1090" h="2044959">
                        <a:moveTo>
                          <a:pt x="83678" y="0"/>
                        </a:moveTo>
                        <a:lnTo>
                          <a:pt x="141520" y="28595"/>
                        </a:lnTo>
                        <a:cubicBezTo>
                          <a:pt x="235194" y="80801"/>
                          <a:pt x="322692" y="147827"/>
                          <a:pt x="400526" y="229586"/>
                        </a:cubicBezTo>
                        <a:cubicBezTo>
                          <a:pt x="685916" y="529367"/>
                          <a:pt x="767079" y="949182"/>
                          <a:pt x="648243" y="1317182"/>
                        </a:cubicBezTo>
                        <a:lnTo>
                          <a:pt x="632233" y="1359576"/>
                        </a:lnTo>
                        <a:lnTo>
                          <a:pt x="505339" y="1045072"/>
                        </a:lnTo>
                        <a:lnTo>
                          <a:pt x="500690" y="1079920"/>
                        </a:lnTo>
                        <a:cubicBezTo>
                          <a:pt x="444023" y="1397165"/>
                          <a:pt x="306071" y="1686250"/>
                          <a:pt x="109149" y="1924865"/>
                        </a:cubicBezTo>
                        <a:lnTo>
                          <a:pt x="0" y="2044959"/>
                        </a:lnTo>
                        <a:lnTo>
                          <a:pt x="0" y="84971"/>
                        </a:lnTo>
                        <a:lnTo>
                          <a:pt x="117961" y="84971"/>
                        </a:lnTo>
                        <a:close/>
                      </a:path>
                    </a:pathLst>
                  </a:custGeom>
                  <a:solidFill>
                    <a:srgbClr val="D43A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133" name="任意多边形 132"/>
                  <p:cNvSpPr>
                    <a:spLocks noChangeAspect="1"/>
                  </p:cNvSpPr>
                  <p:nvPr/>
                </p:nvSpPr>
                <p:spPr>
                  <a:xfrm flipH="1">
                    <a:off x="6590397" y="382604"/>
                    <a:ext cx="701090" cy="2044959"/>
                  </a:xfrm>
                  <a:custGeom>
                    <a:avLst/>
                    <a:gdLst>
                      <a:gd name="connsiteX0" fmla="*/ 83678 w 701090"/>
                      <a:gd name="connsiteY0" fmla="*/ 0 h 2044959"/>
                      <a:gd name="connsiteX1" fmla="*/ 141520 w 701090"/>
                      <a:gd name="connsiteY1" fmla="*/ 28595 h 2044959"/>
                      <a:gd name="connsiteX2" fmla="*/ 400526 w 701090"/>
                      <a:gd name="connsiteY2" fmla="*/ 229586 h 2044959"/>
                      <a:gd name="connsiteX3" fmla="*/ 648243 w 701090"/>
                      <a:gd name="connsiteY3" fmla="*/ 1317182 h 2044959"/>
                      <a:gd name="connsiteX4" fmla="*/ 632233 w 701090"/>
                      <a:gd name="connsiteY4" fmla="*/ 1359576 h 2044959"/>
                      <a:gd name="connsiteX5" fmla="*/ 505339 w 701090"/>
                      <a:gd name="connsiteY5" fmla="*/ 1045072 h 2044959"/>
                      <a:gd name="connsiteX6" fmla="*/ 500690 w 701090"/>
                      <a:gd name="connsiteY6" fmla="*/ 1079920 h 2044959"/>
                      <a:gd name="connsiteX7" fmla="*/ 109149 w 701090"/>
                      <a:gd name="connsiteY7" fmla="*/ 1924865 h 2044959"/>
                      <a:gd name="connsiteX8" fmla="*/ 0 w 701090"/>
                      <a:gd name="connsiteY8" fmla="*/ 2044959 h 2044959"/>
                      <a:gd name="connsiteX9" fmla="*/ 0 w 701090"/>
                      <a:gd name="connsiteY9" fmla="*/ 84971 h 2044959"/>
                      <a:gd name="connsiteX10" fmla="*/ 117961 w 701090"/>
                      <a:gd name="connsiteY10" fmla="*/ 84971 h 2044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1090" h="2044959">
                        <a:moveTo>
                          <a:pt x="83678" y="0"/>
                        </a:moveTo>
                        <a:lnTo>
                          <a:pt x="141520" y="28595"/>
                        </a:lnTo>
                        <a:cubicBezTo>
                          <a:pt x="235194" y="80801"/>
                          <a:pt x="322692" y="147827"/>
                          <a:pt x="400526" y="229586"/>
                        </a:cubicBezTo>
                        <a:cubicBezTo>
                          <a:pt x="685916" y="529367"/>
                          <a:pt x="767079" y="949182"/>
                          <a:pt x="648243" y="1317182"/>
                        </a:cubicBezTo>
                        <a:lnTo>
                          <a:pt x="632233" y="1359576"/>
                        </a:lnTo>
                        <a:lnTo>
                          <a:pt x="505339" y="1045072"/>
                        </a:lnTo>
                        <a:lnTo>
                          <a:pt x="500690" y="1079920"/>
                        </a:lnTo>
                        <a:cubicBezTo>
                          <a:pt x="444023" y="1397165"/>
                          <a:pt x="306071" y="1686250"/>
                          <a:pt x="109149" y="1924865"/>
                        </a:cubicBezTo>
                        <a:lnTo>
                          <a:pt x="0" y="2044959"/>
                        </a:lnTo>
                        <a:lnTo>
                          <a:pt x="0" y="84971"/>
                        </a:lnTo>
                        <a:lnTo>
                          <a:pt x="117961" y="84971"/>
                        </a:lnTo>
                        <a:close/>
                      </a:path>
                    </a:pathLst>
                  </a:custGeom>
                  <a:solidFill>
                    <a:srgbClr val="FB63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4775013" y="2863216"/>
                  <a:ext cx="2641986" cy="1657642"/>
                  <a:chOff x="4775007" y="1259500"/>
                  <a:chExt cx="2641986" cy="1657642"/>
                </a:xfrm>
                <a:solidFill>
                  <a:schemeClr val="accent5">
                    <a:lumMod val="75000"/>
                  </a:schemeClr>
                </a:solidFill>
              </p:grpSpPr>
              <p:sp>
                <p:nvSpPr>
                  <p:cNvPr id="130" name="任意多边形 129"/>
                  <p:cNvSpPr/>
                  <p:nvPr/>
                </p:nvSpPr>
                <p:spPr>
                  <a:xfrm>
                    <a:off x="6096000" y="1259500"/>
                    <a:ext cx="1320993" cy="1657642"/>
                  </a:xfrm>
                  <a:custGeom>
                    <a:avLst/>
                    <a:gdLst>
                      <a:gd name="connsiteX0" fmla="*/ 0 w 1320993"/>
                      <a:gd name="connsiteY0" fmla="*/ 0 h 1657642"/>
                      <a:gd name="connsiteX1" fmla="*/ 1320993 w 1320993"/>
                      <a:gd name="connsiteY1" fmla="*/ 0 h 1657642"/>
                      <a:gd name="connsiteX2" fmla="*/ 1320993 w 1320993"/>
                      <a:gd name="connsiteY2" fmla="*/ 1254364 h 1657642"/>
                      <a:gd name="connsiteX3" fmla="*/ 1167768 w 1320993"/>
                      <a:gd name="connsiteY3" fmla="*/ 1485527 h 1657642"/>
                      <a:gd name="connsiteX4" fmla="*/ 1148074 w 1320993"/>
                      <a:gd name="connsiteY4" fmla="*/ 1491641 h 1657642"/>
                      <a:gd name="connsiteX5" fmla="*/ 1145495 w 1320993"/>
                      <a:gd name="connsiteY5" fmla="*/ 1504416 h 1657642"/>
                      <a:gd name="connsiteX6" fmla="*/ 914331 w 1320993"/>
                      <a:gd name="connsiteY6" fmla="*/ 1657642 h 1657642"/>
                      <a:gd name="connsiteX7" fmla="*/ 0 w 1320993"/>
                      <a:gd name="connsiteY7" fmla="*/ 1657642 h 1657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20993" h="1657642">
                        <a:moveTo>
                          <a:pt x="0" y="0"/>
                        </a:moveTo>
                        <a:lnTo>
                          <a:pt x="1320993" y="0"/>
                        </a:lnTo>
                        <a:lnTo>
                          <a:pt x="1320993" y="1254364"/>
                        </a:lnTo>
                        <a:cubicBezTo>
                          <a:pt x="1320993" y="1358281"/>
                          <a:pt x="1257812" y="1447442"/>
                          <a:pt x="1167768" y="1485527"/>
                        </a:cubicBezTo>
                        <a:lnTo>
                          <a:pt x="1148074" y="1491641"/>
                        </a:lnTo>
                        <a:lnTo>
                          <a:pt x="1145495" y="1504416"/>
                        </a:lnTo>
                        <a:cubicBezTo>
                          <a:pt x="1107409" y="1594461"/>
                          <a:pt x="1018249" y="1657642"/>
                          <a:pt x="914331" y="1657642"/>
                        </a:cubicBezTo>
                        <a:lnTo>
                          <a:pt x="0" y="1657642"/>
                        </a:lnTo>
                        <a:close/>
                      </a:path>
                    </a:pathLst>
                  </a:custGeom>
                  <a:solidFill>
                    <a:srgbClr val="5BB7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131" name="任意多边形 130"/>
                  <p:cNvSpPr/>
                  <p:nvPr/>
                </p:nvSpPr>
                <p:spPr>
                  <a:xfrm flipH="1">
                    <a:off x="4775007" y="1259500"/>
                    <a:ext cx="1320993" cy="1657642"/>
                  </a:xfrm>
                  <a:custGeom>
                    <a:avLst/>
                    <a:gdLst>
                      <a:gd name="connsiteX0" fmla="*/ 0 w 1320993"/>
                      <a:gd name="connsiteY0" fmla="*/ 0 h 1657642"/>
                      <a:gd name="connsiteX1" fmla="*/ 1320993 w 1320993"/>
                      <a:gd name="connsiteY1" fmla="*/ 0 h 1657642"/>
                      <a:gd name="connsiteX2" fmla="*/ 1320993 w 1320993"/>
                      <a:gd name="connsiteY2" fmla="*/ 1254364 h 1657642"/>
                      <a:gd name="connsiteX3" fmla="*/ 1167768 w 1320993"/>
                      <a:gd name="connsiteY3" fmla="*/ 1485527 h 1657642"/>
                      <a:gd name="connsiteX4" fmla="*/ 1148074 w 1320993"/>
                      <a:gd name="connsiteY4" fmla="*/ 1491641 h 1657642"/>
                      <a:gd name="connsiteX5" fmla="*/ 1145495 w 1320993"/>
                      <a:gd name="connsiteY5" fmla="*/ 1504416 h 1657642"/>
                      <a:gd name="connsiteX6" fmla="*/ 914331 w 1320993"/>
                      <a:gd name="connsiteY6" fmla="*/ 1657642 h 1657642"/>
                      <a:gd name="connsiteX7" fmla="*/ 0 w 1320993"/>
                      <a:gd name="connsiteY7" fmla="*/ 1657642 h 1657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20993" h="1657642">
                        <a:moveTo>
                          <a:pt x="0" y="0"/>
                        </a:moveTo>
                        <a:lnTo>
                          <a:pt x="1320993" y="0"/>
                        </a:lnTo>
                        <a:lnTo>
                          <a:pt x="1320993" y="1254364"/>
                        </a:lnTo>
                        <a:cubicBezTo>
                          <a:pt x="1320993" y="1358281"/>
                          <a:pt x="1257812" y="1447442"/>
                          <a:pt x="1167768" y="1485527"/>
                        </a:cubicBezTo>
                        <a:lnTo>
                          <a:pt x="1148074" y="1491641"/>
                        </a:lnTo>
                        <a:lnTo>
                          <a:pt x="1145495" y="1504416"/>
                        </a:lnTo>
                        <a:cubicBezTo>
                          <a:pt x="1107409" y="1594461"/>
                          <a:pt x="1018249" y="1657642"/>
                          <a:pt x="914331" y="1657642"/>
                        </a:cubicBezTo>
                        <a:lnTo>
                          <a:pt x="0" y="1657642"/>
                        </a:lnTo>
                        <a:close/>
                      </a:path>
                    </a:pathLst>
                  </a:custGeom>
                  <a:solidFill>
                    <a:srgbClr val="5BB7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  <p:grpSp>
              <p:nvGrpSpPr>
                <p:cNvPr id="127" name="组合 126"/>
                <p:cNvGrpSpPr/>
                <p:nvPr/>
              </p:nvGrpSpPr>
              <p:grpSpPr>
                <a:xfrm>
                  <a:off x="4467040" y="-510380"/>
                  <a:ext cx="3259116" cy="4669532"/>
                  <a:chOff x="4467034" y="1037066"/>
                  <a:chExt cx="3259116" cy="4669532"/>
                </a:xfrm>
              </p:grpSpPr>
              <p:sp>
                <p:nvSpPr>
                  <p:cNvPr id="128" name="任意多边形 127"/>
                  <p:cNvSpPr/>
                  <p:nvPr/>
                </p:nvSpPr>
                <p:spPr>
                  <a:xfrm>
                    <a:off x="6097184" y="1037066"/>
                    <a:ext cx="1628966" cy="4669532"/>
                  </a:xfrm>
                  <a:custGeom>
                    <a:avLst/>
                    <a:gdLst>
                      <a:gd name="connsiteX0" fmla="*/ 0 w 737043"/>
                      <a:gd name="connsiteY0" fmla="*/ 0 h 2112772"/>
                      <a:gd name="connsiteX1" fmla="*/ 40881 w 737043"/>
                      <a:gd name="connsiteY1" fmla="*/ 30570 h 2112772"/>
                      <a:gd name="connsiteX2" fmla="*/ 737043 w 737043"/>
                      <a:gd name="connsiteY2" fmla="*/ 1506750 h 2112772"/>
                      <a:gd name="connsiteX3" fmla="*/ 688056 w 737043"/>
                      <a:gd name="connsiteY3" fmla="*/ 1938781 h 2112772"/>
                      <a:gd name="connsiteX4" fmla="*/ 637506 w 737043"/>
                      <a:gd name="connsiteY4" fmla="*/ 2112772 h 2112772"/>
                      <a:gd name="connsiteX5" fmla="*/ 0 w 737043"/>
                      <a:gd name="connsiteY5" fmla="*/ 2112772 h 2112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37043" h="2112772">
                        <a:moveTo>
                          <a:pt x="0" y="0"/>
                        </a:moveTo>
                        <a:lnTo>
                          <a:pt x="40881" y="30570"/>
                        </a:lnTo>
                        <a:cubicBezTo>
                          <a:pt x="466045" y="381447"/>
                          <a:pt x="737043" y="912451"/>
                          <a:pt x="737043" y="1506750"/>
                        </a:cubicBezTo>
                        <a:cubicBezTo>
                          <a:pt x="737043" y="1655325"/>
                          <a:pt x="720106" y="1799943"/>
                          <a:pt x="688056" y="1938781"/>
                        </a:cubicBezTo>
                        <a:lnTo>
                          <a:pt x="637506" y="2112772"/>
                        </a:lnTo>
                        <a:lnTo>
                          <a:pt x="0" y="211277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129" name="任意多边形 128"/>
                  <p:cNvSpPr/>
                  <p:nvPr/>
                </p:nvSpPr>
                <p:spPr>
                  <a:xfrm flipH="1">
                    <a:off x="4467034" y="1037066"/>
                    <a:ext cx="1628966" cy="4669532"/>
                  </a:xfrm>
                  <a:custGeom>
                    <a:avLst/>
                    <a:gdLst>
                      <a:gd name="connsiteX0" fmla="*/ 0 w 737043"/>
                      <a:gd name="connsiteY0" fmla="*/ 0 h 2112772"/>
                      <a:gd name="connsiteX1" fmla="*/ 40881 w 737043"/>
                      <a:gd name="connsiteY1" fmla="*/ 30570 h 2112772"/>
                      <a:gd name="connsiteX2" fmla="*/ 737043 w 737043"/>
                      <a:gd name="connsiteY2" fmla="*/ 1506750 h 2112772"/>
                      <a:gd name="connsiteX3" fmla="*/ 688056 w 737043"/>
                      <a:gd name="connsiteY3" fmla="*/ 1938781 h 2112772"/>
                      <a:gd name="connsiteX4" fmla="*/ 637506 w 737043"/>
                      <a:gd name="connsiteY4" fmla="*/ 2112772 h 2112772"/>
                      <a:gd name="connsiteX5" fmla="*/ 0 w 737043"/>
                      <a:gd name="connsiteY5" fmla="*/ 2112772 h 2112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37043" h="2112772">
                        <a:moveTo>
                          <a:pt x="0" y="0"/>
                        </a:moveTo>
                        <a:lnTo>
                          <a:pt x="40881" y="30570"/>
                        </a:lnTo>
                        <a:cubicBezTo>
                          <a:pt x="466045" y="381447"/>
                          <a:pt x="737043" y="912451"/>
                          <a:pt x="737043" y="1506750"/>
                        </a:cubicBezTo>
                        <a:cubicBezTo>
                          <a:pt x="737043" y="1655325"/>
                          <a:pt x="720106" y="1799943"/>
                          <a:pt x="688056" y="1938781"/>
                        </a:cubicBezTo>
                        <a:lnTo>
                          <a:pt x="637506" y="2112772"/>
                        </a:lnTo>
                        <a:lnTo>
                          <a:pt x="0" y="2112772"/>
                        </a:lnTo>
                        <a:close/>
                      </a:path>
                    </a:pathLst>
                  </a:custGeom>
                  <a:solidFill>
                    <a:srgbClr val="FFFB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123" name="任意多边形 122"/>
              <p:cNvSpPr/>
              <p:nvPr/>
            </p:nvSpPr>
            <p:spPr>
              <a:xfrm>
                <a:off x="5396882" y="1108223"/>
                <a:ext cx="1347664" cy="260748"/>
              </a:xfrm>
              <a:custGeom>
                <a:avLst/>
                <a:gdLst>
                  <a:gd name="connsiteX0" fmla="*/ 704499 w 1347664"/>
                  <a:gd name="connsiteY0" fmla="*/ 100958 h 260748"/>
                  <a:gd name="connsiteX1" fmla="*/ 704499 w 1347664"/>
                  <a:gd name="connsiteY1" fmla="*/ 257136 h 260748"/>
                  <a:gd name="connsiteX2" fmla="*/ 682732 w 1347664"/>
                  <a:gd name="connsiteY2" fmla="*/ 258299 h 260748"/>
                  <a:gd name="connsiteX3" fmla="*/ 682732 w 1347664"/>
                  <a:gd name="connsiteY3" fmla="*/ 101976 h 260748"/>
                  <a:gd name="connsiteX4" fmla="*/ 83608 w 1347664"/>
                  <a:gd name="connsiteY4" fmla="*/ 22131 h 260748"/>
                  <a:gd name="connsiteX5" fmla="*/ 96178 w 1347664"/>
                  <a:gd name="connsiteY5" fmla="*/ 26748 h 260748"/>
                  <a:gd name="connsiteX6" fmla="*/ 642715 w 1347664"/>
                  <a:gd name="connsiteY6" fmla="*/ 103847 h 260748"/>
                  <a:gd name="connsiteX7" fmla="*/ 681947 w 1347664"/>
                  <a:gd name="connsiteY7" fmla="*/ 102013 h 260748"/>
                  <a:gd name="connsiteX8" fmla="*/ 681947 w 1347664"/>
                  <a:gd name="connsiteY8" fmla="*/ 258341 h 260748"/>
                  <a:gd name="connsiteX9" fmla="*/ 636888 w 1347664"/>
                  <a:gd name="connsiteY9" fmla="*/ 260748 h 260748"/>
                  <a:gd name="connsiteX10" fmla="*/ 22986 w 1347664"/>
                  <a:gd name="connsiteY10" fmla="*/ 161363 h 260748"/>
                  <a:gd name="connsiteX11" fmla="*/ 0 w 1347664"/>
                  <a:gd name="connsiteY11" fmla="*/ 151311 h 260748"/>
                  <a:gd name="connsiteX12" fmla="*/ 25829 w 1347664"/>
                  <a:gd name="connsiteY12" fmla="*/ 104432 h 260748"/>
                  <a:gd name="connsiteX13" fmla="*/ 1265535 w 1347664"/>
                  <a:gd name="connsiteY13" fmla="*/ 0 h 260748"/>
                  <a:gd name="connsiteX14" fmla="*/ 1338850 w 1347664"/>
                  <a:gd name="connsiteY14" fmla="*/ 104432 h 260748"/>
                  <a:gd name="connsiteX15" fmla="*/ 1347664 w 1347664"/>
                  <a:gd name="connsiteY15" fmla="*/ 120430 h 260748"/>
                  <a:gd name="connsiteX16" fmla="*/ 1293839 w 1347664"/>
                  <a:gd name="connsiteY16" fmla="*/ 145138 h 260748"/>
                  <a:gd name="connsiteX17" fmla="*/ 858174 w 1347664"/>
                  <a:gd name="connsiteY17" fmla="*/ 248925 h 260748"/>
                  <a:gd name="connsiteX18" fmla="*/ 705284 w 1347664"/>
                  <a:gd name="connsiteY18" fmla="*/ 257094 h 260748"/>
                  <a:gd name="connsiteX19" fmla="*/ 705284 w 1347664"/>
                  <a:gd name="connsiteY19" fmla="*/ 100921 h 260748"/>
                  <a:gd name="connsiteX20" fmla="*/ 837080 w 1347664"/>
                  <a:gd name="connsiteY20" fmla="*/ 94758 h 260748"/>
                  <a:gd name="connsiteX21" fmla="*/ 1228946 w 1347664"/>
                  <a:gd name="connsiteY21" fmla="*/ 14052 h 260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47664" h="260748">
                    <a:moveTo>
                      <a:pt x="704499" y="100958"/>
                    </a:moveTo>
                    <a:lnTo>
                      <a:pt x="704499" y="257136"/>
                    </a:lnTo>
                    <a:lnTo>
                      <a:pt x="682732" y="258299"/>
                    </a:lnTo>
                    <a:lnTo>
                      <a:pt x="682732" y="101976"/>
                    </a:lnTo>
                    <a:close/>
                    <a:moveTo>
                      <a:pt x="83608" y="22131"/>
                    </a:moveTo>
                    <a:lnTo>
                      <a:pt x="96178" y="26748"/>
                    </a:lnTo>
                    <a:cubicBezTo>
                      <a:pt x="257121" y="75796"/>
                      <a:pt x="443737" y="103847"/>
                      <a:pt x="642715" y="103847"/>
                    </a:cubicBezTo>
                    <a:lnTo>
                      <a:pt x="681947" y="102013"/>
                    </a:lnTo>
                    <a:lnTo>
                      <a:pt x="681947" y="258341"/>
                    </a:lnTo>
                    <a:lnTo>
                      <a:pt x="636888" y="260748"/>
                    </a:lnTo>
                    <a:cubicBezTo>
                      <a:pt x="409485" y="260748"/>
                      <a:pt x="198228" y="224110"/>
                      <a:pt x="22986" y="161363"/>
                    </a:cubicBezTo>
                    <a:lnTo>
                      <a:pt x="0" y="151311"/>
                    </a:lnTo>
                    <a:lnTo>
                      <a:pt x="25829" y="104432"/>
                    </a:lnTo>
                    <a:close/>
                    <a:moveTo>
                      <a:pt x="1265535" y="0"/>
                    </a:moveTo>
                    <a:lnTo>
                      <a:pt x="1338850" y="104432"/>
                    </a:lnTo>
                    <a:lnTo>
                      <a:pt x="1347664" y="120430"/>
                    </a:lnTo>
                    <a:lnTo>
                      <a:pt x="1293839" y="145138"/>
                    </a:lnTo>
                    <a:cubicBezTo>
                      <a:pt x="1167013" y="195407"/>
                      <a:pt x="1018997" y="231484"/>
                      <a:pt x="858174" y="248925"/>
                    </a:cubicBezTo>
                    <a:lnTo>
                      <a:pt x="705284" y="257094"/>
                    </a:lnTo>
                    <a:lnTo>
                      <a:pt x="705284" y="100921"/>
                    </a:lnTo>
                    <a:lnTo>
                      <a:pt x="837080" y="94758"/>
                    </a:lnTo>
                    <a:cubicBezTo>
                      <a:pt x="979023" y="81320"/>
                      <a:pt x="1111517" y="53426"/>
                      <a:pt x="1228946" y="14052"/>
                    </a:cubicBezTo>
                    <a:close/>
                  </a:path>
                </a:pathLst>
              </a:custGeom>
              <a:solidFill>
                <a:srgbClr val="5BB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112" name="任意多边形 111"/>
            <p:cNvSpPr>
              <a:spLocks noChangeAspect="1"/>
            </p:cNvSpPr>
            <p:nvPr/>
          </p:nvSpPr>
          <p:spPr>
            <a:xfrm>
              <a:off x="5838095" y="1617785"/>
              <a:ext cx="504000" cy="504000"/>
            </a:xfrm>
            <a:custGeom>
              <a:avLst/>
              <a:gdLst>
                <a:gd name="connsiteX0" fmla="*/ 553992 w 1111348"/>
                <a:gd name="connsiteY0" fmla="*/ 67992 h 1111348"/>
                <a:gd name="connsiteX1" fmla="*/ 67992 w 1111348"/>
                <a:gd name="connsiteY1" fmla="*/ 553992 h 1111348"/>
                <a:gd name="connsiteX2" fmla="*/ 553992 w 1111348"/>
                <a:gd name="connsiteY2" fmla="*/ 1039992 h 1111348"/>
                <a:gd name="connsiteX3" fmla="*/ 1039992 w 1111348"/>
                <a:gd name="connsiteY3" fmla="*/ 553992 h 1111348"/>
                <a:gd name="connsiteX4" fmla="*/ 553992 w 1111348"/>
                <a:gd name="connsiteY4" fmla="*/ 67992 h 1111348"/>
                <a:gd name="connsiteX5" fmla="*/ 555674 w 1111348"/>
                <a:gd name="connsiteY5" fmla="*/ 0 h 1111348"/>
                <a:gd name="connsiteX6" fmla="*/ 1111348 w 1111348"/>
                <a:gd name="connsiteY6" fmla="*/ 555674 h 1111348"/>
                <a:gd name="connsiteX7" fmla="*/ 555674 w 1111348"/>
                <a:gd name="connsiteY7" fmla="*/ 1111348 h 1111348"/>
                <a:gd name="connsiteX8" fmla="*/ 0 w 1111348"/>
                <a:gd name="connsiteY8" fmla="*/ 555674 h 1111348"/>
                <a:gd name="connsiteX9" fmla="*/ 555674 w 1111348"/>
                <a:gd name="connsiteY9" fmla="*/ 0 h 11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1348" h="1111348">
                  <a:moveTo>
                    <a:pt x="553992" y="67992"/>
                  </a:moveTo>
                  <a:cubicBezTo>
                    <a:pt x="285582" y="67992"/>
                    <a:pt x="67992" y="285582"/>
                    <a:pt x="67992" y="553992"/>
                  </a:cubicBezTo>
                  <a:cubicBezTo>
                    <a:pt x="67992" y="822402"/>
                    <a:pt x="285582" y="1039992"/>
                    <a:pt x="553992" y="1039992"/>
                  </a:cubicBezTo>
                  <a:cubicBezTo>
                    <a:pt x="822402" y="1039992"/>
                    <a:pt x="1039992" y="822402"/>
                    <a:pt x="1039992" y="553992"/>
                  </a:cubicBezTo>
                  <a:cubicBezTo>
                    <a:pt x="1039992" y="285582"/>
                    <a:pt x="822402" y="67992"/>
                    <a:pt x="553992" y="67992"/>
                  </a:cubicBezTo>
                  <a:close/>
                  <a:moveTo>
                    <a:pt x="555674" y="0"/>
                  </a:moveTo>
                  <a:cubicBezTo>
                    <a:pt x="862564" y="0"/>
                    <a:pt x="1111348" y="248784"/>
                    <a:pt x="1111348" y="555674"/>
                  </a:cubicBezTo>
                  <a:cubicBezTo>
                    <a:pt x="1111348" y="862564"/>
                    <a:pt x="862564" y="1111348"/>
                    <a:pt x="555674" y="1111348"/>
                  </a:cubicBezTo>
                  <a:cubicBezTo>
                    <a:pt x="248784" y="1111348"/>
                    <a:pt x="0" y="862564"/>
                    <a:pt x="0" y="555674"/>
                  </a:cubicBezTo>
                  <a:cubicBezTo>
                    <a:pt x="0" y="248784"/>
                    <a:pt x="248784" y="0"/>
                    <a:pt x="555674" y="0"/>
                  </a:cubicBez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113" name="组合 112"/>
            <p:cNvGrpSpPr>
              <a:grpSpLocks noChangeAspect="1"/>
            </p:cNvGrpSpPr>
            <p:nvPr/>
          </p:nvGrpSpPr>
          <p:grpSpPr>
            <a:xfrm>
              <a:off x="5779424" y="1575108"/>
              <a:ext cx="610717" cy="612000"/>
              <a:chOff x="4011923" y="917922"/>
              <a:chExt cx="4327014" cy="4336103"/>
            </a:xfrm>
          </p:grpSpPr>
          <p:sp>
            <p:nvSpPr>
              <p:cNvPr id="114" name="椭圆 113"/>
              <p:cNvSpPr>
                <a:spLocks noChangeAspect="1"/>
              </p:cNvSpPr>
              <p:nvPr/>
            </p:nvSpPr>
            <p:spPr>
              <a:xfrm>
                <a:off x="4018937" y="934025"/>
                <a:ext cx="4320000" cy="432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2011872">
                <a:off x="4770727" y="1561426"/>
                <a:ext cx="3561122" cy="3293807"/>
              </a:xfrm>
              <a:custGeom>
                <a:avLst/>
                <a:gdLst>
                  <a:gd name="connsiteX0" fmla="*/ 2158543 w 3561122"/>
                  <a:gd name="connsiteY0" fmla="*/ 1376057 h 3293807"/>
                  <a:gd name="connsiteX1" fmla="*/ 702628 w 3561122"/>
                  <a:gd name="connsiteY1" fmla="*/ 2369337 h 3293807"/>
                  <a:gd name="connsiteX2" fmla="*/ 1661366 w 3561122"/>
                  <a:gd name="connsiteY2" fmla="*/ 2916854 h 3293807"/>
                  <a:gd name="connsiteX3" fmla="*/ 2458936 w 3561122"/>
                  <a:gd name="connsiteY3" fmla="*/ 2119880 h 3293807"/>
                  <a:gd name="connsiteX4" fmla="*/ 958074 w 3561122"/>
                  <a:gd name="connsiteY4" fmla="*/ 5671 h 3293807"/>
                  <a:gd name="connsiteX5" fmla="*/ 2662098 w 3561122"/>
                  <a:gd name="connsiteY5" fmla="*/ 0 h 3293807"/>
                  <a:gd name="connsiteX6" fmla="*/ 2765672 w 3561122"/>
                  <a:gd name="connsiteY6" fmla="*/ 76266 h 3293807"/>
                  <a:gd name="connsiteX7" fmla="*/ 3201432 w 3561122"/>
                  <a:gd name="connsiteY7" fmla="*/ 558050 h 3293807"/>
                  <a:gd name="connsiteX8" fmla="*/ 2932684 w 3561122"/>
                  <a:gd name="connsiteY8" fmla="*/ 3274714 h 3293807"/>
                  <a:gd name="connsiteX9" fmla="*/ 2917256 w 3561122"/>
                  <a:gd name="connsiteY9" fmla="*/ 3288707 h 3293807"/>
                  <a:gd name="connsiteX10" fmla="*/ 2074350 w 3561122"/>
                  <a:gd name="connsiteY10" fmla="*/ 3293807 h 3293807"/>
                  <a:gd name="connsiteX11" fmla="*/ 926718 w 3561122"/>
                  <a:gd name="connsiteY11" fmla="*/ 2550460 h 3293807"/>
                  <a:gd name="connsiteX12" fmla="*/ 0 w 3561122"/>
                  <a:gd name="connsiteY12" fmla="*/ 2543075 h 3293807"/>
                  <a:gd name="connsiteX13" fmla="*/ 290701 w 3561122"/>
                  <a:gd name="connsiteY13" fmla="*/ 2186011 h 3293807"/>
                  <a:gd name="connsiteX14" fmla="*/ 474955 w 3561122"/>
                  <a:gd name="connsiteY14" fmla="*/ 1912920 h 3293807"/>
                  <a:gd name="connsiteX15" fmla="*/ 1133594 w 3561122"/>
                  <a:gd name="connsiteY15" fmla="*/ 1440068 h 3293807"/>
                  <a:gd name="connsiteX16" fmla="*/ 723333 w 3561122"/>
                  <a:gd name="connsiteY16" fmla="*/ 677605 h 3293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61122" h="3293807">
                    <a:moveTo>
                      <a:pt x="2158543" y="1376057"/>
                    </a:moveTo>
                    <a:lnTo>
                      <a:pt x="702628" y="2369337"/>
                    </a:lnTo>
                    <a:lnTo>
                      <a:pt x="1661366" y="2916854"/>
                    </a:lnTo>
                    <a:lnTo>
                      <a:pt x="2458936" y="2119880"/>
                    </a:lnTo>
                    <a:close/>
                    <a:moveTo>
                      <a:pt x="958074" y="5671"/>
                    </a:moveTo>
                    <a:lnTo>
                      <a:pt x="2662098" y="0"/>
                    </a:lnTo>
                    <a:lnTo>
                      <a:pt x="2765672" y="76266"/>
                    </a:lnTo>
                    <a:cubicBezTo>
                      <a:pt x="2930365" y="210545"/>
                      <a:pt x="3077875" y="371598"/>
                      <a:pt x="3201432" y="558050"/>
                    </a:cubicBezTo>
                    <a:cubicBezTo>
                      <a:pt x="3778027" y="1428162"/>
                      <a:pt x="3641903" y="2563115"/>
                      <a:pt x="2932684" y="3274714"/>
                    </a:cubicBezTo>
                    <a:lnTo>
                      <a:pt x="2917256" y="3288707"/>
                    </a:lnTo>
                    <a:lnTo>
                      <a:pt x="2074350" y="3293807"/>
                    </a:lnTo>
                    <a:lnTo>
                      <a:pt x="926718" y="2550460"/>
                    </a:lnTo>
                    <a:lnTo>
                      <a:pt x="0" y="2543075"/>
                    </a:lnTo>
                    <a:lnTo>
                      <a:pt x="290701" y="2186011"/>
                    </a:lnTo>
                    <a:lnTo>
                      <a:pt x="474955" y="1912920"/>
                    </a:lnTo>
                    <a:lnTo>
                      <a:pt x="1133594" y="1440068"/>
                    </a:lnTo>
                    <a:lnTo>
                      <a:pt x="723333" y="67760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>
                <a:off x="5162223" y="2152409"/>
                <a:ext cx="1950718" cy="2675497"/>
              </a:xfrm>
              <a:custGeom>
                <a:avLst/>
                <a:gdLst>
                  <a:gd name="connsiteX0" fmla="*/ 1650973 w 1950718"/>
                  <a:gd name="connsiteY0" fmla="*/ 1265588 h 2675497"/>
                  <a:gd name="connsiteX1" fmla="*/ 1487620 w 1950718"/>
                  <a:gd name="connsiteY1" fmla="*/ 1305237 h 2675497"/>
                  <a:gd name="connsiteX2" fmla="*/ 1244970 w 1950718"/>
                  <a:gd name="connsiteY2" fmla="*/ 1444801 h 2675497"/>
                  <a:gd name="connsiteX3" fmla="*/ 1156157 w 1950718"/>
                  <a:gd name="connsiteY3" fmla="*/ 1803225 h 2675497"/>
                  <a:gd name="connsiteX4" fmla="*/ 1311580 w 1950718"/>
                  <a:gd name="connsiteY4" fmla="*/ 1766748 h 2675497"/>
                  <a:gd name="connsiteX5" fmla="*/ 1551058 w 1950718"/>
                  <a:gd name="connsiteY5" fmla="*/ 1635115 h 2675497"/>
                  <a:gd name="connsiteX6" fmla="*/ 1650973 w 1950718"/>
                  <a:gd name="connsiteY6" fmla="*/ 1265588 h 2675497"/>
                  <a:gd name="connsiteX7" fmla="*/ 299744 w 1950718"/>
                  <a:gd name="connsiteY7" fmla="*/ 1265588 h 2675497"/>
                  <a:gd name="connsiteX8" fmla="*/ 399659 w 1950718"/>
                  <a:gd name="connsiteY8" fmla="*/ 1635115 h 2675497"/>
                  <a:gd name="connsiteX9" fmla="*/ 794560 w 1950718"/>
                  <a:gd name="connsiteY9" fmla="*/ 1803225 h 2675497"/>
                  <a:gd name="connsiteX10" fmla="*/ 783459 w 1950718"/>
                  <a:gd name="connsiteY10" fmla="*/ 1666834 h 2675497"/>
                  <a:gd name="connsiteX11" fmla="*/ 705747 w 1950718"/>
                  <a:gd name="connsiteY11" fmla="*/ 1444801 h 2675497"/>
                  <a:gd name="connsiteX12" fmla="*/ 299744 w 1950718"/>
                  <a:gd name="connsiteY12" fmla="*/ 1265588 h 2675497"/>
                  <a:gd name="connsiteX13" fmla="*/ 975359 w 1950718"/>
                  <a:gd name="connsiteY13" fmla="*/ 0 h 2675497"/>
                  <a:gd name="connsiteX14" fmla="*/ 1706481 w 1950718"/>
                  <a:gd name="connsiteY14" fmla="*/ 275956 h 2675497"/>
                  <a:gd name="connsiteX15" fmla="*/ 1950718 w 1950718"/>
                  <a:gd name="connsiteY15" fmla="*/ 951570 h 2675497"/>
                  <a:gd name="connsiteX16" fmla="*/ 1768334 w 1950718"/>
                  <a:gd name="connsiteY16" fmla="*/ 1825428 h 2675497"/>
                  <a:gd name="connsiteX17" fmla="*/ 1370260 w 1950718"/>
                  <a:gd name="connsiteY17" fmla="*/ 2442363 h 2675497"/>
                  <a:gd name="connsiteX18" fmla="*/ 975359 w 1950718"/>
                  <a:gd name="connsiteY18" fmla="*/ 2675497 h 2675497"/>
                  <a:gd name="connsiteX19" fmla="*/ 580457 w 1950718"/>
                  <a:gd name="connsiteY19" fmla="*/ 2442363 h 2675497"/>
                  <a:gd name="connsiteX20" fmla="*/ 182384 w 1950718"/>
                  <a:gd name="connsiteY20" fmla="*/ 1825428 h 2675497"/>
                  <a:gd name="connsiteX21" fmla="*/ 0 w 1950718"/>
                  <a:gd name="connsiteY21" fmla="*/ 951570 h 2675497"/>
                  <a:gd name="connsiteX22" fmla="*/ 244236 w 1950718"/>
                  <a:gd name="connsiteY22" fmla="*/ 275956 h 2675497"/>
                  <a:gd name="connsiteX23" fmla="*/ 975359 w 1950718"/>
                  <a:gd name="connsiteY23" fmla="*/ 0 h 267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50718" h="2675497">
                    <a:moveTo>
                      <a:pt x="1650973" y="1265588"/>
                    </a:moveTo>
                    <a:cubicBezTo>
                      <a:pt x="1590707" y="1276161"/>
                      <a:pt x="1536256" y="1289378"/>
                      <a:pt x="1487620" y="1305237"/>
                    </a:cubicBezTo>
                    <a:cubicBezTo>
                      <a:pt x="1370260" y="1342243"/>
                      <a:pt x="1289377" y="1388764"/>
                      <a:pt x="1244970" y="1444801"/>
                    </a:cubicBezTo>
                    <a:cubicBezTo>
                      <a:pt x="1189991" y="1515640"/>
                      <a:pt x="1160386" y="1635115"/>
                      <a:pt x="1156157" y="1803225"/>
                    </a:cubicBezTo>
                    <a:cubicBezTo>
                      <a:pt x="1212194" y="1793709"/>
                      <a:pt x="1264002" y="1781551"/>
                      <a:pt x="1311580" y="1766748"/>
                    </a:cubicBezTo>
                    <a:cubicBezTo>
                      <a:pt x="1424711" y="1731857"/>
                      <a:pt x="1504537" y="1687980"/>
                      <a:pt x="1551058" y="1635115"/>
                    </a:cubicBezTo>
                    <a:cubicBezTo>
                      <a:pt x="1622955" y="1553703"/>
                      <a:pt x="1656260" y="1430527"/>
                      <a:pt x="1650973" y="1265588"/>
                    </a:cubicBezTo>
                    <a:close/>
                    <a:moveTo>
                      <a:pt x="299744" y="1265588"/>
                    </a:moveTo>
                    <a:cubicBezTo>
                      <a:pt x="294458" y="1430527"/>
                      <a:pt x="327762" y="1553703"/>
                      <a:pt x="399659" y="1635115"/>
                    </a:cubicBezTo>
                    <a:cubicBezTo>
                      <a:pt x="468384" y="1713355"/>
                      <a:pt x="600017" y="1769392"/>
                      <a:pt x="794560" y="1803225"/>
                    </a:cubicBezTo>
                    <a:cubicBezTo>
                      <a:pt x="793503" y="1754589"/>
                      <a:pt x="789803" y="1709126"/>
                      <a:pt x="783459" y="1666834"/>
                    </a:cubicBezTo>
                    <a:cubicBezTo>
                      <a:pt x="767599" y="1567447"/>
                      <a:pt x="741695" y="1493436"/>
                      <a:pt x="705747" y="1444801"/>
                    </a:cubicBezTo>
                    <a:cubicBezTo>
                      <a:pt x="640195" y="1360217"/>
                      <a:pt x="504860" y="1300479"/>
                      <a:pt x="299744" y="1265588"/>
                    </a:cubicBezTo>
                    <a:close/>
                    <a:moveTo>
                      <a:pt x="975359" y="0"/>
                    </a:moveTo>
                    <a:cubicBezTo>
                      <a:pt x="1288320" y="0"/>
                      <a:pt x="1532027" y="91986"/>
                      <a:pt x="1706481" y="275956"/>
                    </a:cubicBezTo>
                    <a:cubicBezTo>
                      <a:pt x="1869306" y="447238"/>
                      <a:pt x="1950718" y="672443"/>
                      <a:pt x="1950718" y="951570"/>
                    </a:cubicBezTo>
                    <a:cubicBezTo>
                      <a:pt x="1950718" y="1248672"/>
                      <a:pt x="1889923" y="1539958"/>
                      <a:pt x="1768334" y="1825428"/>
                    </a:cubicBezTo>
                    <a:cubicBezTo>
                      <a:pt x="1663661" y="2070722"/>
                      <a:pt x="1530970" y="2276367"/>
                      <a:pt x="1370260" y="2442363"/>
                    </a:cubicBezTo>
                    <a:cubicBezTo>
                      <a:pt x="1219066" y="2597786"/>
                      <a:pt x="1087432" y="2675497"/>
                      <a:pt x="975359" y="2675497"/>
                    </a:cubicBezTo>
                    <a:cubicBezTo>
                      <a:pt x="863285" y="2675497"/>
                      <a:pt x="731651" y="2597786"/>
                      <a:pt x="580457" y="2442363"/>
                    </a:cubicBezTo>
                    <a:cubicBezTo>
                      <a:pt x="419748" y="2276367"/>
                      <a:pt x="287057" y="2070722"/>
                      <a:pt x="182384" y="1825428"/>
                    </a:cubicBezTo>
                    <a:cubicBezTo>
                      <a:pt x="60794" y="1539958"/>
                      <a:pt x="0" y="1248672"/>
                      <a:pt x="0" y="951570"/>
                    </a:cubicBezTo>
                    <a:cubicBezTo>
                      <a:pt x="0" y="672443"/>
                      <a:pt x="81412" y="447238"/>
                      <a:pt x="244236" y="275956"/>
                    </a:cubicBezTo>
                    <a:cubicBezTo>
                      <a:pt x="418690" y="91986"/>
                      <a:pt x="662398" y="0"/>
                      <a:pt x="975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17" name="任意多边形 116"/>
              <p:cNvSpPr>
                <a:spLocks noChangeAspect="1"/>
              </p:cNvSpPr>
              <p:nvPr/>
            </p:nvSpPr>
            <p:spPr>
              <a:xfrm>
                <a:off x="4543320" y="1393942"/>
                <a:ext cx="3164526" cy="1584000"/>
              </a:xfrm>
              <a:custGeom>
                <a:avLst/>
                <a:gdLst>
                  <a:gd name="connsiteX0" fmla="*/ 448642 w 1461848"/>
                  <a:gd name="connsiteY0" fmla="*/ 0 h 731726"/>
                  <a:gd name="connsiteX1" fmla="*/ 730941 w 1461848"/>
                  <a:gd name="connsiteY1" fmla="*/ 99914 h 731726"/>
                  <a:gd name="connsiteX2" fmla="*/ 1013240 w 1461848"/>
                  <a:gd name="connsiteY2" fmla="*/ 0 h 731726"/>
                  <a:gd name="connsiteX3" fmla="*/ 1129014 w 1461848"/>
                  <a:gd name="connsiteY3" fmla="*/ 550324 h 731726"/>
                  <a:gd name="connsiteX4" fmla="*/ 1461848 w 1461848"/>
                  <a:gd name="connsiteY4" fmla="*/ 731726 h 731726"/>
                  <a:gd name="connsiteX5" fmla="*/ 0 w 1461848"/>
                  <a:gd name="connsiteY5" fmla="*/ 731726 h 731726"/>
                  <a:gd name="connsiteX6" fmla="*/ 326524 w 1461848"/>
                  <a:gd name="connsiteY6" fmla="*/ 550324 h 73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1848" h="731726">
                    <a:moveTo>
                      <a:pt x="448642" y="0"/>
                    </a:moveTo>
                    <a:lnTo>
                      <a:pt x="730941" y="99914"/>
                    </a:lnTo>
                    <a:lnTo>
                      <a:pt x="1013240" y="0"/>
                    </a:lnTo>
                    <a:lnTo>
                      <a:pt x="1129014" y="550324"/>
                    </a:lnTo>
                    <a:lnTo>
                      <a:pt x="1461848" y="731726"/>
                    </a:lnTo>
                    <a:lnTo>
                      <a:pt x="0" y="731726"/>
                    </a:lnTo>
                    <a:lnTo>
                      <a:pt x="326524" y="5503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5243937" y="2368509"/>
                <a:ext cx="1735141" cy="202706"/>
              </a:xfrm>
              <a:custGeom>
                <a:avLst/>
                <a:gdLst>
                  <a:gd name="connsiteX0" fmla="*/ 44981 w 1735141"/>
                  <a:gd name="connsiteY0" fmla="*/ 0 h 202706"/>
                  <a:gd name="connsiteX1" fmla="*/ 1692497 w 1735141"/>
                  <a:gd name="connsiteY1" fmla="*/ 0 h 202706"/>
                  <a:gd name="connsiteX2" fmla="*/ 1735141 w 1735141"/>
                  <a:gd name="connsiteY2" fmla="*/ 202706 h 202706"/>
                  <a:gd name="connsiteX3" fmla="*/ 0 w 1735141"/>
                  <a:gd name="connsiteY3" fmla="*/ 202706 h 20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141" h="202706">
                    <a:moveTo>
                      <a:pt x="44981" y="0"/>
                    </a:moveTo>
                    <a:lnTo>
                      <a:pt x="1692497" y="0"/>
                    </a:lnTo>
                    <a:lnTo>
                      <a:pt x="1735141" y="202706"/>
                    </a:lnTo>
                    <a:lnTo>
                      <a:pt x="0" y="202706"/>
                    </a:ln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19" name="任意多边形 118"/>
              <p:cNvSpPr>
                <a:spLocks noChangeAspect="1"/>
              </p:cNvSpPr>
              <p:nvPr/>
            </p:nvSpPr>
            <p:spPr>
              <a:xfrm>
                <a:off x="4011923" y="917922"/>
                <a:ext cx="4320000" cy="4320000"/>
              </a:xfrm>
              <a:custGeom>
                <a:avLst/>
                <a:gdLst>
                  <a:gd name="connsiteX0" fmla="*/ 2172331 w 4320000"/>
                  <a:gd name="connsiteY0" fmla="*/ 195257 h 4320000"/>
                  <a:gd name="connsiteX1" fmla="*/ 192331 w 4320000"/>
                  <a:gd name="connsiteY1" fmla="*/ 2175257 h 4320000"/>
                  <a:gd name="connsiteX2" fmla="*/ 2172331 w 4320000"/>
                  <a:gd name="connsiteY2" fmla="*/ 4155257 h 4320000"/>
                  <a:gd name="connsiteX3" fmla="*/ 4152331 w 4320000"/>
                  <a:gd name="connsiteY3" fmla="*/ 2175257 h 4320000"/>
                  <a:gd name="connsiteX4" fmla="*/ 2172331 w 4320000"/>
                  <a:gd name="connsiteY4" fmla="*/ 195257 h 4320000"/>
                  <a:gd name="connsiteX5" fmla="*/ 2160000 w 4320000"/>
                  <a:gd name="connsiteY5" fmla="*/ 0 h 4320000"/>
                  <a:gd name="connsiteX6" fmla="*/ 4320000 w 4320000"/>
                  <a:gd name="connsiteY6" fmla="*/ 2160000 h 4320000"/>
                  <a:gd name="connsiteX7" fmla="*/ 2160000 w 4320000"/>
                  <a:gd name="connsiteY7" fmla="*/ 4320000 h 4320000"/>
                  <a:gd name="connsiteX8" fmla="*/ 0 w 4320000"/>
                  <a:gd name="connsiteY8" fmla="*/ 2160000 h 4320000"/>
                  <a:gd name="connsiteX9" fmla="*/ 2160000 w 4320000"/>
                  <a:gd name="connsiteY9" fmla="*/ 0 h 43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0000" h="4320000">
                    <a:moveTo>
                      <a:pt x="2172331" y="195257"/>
                    </a:moveTo>
                    <a:cubicBezTo>
                      <a:pt x="1078807" y="195257"/>
                      <a:pt x="192331" y="1081733"/>
                      <a:pt x="192331" y="2175257"/>
                    </a:cubicBezTo>
                    <a:cubicBezTo>
                      <a:pt x="192331" y="3268781"/>
                      <a:pt x="1078807" y="4155257"/>
                      <a:pt x="2172331" y="4155257"/>
                    </a:cubicBezTo>
                    <a:cubicBezTo>
                      <a:pt x="3265855" y="4155257"/>
                      <a:pt x="4152331" y="3268781"/>
                      <a:pt x="4152331" y="2175257"/>
                    </a:cubicBezTo>
                    <a:cubicBezTo>
                      <a:pt x="4152331" y="1081733"/>
                      <a:pt x="3265855" y="195257"/>
                      <a:pt x="2172331" y="195257"/>
                    </a:cubicBezTo>
                    <a:close/>
                    <a:moveTo>
                      <a:pt x="2160000" y="0"/>
                    </a:moveTo>
                    <a:cubicBezTo>
                      <a:pt x="3352935" y="0"/>
                      <a:pt x="4320000" y="967065"/>
                      <a:pt x="4320000" y="2160000"/>
                    </a:cubicBezTo>
                    <a:cubicBezTo>
                      <a:pt x="4320000" y="3352935"/>
                      <a:pt x="3352935" y="4320000"/>
                      <a:pt x="2160000" y="4320000"/>
                    </a:cubicBezTo>
                    <a:cubicBezTo>
                      <a:pt x="967065" y="4320000"/>
                      <a:pt x="0" y="3352935"/>
                      <a:pt x="0" y="2160000"/>
                    </a:cubicBezTo>
                    <a:cubicBezTo>
                      <a:pt x="0" y="967065"/>
                      <a:pt x="967065" y="0"/>
                      <a:pt x="216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136" name="组合 135"/>
          <p:cNvGrpSpPr/>
          <p:nvPr/>
        </p:nvGrpSpPr>
        <p:grpSpPr>
          <a:xfrm>
            <a:off x="1395134" y="2919942"/>
            <a:ext cx="1043484" cy="934288"/>
            <a:chOff x="794243" y="3560022"/>
            <a:chExt cx="1043484" cy="934288"/>
          </a:xfrm>
        </p:grpSpPr>
        <p:grpSp>
          <p:nvGrpSpPr>
            <p:cNvPr id="137" name="组合 136"/>
            <p:cNvGrpSpPr/>
            <p:nvPr/>
          </p:nvGrpSpPr>
          <p:grpSpPr>
            <a:xfrm>
              <a:off x="794243" y="3560022"/>
              <a:ext cx="1043484" cy="934288"/>
              <a:chOff x="843218" y="2342307"/>
              <a:chExt cx="1043484" cy="934288"/>
            </a:xfrm>
          </p:grpSpPr>
          <p:sp>
            <p:nvSpPr>
              <p:cNvPr id="139" name="任意多边形 138"/>
              <p:cNvSpPr>
                <a:spLocks noChangeAspect="1"/>
              </p:cNvSpPr>
              <p:nvPr/>
            </p:nvSpPr>
            <p:spPr>
              <a:xfrm rot="8006545">
                <a:off x="884935" y="2358272"/>
                <a:ext cx="876606" cy="960039"/>
              </a:xfrm>
              <a:custGeom>
                <a:avLst/>
                <a:gdLst>
                  <a:gd name="connsiteX0" fmla="*/ 15784 w 876606"/>
                  <a:gd name="connsiteY0" fmla="*/ 849325 h 960039"/>
                  <a:gd name="connsiteX1" fmla="*/ 0 w 876606"/>
                  <a:gd name="connsiteY1" fmla="*/ 830195 h 960039"/>
                  <a:gd name="connsiteX2" fmla="*/ 876606 w 876606"/>
                  <a:gd name="connsiteY2" fmla="*/ 0 h 960039"/>
                  <a:gd name="connsiteX3" fmla="*/ 796015 w 876606"/>
                  <a:gd name="connsiteY3" fmla="*/ 118613 h 960039"/>
                  <a:gd name="connsiteX4" fmla="*/ 661071 w 876606"/>
                  <a:gd name="connsiteY4" fmla="*/ 582039 h 960039"/>
                  <a:gd name="connsiteX5" fmla="*/ 283071 w 876606"/>
                  <a:gd name="connsiteY5" fmla="*/ 960039 h 960039"/>
                  <a:gd name="connsiteX6" fmla="*/ 15784 w 876606"/>
                  <a:gd name="connsiteY6" fmla="*/ 849325 h 96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6606" h="960039">
                    <a:moveTo>
                      <a:pt x="15784" y="849325"/>
                    </a:moveTo>
                    <a:lnTo>
                      <a:pt x="0" y="830195"/>
                    </a:lnTo>
                    <a:lnTo>
                      <a:pt x="876606" y="0"/>
                    </a:lnTo>
                    <a:lnTo>
                      <a:pt x="796015" y="118613"/>
                    </a:lnTo>
                    <a:cubicBezTo>
                      <a:pt x="706052" y="273088"/>
                      <a:pt x="661071" y="427564"/>
                      <a:pt x="661071" y="582039"/>
                    </a:cubicBezTo>
                    <a:cubicBezTo>
                      <a:pt x="661071" y="790803"/>
                      <a:pt x="491835" y="960039"/>
                      <a:pt x="283071" y="960039"/>
                    </a:cubicBezTo>
                    <a:cubicBezTo>
                      <a:pt x="178689" y="960039"/>
                      <a:pt x="84189" y="917730"/>
                      <a:pt x="15784" y="84932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40" name="任意多边形 139"/>
              <p:cNvSpPr>
                <a:spLocks noChangeAspect="1"/>
              </p:cNvSpPr>
              <p:nvPr/>
            </p:nvSpPr>
            <p:spPr>
              <a:xfrm rot="13593455" flipH="1">
                <a:off x="968380" y="2355278"/>
                <a:ext cx="876606" cy="960039"/>
              </a:xfrm>
              <a:custGeom>
                <a:avLst/>
                <a:gdLst>
                  <a:gd name="connsiteX0" fmla="*/ 15784 w 876606"/>
                  <a:gd name="connsiteY0" fmla="*/ 849325 h 960039"/>
                  <a:gd name="connsiteX1" fmla="*/ 0 w 876606"/>
                  <a:gd name="connsiteY1" fmla="*/ 830195 h 960039"/>
                  <a:gd name="connsiteX2" fmla="*/ 876606 w 876606"/>
                  <a:gd name="connsiteY2" fmla="*/ 0 h 960039"/>
                  <a:gd name="connsiteX3" fmla="*/ 796015 w 876606"/>
                  <a:gd name="connsiteY3" fmla="*/ 118613 h 960039"/>
                  <a:gd name="connsiteX4" fmla="*/ 661071 w 876606"/>
                  <a:gd name="connsiteY4" fmla="*/ 582039 h 960039"/>
                  <a:gd name="connsiteX5" fmla="*/ 283071 w 876606"/>
                  <a:gd name="connsiteY5" fmla="*/ 960039 h 960039"/>
                  <a:gd name="connsiteX6" fmla="*/ 15784 w 876606"/>
                  <a:gd name="connsiteY6" fmla="*/ 849325 h 96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6606" h="960039">
                    <a:moveTo>
                      <a:pt x="15784" y="849325"/>
                    </a:moveTo>
                    <a:lnTo>
                      <a:pt x="0" y="830195"/>
                    </a:lnTo>
                    <a:lnTo>
                      <a:pt x="876606" y="0"/>
                    </a:lnTo>
                    <a:lnTo>
                      <a:pt x="796015" y="118613"/>
                    </a:lnTo>
                    <a:cubicBezTo>
                      <a:pt x="706052" y="273088"/>
                      <a:pt x="661071" y="427564"/>
                      <a:pt x="661071" y="582039"/>
                    </a:cubicBezTo>
                    <a:cubicBezTo>
                      <a:pt x="661071" y="790803"/>
                      <a:pt x="491835" y="960039"/>
                      <a:pt x="283071" y="960039"/>
                    </a:cubicBezTo>
                    <a:cubicBezTo>
                      <a:pt x="178689" y="960039"/>
                      <a:pt x="84189" y="917730"/>
                      <a:pt x="15784" y="849325"/>
                    </a:cubicBez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141" name="组合 140"/>
              <p:cNvGrpSpPr/>
              <p:nvPr/>
            </p:nvGrpSpPr>
            <p:grpSpPr>
              <a:xfrm>
                <a:off x="1044493" y="2342307"/>
                <a:ext cx="642073" cy="617863"/>
                <a:chOff x="1534051" y="2256532"/>
                <a:chExt cx="642073" cy="617863"/>
              </a:xfrm>
            </p:grpSpPr>
            <p:sp>
              <p:nvSpPr>
                <p:cNvPr id="142" name="任意多边形 141"/>
                <p:cNvSpPr>
                  <a:spLocks noChangeAspect="1"/>
                </p:cNvSpPr>
                <p:nvPr/>
              </p:nvSpPr>
              <p:spPr>
                <a:xfrm>
                  <a:off x="1534051" y="2262395"/>
                  <a:ext cx="324250" cy="612000"/>
                </a:xfrm>
                <a:custGeom>
                  <a:avLst/>
                  <a:gdLst>
                    <a:gd name="connsiteX0" fmla="*/ 306000 w 324250"/>
                    <a:gd name="connsiteY0" fmla="*/ 0 h 612000"/>
                    <a:gd name="connsiteX1" fmla="*/ 324250 w 324250"/>
                    <a:gd name="connsiteY1" fmla="*/ 1840 h 612000"/>
                    <a:gd name="connsiteX2" fmla="*/ 324250 w 324250"/>
                    <a:gd name="connsiteY2" fmla="*/ 610160 h 612000"/>
                    <a:gd name="connsiteX3" fmla="*/ 306000 w 324250"/>
                    <a:gd name="connsiteY3" fmla="*/ 612000 h 612000"/>
                    <a:gd name="connsiteX4" fmla="*/ 0 w 324250"/>
                    <a:gd name="connsiteY4" fmla="*/ 306000 h 612000"/>
                    <a:gd name="connsiteX5" fmla="*/ 306000 w 324250"/>
                    <a:gd name="connsiteY5" fmla="*/ 0 h 61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4250" h="612000">
                      <a:moveTo>
                        <a:pt x="306000" y="0"/>
                      </a:moveTo>
                      <a:lnTo>
                        <a:pt x="324250" y="1840"/>
                      </a:lnTo>
                      <a:lnTo>
                        <a:pt x="324250" y="610160"/>
                      </a:lnTo>
                      <a:lnTo>
                        <a:pt x="306000" y="612000"/>
                      </a:lnTo>
                      <a:cubicBezTo>
                        <a:pt x="137001" y="612000"/>
                        <a:pt x="0" y="474999"/>
                        <a:pt x="0" y="306000"/>
                      </a:cubicBezTo>
                      <a:cubicBezTo>
                        <a:pt x="0" y="137001"/>
                        <a:pt x="137001" y="0"/>
                        <a:pt x="306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43" name="任意多边形 142"/>
                <p:cNvSpPr>
                  <a:spLocks noChangeAspect="1"/>
                </p:cNvSpPr>
                <p:nvPr/>
              </p:nvSpPr>
              <p:spPr>
                <a:xfrm rot="10800000">
                  <a:off x="1851874" y="2256532"/>
                  <a:ext cx="324250" cy="612000"/>
                </a:xfrm>
                <a:custGeom>
                  <a:avLst/>
                  <a:gdLst>
                    <a:gd name="connsiteX0" fmla="*/ 306000 w 324250"/>
                    <a:gd name="connsiteY0" fmla="*/ 0 h 612000"/>
                    <a:gd name="connsiteX1" fmla="*/ 324250 w 324250"/>
                    <a:gd name="connsiteY1" fmla="*/ 1840 h 612000"/>
                    <a:gd name="connsiteX2" fmla="*/ 324250 w 324250"/>
                    <a:gd name="connsiteY2" fmla="*/ 610160 h 612000"/>
                    <a:gd name="connsiteX3" fmla="*/ 306000 w 324250"/>
                    <a:gd name="connsiteY3" fmla="*/ 612000 h 612000"/>
                    <a:gd name="connsiteX4" fmla="*/ 0 w 324250"/>
                    <a:gd name="connsiteY4" fmla="*/ 306000 h 612000"/>
                    <a:gd name="connsiteX5" fmla="*/ 306000 w 324250"/>
                    <a:gd name="connsiteY5" fmla="*/ 0 h 61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4250" h="612000">
                      <a:moveTo>
                        <a:pt x="306000" y="0"/>
                      </a:moveTo>
                      <a:lnTo>
                        <a:pt x="324250" y="1840"/>
                      </a:lnTo>
                      <a:lnTo>
                        <a:pt x="324250" y="610160"/>
                      </a:lnTo>
                      <a:lnTo>
                        <a:pt x="306000" y="612000"/>
                      </a:lnTo>
                      <a:cubicBezTo>
                        <a:pt x="137001" y="612000"/>
                        <a:pt x="0" y="474999"/>
                        <a:pt x="0" y="306000"/>
                      </a:cubicBezTo>
                      <a:cubicBezTo>
                        <a:pt x="0" y="137001"/>
                        <a:pt x="137001" y="0"/>
                        <a:pt x="3060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sp>
          <p:nvSpPr>
            <p:cNvPr id="138" name="文本框 137"/>
            <p:cNvSpPr txBox="1"/>
            <p:nvPr/>
          </p:nvSpPr>
          <p:spPr>
            <a:xfrm>
              <a:off x="995518" y="3687540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47%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1573070" y="4346785"/>
            <a:ext cx="2219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225420" y="3047460"/>
            <a:ext cx="1043484" cy="934288"/>
            <a:chOff x="4225420" y="3047460"/>
            <a:chExt cx="1043484" cy="934288"/>
          </a:xfrm>
        </p:grpSpPr>
        <p:grpSp>
          <p:nvGrpSpPr>
            <p:cNvPr id="146" name="组合 145"/>
            <p:cNvGrpSpPr/>
            <p:nvPr/>
          </p:nvGrpSpPr>
          <p:grpSpPr>
            <a:xfrm rot="10800000">
              <a:off x="4225420" y="3047460"/>
              <a:ext cx="1043484" cy="934288"/>
              <a:chOff x="843218" y="2342307"/>
              <a:chExt cx="1043484" cy="934288"/>
            </a:xfrm>
          </p:grpSpPr>
          <p:sp>
            <p:nvSpPr>
              <p:cNvPr id="148" name="任意多边形 147"/>
              <p:cNvSpPr>
                <a:spLocks noChangeAspect="1"/>
              </p:cNvSpPr>
              <p:nvPr/>
            </p:nvSpPr>
            <p:spPr>
              <a:xfrm rot="8006545">
                <a:off x="884935" y="2358272"/>
                <a:ext cx="876606" cy="960039"/>
              </a:xfrm>
              <a:custGeom>
                <a:avLst/>
                <a:gdLst>
                  <a:gd name="connsiteX0" fmla="*/ 15784 w 876606"/>
                  <a:gd name="connsiteY0" fmla="*/ 849325 h 960039"/>
                  <a:gd name="connsiteX1" fmla="*/ 0 w 876606"/>
                  <a:gd name="connsiteY1" fmla="*/ 830195 h 960039"/>
                  <a:gd name="connsiteX2" fmla="*/ 876606 w 876606"/>
                  <a:gd name="connsiteY2" fmla="*/ 0 h 960039"/>
                  <a:gd name="connsiteX3" fmla="*/ 796015 w 876606"/>
                  <a:gd name="connsiteY3" fmla="*/ 118613 h 960039"/>
                  <a:gd name="connsiteX4" fmla="*/ 661071 w 876606"/>
                  <a:gd name="connsiteY4" fmla="*/ 582039 h 960039"/>
                  <a:gd name="connsiteX5" fmla="*/ 283071 w 876606"/>
                  <a:gd name="connsiteY5" fmla="*/ 960039 h 960039"/>
                  <a:gd name="connsiteX6" fmla="*/ 15784 w 876606"/>
                  <a:gd name="connsiteY6" fmla="*/ 849325 h 96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6606" h="960039">
                    <a:moveTo>
                      <a:pt x="15784" y="849325"/>
                    </a:moveTo>
                    <a:lnTo>
                      <a:pt x="0" y="830195"/>
                    </a:lnTo>
                    <a:lnTo>
                      <a:pt x="876606" y="0"/>
                    </a:lnTo>
                    <a:lnTo>
                      <a:pt x="796015" y="118613"/>
                    </a:lnTo>
                    <a:cubicBezTo>
                      <a:pt x="706052" y="273088"/>
                      <a:pt x="661071" y="427564"/>
                      <a:pt x="661071" y="582039"/>
                    </a:cubicBezTo>
                    <a:cubicBezTo>
                      <a:pt x="661071" y="790803"/>
                      <a:pt x="491835" y="960039"/>
                      <a:pt x="283071" y="960039"/>
                    </a:cubicBezTo>
                    <a:cubicBezTo>
                      <a:pt x="178689" y="960039"/>
                      <a:pt x="84189" y="917730"/>
                      <a:pt x="15784" y="84932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49" name="任意多边形 148"/>
              <p:cNvSpPr>
                <a:spLocks noChangeAspect="1"/>
              </p:cNvSpPr>
              <p:nvPr/>
            </p:nvSpPr>
            <p:spPr>
              <a:xfrm rot="13593455" flipH="1">
                <a:off x="968380" y="2355278"/>
                <a:ext cx="876606" cy="960039"/>
              </a:xfrm>
              <a:custGeom>
                <a:avLst/>
                <a:gdLst>
                  <a:gd name="connsiteX0" fmla="*/ 15784 w 876606"/>
                  <a:gd name="connsiteY0" fmla="*/ 849325 h 960039"/>
                  <a:gd name="connsiteX1" fmla="*/ 0 w 876606"/>
                  <a:gd name="connsiteY1" fmla="*/ 830195 h 960039"/>
                  <a:gd name="connsiteX2" fmla="*/ 876606 w 876606"/>
                  <a:gd name="connsiteY2" fmla="*/ 0 h 960039"/>
                  <a:gd name="connsiteX3" fmla="*/ 796015 w 876606"/>
                  <a:gd name="connsiteY3" fmla="*/ 118613 h 960039"/>
                  <a:gd name="connsiteX4" fmla="*/ 661071 w 876606"/>
                  <a:gd name="connsiteY4" fmla="*/ 582039 h 960039"/>
                  <a:gd name="connsiteX5" fmla="*/ 283071 w 876606"/>
                  <a:gd name="connsiteY5" fmla="*/ 960039 h 960039"/>
                  <a:gd name="connsiteX6" fmla="*/ 15784 w 876606"/>
                  <a:gd name="connsiteY6" fmla="*/ 849325 h 96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6606" h="960039">
                    <a:moveTo>
                      <a:pt x="15784" y="849325"/>
                    </a:moveTo>
                    <a:lnTo>
                      <a:pt x="0" y="830195"/>
                    </a:lnTo>
                    <a:lnTo>
                      <a:pt x="876606" y="0"/>
                    </a:lnTo>
                    <a:lnTo>
                      <a:pt x="796015" y="118613"/>
                    </a:lnTo>
                    <a:cubicBezTo>
                      <a:pt x="706052" y="273088"/>
                      <a:pt x="661071" y="427564"/>
                      <a:pt x="661071" y="582039"/>
                    </a:cubicBezTo>
                    <a:cubicBezTo>
                      <a:pt x="661071" y="790803"/>
                      <a:pt x="491835" y="960039"/>
                      <a:pt x="283071" y="960039"/>
                    </a:cubicBezTo>
                    <a:cubicBezTo>
                      <a:pt x="178689" y="960039"/>
                      <a:pt x="84189" y="917730"/>
                      <a:pt x="15784" y="849325"/>
                    </a:cubicBez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1044493" y="2342307"/>
                <a:ext cx="642073" cy="617863"/>
                <a:chOff x="1534051" y="2256532"/>
                <a:chExt cx="642073" cy="617863"/>
              </a:xfrm>
            </p:grpSpPr>
            <p:sp>
              <p:nvSpPr>
                <p:cNvPr id="151" name="任意多边形 150"/>
                <p:cNvSpPr>
                  <a:spLocks noChangeAspect="1"/>
                </p:cNvSpPr>
                <p:nvPr/>
              </p:nvSpPr>
              <p:spPr>
                <a:xfrm>
                  <a:off x="1534051" y="2262395"/>
                  <a:ext cx="324250" cy="612000"/>
                </a:xfrm>
                <a:custGeom>
                  <a:avLst/>
                  <a:gdLst>
                    <a:gd name="connsiteX0" fmla="*/ 306000 w 324250"/>
                    <a:gd name="connsiteY0" fmla="*/ 0 h 612000"/>
                    <a:gd name="connsiteX1" fmla="*/ 324250 w 324250"/>
                    <a:gd name="connsiteY1" fmla="*/ 1840 h 612000"/>
                    <a:gd name="connsiteX2" fmla="*/ 324250 w 324250"/>
                    <a:gd name="connsiteY2" fmla="*/ 610160 h 612000"/>
                    <a:gd name="connsiteX3" fmla="*/ 306000 w 324250"/>
                    <a:gd name="connsiteY3" fmla="*/ 612000 h 612000"/>
                    <a:gd name="connsiteX4" fmla="*/ 0 w 324250"/>
                    <a:gd name="connsiteY4" fmla="*/ 306000 h 612000"/>
                    <a:gd name="connsiteX5" fmla="*/ 306000 w 324250"/>
                    <a:gd name="connsiteY5" fmla="*/ 0 h 61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4250" h="612000">
                      <a:moveTo>
                        <a:pt x="306000" y="0"/>
                      </a:moveTo>
                      <a:lnTo>
                        <a:pt x="324250" y="1840"/>
                      </a:lnTo>
                      <a:lnTo>
                        <a:pt x="324250" y="610160"/>
                      </a:lnTo>
                      <a:lnTo>
                        <a:pt x="306000" y="612000"/>
                      </a:lnTo>
                      <a:cubicBezTo>
                        <a:pt x="137001" y="612000"/>
                        <a:pt x="0" y="474999"/>
                        <a:pt x="0" y="306000"/>
                      </a:cubicBezTo>
                      <a:cubicBezTo>
                        <a:pt x="0" y="137001"/>
                        <a:pt x="137001" y="0"/>
                        <a:pt x="306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52" name="任意多边形 151"/>
                <p:cNvSpPr>
                  <a:spLocks noChangeAspect="1"/>
                </p:cNvSpPr>
                <p:nvPr/>
              </p:nvSpPr>
              <p:spPr>
                <a:xfrm rot="10800000">
                  <a:off x="1851874" y="2256532"/>
                  <a:ext cx="324250" cy="612000"/>
                </a:xfrm>
                <a:custGeom>
                  <a:avLst/>
                  <a:gdLst>
                    <a:gd name="connsiteX0" fmla="*/ 306000 w 324250"/>
                    <a:gd name="connsiteY0" fmla="*/ 0 h 612000"/>
                    <a:gd name="connsiteX1" fmla="*/ 324250 w 324250"/>
                    <a:gd name="connsiteY1" fmla="*/ 1840 h 612000"/>
                    <a:gd name="connsiteX2" fmla="*/ 324250 w 324250"/>
                    <a:gd name="connsiteY2" fmla="*/ 610160 h 612000"/>
                    <a:gd name="connsiteX3" fmla="*/ 306000 w 324250"/>
                    <a:gd name="connsiteY3" fmla="*/ 612000 h 612000"/>
                    <a:gd name="connsiteX4" fmla="*/ 0 w 324250"/>
                    <a:gd name="connsiteY4" fmla="*/ 306000 h 612000"/>
                    <a:gd name="connsiteX5" fmla="*/ 306000 w 324250"/>
                    <a:gd name="connsiteY5" fmla="*/ 0 h 61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4250" h="612000">
                      <a:moveTo>
                        <a:pt x="306000" y="0"/>
                      </a:moveTo>
                      <a:lnTo>
                        <a:pt x="324250" y="1840"/>
                      </a:lnTo>
                      <a:lnTo>
                        <a:pt x="324250" y="610160"/>
                      </a:lnTo>
                      <a:lnTo>
                        <a:pt x="306000" y="612000"/>
                      </a:lnTo>
                      <a:cubicBezTo>
                        <a:pt x="137001" y="612000"/>
                        <a:pt x="0" y="474999"/>
                        <a:pt x="0" y="306000"/>
                      </a:cubicBezTo>
                      <a:cubicBezTo>
                        <a:pt x="0" y="137001"/>
                        <a:pt x="137001" y="0"/>
                        <a:pt x="3060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sp>
          <p:nvSpPr>
            <p:cNvPr id="147" name="文本框 146"/>
            <p:cNvSpPr txBox="1"/>
            <p:nvPr/>
          </p:nvSpPr>
          <p:spPr>
            <a:xfrm>
              <a:off x="4439335" y="348448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47%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53" name="矩形 152"/>
          <p:cNvSpPr/>
          <p:nvPr/>
        </p:nvSpPr>
        <p:spPr>
          <a:xfrm>
            <a:off x="3679150" y="924939"/>
            <a:ext cx="2219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6197911" y="1452548"/>
            <a:ext cx="1043484" cy="934288"/>
            <a:chOff x="794243" y="3560022"/>
            <a:chExt cx="1043484" cy="934288"/>
          </a:xfrm>
        </p:grpSpPr>
        <p:grpSp>
          <p:nvGrpSpPr>
            <p:cNvPr id="155" name="组合 154"/>
            <p:cNvGrpSpPr/>
            <p:nvPr/>
          </p:nvGrpSpPr>
          <p:grpSpPr>
            <a:xfrm>
              <a:off x="794243" y="3560022"/>
              <a:ext cx="1043484" cy="934288"/>
              <a:chOff x="843218" y="2342307"/>
              <a:chExt cx="1043484" cy="934288"/>
            </a:xfrm>
          </p:grpSpPr>
          <p:sp>
            <p:nvSpPr>
              <p:cNvPr id="157" name="任意多边形 156"/>
              <p:cNvSpPr>
                <a:spLocks noChangeAspect="1"/>
              </p:cNvSpPr>
              <p:nvPr/>
            </p:nvSpPr>
            <p:spPr>
              <a:xfrm rot="8006545">
                <a:off x="884935" y="2358272"/>
                <a:ext cx="876606" cy="960039"/>
              </a:xfrm>
              <a:custGeom>
                <a:avLst/>
                <a:gdLst>
                  <a:gd name="connsiteX0" fmla="*/ 15784 w 876606"/>
                  <a:gd name="connsiteY0" fmla="*/ 849325 h 960039"/>
                  <a:gd name="connsiteX1" fmla="*/ 0 w 876606"/>
                  <a:gd name="connsiteY1" fmla="*/ 830195 h 960039"/>
                  <a:gd name="connsiteX2" fmla="*/ 876606 w 876606"/>
                  <a:gd name="connsiteY2" fmla="*/ 0 h 960039"/>
                  <a:gd name="connsiteX3" fmla="*/ 796015 w 876606"/>
                  <a:gd name="connsiteY3" fmla="*/ 118613 h 960039"/>
                  <a:gd name="connsiteX4" fmla="*/ 661071 w 876606"/>
                  <a:gd name="connsiteY4" fmla="*/ 582039 h 960039"/>
                  <a:gd name="connsiteX5" fmla="*/ 283071 w 876606"/>
                  <a:gd name="connsiteY5" fmla="*/ 960039 h 960039"/>
                  <a:gd name="connsiteX6" fmla="*/ 15784 w 876606"/>
                  <a:gd name="connsiteY6" fmla="*/ 849325 h 96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6606" h="960039">
                    <a:moveTo>
                      <a:pt x="15784" y="849325"/>
                    </a:moveTo>
                    <a:lnTo>
                      <a:pt x="0" y="830195"/>
                    </a:lnTo>
                    <a:lnTo>
                      <a:pt x="876606" y="0"/>
                    </a:lnTo>
                    <a:lnTo>
                      <a:pt x="796015" y="118613"/>
                    </a:lnTo>
                    <a:cubicBezTo>
                      <a:pt x="706052" y="273088"/>
                      <a:pt x="661071" y="427564"/>
                      <a:pt x="661071" y="582039"/>
                    </a:cubicBezTo>
                    <a:cubicBezTo>
                      <a:pt x="661071" y="790803"/>
                      <a:pt x="491835" y="960039"/>
                      <a:pt x="283071" y="960039"/>
                    </a:cubicBezTo>
                    <a:cubicBezTo>
                      <a:pt x="178689" y="960039"/>
                      <a:pt x="84189" y="917730"/>
                      <a:pt x="15784" y="84932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58" name="任意多边形 157"/>
              <p:cNvSpPr>
                <a:spLocks noChangeAspect="1"/>
              </p:cNvSpPr>
              <p:nvPr/>
            </p:nvSpPr>
            <p:spPr>
              <a:xfrm rot="13593455" flipH="1">
                <a:off x="968380" y="2355278"/>
                <a:ext cx="876606" cy="960039"/>
              </a:xfrm>
              <a:custGeom>
                <a:avLst/>
                <a:gdLst>
                  <a:gd name="connsiteX0" fmla="*/ 15784 w 876606"/>
                  <a:gd name="connsiteY0" fmla="*/ 849325 h 960039"/>
                  <a:gd name="connsiteX1" fmla="*/ 0 w 876606"/>
                  <a:gd name="connsiteY1" fmla="*/ 830195 h 960039"/>
                  <a:gd name="connsiteX2" fmla="*/ 876606 w 876606"/>
                  <a:gd name="connsiteY2" fmla="*/ 0 h 960039"/>
                  <a:gd name="connsiteX3" fmla="*/ 796015 w 876606"/>
                  <a:gd name="connsiteY3" fmla="*/ 118613 h 960039"/>
                  <a:gd name="connsiteX4" fmla="*/ 661071 w 876606"/>
                  <a:gd name="connsiteY4" fmla="*/ 582039 h 960039"/>
                  <a:gd name="connsiteX5" fmla="*/ 283071 w 876606"/>
                  <a:gd name="connsiteY5" fmla="*/ 960039 h 960039"/>
                  <a:gd name="connsiteX6" fmla="*/ 15784 w 876606"/>
                  <a:gd name="connsiteY6" fmla="*/ 849325 h 96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6606" h="960039">
                    <a:moveTo>
                      <a:pt x="15784" y="849325"/>
                    </a:moveTo>
                    <a:lnTo>
                      <a:pt x="0" y="830195"/>
                    </a:lnTo>
                    <a:lnTo>
                      <a:pt x="876606" y="0"/>
                    </a:lnTo>
                    <a:lnTo>
                      <a:pt x="796015" y="118613"/>
                    </a:lnTo>
                    <a:cubicBezTo>
                      <a:pt x="706052" y="273088"/>
                      <a:pt x="661071" y="427564"/>
                      <a:pt x="661071" y="582039"/>
                    </a:cubicBezTo>
                    <a:cubicBezTo>
                      <a:pt x="661071" y="790803"/>
                      <a:pt x="491835" y="960039"/>
                      <a:pt x="283071" y="960039"/>
                    </a:cubicBezTo>
                    <a:cubicBezTo>
                      <a:pt x="178689" y="960039"/>
                      <a:pt x="84189" y="917730"/>
                      <a:pt x="15784" y="849325"/>
                    </a:cubicBez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159" name="组合 158"/>
              <p:cNvGrpSpPr/>
              <p:nvPr/>
            </p:nvGrpSpPr>
            <p:grpSpPr>
              <a:xfrm>
                <a:off x="1044493" y="2342307"/>
                <a:ext cx="642073" cy="617863"/>
                <a:chOff x="1534051" y="2256532"/>
                <a:chExt cx="642073" cy="617863"/>
              </a:xfrm>
            </p:grpSpPr>
            <p:sp>
              <p:nvSpPr>
                <p:cNvPr id="160" name="任意多边形 159"/>
                <p:cNvSpPr>
                  <a:spLocks noChangeAspect="1"/>
                </p:cNvSpPr>
                <p:nvPr/>
              </p:nvSpPr>
              <p:spPr>
                <a:xfrm>
                  <a:off x="1534051" y="2262395"/>
                  <a:ext cx="324250" cy="612000"/>
                </a:xfrm>
                <a:custGeom>
                  <a:avLst/>
                  <a:gdLst>
                    <a:gd name="connsiteX0" fmla="*/ 306000 w 324250"/>
                    <a:gd name="connsiteY0" fmla="*/ 0 h 612000"/>
                    <a:gd name="connsiteX1" fmla="*/ 324250 w 324250"/>
                    <a:gd name="connsiteY1" fmla="*/ 1840 h 612000"/>
                    <a:gd name="connsiteX2" fmla="*/ 324250 w 324250"/>
                    <a:gd name="connsiteY2" fmla="*/ 610160 h 612000"/>
                    <a:gd name="connsiteX3" fmla="*/ 306000 w 324250"/>
                    <a:gd name="connsiteY3" fmla="*/ 612000 h 612000"/>
                    <a:gd name="connsiteX4" fmla="*/ 0 w 324250"/>
                    <a:gd name="connsiteY4" fmla="*/ 306000 h 612000"/>
                    <a:gd name="connsiteX5" fmla="*/ 306000 w 324250"/>
                    <a:gd name="connsiteY5" fmla="*/ 0 h 61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4250" h="612000">
                      <a:moveTo>
                        <a:pt x="306000" y="0"/>
                      </a:moveTo>
                      <a:lnTo>
                        <a:pt x="324250" y="1840"/>
                      </a:lnTo>
                      <a:lnTo>
                        <a:pt x="324250" y="610160"/>
                      </a:lnTo>
                      <a:lnTo>
                        <a:pt x="306000" y="612000"/>
                      </a:lnTo>
                      <a:cubicBezTo>
                        <a:pt x="137001" y="612000"/>
                        <a:pt x="0" y="474999"/>
                        <a:pt x="0" y="306000"/>
                      </a:cubicBezTo>
                      <a:cubicBezTo>
                        <a:pt x="0" y="137001"/>
                        <a:pt x="137001" y="0"/>
                        <a:pt x="306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61" name="任意多边形 160"/>
                <p:cNvSpPr>
                  <a:spLocks noChangeAspect="1"/>
                </p:cNvSpPr>
                <p:nvPr/>
              </p:nvSpPr>
              <p:spPr>
                <a:xfrm rot="10800000">
                  <a:off x="1851874" y="2256532"/>
                  <a:ext cx="324250" cy="612000"/>
                </a:xfrm>
                <a:custGeom>
                  <a:avLst/>
                  <a:gdLst>
                    <a:gd name="connsiteX0" fmla="*/ 306000 w 324250"/>
                    <a:gd name="connsiteY0" fmla="*/ 0 h 612000"/>
                    <a:gd name="connsiteX1" fmla="*/ 324250 w 324250"/>
                    <a:gd name="connsiteY1" fmla="*/ 1840 h 612000"/>
                    <a:gd name="connsiteX2" fmla="*/ 324250 w 324250"/>
                    <a:gd name="connsiteY2" fmla="*/ 610160 h 612000"/>
                    <a:gd name="connsiteX3" fmla="*/ 306000 w 324250"/>
                    <a:gd name="connsiteY3" fmla="*/ 612000 h 612000"/>
                    <a:gd name="connsiteX4" fmla="*/ 0 w 324250"/>
                    <a:gd name="connsiteY4" fmla="*/ 306000 h 612000"/>
                    <a:gd name="connsiteX5" fmla="*/ 306000 w 324250"/>
                    <a:gd name="connsiteY5" fmla="*/ 0 h 61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4250" h="612000">
                      <a:moveTo>
                        <a:pt x="306000" y="0"/>
                      </a:moveTo>
                      <a:lnTo>
                        <a:pt x="324250" y="1840"/>
                      </a:lnTo>
                      <a:lnTo>
                        <a:pt x="324250" y="610160"/>
                      </a:lnTo>
                      <a:lnTo>
                        <a:pt x="306000" y="612000"/>
                      </a:lnTo>
                      <a:cubicBezTo>
                        <a:pt x="137001" y="612000"/>
                        <a:pt x="0" y="474999"/>
                        <a:pt x="0" y="306000"/>
                      </a:cubicBezTo>
                      <a:cubicBezTo>
                        <a:pt x="0" y="137001"/>
                        <a:pt x="137001" y="0"/>
                        <a:pt x="3060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sp>
          <p:nvSpPr>
            <p:cNvPr id="156" name="文本框 155"/>
            <p:cNvSpPr txBox="1"/>
            <p:nvPr/>
          </p:nvSpPr>
          <p:spPr>
            <a:xfrm>
              <a:off x="995518" y="3687540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47%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62" name="矩形 161"/>
          <p:cNvSpPr/>
          <p:nvPr/>
        </p:nvSpPr>
        <p:spPr>
          <a:xfrm>
            <a:off x="5672037" y="2943508"/>
            <a:ext cx="2219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7822527" y="1556919"/>
            <a:ext cx="1043484" cy="934288"/>
            <a:chOff x="4225420" y="3047460"/>
            <a:chExt cx="1043484" cy="934288"/>
          </a:xfrm>
        </p:grpSpPr>
        <p:grpSp>
          <p:nvGrpSpPr>
            <p:cNvPr id="172" name="组合 171"/>
            <p:cNvGrpSpPr/>
            <p:nvPr/>
          </p:nvGrpSpPr>
          <p:grpSpPr>
            <a:xfrm rot="10800000">
              <a:off x="4225420" y="3047460"/>
              <a:ext cx="1043484" cy="934288"/>
              <a:chOff x="843218" y="2342307"/>
              <a:chExt cx="1043484" cy="934288"/>
            </a:xfrm>
          </p:grpSpPr>
          <p:sp>
            <p:nvSpPr>
              <p:cNvPr id="174" name="任意多边形 173"/>
              <p:cNvSpPr>
                <a:spLocks noChangeAspect="1"/>
              </p:cNvSpPr>
              <p:nvPr/>
            </p:nvSpPr>
            <p:spPr>
              <a:xfrm rot="8006545">
                <a:off x="884935" y="2358272"/>
                <a:ext cx="876606" cy="960039"/>
              </a:xfrm>
              <a:custGeom>
                <a:avLst/>
                <a:gdLst>
                  <a:gd name="connsiteX0" fmla="*/ 15784 w 876606"/>
                  <a:gd name="connsiteY0" fmla="*/ 849325 h 960039"/>
                  <a:gd name="connsiteX1" fmla="*/ 0 w 876606"/>
                  <a:gd name="connsiteY1" fmla="*/ 830195 h 960039"/>
                  <a:gd name="connsiteX2" fmla="*/ 876606 w 876606"/>
                  <a:gd name="connsiteY2" fmla="*/ 0 h 960039"/>
                  <a:gd name="connsiteX3" fmla="*/ 796015 w 876606"/>
                  <a:gd name="connsiteY3" fmla="*/ 118613 h 960039"/>
                  <a:gd name="connsiteX4" fmla="*/ 661071 w 876606"/>
                  <a:gd name="connsiteY4" fmla="*/ 582039 h 960039"/>
                  <a:gd name="connsiteX5" fmla="*/ 283071 w 876606"/>
                  <a:gd name="connsiteY5" fmla="*/ 960039 h 960039"/>
                  <a:gd name="connsiteX6" fmla="*/ 15784 w 876606"/>
                  <a:gd name="connsiteY6" fmla="*/ 849325 h 96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6606" h="960039">
                    <a:moveTo>
                      <a:pt x="15784" y="849325"/>
                    </a:moveTo>
                    <a:lnTo>
                      <a:pt x="0" y="830195"/>
                    </a:lnTo>
                    <a:lnTo>
                      <a:pt x="876606" y="0"/>
                    </a:lnTo>
                    <a:lnTo>
                      <a:pt x="796015" y="118613"/>
                    </a:lnTo>
                    <a:cubicBezTo>
                      <a:pt x="706052" y="273088"/>
                      <a:pt x="661071" y="427564"/>
                      <a:pt x="661071" y="582039"/>
                    </a:cubicBezTo>
                    <a:cubicBezTo>
                      <a:pt x="661071" y="790803"/>
                      <a:pt x="491835" y="960039"/>
                      <a:pt x="283071" y="960039"/>
                    </a:cubicBezTo>
                    <a:cubicBezTo>
                      <a:pt x="178689" y="960039"/>
                      <a:pt x="84189" y="917730"/>
                      <a:pt x="15784" y="84932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75" name="任意多边形 174"/>
              <p:cNvSpPr>
                <a:spLocks noChangeAspect="1"/>
              </p:cNvSpPr>
              <p:nvPr/>
            </p:nvSpPr>
            <p:spPr>
              <a:xfrm rot="13593455" flipH="1">
                <a:off x="968380" y="2355278"/>
                <a:ext cx="876606" cy="960039"/>
              </a:xfrm>
              <a:custGeom>
                <a:avLst/>
                <a:gdLst>
                  <a:gd name="connsiteX0" fmla="*/ 15784 w 876606"/>
                  <a:gd name="connsiteY0" fmla="*/ 849325 h 960039"/>
                  <a:gd name="connsiteX1" fmla="*/ 0 w 876606"/>
                  <a:gd name="connsiteY1" fmla="*/ 830195 h 960039"/>
                  <a:gd name="connsiteX2" fmla="*/ 876606 w 876606"/>
                  <a:gd name="connsiteY2" fmla="*/ 0 h 960039"/>
                  <a:gd name="connsiteX3" fmla="*/ 796015 w 876606"/>
                  <a:gd name="connsiteY3" fmla="*/ 118613 h 960039"/>
                  <a:gd name="connsiteX4" fmla="*/ 661071 w 876606"/>
                  <a:gd name="connsiteY4" fmla="*/ 582039 h 960039"/>
                  <a:gd name="connsiteX5" fmla="*/ 283071 w 876606"/>
                  <a:gd name="connsiteY5" fmla="*/ 960039 h 960039"/>
                  <a:gd name="connsiteX6" fmla="*/ 15784 w 876606"/>
                  <a:gd name="connsiteY6" fmla="*/ 849325 h 96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6606" h="960039">
                    <a:moveTo>
                      <a:pt x="15784" y="849325"/>
                    </a:moveTo>
                    <a:lnTo>
                      <a:pt x="0" y="830195"/>
                    </a:lnTo>
                    <a:lnTo>
                      <a:pt x="876606" y="0"/>
                    </a:lnTo>
                    <a:lnTo>
                      <a:pt x="796015" y="118613"/>
                    </a:lnTo>
                    <a:cubicBezTo>
                      <a:pt x="706052" y="273088"/>
                      <a:pt x="661071" y="427564"/>
                      <a:pt x="661071" y="582039"/>
                    </a:cubicBezTo>
                    <a:cubicBezTo>
                      <a:pt x="661071" y="790803"/>
                      <a:pt x="491835" y="960039"/>
                      <a:pt x="283071" y="960039"/>
                    </a:cubicBezTo>
                    <a:cubicBezTo>
                      <a:pt x="178689" y="960039"/>
                      <a:pt x="84189" y="917730"/>
                      <a:pt x="15784" y="849325"/>
                    </a:cubicBez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176" name="组合 175"/>
              <p:cNvGrpSpPr/>
              <p:nvPr/>
            </p:nvGrpSpPr>
            <p:grpSpPr>
              <a:xfrm>
                <a:off x="1044493" y="2342307"/>
                <a:ext cx="642073" cy="617863"/>
                <a:chOff x="1534051" y="2256532"/>
                <a:chExt cx="642073" cy="617863"/>
              </a:xfrm>
            </p:grpSpPr>
            <p:sp>
              <p:nvSpPr>
                <p:cNvPr id="177" name="任意多边形 176"/>
                <p:cNvSpPr>
                  <a:spLocks noChangeAspect="1"/>
                </p:cNvSpPr>
                <p:nvPr/>
              </p:nvSpPr>
              <p:spPr>
                <a:xfrm>
                  <a:off x="1534051" y="2262395"/>
                  <a:ext cx="324250" cy="612000"/>
                </a:xfrm>
                <a:custGeom>
                  <a:avLst/>
                  <a:gdLst>
                    <a:gd name="connsiteX0" fmla="*/ 306000 w 324250"/>
                    <a:gd name="connsiteY0" fmla="*/ 0 h 612000"/>
                    <a:gd name="connsiteX1" fmla="*/ 324250 w 324250"/>
                    <a:gd name="connsiteY1" fmla="*/ 1840 h 612000"/>
                    <a:gd name="connsiteX2" fmla="*/ 324250 w 324250"/>
                    <a:gd name="connsiteY2" fmla="*/ 610160 h 612000"/>
                    <a:gd name="connsiteX3" fmla="*/ 306000 w 324250"/>
                    <a:gd name="connsiteY3" fmla="*/ 612000 h 612000"/>
                    <a:gd name="connsiteX4" fmla="*/ 0 w 324250"/>
                    <a:gd name="connsiteY4" fmla="*/ 306000 h 612000"/>
                    <a:gd name="connsiteX5" fmla="*/ 306000 w 324250"/>
                    <a:gd name="connsiteY5" fmla="*/ 0 h 61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4250" h="612000">
                      <a:moveTo>
                        <a:pt x="306000" y="0"/>
                      </a:moveTo>
                      <a:lnTo>
                        <a:pt x="324250" y="1840"/>
                      </a:lnTo>
                      <a:lnTo>
                        <a:pt x="324250" y="610160"/>
                      </a:lnTo>
                      <a:lnTo>
                        <a:pt x="306000" y="612000"/>
                      </a:lnTo>
                      <a:cubicBezTo>
                        <a:pt x="137001" y="612000"/>
                        <a:pt x="0" y="474999"/>
                        <a:pt x="0" y="306000"/>
                      </a:cubicBezTo>
                      <a:cubicBezTo>
                        <a:pt x="0" y="137001"/>
                        <a:pt x="137001" y="0"/>
                        <a:pt x="306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78" name="任意多边形 177"/>
                <p:cNvSpPr>
                  <a:spLocks noChangeAspect="1"/>
                </p:cNvSpPr>
                <p:nvPr/>
              </p:nvSpPr>
              <p:spPr>
                <a:xfrm rot="10800000">
                  <a:off x="1851874" y="2256532"/>
                  <a:ext cx="324250" cy="612000"/>
                </a:xfrm>
                <a:custGeom>
                  <a:avLst/>
                  <a:gdLst>
                    <a:gd name="connsiteX0" fmla="*/ 306000 w 324250"/>
                    <a:gd name="connsiteY0" fmla="*/ 0 h 612000"/>
                    <a:gd name="connsiteX1" fmla="*/ 324250 w 324250"/>
                    <a:gd name="connsiteY1" fmla="*/ 1840 h 612000"/>
                    <a:gd name="connsiteX2" fmla="*/ 324250 w 324250"/>
                    <a:gd name="connsiteY2" fmla="*/ 610160 h 612000"/>
                    <a:gd name="connsiteX3" fmla="*/ 306000 w 324250"/>
                    <a:gd name="connsiteY3" fmla="*/ 612000 h 612000"/>
                    <a:gd name="connsiteX4" fmla="*/ 0 w 324250"/>
                    <a:gd name="connsiteY4" fmla="*/ 306000 h 612000"/>
                    <a:gd name="connsiteX5" fmla="*/ 306000 w 324250"/>
                    <a:gd name="connsiteY5" fmla="*/ 0 h 61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4250" h="612000">
                      <a:moveTo>
                        <a:pt x="306000" y="0"/>
                      </a:moveTo>
                      <a:lnTo>
                        <a:pt x="324250" y="1840"/>
                      </a:lnTo>
                      <a:lnTo>
                        <a:pt x="324250" y="610160"/>
                      </a:lnTo>
                      <a:lnTo>
                        <a:pt x="306000" y="612000"/>
                      </a:lnTo>
                      <a:cubicBezTo>
                        <a:pt x="137001" y="612000"/>
                        <a:pt x="0" y="474999"/>
                        <a:pt x="0" y="306000"/>
                      </a:cubicBezTo>
                      <a:cubicBezTo>
                        <a:pt x="0" y="137001"/>
                        <a:pt x="137001" y="0"/>
                        <a:pt x="3060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sp>
          <p:nvSpPr>
            <p:cNvPr id="173" name="文本框 172"/>
            <p:cNvSpPr txBox="1"/>
            <p:nvPr/>
          </p:nvSpPr>
          <p:spPr>
            <a:xfrm>
              <a:off x="4439335" y="348448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47%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79" name="矩形 178"/>
          <p:cNvSpPr/>
          <p:nvPr/>
        </p:nvSpPr>
        <p:spPr>
          <a:xfrm>
            <a:off x="7325586" y="263658"/>
            <a:ext cx="2219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grpSp>
        <p:nvGrpSpPr>
          <p:cNvPr id="180" name="组合 179"/>
          <p:cNvGrpSpPr/>
          <p:nvPr/>
        </p:nvGrpSpPr>
        <p:grpSpPr>
          <a:xfrm>
            <a:off x="4309" y="114301"/>
            <a:ext cx="1289442" cy="1060277"/>
            <a:chOff x="4309" y="114301"/>
            <a:chExt cx="1289442" cy="1060277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12117" y="114301"/>
              <a:ext cx="816696" cy="815300"/>
              <a:chOff x="153840" y="178980"/>
              <a:chExt cx="816696" cy="815300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155845" y="179592"/>
                <a:ext cx="814691" cy="81468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84" name="任意多边形 183"/>
              <p:cNvSpPr/>
              <p:nvPr/>
            </p:nvSpPr>
            <p:spPr>
              <a:xfrm>
                <a:off x="153840" y="179592"/>
                <a:ext cx="814691" cy="814688"/>
              </a:xfrm>
              <a:custGeom>
                <a:avLst/>
                <a:gdLst>
                  <a:gd name="connsiteX0" fmla="*/ 862900 w 1727200"/>
                  <a:gd name="connsiteY0" fmla="*/ 101600 h 1727200"/>
                  <a:gd name="connsiteX1" fmla="*/ 88900 w 1727200"/>
                  <a:gd name="connsiteY1" fmla="*/ 875600 h 1727200"/>
                  <a:gd name="connsiteX2" fmla="*/ 862900 w 1727200"/>
                  <a:gd name="connsiteY2" fmla="*/ 1649600 h 1727200"/>
                  <a:gd name="connsiteX3" fmla="*/ 1636900 w 1727200"/>
                  <a:gd name="connsiteY3" fmla="*/ 875600 h 1727200"/>
                  <a:gd name="connsiteX4" fmla="*/ 862900 w 1727200"/>
                  <a:gd name="connsiteY4" fmla="*/ 101600 h 1727200"/>
                  <a:gd name="connsiteX5" fmla="*/ 863600 w 1727200"/>
                  <a:gd name="connsiteY5" fmla="*/ 0 h 1727200"/>
                  <a:gd name="connsiteX6" fmla="*/ 1727200 w 1727200"/>
                  <a:gd name="connsiteY6" fmla="*/ 863600 h 1727200"/>
                  <a:gd name="connsiteX7" fmla="*/ 863600 w 1727200"/>
                  <a:gd name="connsiteY7" fmla="*/ 1727200 h 1727200"/>
                  <a:gd name="connsiteX8" fmla="*/ 0 w 1727200"/>
                  <a:gd name="connsiteY8" fmla="*/ 863600 h 1727200"/>
                  <a:gd name="connsiteX9" fmla="*/ 863600 w 1727200"/>
                  <a:gd name="connsiteY9" fmla="*/ 0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7200" h="1727200">
                    <a:moveTo>
                      <a:pt x="862900" y="101600"/>
                    </a:moveTo>
                    <a:cubicBezTo>
                      <a:pt x="435432" y="101600"/>
                      <a:pt x="88900" y="448132"/>
                      <a:pt x="88900" y="875600"/>
                    </a:cubicBezTo>
                    <a:cubicBezTo>
                      <a:pt x="88900" y="1303068"/>
                      <a:pt x="435432" y="1649600"/>
                      <a:pt x="862900" y="1649600"/>
                    </a:cubicBezTo>
                    <a:cubicBezTo>
                      <a:pt x="1290368" y="1649600"/>
                      <a:pt x="1636900" y="1303068"/>
                      <a:pt x="1636900" y="875600"/>
                    </a:cubicBezTo>
                    <a:cubicBezTo>
                      <a:pt x="1636900" y="448132"/>
                      <a:pt x="1290368" y="101600"/>
                      <a:pt x="862900" y="101600"/>
                    </a:cubicBezTo>
                    <a:close/>
                    <a:moveTo>
                      <a:pt x="863600" y="0"/>
                    </a:moveTo>
                    <a:cubicBezTo>
                      <a:pt x="1340553" y="0"/>
                      <a:pt x="1727200" y="386647"/>
                      <a:pt x="1727200" y="863600"/>
                    </a:cubicBezTo>
                    <a:cubicBezTo>
                      <a:pt x="1727200" y="1340553"/>
                      <a:pt x="1340553" y="1727200"/>
                      <a:pt x="863600" y="1727200"/>
                    </a:cubicBezTo>
                    <a:cubicBezTo>
                      <a:pt x="386647" y="1727200"/>
                      <a:pt x="0" y="1340553"/>
                      <a:pt x="0" y="863600"/>
                    </a:cubicBezTo>
                    <a:cubicBezTo>
                      <a:pt x="0" y="386647"/>
                      <a:pt x="386647" y="0"/>
                      <a:pt x="863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241403" y="178980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 smtClean="0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贰</a:t>
                </a:r>
                <a:endParaRPr lang="zh-CN" altLang="en-US" sz="40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182" name="任意多边形 181"/>
            <p:cNvSpPr>
              <a:spLocks noChangeAspect="1"/>
            </p:cNvSpPr>
            <p:nvPr/>
          </p:nvSpPr>
          <p:spPr>
            <a:xfrm>
              <a:off x="4309" y="454578"/>
              <a:ext cx="1289442" cy="720000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3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57718" y="327552"/>
            <a:ext cx="6115981" cy="4072996"/>
            <a:chOff x="5343526" y="327552"/>
            <a:chExt cx="6115981" cy="4072996"/>
          </a:xfrm>
        </p:grpSpPr>
        <p:sp>
          <p:nvSpPr>
            <p:cNvPr id="11" name="任意多边形 10"/>
            <p:cNvSpPr/>
            <p:nvPr/>
          </p:nvSpPr>
          <p:spPr>
            <a:xfrm>
              <a:off x="5343526" y="1271585"/>
              <a:ext cx="4743450" cy="3128963"/>
            </a:xfrm>
            <a:custGeom>
              <a:avLst/>
              <a:gdLst>
                <a:gd name="connsiteX0" fmla="*/ 4743450 w 4743450"/>
                <a:gd name="connsiteY0" fmla="*/ 0 h 3128963"/>
                <a:gd name="connsiteX1" fmla="*/ 3543300 w 4743450"/>
                <a:gd name="connsiteY1" fmla="*/ 685800 h 3128963"/>
                <a:gd name="connsiteX2" fmla="*/ 3657600 w 4743450"/>
                <a:gd name="connsiteY2" fmla="*/ 228600 h 3128963"/>
                <a:gd name="connsiteX3" fmla="*/ 4086225 w 4743450"/>
                <a:gd name="connsiteY3" fmla="*/ 1471613 h 3128963"/>
                <a:gd name="connsiteX4" fmla="*/ 0 w 4743450"/>
                <a:gd name="connsiteY4" fmla="*/ 3128963 h 312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50" h="3128963">
                  <a:moveTo>
                    <a:pt x="4743450" y="0"/>
                  </a:moveTo>
                  <a:cubicBezTo>
                    <a:pt x="4233862" y="323850"/>
                    <a:pt x="3724275" y="647700"/>
                    <a:pt x="3543300" y="685800"/>
                  </a:cubicBezTo>
                  <a:cubicBezTo>
                    <a:pt x="3362325" y="723900"/>
                    <a:pt x="3567113" y="97631"/>
                    <a:pt x="3657600" y="228600"/>
                  </a:cubicBezTo>
                  <a:cubicBezTo>
                    <a:pt x="3748087" y="359569"/>
                    <a:pt x="4695825" y="988219"/>
                    <a:pt x="4086225" y="1471613"/>
                  </a:cubicBezTo>
                  <a:cubicBezTo>
                    <a:pt x="3476625" y="1955007"/>
                    <a:pt x="666750" y="2874169"/>
                    <a:pt x="0" y="3128963"/>
                  </a:cubicBezTo>
                </a:path>
              </a:pathLst>
            </a:custGeom>
            <a:noFill/>
            <a:ln>
              <a:solidFill>
                <a:srgbClr val="5BB7D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3111275">
              <a:off x="10232020" y="108065"/>
              <a:ext cx="1008000" cy="1446974"/>
              <a:chOff x="4989172" y="938595"/>
              <a:chExt cx="2232000" cy="3204000"/>
            </a:xfrm>
          </p:grpSpPr>
          <p:grpSp>
            <p:nvGrpSpPr>
              <p:cNvPr id="84" name="组合 83"/>
              <p:cNvGrpSpPr>
                <a:grpSpLocks noChangeAspect="1"/>
              </p:cNvGrpSpPr>
              <p:nvPr/>
            </p:nvGrpSpPr>
            <p:grpSpPr>
              <a:xfrm>
                <a:off x="4989172" y="938595"/>
                <a:ext cx="2232000" cy="3204000"/>
                <a:chOff x="4032564" y="502494"/>
                <a:chExt cx="4140000" cy="4968000"/>
              </a:xfrm>
            </p:grpSpPr>
            <p:sp>
              <p:nvSpPr>
                <p:cNvPr id="85" name="任意多边形 84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6" name="任意多边形 85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87" name="组合 86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100" name="任意多边形 99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101" name="任意多边形 100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98" name="任意多边形 97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9" name="任意多边形 98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4775013" y="2863216"/>
                    <a:ext cx="2641986" cy="1657642"/>
                    <a:chOff x="4775007" y="1259500"/>
                    <a:chExt cx="2641986" cy="1657642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96" name="任意多边形 95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rgbClr val="5BB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7" name="任意多边形 96"/>
                    <p:cNvSpPr/>
                    <p:nvPr/>
                  </p:nvSpPr>
                  <p:spPr>
                    <a:xfrm flipH="1">
                      <a:off x="4775007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rgbClr val="5BB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94" name="任意多边形 93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5" name="任意多边形 94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89" name="任意多边形 88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04" name="任意多边形 103"/>
              <p:cNvSpPr>
                <a:spLocks noChangeAspect="1"/>
              </p:cNvSpPr>
              <p:nvPr/>
            </p:nvSpPr>
            <p:spPr>
              <a:xfrm>
                <a:off x="5838095" y="1617785"/>
                <a:ext cx="504000" cy="504000"/>
              </a:xfrm>
              <a:custGeom>
                <a:avLst/>
                <a:gdLst>
                  <a:gd name="connsiteX0" fmla="*/ 553992 w 1111348"/>
                  <a:gd name="connsiteY0" fmla="*/ 67992 h 1111348"/>
                  <a:gd name="connsiteX1" fmla="*/ 67992 w 1111348"/>
                  <a:gd name="connsiteY1" fmla="*/ 553992 h 1111348"/>
                  <a:gd name="connsiteX2" fmla="*/ 553992 w 1111348"/>
                  <a:gd name="connsiteY2" fmla="*/ 1039992 h 1111348"/>
                  <a:gd name="connsiteX3" fmla="*/ 1039992 w 1111348"/>
                  <a:gd name="connsiteY3" fmla="*/ 553992 h 1111348"/>
                  <a:gd name="connsiteX4" fmla="*/ 553992 w 1111348"/>
                  <a:gd name="connsiteY4" fmla="*/ 67992 h 1111348"/>
                  <a:gd name="connsiteX5" fmla="*/ 555674 w 1111348"/>
                  <a:gd name="connsiteY5" fmla="*/ 0 h 1111348"/>
                  <a:gd name="connsiteX6" fmla="*/ 1111348 w 1111348"/>
                  <a:gd name="connsiteY6" fmla="*/ 555674 h 1111348"/>
                  <a:gd name="connsiteX7" fmla="*/ 555674 w 1111348"/>
                  <a:gd name="connsiteY7" fmla="*/ 1111348 h 1111348"/>
                  <a:gd name="connsiteX8" fmla="*/ 0 w 1111348"/>
                  <a:gd name="connsiteY8" fmla="*/ 555674 h 1111348"/>
                  <a:gd name="connsiteX9" fmla="*/ 555674 w 1111348"/>
                  <a:gd name="connsiteY9" fmla="*/ 0 h 11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8" h="1111348">
                    <a:moveTo>
                      <a:pt x="553992" y="67992"/>
                    </a:moveTo>
                    <a:cubicBezTo>
                      <a:pt x="285582" y="67992"/>
                      <a:pt x="67992" y="285582"/>
                      <a:pt x="67992" y="553992"/>
                    </a:cubicBezTo>
                    <a:cubicBezTo>
                      <a:pt x="67992" y="822402"/>
                      <a:pt x="285582" y="1039992"/>
                      <a:pt x="553992" y="1039992"/>
                    </a:cubicBezTo>
                    <a:cubicBezTo>
                      <a:pt x="822402" y="1039992"/>
                      <a:pt x="1039992" y="822402"/>
                      <a:pt x="1039992" y="553992"/>
                    </a:cubicBezTo>
                    <a:cubicBezTo>
                      <a:pt x="1039992" y="285582"/>
                      <a:pt x="822402" y="67992"/>
                      <a:pt x="553992" y="67992"/>
                    </a:cubicBezTo>
                    <a:close/>
                    <a:moveTo>
                      <a:pt x="555674" y="0"/>
                    </a:moveTo>
                    <a:cubicBezTo>
                      <a:pt x="862564" y="0"/>
                      <a:pt x="1111348" y="248784"/>
                      <a:pt x="1111348" y="555674"/>
                    </a:cubicBezTo>
                    <a:cubicBezTo>
                      <a:pt x="1111348" y="862564"/>
                      <a:pt x="862564" y="1111348"/>
                      <a:pt x="555674" y="1111348"/>
                    </a:cubicBezTo>
                    <a:cubicBezTo>
                      <a:pt x="248784" y="1111348"/>
                      <a:pt x="0" y="862564"/>
                      <a:pt x="0" y="555674"/>
                    </a:cubicBezTo>
                    <a:cubicBezTo>
                      <a:pt x="0" y="248784"/>
                      <a:pt x="248784" y="0"/>
                      <a:pt x="555674" y="0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5779424" y="1575108"/>
                <a:ext cx="610717" cy="612000"/>
                <a:chOff x="4011923" y="917922"/>
                <a:chExt cx="4327014" cy="4336103"/>
              </a:xfrm>
            </p:grpSpPr>
            <p:sp>
              <p:nvSpPr>
                <p:cNvPr id="38" name="椭圆 37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任意多边形 40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3" name="任意多边形 42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2" name="任意多边形 81"/>
          <p:cNvSpPr/>
          <p:nvPr/>
        </p:nvSpPr>
        <p:spPr>
          <a:xfrm>
            <a:off x="422033" y="3792350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-267283" y="2934481"/>
            <a:ext cx="13296469" cy="3943545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6337" y="5060033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YOUNG FOR YOU</a:t>
            </a:r>
            <a:endParaRPr lang="zh-CN" altLang="en-US" sz="48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 rot="2567651" flipH="1">
            <a:off x="4379579" y="1293344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>
          <a:xfrm>
            <a:off x="2229765" y="2333008"/>
            <a:ext cx="1040400" cy="1040400"/>
            <a:chOff x="2522863" y="2284605"/>
            <a:chExt cx="1038917" cy="1078810"/>
          </a:xfrm>
        </p:grpSpPr>
        <p:sp>
          <p:nvSpPr>
            <p:cNvPr id="49" name="椭圆 48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68368" y="2284605"/>
              <a:ext cx="875913" cy="95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壹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679844" y="2345671"/>
            <a:ext cx="1038917" cy="1038912"/>
            <a:chOff x="9522525" y="3204774"/>
            <a:chExt cx="1038917" cy="1038912"/>
          </a:xfrm>
        </p:grpSpPr>
        <p:sp>
          <p:nvSpPr>
            <p:cNvPr id="53" name="椭圆 52"/>
            <p:cNvSpPr/>
            <p:nvPr/>
          </p:nvSpPr>
          <p:spPr>
            <a:xfrm>
              <a:off x="9522525" y="3204774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603401" y="3213575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叁</a:t>
              </a:r>
              <a:endParaRPr lang="zh-CN" altLang="en-US" sz="5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420328" y="2144157"/>
            <a:ext cx="1224000" cy="1270800"/>
            <a:chOff x="2938374" y="4922672"/>
            <a:chExt cx="1038917" cy="1038912"/>
          </a:xfrm>
        </p:grpSpPr>
        <p:sp>
          <p:nvSpPr>
            <p:cNvPr id="57" name="椭圆 56"/>
            <p:cNvSpPr/>
            <p:nvPr/>
          </p:nvSpPr>
          <p:spPr>
            <a:xfrm>
              <a:off x="2938374" y="4922672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026875" y="4941383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59524" y="2348179"/>
            <a:ext cx="1038917" cy="1038912"/>
            <a:chOff x="9560184" y="5257495"/>
            <a:chExt cx="1038917" cy="1038912"/>
          </a:xfrm>
        </p:grpSpPr>
        <p:sp>
          <p:nvSpPr>
            <p:cNvPr id="60" name="椭圆 59"/>
            <p:cNvSpPr/>
            <p:nvPr/>
          </p:nvSpPr>
          <p:spPr>
            <a:xfrm>
              <a:off x="9560184" y="5257495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655348" y="5274350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肆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5046674" y="5712466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7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143175"/>
            <a:ext cx="11542133" cy="309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5058"/>
            <a:ext cx="13356000" cy="3744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5982928" y="1587340"/>
            <a:ext cx="252000" cy="272413"/>
          </a:xfrm>
          <a:prstGeom prst="triangl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6187" y="4614865"/>
            <a:ext cx="4709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YOU THEME</a:t>
            </a:r>
            <a:endParaRPr lang="zh-CN" altLang="en-US" sz="4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497473" y="133820"/>
            <a:ext cx="1224005" cy="1271005"/>
            <a:chOff x="2522863" y="2284605"/>
            <a:chExt cx="1038917" cy="1078810"/>
          </a:xfrm>
        </p:grpSpPr>
        <p:sp>
          <p:nvSpPr>
            <p:cNvPr id="38" name="椭圆 37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24017" y="2284605"/>
              <a:ext cx="875141" cy="940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贰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65658" y="6218788"/>
            <a:ext cx="2583334" cy="108000"/>
            <a:chOff x="4808506" y="6218788"/>
            <a:chExt cx="2583334" cy="108000"/>
          </a:xfrm>
        </p:grpSpPr>
        <p:sp>
          <p:nvSpPr>
            <p:cNvPr id="53" name="矩形 52"/>
            <p:cNvSpPr/>
            <p:nvPr/>
          </p:nvSpPr>
          <p:spPr>
            <a:xfrm>
              <a:off x="4808506" y="6247366"/>
              <a:ext cx="520700" cy="59035"/>
            </a:xfrm>
            <a:prstGeom prst="rect">
              <a:avLst/>
            </a:prstGeom>
            <a:solidFill>
              <a:srgbClr val="189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29206" y="6218788"/>
              <a:ext cx="520700" cy="108000"/>
            </a:xfrm>
            <a:prstGeom prst="rect">
              <a:avLst/>
            </a:prstGeom>
            <a:solidFill>
              <a:srgbClr val="A98B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849906" y="6247365"/>
              <a:ext cx="520700" cy="59035"/>
            </a:xfrm>
            <a:prstGeom prst="rect">
              <a:avLst/>
            </a:prstGeom>
            <a:solidFill>
              <a:srgbClr val="FB6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871140" y="6247365"/>
              <a:ext cx="520700" cy="59035"/>
            </a:xfrm>
            <a:prstGeom prst="rect">
              <a:avLst/>
            </a:prstGeom>
            <a:solidFill>
              <a:srgbClr val="8EC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360523" y="6253808"/>
              <a:ext cx="520700" cy="59035"/>
            </a:xfrm>
            <a:prstGeom prst="rect">
              <a:avLst/>
            </a:prstGeom>
            <a:solidFill>
              <a:srgbClr val="F1A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046674" y="5328724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752462" y="2960702"/>
            <a:ext cx="2595781" cy="1440000"/>
            <a:chOff x="4752462" y="2960702"/>
            <a:chExt cx="2595781" cy="1440000"/>
          </a:xfrm>
          <a:solidFill>
            <a:srgbClr val="5BB7D7"/>
          </a:solidFill>
        </p:grpSpPr>
        <p:sp>
          <p:nvSpPr>
            <p:cNvPr id="25" name="任意多边形 24"/>
            <p:cNvSpPr>
              <a:spLocks/>
            </p:cNvSpPr>
            <p:nvPr/>
          </p:nvSpPr>
          <p:spPr>
            <a:xfrm rot="2567651" flipH="1">
              <a:off x="4752462" y="2960702"/>
              <a:ext cx="1385648" cy="1406100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任意多边形 25"/>
            <p:cNvSpPr>
              <a:spLocks noChangeAspect="1"/>
            </p:cNvSpPr>
            <p:nvPr/>
          </p:nvSpPr>
          <p:spPr>
            <a:xfrm rot="3221536">
              <a:off x="5381158" y="3505058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任意多边形 26"/>
            <p:cNvSpPr>
              <a:spLocks noChangeAspect="1"/>
            </p:cNvSpPr>
            <p:nvPr/>
          </p:nvSpPr>
          <p:spPr>
            <a:xfrm rot="2567651" flipH="1">
              <a:off x="5676561" y="3270833"/>
              <a:ext cx="1093007" cy="1109139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任意多边形 27"/>
            <p:cNvSpPr>
              <a:spLocks noChangeAspect="1"/>
            </p:cNvSpPr>
            <p:nvPr/>
          </p:nvSpPr>
          <p:spPr>
            <a:xfrm rot="2567651" flipH="1">
              <a:off x="6205101" y="3691599"/>
              <a:ext cx="688190" cy="698347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任意多边形 28"/>
            <p:cNvSpPr>
              <a:spLocks noChangeAspect="1"/>
            </p:cNvSpPr>
            <p:nvPr/>
          </p:nvSpPr>
          <p:spPr>
            <a:xfrm rot="3221536">
              <a:off x="6459495" y="3511955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solidFill>
              <a:srgbClr val="5BB7D7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0" name="云形 29"/>
          <p:cNvSpPr/>
          <p:nvPr/>
        </p:nvSpPr>
        <p:spPr>
          <a:xfrm>
            <a:off x="4937855" y="4181913"/>
            <a:ext cx="2354958" cy="4251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7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49942" y="1588305"/>
            <a:ext cx="4066918" cy="4877789"/>
            <a:chOff x="349942" y="2072806"/>
            <a:chExt cx="4066918" cy="4877789"/>
          </a:xfrm>
        </p:grpSpPr>
        <p:grpSp>
          <p:nvGrpSpPr>
            <p:cNvPr id="36" name="组合 35"/>
            <p:cNvGrpSpPr/>
            <p:nvPr/>
          </p:nvGrpSpPr>
          <p:grpSpPr>
            <a:xfrm>
              <a:off x="349942" y="4444741"/>
              <a:ext cx="1806971" cy="2505854"/>
              <a:chOff x="7129565" y="1803973"/>
              <a:chExt cx="1806971" cy="3879525"/>
            </a:xfrm>
          </p:grpSpPr>
          <p:sp>
            <p:nvSpPr>
              <p:cNvPr id="21" name="任意多边形 20"/>
              <p:cNvSpPr/>
              <p:nvPr/>
            </p:nvSpPr>
            <p:spPr>
              <a:xfrm>
                <a:off x="7821648" y="1828061"/>
                <a:ext cx="1114888" cy="3855437"/>
              </a:xfrm>
              <a:custGeom>
                <a:avLst/>
                <a:gdLst>
                  <a:gd name="connsiteX0" fmla="*/ 4545 w 1114888"/>
                  <a:gd name="connsiteY0" fmla="*/ 0 h 3855437"/>
                  <a:gd name="connsiteX1" fmla="*/ 1114888 w 1114888"/>
                  <a:gd name="connsiteY1" fmla="*/ 3265714 h 3855437"/>
                  <a:gd name="connsiteX2" fmla="*/ 801206 w 1114888"/>
                  <a:gd name="connsiteY2" fmla="*/ 3855437 h 3855437"/>
                  <a:gd name="connsiteX3" fmla="*/ 0 w 1114888"/>
                  <a:gd name="connsiteY3" fmla="*/ 25385 h 3855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4888" h="3855437">
                    <a:moveTo>
                      <a:pt x="4545" y="0"/>
                    </a:moveTo>
                    <a:lnTo>
                      <a:pt x="1114888" y="3265714"/>
                    </a:lnTo>
                    <a:lnTo>
                      <a:pt x="801206" y="3855437"/>
                    </a:lnTo>
                    <a:lnTo>
                      <a:pt x="0" y="25385"/>
                    </a:ln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7129565" y="1828061"/>
                <a:ext cx="1488992" cy="3854283"/>
              </a:xfrm>
              <a:custGeom>
                <a:avLst/>
                <a:gdLst>
                  <a:gd name="connsiteX0" fmla="*/ 687786 w 1488992"/>
                  <a:gd name="connsiteY0" fmla="*/ 0 h 3854283"/>
                  <a:gd name="connsiteX1" fmla="*/ 1488992 w 1488992"/>
                  <a:gd name="connsiteY1" fmla="*/ 3830053 h 3854283"/>
                  <a:gd name="connsiteX2" fmla="*/ 1476103 w 1488992"/>
                  <a:gd name="connsiteY2" fmla="*/ 3854283 h 3854283"/>
                  <a:gd name="connsiteX3" fmla="*/ 0 w 1488992"/>
                  <a:gd name="connsiteY3" fmla="*/ 3841221 h 385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8992" h="3854283">
                    <a:moveTo>
                      <a:pt x="687786" y="0"/>
                    </a:moveTo>
                    <a:lnTo>
                      <a:pt x="1488992" y="3830053"/>
                    </a:lnTo>
                    <a:lnTo>
                      <a:pt x="1476103" y="3854283"/>
                    </a:lnTo>
                    <a:lnTo>
                      <a:pt x="0" y="3841221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5" name="任意多边形 34"/>
              <p:cNvSpPr>
                <a:spLocks noChangeAspect="1"/>
              </p:cNvSpPr>
              <p:nvPr/>
            </p:nvSpPr>
            <p:spPr>
              <a:xfrm>
                <a:off x="7571085" y="1803973"/>
                <a:ext cx="527009" cy="1836000"/>
              </a:xfrm>
              <a:custGeom>
                <a:avLst/>
                <a:gdLst>
                  <a:gd name="connsiteX0" fmla="*/ 209426 w 454100"/>
                  <a:gd name="connsiteY0" fmla="*/ 0 h 1169628"/>
                  <a:gd name="connsiteX1" fmla="*/ 454100 w 454100"/>
                  <a:gd name="connsiteY1" fmla="*/ 1169628 h 1169628"/>
                  <a:gd name="connsiteX2" fmla="*/ 0 w 454100"/>
                  <a:gd name="connsiteY2" fmla="*/ 1169628 h 1169628"/>
                  <a:gd name="connsiteX0" fmla="*/ 209426 w 454100"/>
                  <a:gd name="connsiteY0" fmla="*/ 0 h 1169628"/>
                  <a:gd name="connsiteX1" fmla="*/ 454100 w 454100"/>
                  <a:gd name="connsiteY1" fmla="*/ 1169628 h 1169628"/>
                  <a:gd name="connsiteX2" fmla="*/ 125191 w 454100"/>
                  <a:gd name="connsiteY2" fmla="*/ 1160420 h 1169628"/>
                  <a:gd name="connsiteX3" fmla="*/ 0 w 454100"/>
                  <a:gd name="connsiteY3" fmla="*/ 1169628 h 1169628"/>
                  <a:gd name="connsiteX4" fmla="*/ 209426 w 454100"/>
                  <a:gd name="connsiteY4" fmla="*/ 0 h 1169628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59877 w 454100"/>
                  <a:gd name="connsiteY2" fmla="*/ 1421677 h 1421677"/>
                  <a:gd name="connsiteX3" fmla="*/ 0 w 454100"/>
                  <a:gd name="connsiteY3" fmla="*/ 1169628 h 1421677"/>
                  <a:gd name="connsiteX4" fmla="*/ 209426 w 454100"/>
                  <a:gd name="connsiteY4" fmla="*/ 0 h 1421677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321134 w 454100"/>
                  <a:gd name="connsiteY2" fmla="*/ 1251860 h 1421677"/>
                  <a:gd name="connsiteX3" fmla="*/ 59877 w 454100"/>
                  <a:gd name="connsiteY3" fmla="*/ 1421677 h 1421677"/>
                  <a:gd name="connsiteX4" fmla="*/ 0 w 454100"/>
                  <a:gd name="connsiteY4" fmla="*/ 1169628 h 1421677"/>
                  <a:gd name="connsiteX5" fmla="*/ 209426 w 454100"/>
                  <a:gd name="connsiteY5" fmla="*/ 0 h 1421677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347259 w 454100"/>
                  <a:gd name="connsiteY2" fmla="*/ 1330237 h 1421677"/>
                  <a:gd name="connsiteX3" fmla="*/ 59877 w 454100"/>
                  <a:gd name="connsiteY3" fmla="*/ 1421677 h 1421677"/>
                  <a:gd name="connsiteX4" fmla="*/ 0 w 454100"/>
                  <a:gd name="connsiteY4" fmla="*/ 1169628 h 1421677"/>
                  <a:gd name="connsiteX5" fmla="*/ 209426 w 454100"/>
                  <a:gd name="connsiteY5" fmla="*/ 0 h 1421677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347259 w 454100"/>
                  <a:gd name="connsiteY2" fmla="*/ 1330237 h 1421677"/>
                  <a:gd name="connsiteX3" fmla="*/ 200114 w 454100"/>
                  <a:gd name="connsiteY3" fmla="*/ 1386902 h 1421677"/>
                  <a:gd name="connsiteX4" fmla="*/ 59877 w 454100"/>
                  <a:gd name="connsiteY4" fmla="*/ 1421677 h 1421677"/>
                  <a:gd name="connsiteX5" fmla="*/ 0 w 454100"/>
                  <a:gd name="connsiteY5" fmla="*/ 1169628 h 1421677"/>
                  <a:gd name="connsiteX6" fmla="*/ 209426 w 454100"/>
                  <a:gd name="connsiteY6" fmla="*/ 0 h 1421677"/>
                  <a:gd name="connsiteX0" fmla="*/ 209426 w 454100"/>
                  <a:gd name="connsiteY0" fmla="*/ 0 h 1582029"/>
                  <a:gd name="connsiteX1" fmla="*/ 454100 w 454100"/>
                  <a:gd name="connsiteY1" fmla="*/ 1169628 h 1582029"/>
                  <a:gd name="connsiteX2" fmla="*/ 377965 w 454100"/>
                  <a:gd name="connsiteY2" fmla="*/ 1582029 h 1582029"/>
                  <a:gd name="connsiteX3" fmla="*/ 200114 w 454100"/>
                  <a:gd name="connsiteY3" fmla="*/ 1386902 h 1582029"/>
                  <a:gd name="connsiteX4" fmla="*/ 59877 w 454100"/>
                  <a:gd name="connsiteY4" fmla="*/ 1421677 h 1582029"/>
                  <a:gd name="connsiteX5" fmla="*/ 0 w 454100"/>
                  <a:gd name="connsiteY5" fmla="*/ 1169628 h 1582029"/>
                  <a:gd name="connsiteX6" fmla="*/ 209426 w 454100"/>
                  <a:gd name="connsiteY6" fmla="*/ 0 h 158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100" h="1582029">
                    <a:moveTo>
                      <a:pt x="209426" y="0"/>
                    </a:moveTo>
                    <a:lnTo>
                      <a:pt x="454100" y="1169628"/>
                    </a:lnTo>
                    <a:lnTo>
                      <a:pt x="377965" y="1582029"/>
                    </a:lnTo>
                    <a:lnTo>
                      <a:pt x="200114" y="1386902"/>
                    </a:lnTo>
                    <a:lnTo>
                      <a:pt x="59877" y="1421677"/>
                    </a:lnTo>
                    <a:lnTo>
                      <a:pt x="0" y="1169628"/>
                    </a:lnTo>
                    <a:lnTo>
                      <a:pt x="2094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4" name="任意多边形 33"/>
              <p:cNvSpPr>
                <a:spLocks noChangeAspect="1"/>
              </p:cNvSpPr>
              <p:nvPr/>
            </p:nvSpPr>
            <p:spPr>
              <a:xfrm>
                <a:off x="7821648" y="1805126"/>
                <a:ext cx="395029" cy="1367999"/>
              </a:xfrm>
              <a:custGeom>
                <a:avLst/>
                <a:gdLst>
                  <a:gd name="connsiteX0" fmla="*/ 4545 w 402219"/>
                  <a:gd name="connsiteY0" fmla="*/ 0 h 1169628"/>
                  <a:gd name="connsiteX1" fmla="*/ 402219 w 402219"/>
                  <a:gd name="connsiteY1" fmla="*/ 1169628 h 1169628"/>
                  <a:gd name="connsiteX2" fmla="*/ 239364 w 402219"/>
                  <a:gd name="connsiteY2" fmla="*/ 1169628 h 1169628"/>
                  <a:gd name="connsiteX3" fmla="*/ 0 w 402219"/>
                  <a:gd name="connsiteY3" fmla="*/ 25385 h 1169628"/>
                  <a:gd name="connsiteX0" fmla="*/ 4545 w 402219"/>
                  <a:gd name="connsiteY0" fmla="*/ 0 h 1171298"/>
                  <a:gd name="connsiteX1" fmla="*/ 402219 w 402219"/>
                  <a:gd name="connsiteY1" fmla="*/ 1169628 h 1171298"/>
                  <a:gd name="connsiteX2" fmla="*/ 319171 w 402219"/>
                  <a:gd name="connsiteY2" fmla="*/ 1171298 h 1171298"/>
                  <a:gd name="connsiteX3" fmla="*/ 239364 w 402219"/>
                  <a:gd name="connsiteY3" fmla="*/ 1169628 h 1171298"/>
                  <a:gd name="connsiteX4" fmla="*/ 0 w 402219"/>
                  <a:gd name="connsiteY4" fmla="*/ 25385 h 1171298"/>
                  <a:gd name="connsiteX5" fmla="*/ 4545 w 402219"/>
                  <a:gd name="connsiteY5" fmla="*/ 0 h 1171298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239364 w 402219"/>
                  <a:gd name="connsiteY3" fmla="*/ 1169628 h 1370718"/>
                  <a:gd name="connsiteX4" fmla="*/ 0 w 402219"/>
                  <a:gd name="connsiteY4" fmla="*/ 25385 h 1370718"/>
                  <a:gd name="connsiteX5" fmla="*/ 4545 w 402219"/>
                  <a:gd name="connsiteY5" fmla="*/ 0 h 1370718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303831 w 402219"/>
                  <a:gd name="connsiteY3" fmla="*/ 1253112 h 1370718"/>
                  <a:gd name="connsiteX4" fmla="*/ 239364 w 402219"/>
                  <a:gd name="connsiteY4" fmla="*/ 1169628 h 1370718"/>
                  <a:gd name="connsiteX5" fmla="*/ 0 w 402219"/>
                  <a:gd name="connsiteY5" fmla="*/ 25385 h 1370718"/>
                  <a:gd name="connsiteX6" fmla="*/ 4545 w 402219"/>
                  <a:gd name="connsiteY6" fmla="*/ 0 h 1370718"/>
                  <a:gd name="connsiteX0" fmla="*/ 4545 w 402219"/>
                  <a:gd name="connsiteY0" fmla="*/ 0 h 1370719"/>
                  <a:gd name="connsiteX1" fmla="*/ 402219 w 402219"/>
                  <a:gd name="connsiteY1" fmla="*/ 1169628 h 1370719"/>
                  <a:gd name="connsiteX2" fmla="*/ 400984 w 402219"/>
                  <a:gd name="connsiteY2" fmla="*/ 1370718 h 1370719"/>
                  <a:gd name="connsiteX3" fmla="*/ 298718 w 402219"/>
                  <a:gd name="connsiteY3" fmla="*/ 1370719 h 1370719"/>
                  <a:gd name="connsiteX4" fmla="*/ 239364 w 402219"/>
                  <a:gd name="connsiteY4" fmla="*/ 1169628 h 1370719"/>
                  <a:gd name="connsiteX5" fmla="*/ 0 w 402219"/>
                  <a:gd name="connsiteY5" fmla="*/ 25385 h 1370719"/>
                  <a:gd name="connsiteX6" fmla="*/ 4545 w 402219"/>
                  <a:gd name="connsiteY6" fmla="*/ 0 h 1370719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312439 w 402219"/>
                  <a:gd name="connsiteY3" fmla="*/ 1288395 h 1370718"/>
                  <a:gd name="connsiteX4" fmla="*/ 239364 w 402219"/>
                  <a:gd name="connsiteY4" fmla="*/ 1169628 h 1370718"/>
                  <a:gd name="connsiteX5" fmla="*/ 0 w 402219"/>
                  <a:gd name="connsiteY5" fmla="*/ 25385 h 1370718"/>
                  <a:gd name="connsiteX6" fmla="*/ 4545 w 402219"/>
                  <a:gd name="connsiteY6" fmla="*/ 0 h 1370718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312439 w 402219"/>
                  <a:gd name="connsiteY3" fmla="*/ 1288395 h 1370718"/>
                  <a:gd name="connsiteX4" fmla="*/ 272347 w 402219"/>
                  <a:gd name="connsiteY4" fmla="*/ 1217941 h 1370718"/>
                  <a:gd name="connsiteX5" fmla="*/ 239364 w 402219"/>
                  <a:gd name="connsiteY5" fmla="*/ 1169628 h 1370718"/>
                  <a:gd name="connsiteX6" fmla="*/ 0 w 402219"/>
                  <a:gd name="connsiteY6" fmla="*/ 25385 h 1370718"/>
                  <a:gd name="connsiteX7" fmla="*/ 4545 w 402219"/>
                  <a:gd name="connsiteY7" fmla="*/ 0 h 1370718"/>
                  <a:gd name="connsiteX0" fmla="*/ 4545 w 402219"/>
                  <a:gd name="connsiteY0" fmla="*/ 0 h 1389450"/>
                  <a:gd name="connsiteX1" fmla="*/ 402219 w 402219"/>
                  <a:gd name="connsiteY1" fmla="*/ 1169628 h 1389450"/>
                  <a:gd name="connsiteX2" fmla="*/ 400984 w 402219"/>
                  <a:gd name="connsiteY2" fmla="*/ 1370718 h 1389450"/>
                  <a:gd name="connsiteX3" fmla="*/ 312439 w 402219"/>
                  <a:gd name="connsiteY3" fmla="*/ 1288395 h 1389450"/>
                  <a:gd name="connsiteX4" fmla="*/ 248336 w 402219"/>
                  <a:gd name="connsiteY4" fmla="*/ 1389450 h 1389450"/>
                  <a:gd name="connsiteX5" fmla="*/ 239364 w 402219"/>
                  <a:gd name="connsiteY5" fmla="*/ 1169628 h 1389450"/>
                  <a:gd name="connsiteX6" fmla="*/ 0 w 402219"/>
                  <a:gd name="connsiteY6" fmla="*/ 25385 h 1389450"/>
                  <a:gd name="connsiteX7" fmla="*/ 4545 w 402219"/>
                  <a:gd name="connsiteY7" fmla="*/ 0 h 1389450"/>
                  <a:gd name="connsiteX0" fmla="*/ 4545 w 402219"/>
                  <a:gd name="connsiteY0" fmla="*/ 0 h 1392880"/>
                  <a:gd name="connsiteX1" fmla="*/ 402219 w 402219"/>
                  <a:gd name="connsiteY1" fmla="*/ 1169628 h 1392880"/>
                  <a:gd name="connsiteX2" fmla="*/ 400984 w 402219"/>
                  <a:gd name="connsiteY2" fmla="*/ 1370718 h 1392880"/>
                  <a:gd name="connsiteX3" fmla="*/ 312439 w 402219"/>
                  <a:gd name="connsiteY3" fmla="*/ 1288395 h 1392880"/>
                  <a:gd name="connsiteX4" fmla="*/ 303218 w 402219"/>
                  <a:gd name="connsiteY4" fmla="*/ 1392880 h 1392880"/>
                  <a:gd name="connsiteX5" fmla="*/ 239364 w 402219"/>
                  <a:gd name="connsiteY5" fmla="*/ 1169628 h 1392880"/>
                  <a:gd name="connsiteX6" fmla="*/ 0 w 402219"/>
                  <a:gd name="connsiteY6" fmla="*/ 25385 h 1392880"/>
                  <a:gd name="connsiteX7" fmla="*/ 4545 w 402219"/>
                  <a:gd name="connsiteY7" fmla="*/ 0 h 13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219" h="1392880">
                    <a:moveTo>
                      <a:pt x="4545" y="0"/>
                    </a:moveTo>
                    <a:lnTo>
                      <a:pt x="402219" y="1169628"/>
                    </a:lnTo>
                    <a:cubicBezTo>
                      <a:pt x="401807" y="1236658"/>
                      <a:pt x="401396" y="1303688"/>
                      <a:pt x="400984" y="1370718"/>
                    </a:cubicBezTo>
                    <a:lnTo>
                      <a:pt x="312439" y="1288395"/>
                    </a:lnTo>
                    <a:lnTo>
                      <a:pt x="303218" y="1392880"/>
                    </a:lnTo>
                    <a:lnTo>
                      <a:pt x="239364" y="1169628"/>
                    </a:lnTo>
                    <a:lnTo>
                      <a:pt x="0" y="25385"/>
                    </a:lnTo>
                    <a:lnTo>
                      <a:pt x="454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37" name="组合 36"/>
            <p:cNvGrpSpPr>
              <a:grpSpLocks noChangeAspect="1"/>
            </p:cNvGrpSpPr>
            <p:nvPr/>
          </p:nvGrpSpPr>
          <p:grpSpPr>
            <a:xfrm>
              <a:off x="1350227" y="2072806"/>
              <a:ext cx="1888590" cy="4876634"/>
              <a:chOff x="7129565" y="1769977"/>
              <a:chExt cx="1806971" cy="3913521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7821648" y="1828061"/>
                <a:ext cx="1114888" cy="3855437"/>
              </a:xfrm>
              <a:custGeom>
                <a:avLst/>
                <a:gdLst>
                  <a:gd name="connsiteX0" fmla="*/ 4545 w 1114888"/>
                  <a:gd name="connsiteY0" fmla="*/ 0 h 3855437"/>
                  <a:gd name="connsiteX1" fmla="*/ 1114888 w 1114888"/>
                  <a:gd name="connsiteY1" fmla="*/ 3265714 h 3855437"/>
                  <a:gd name="connsiteX2" fmla="*/ 801206 w 1114888"/>
                  <a:gd name="connsiteY2" fmla="*/ 3855437 h 3855437"/>
                  <a:gd name="connsiteX3" fmla="*/ 0 w 1114888"/>
                  <a:gd name="connsiteY3" fmla="*/ 25385 h 3855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4888" h="3855437">
                    <a:moveTo>
                      <a:pt x="4545" y="0"/>
                    </a:moveTo>
                    <a:lnTo>
                      <a:pt x="1114888" y="3265714"/>
                    </a:lnTo>
                    <a:lnTo>
                      <a:pt x="801206" y="3855437"/>
                    </a:lnTo>
                    <a:lnTo>
                      <a:pt x="0" y="25385"/>
                    </a:ln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7129565" y="1828061"/>
                <a:ext cx="1488992" cy="3854283"/>
              </a:xfrm>
              <a:custGeom>
                <a:avLst/>
                <a:gdLst>
                  <a:gd name="connsiteX0" fmla="*/ 687786 w 1488992"/>
                  <a:gd name="connsiteY0" fmla="*/ 0 h 3854283"/>
                  <a:gd name="connsiteX1" fmla="*/ 1488992 w 1488992"/>
                  <a:gd name="connsiteY1" fmla="*/ 3830053 h 3854283"/>
                  <a:gd name="connsiteX2" fmla="*/ 1476103 w 1488992"/>
                  <a:gd name="connsiteY2" fmla="*/ 3854283 h 3854283"/>
                  <a:gd name="connsiteX3" fmla="*/ 0 w 1488992"/>
                  <a:gd name="connsiteY3" fmla="*/ 3841221 h 385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8992" h="3854283">
                    <a:moveTo>
                      <a:pt x="687786" y="0"/>
                    </a:moveTo>
                    <a:lnTo>
                      <a:pt x="1488992" y="3830053"/>
                    </a:lnTo>
                    <a:lnTo>
                      <a:pt x="1476103" y="3854283"/>
                    </a:lnTo>
                    <a:lnTo>
                      <a:pt x="0" y="3841221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0" name="任意多边形 39"/>
              <p:cNvSpPr>
                <a:spLocks noChangeAspect="1"/>
              </p:cNvSpPr>
              <p:nvPr/>
            </p:nvSpPr>
            <p:spPr>
              <a:xfrm>
                <a:off x="7571693" y="1769977"/>
                <a:ext cx="527009" cy="1836000"/>
              </a:xfrm>
              <a:custGeom>
                <a:avLst/>
                <a:gdLst>
                  <a:gd name="connsiteX0" fmla="*/ 209426 w 454100"/>
                  <a:gd name="connsiteY0" fmla="*/ 0 h 1169628"/>
                  <a:gd name="connsiteX1" fmla="*/ 454100 w 454100"/>
                  <a:gd name="connsiteY1" fmla="*/ 1169628 h 1169628"/>
                  <a:gd name="connsiteX2" fmla="*/ 0 w 454100"/>
                  <a:gd name="connsiteY2" fmla="*/ 1169628 h 1169628"/>
                  <a:gd name="connsiteX0" fmla="*/ 209426 w 454100"/>
                  <a:gd name="connsiteY0" fmla="*/ 0 h 1169628"/>
                  <a:gd name="connsiteX1" fmla="*/ 454100 w 454100"/>
                  <a:gd name="connsiteY1" fmla="*/ 1169628 h 1169628"/>
                  <a:gd name="connsiteX2" fmla="*/ 125191 w 454100"/>
                  <a:gd name="connsiteY2" fmla="*/ 1160420 h 1169628"/>
                  <a:gd name="connsiteX3" fmla="*/ 0 w 454100"/>
                  <a:gd name="connsiteY3" fmla="*/ 1169628 h 1169628"/>
                  <a:gd name="connsiteX4" fmla="*/ 209426 w 454100"/>
                  <a:gd name="connsiteY4" fmla="*/ 0 h 1169628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59877 w 454100"/>
                  <a:gd name="connsiteY2" fmla="*/ 1421677 h 1421677"/>
                  <a:gd name="connsiteX3" fmla="*/ 0 w 454100"/>
                  <a:gd name="connsiteY3" fmla="*/ 1169628 h 1421677"/>
                  <a:gd name="connsiteX4" fmla="*/ 209426 w 454100"/>
                  <a:gd name="connsiteY4" fmla="*/ 0 h 1421677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321134 w 454100"/>
                  <a:gd name="connsiteY2" fmla="*/ 1251860 h 1421677"/>
                  <a:gd name="connsiteX3" fmla="*/ 59877 w 454100"/>
                  <a:gd name="connsiteY3" fmla="*/ 1421677 h 1421677"/>
                  <a:gd name="connsiteX4" fmla="*/ 0 w 454100"/>
                  <a:gd name="connsiteY4" fmla="*/ 1169628 h 1421677"/>
                  <a:gd name="connsiteX5" fmla="*/ 209426 w 454100"/>
                  <a:gd name="connsiteY5" fmla="*/ 0 h 1421677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347259 w 454100"/>
                  <a:gd name="connsiteY2" fmla="*/ 1330237 h 1421677"/>
                  <a:gd name="connsiteX3" fmla="*/ 59877 w 454100"/>
                  <a:gd name="connsiteY3" fmla="*/ 1421677 h 1421677"/>
                  <a:gd name="connsiteX4" fmla="*/ 0 w 454100"/>
                  <a:gd name="connsiteY4" fmla="*/ 1169628 h 1421677"/>
                  <a:gd name="connsiteX5" fmla="*/ 209426 w 454100"/>
                  <a:gd name="connsiteY5" fmla="*/ 0 h 1421677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347259 w 454100"/>
                  <a:gd name="connsiteY2" fmla="*/ 1330237 h 1421677"/>
                  <a:gd name="connsiteX3" fmla="*/ 200114 w 454100"/>
                  <a:gd name="connsiteY3" fmla="*/ 1386902 h 1421677"/>
                  <a:gd name="connsiteX4" fmla="*/ 59877 w 454100"/>
                  <a:gd name="connsiteY4" fmla="*/ 1421677 h 1421677"/>
                  <a:gd name="connsiteX5" fmla="*/ 0 w 454100"/>
                  <a:gd name="connsiteY5" fmla="*/ 1169628 h 1421677"/>
                  <a:gd name="connsiteX6" fmla="*/ 209426 w 454100"/>
                  <a:gd name="connsiteY6" fmla="*/ 0 h 1421677"/>
                  <a:gd name="connsiteX0" fmla="*/ 209426 w 454100"/>
                  <a:gd name="connsiteY0" fmla="*/ 0 h 1582029"/>
                  <a:gd name="connsiteX1" fmla="*/ 454100 w 454100"/>
                  <a:gd name="connsiteY1" fmla="*/ 1169628 h 1582029"/>
                  <a:gd name="connsiteX2" fmla="*/ 377965 w 454100"/>
                  <a:gd name="connsiteY2" fmla="*/ 1582029 h 1582029"/>
                  <a:gd name="connsiteX3" fmla="*/ 200114 w 454100"/>
                  <a:gd name="connsiteY3" fmla="*/ 1386902 h 1582029"/>
                  <a:gd name="connsiteX4" fmla="*/ 59877 w 454100"/>
                  <a:gd name="connsiteY4" fmla="*/ 1421677 h 1582029"/>
                  <a:gd name="connsiteX5" fmla="*/ 0 w 454100"/>
                  <a:gd name="connsiteY5" fmla="*/ 1169628 h 1582029"/>
                  <a:gd name="connsiteX6" fmla="*/ 209426 w 454100"/>
                  <a:gd name="connsiteY6" fmla="*/ 0 h 158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100" h="1582029">
                    <a:moveTo>
                      <a:pt x="209426" y="0"/>
                    </a:moveTo>
                    <a:lnTo>
                      <a:pt x="454100" y="1169628"/>
                    </a:lnTo>
                    <a:lnTo>
                      <a:pt x="377965" y="1582029"/>
                    </a:lnTo>
                    <a:lnTo>
                      <a:pt x="200114" y="1386902"/>
                    </a:lnTo>
                    <a:lnTo>
                      <a:pt x="59877" y="1421677"/>
                    </a:lnTo>
                    <a:lnTo>
                      <a:pt x="0" y="1169628"/>
                    </a:lnTo>
                    <a:lnTo>
                      <a:pt x="2094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7808590" y="1771468"/>
                <a:ext cx="395029" cy="1368000"/>
              </a:xfrm>
              <a:custGeom>
                <a:avLst/>
                <a:gdLst>
                  <a:gd name="connsiteX0" fmla="*/ 4545 w 402219"/>
                  <a:gd name="connsiteY0" fmla="*/ 0 h 1169628"/>
                  <a:gd name="connsiteX1" fmla="*/ 402219 w 402219"/>
                  <a:gd name="connsiteY1" fmla="*/ 1169628 h 1169628"/>
                  <a:gd name="connsiteX2" fmla="*/ 239364 w 402219"/>
                  <a:gd name="connsiteY2" fmla="*/ 1169628 h 1169628"/>
                  <a:gd name="connsiteX3" fmla="*/ 0 w 402219"/>
                  <a:gd name="connsiteY3" fmla="*/ 25385 h 1169628"/>
                  <a:gd name="connsiteX0" fmla="*/ 4545 w 402219"/>
                  <a:gd name="connsiteY0" fmla="*/ 0 h 1171298"/>
                  <a:gd name="connsiteX1" fmla="*/ 402219 w 402219"/>
                  <a:gd name="connsiteY1" fmla="*/ 1169628 h 1171298"/>
                  <a:gd name="connsiteX2" fmla="*/ 319171 w 402219"/>
                  <a:gd name="connsiteY2" fmla="*/ 1171298 h 1171298"/>
                  <a:gd name="connsiteX3" fmla="*/ 239364 w 402219"/>
                  <a:gd name="connsiteY3" fmla="*/ 1169628 h 1171298"/>
                  <a:gd name="connsiteX4" fmla="*/ 0 w 402219"/>
                  <a:gd name="connsiteY4" fmla="*/ 25385 h 1171298"/>
                  <a:gd name="connsiteX5" fmla="*/ 4545 w 402219"/>
                  <a:gd name="connsiteY5" fmla="*/ 0 h 1171298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239364 w 402219"/>
                  <a:gd name="connsiteY3" fmla="*/ 1169628 h 1370718"/>
                  <a:gd name="connsiteX4" fmla="*/ 0 w 402219"/>
                  <a:gd name="connsiteY4" fmla="*/ 25385 h 1370718"/>
                  <a:gd name="connsiteX5" fmla="*/ 4545 w 402219"/>
                  <a:gd name="connsiteY5" fmla="*/ 0 h 1370718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303831 w 402219"/>
                  <a:gd name="connsiteY3" fmla="*/ 1253112 h 1370718"/>
                  <a:gd name="connsiteX4" fmla="*/ 239364 w 402219"/>
                  <a:gd name="connsiteY4" fmla="*/ 1169628 h 1370718"/>
                  <a:gd name="connsiteX5" fmla="*/ 0 w 402219"/>
                  <a:gd name="connsiteY5" fmla="*/ 25385 h 1370718"/>
                  <a:gd name="connsiteX6" fmla="*/ 4545 w 402219"/>
                  <a:gd name="connsiteY6" fmla="*/ 0 h 1370718"/>
                  <a:gd name="connsiteX0" fmla="*/ 4545 w 402219"/>
                  <a:gd name="connsiteY0" fmla="*/ 0 h 1370719"/>
                  <a:gd name="connsiteX1" fmla="*/ 402219 w 402219"/>
                  <a:gd name="connsiteY1" fmla="*/ 1169628 h 1370719"/>
                  <a:gd name="connsiteX2" fmla="*/ 400984 w 402219"/>
                  <a:gd name="connsiteY2" fmla="*/ 1370718 h 1370719"/>
                  <a:gd name="connsiteX3" fmla="*/ 298718 w 402219"/>
                  <a:gd name="connsiteY3" fmla="*/ 1370719 h 1370719"/>
                  <a:gd name="connsiteX4" fmla="*/ 239364 w 402219"/>
                  <a:gd name="connsiteY4" fmla="*/ 1169628 h 1370719"/>
                  <a:gd name="connsiteX5" fmla="*/ 0 w 402219"/>
                  <a:gd name="connsiteY5" fmla="*/ 25385 h 1370719"/>
                  <a:gd name="connsiteX6" fmla="*/ 4545 w 402219"/>
                  <a:gd name="connsiteY6" fmla="*/ 0 h 1370719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312439 w 402219"/>
                  <a:gd name="connsiteY3" fmla="*/ 1288395 h 1370718"/>
                  <a:gd name="connsiteX4" fmla="*/ 239364 w 402219"/>
                  <a:gd name="connsiteY4" fmla="*/ 1169628 h 1370718"/>
                  <a:gd name="connsiteX5" fmla="*/ 0 w 402219"/>
                  <a:gd name="connsiteY5" fmla="*/ 25385 h 1370718"/>
                  <a:gd name="connsiteX6" fmla="*/ 4545 w 402219"/>
                  <a:gd name="connsiteY6" fmla="*/ 0 h 1370718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312439 w 402219"/>
                  <a:gd name="connsiteY3" fmla="*/ 1288395 h 1370718"/>
                  <a:gd name="connsiteX4" fmla="*/ 272347 w 402219"/>
                  <a:gd name="connsiteY4" fmla="*/ 1217941 h 1370718"/>
                  <a:gd name="connsiteX5" fmla="*/ 239364 w 402219"/>
                  <a:gd name="connsiteY5" fmla="*/ 1169628 h 1370718"/>
                  <a:gd name="connsiteX6" fmla="*/ 0 w 402219"/>
                  <a:gd name="connsiteY6" fmla="*/ 25385 h 1370718"/>
                  <a:gd name="connsiteX7" fmla="*/ 4545 w 402219"/>
                  <a:gd name="connsiteY7" fmla="*/ 0 h 1370718"/>
                  <a:gd name="connsiteX0" fmla="*/ 4545 w 402219"/>
                  <a:gd name="connsiteY0" fmla="*/ 0 h 1389450"/>
                  <a:gd name="connsiteX1" fmla="*/ 402219 w 402219"/>
                  <a:gd name="connsiteY1" fmla="*/ 1169628 h 1389450"/>
                  <a:gd name="connsiteX2" fmla="*/ 400984 w 402219"/>
                  <a:gd name="connsiteY2" fmla="*/ 1370718 h 1389450"/>
                  <a:gd name="connsiteX3" fmla="*/ 312439 w 402219"/>
                  <a:gd name="connsiteY3" fmla="*/ 1288395 h 1389450"/>
                  <a:gd name="connsiteX4" fmla="*/ 248336 w 402219"/>
                  <a:gd name="connsiteY4" fmla="*/ 1389450 h 1389450"/>
                  <a:gd name="connsiteX5" fmla="*/ 239364 w 402219"/>
                  <a:gd name="connsiteY5" fmla="*/ 1169628 h 1389450"/>
                  <a:gd name="connsiteX6" fmla="*/ 0 w 402219"/>
                  <a:gd name="connsiteY6" fmla="*/ 25385 h 1389450"/>
                  <a:gd name="connsiteX7" fmla="*/ 4545 w 402219"/>
                  <a:gd name="connsiteY7" fmla="*/ 0 h 1389450"/>
                  <a:gd name="connsiteX0" fmla="*/ 4545 w 402219"/>
                  <a:gd name="connsiteY0" fmla="*/ 0 h 1392880"/>
                  <a:gd name="connsiteX1" fmla="*/ 402219 w 402219"/>
                  <a:gd name="connsiteY1" fmla="*/ 1169628 h 1392880"/>
                  <a:gd name="connsiteX2" fmla="*/ 400984 w 402219"/>
                  <a:gd name="connsiteY2" fmla="*/ 1370718 h 1392880"/>
                  <a:gd name="connsiteX3" fmla="*/ 312439 w 402219"/>
                  <a:gd name="connsiteY3" fmla="*/ 1288395 h 1392880"/>
                  <a:gd name="connsiteX4" fmla="*/ 303218 w 402219"/>
                  <a:gd name="connsiteY4" fmla="*/ 1392880 h 1392880"/>
                  <a:gd name="connsiteX5" fmla="*/ 239364 w 402219"/>
                  <a:gd name="connsiteY5" fmla="*/ 1169628 h 1392880"/>
                  <a:gd name="connsiteX6" fmla="*/ 0 w 402219"/>
                  <a:gd name="connsiteY6" fmla="*/ 25385 h 1392880"/>
                  <a:gd name="connsiteX7" fmla="*/ 4545 w 402219"/>
                  <a:gd name="connsiteY7" fmla="*/ 0 h 13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219" h="1392880">
                    <a:moveTo>
                      <a:pt x="4545" y="0"/>
                    </a:moveTo>
                    <a:lnTo>
                      <a:pt x="402219" y="1169628"/>
                    </a:lnTo>
                    <a:cubicBezTo>
                      <a:pt x="401807" y="1236658"/>
                      <a:pt x="401396" y="1303688"/>
                      <a:pt x="400984" y="1370718"/>
                    </a:cubicBezTo>
                    <a:lnTo>
                      <a:pt x="312439" y="1288395"/>
                    </a:lnTo>
                    <a:lnTo>
                      <a:pt x="303218" y="1392880"/>
                    </a:lnTo>
                    <a:lnTo>
                      <a:pt x="239364" y="1169628"/>
                    </a:lnTo>
                    <a:lnTo>
                      <a:pt x="0" y="25385"/>
                    </a:lnTo>
                    <a:lnTo>
                      <a:pt x="454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2609889" y="3535849"/>
              <a:ext cx="1806971" cy="3411551"/>
              <a:chOff x="7129565" y="1745528"/>
              <a:chExt cx="1806971" cy="3937970"/>
            </a:xfrm>
          </p:grpSpPr>
          <p:sp>
            <p:nvSpPr>
              <p:cNvPr id="43" name="任意多边形 42"/>
              <p:cNvSpPr/>
              <p:nvPr/>
            </p:nvSpPr>
            <p:spPr>
              <a:xfrm>
                <a:off x="7821648" y="1828061"/>
                <a:ext cx="1114888" cy="3855437"/>
              </a:xfrm>
              <a:custGeom>
                <a:avLst/>
                <a:gdLst>
                  <a:gd name="connsiteX0" fmla="*/ 4545 w 1114888"/>
                  <a:gd name="connsiteY0" fmla="*/ 0 h 3855437"/>
                  <a:gd name="connsiteX1" fmla="*/ 1114888 w 1114888"/>
                  <a:gd name="connsiteY1" fmla="*/ 3265714 h 3855437"/>
                  <a:gd name="connsiteX2" fmla="*/ 801206 w 1114888"/>
                  <a:gd name="connsiteY2" fmla="*/ 3855437 h 3855437"/>
                  <a:gd name="connsiteX3" fmla="*/ 0 w 1114888"/>
                  <a:gd name="connsiteY3" fmla="*/ 25385 h 3855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4888" h="3855437">
                    <a:moveTo>
                      <a:pt x="4545" y="0"/>
                    </a:moveTo>
                    <a:lnTo>
                      <a:pt x="1114888" y="3265714"/>
                    </a:lnTo>
                    <a:lnTo>
                      <a:pt x="801206" y="3855437"/>
                    </a:lnTo>
                    <a:lnTo>
                      <a:pt x="0" y="25385"/>
                    </a:ln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7129565" y="1828061"/>
                <a:ext cx="1488992" cy="3854283"/>
              </a:xfrm>
              <a:custGeom>
                <a:avLst/>
                <a:gdLst>
                  <a:gd name="connsiteX0" fmla="*/ 687786 w 1488992"/>
                  <a:gd name="connsiteY0" fmla="*/ 0 h 3854283"/>
                  <a:gd name="connsiteX1" fmla="*/ 1488992 w 1488992"/>
                  <a:gd name="connsiteY1" fmla="*/ 3830053 h 3854283"/>
                  <a:gd name="connsiteX2" fmla="*/ 1476103 w 1488992"/>
                  <a:gd name="connsiteY2" fmla="*/ 3854283 h 3854283"/>
                  <a:gd name="connsiteX3" fmla="*/ 0 w 1488992"/>
                  <a:gd name="connsiteY3" fmla="*/ 3841221 h 385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8992" h="3854283">
                    <a:moveTo>
                      <a:pt x="687786" y="0"/>
                    </a:moveTo>
                    <a:lnTo>
                      <a:pt x="1488992" y="3830053"/>
                    </a:lnTo>
                    <a:lnTo>
                      <a:pt x="1476103" y="3854283"/>
                    </a:lnTo>
                    <a:lnTo>
                      <a:pt x="0" y="3841221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7571505" y="1745528"/>
                <a:ext cx="527009" cy="1836000"/>
              </a:xfrm>
              <a:custGeom>
                <a:avLst/>
                <a:gdLst>
                  <a:gd name="connsiteX0" fmla="*/ 209426 w 454100"/>
                  <a:gd name="connsiteY0" fmla="*/ 0 h 1169628"/>
                  <a:gd name="connsiteX1" fmla="*/ 454100 w 454100"/>
                  <a:gd name="connsiteY1" fmla="*/ 1169628 h 1169628"/>
                  <a:gd name="connsiteX2" fmla="*/ 0 w 454100"/>
                  <a:gd name="connsiteY2" fmla="*/ 1169628 h 1169628"/>
                  <a:gd name="connsiteX0" fmla="*/ 209426 w 454100"/>
                  <a:gd name="connsiteY0" fmla="*/ 0 h 1169628"/>
                  <a:gd name="connsiteX1" fmla="*/ 454100 w 454100"/>
                  <a:gd name="connsiteY1" fmla="*/ 1169628 h 1169628"/>
                  <a:gd name="connsiteX2" fmla="*/ 125191 w 454100"/>
                  <a:gd name="connsiteY2" fmla="*/ 1160420 h 1169628"/>
                  <a:gd name="connsiteX3" fmla="*/ 0 w 454100"/>
                  <a:gd name="connsiteY3" fmla="*/ 1169628 h 1169628"/>
                  <a:gd name="connsiteX4" fmla="*/ 209426 w 454100"/>
                  <a:gd name="connsiteY4" fmla="*/ 0 h 1169628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59877 w 454100"/>
                  <a:gd name="connsiteY2" fmla="*/ 1421677 h 1421677"/>
                  <a:gd name="connsiteX3" fmla="*/ 0 w 454100"/>
                  <a:gd name="connsiteY3" fmla="*/ 1169628 h 1421677"/>
                  <a:gd name="connsiteX4" fmla="*/ 209426 w 454100"/>
                  <a:gd name="connsiteY4" fmla="*/ 0 h 1421677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321134 w 454100"/>
                  <a:gd name="connsiteY2" fmla="*/ 1251860 h 1421677"/>
                  <a:gd name="connsiteX3" fmla="*/ 59877 w 454100"/>
                  <a:gd name="connsiteY3" fmla="*/ 1421677 h 1421677"/>
                  <a:gd name="connsiteX4" fmla="*/ 0 w 454100"/>
                  <a:gd name="connsiteY4" fmla="*/ 1169628 h 1421677"/>
                  <a:gd name="connsiteX5" fmla="*/ 209426 w 454100"/>
                  <a:gd name="connsiteY5" fmla="*/ 0 h 1421677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347259 w 454100"/>
                  <a:gd name="connsiteY2" fmla="*/ 1330237 h 1421677"/>
                  <a:gd name="connsiteX3" fmla="*/ 59877 w 454100"/>
                  <a:gd name="connsiteY3" fmla="*/ 1421677 h 1421677"/>
                  <a:gd name="connsiteX4" fmla="*/ 0 w 454100"/>
                  <a:gd name="connsiteY4" fmla="*/ 1169628 h 1421677"/>
                  <a:gd name="connsiteX5" fmla="*/ 209426 w 454100"/>
                  <a:gd name="connsiteY5" fmla="*/ 0 h 1421677"/>
                  <a:gd name="connsiteX0" fmla="*/ 209426 w 454100"/>
                  <a:gd name="connsiteY0" fmla="*/ 0 h 1421677"/>
                  <a:gd name="connsiteX1" fmla="*/ 454100 w 454100"/>
                  <a:gd name="connsiteY1" fmla="*/ 1169628 h 1421677"/>
                  <a:gd name="connsiteX2" fmla="*/ 347259 w 454100"/>
                  <a:gd name="connsiteY2" fmla="*/ 1330237 h 1421677"/>
                  <a:gd name="connsiteX3" fmla="*/ 200114 w 454100"/>
                  <a:gd name="connsiteY3" fmla="*/ 1386902 h 1421677"/>
                  <a:gd name="connsiteX4" fmla="*/ 59877 w 454100"/>
                  <a:gd name="connsiteY4" fmla="*/ 1421677 h 1421677"/>
                  <a:gd name="connsiteX5" fmla="*/ 0 w 454100"/>
                  <a:gd name="connsiteY5" fmla="*/ 1169628 h 1421677"/>
                  <a:gd name="connsiteX6" fmla="*/ 209426 w 454100"/>
                  <a:gd name="connsiteY6" fmla="*/ 0 h 1421677"/>
                  <a:gd name="connsiteX0" fmla="*/ 209426 w 454100"/>
                  <a:gd name="connsiteY0" fmla="*/ 0 h 1582029"/>
                  <a:gd name="connsiteX1" fmla="*/ 454100 w 454100"/>
                  <a:gd name="connsiteY1" fmla="*/ 1169628 h 1582029"/>
                  <a:gd name="connsiteX2" fmla="*/ 377965 w 454100"/>
                  <a:gd name="connsiteY2" fmla="*/ 1582029 h 1582029"/>
                  <a:gd name="connsiteX3" fmla="*/ 200114 w 454100"/>
                  <a:gd name="connsiteY3" fmla="*/ 1386902 h 1582029"/>
                  <a:gd name="connsiteX4" fmla="*/ 59877 w 454100"/>
                  <a:gd name="connsiteY4" fmla="*/ 1421677 h 1582029"/>
                  <a:gd name="connsiteX5" fmla="*/ 0 w 454100"/>
                  <a:gd name="connsiteY5" fmla="*/ 1169628 h 1582029"/>
                  <a:gd name="connsiteX6" fmla="*/ 209426 w 454100"/>
                  <a:gd name="connsiteY6" fmla="*/ 0 h 158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100" h="1582029">
                    <a:moveTo>
                      <a:pt x="209426" y="0"/>
                    </a:moveTo>
                    <a:lnTo>
                      <a:pt x="454100" y="1169628"/>
                    </a:lnTo>
                    <a:lnTo>
                      <a:pt x="377965" y="1582029"/>
                    </a:lnTo>
                    <a:lnTo>
                      <a:pt x="200114" y="1386902"/>
                    </a:lnTo>
                    <a:lnTo>
                      <a:pt x="59877" y="1421677"/>
                    </a:lnTo>
                    <a:lnTo>
                      <a:pt x="0" y="1169628"/>
                    </a:lnTo>
                    <a:lnTo>
                      <a:pt x="2094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7821648" y="1810668"/>
                <a:ext cx="395029" cy="1368000"/>
              </a:xfrm>
              <a:custGeom>
                <a:avLst/>
                <a:gdLst>
                  <a:gd name="connsiteX0" fmla="*/ 4545 w 402219"/>
                  <a:gd name="connsiteY0" fmla="*/ 0 h 1169628"/>
                  <a:gd name="connsiteX1" fmla="*/ 402219 w 402219"/>
                  <a:gd name="connsiteY1" fmla="*/ 1169628 h 1169628"/>
                  <a:gd name="connsiteX2" fmla="*/ 239364 w 402219"/>
                  <a:gd name="connsiteY2" fmla="*/ 1169628 h 1169628"/>
                  <a:gd name="connsiteX3" fmla="*/ 0 w 402219"/>
                  <a:gd name="connsiteY3" fmla="*/ 25385 h 1169628"/>
                  <a:gd name="connsiteX0" fmla="*/ 4545 w 402219"/>
                  <a:gd name="connsiteY0" fmla="*/ 0 h 1171298"/>
                  <a:gd name="connsiteX1" fmla="*/ 402219 w 402219"/>
                  <a:gd name="connsiteY1" fmla="*/ 1169628 h 1171298"/>
                  <a:gd name="connsiteX2" fmla="*/ 319171 w 402219"/>
                  <a:gd name="connsiteY2" fmla="*/ 1171298 h 1171298"/>
                  <a:gd name="connsiteX3" fmla="*/ 239364 w 402219"/>
                  <a:gd name="connsiteY3" fmla="*/ 1169628 h 1171298"/>
                  <a:gd name="connsiteX4" fmla="*/ 0 w 402219"/>
                  <a:gd name="connsiteY4" fmla="*/ 25385 h 1171298"/>
                  <a:gd name="connsiteX5" fmla="*/ 4545 w 402219"/>
                  <a:gd name="connsiteY5" fmla="*/ 0 h 1171298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239364 w 402219"/>
                  <a:gd name="connsiteY3" fmla="*/ 1169628 h 1370718"/>
                  <a:gd name="connsiteX4" fmla="*/ 0 w 402219"/>
                  <a:gd name="connsiteY4" fmla="*/ 25385 h 1370718"/>
                  <a:gd name="connsiteX5" fmla="*/ 4545 w 402219"/>
                  <a:gd name="connsiteY5" fmla="*/ 0 h 1370718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303831 w 402219"/>
                  <a:gd name="connsiteY3" fmla="*/ 1253112 h 1370718"/>
                  <a:gd name="connsiteX4" fmla="*/ 239364 w 402219"/>
                  <a:gd name="connsiteY4" fmla="*/ 1169628 h 1370718"/>
                  <a:gd name="connsiteX5" fmla="*/ 0 w 402219"/>
                  <a:gd name="connsiteY5" fmla="*/ 25385 h 1370718"/>
                  <a:gd name="connsiteX6" fmla="*/ 4545 w 402219"/>
                  <a:gd name="connsiteY6" fmla="*/ 0 h 1370718"/>
                  <a:gd name="connsiteX0" fmla="*/ 4545 w 402219"/>
                  <a:gd name="connsiteY0" fmla="*/ 0 h 1370719"/>
                  <a:gd name="connsiteX1" fmla="*/ 402219 w 402219"/>
                  <a:gd name="connsiteY1" fmla="*/ 1169628 h 1370719"/>
                  <a:gd name="connsiteX2" fmla="*/ 400984 w 402219"/>
                  <a:gd name="connsiteY2" fmla="*/ 1370718 h 1370719"/>
                  <a:gd name="connsiteX3" fmla="*/ 298718 w 402219"/>
                  <a:gd name="connsiteY3" fmla="*/ 1370719 h 1370719"/>
                  <a:gd name="connsiteX4" fmla="*/ 239364 w 402219"/>
                  <a:gd name="connsiteY4" fmla="*/ 1169628 h 1370719"/>
                  <a:gd name="connsiteX5" fmla="*/ 0 w 402219"/>
                  <a:gd name="connsiteY5" fmla="*/ 25385 h 1370719"/>
                  <a:gd name="connsiteX6" fmla="*/ 4545 w 402219"/>
                  <a:gd name="connsiteY6" fmla="*/ 0 h 1370719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312439 w 402219"/>
                  <a:gd name="connsiteY3" fmla="*/ 1288395 h 1370718"/>
                  <a:gd name="connsiteX4" fmla="*/ 239364 w 402219"/>
                  <a:gd name="connsiteY4" fmla="*/ 1169628 h 1370718"/>
                  <a:gd name="connsiteX5" fmla="*/ 0 w 402219"/>
                  <a:gd name="connsiteY5" fmla="*/ 25385 h 1370718"/>
                  <a:gd name="connsiteX6" fmla="*/ 4545 w 402219"/>
                  <a:gd name="connsiteY6" fmla="*/ 0 h 1370718"/>
                  <a:gd name="connsiteX0" fmla="*/ 4545 w 402219"/>
                  <a:gd name="connsiteY0" fmla="*/ 0 h 1370718"/>
                  <a:gd name="connsiteX1" fmla="*/ 402219 w 402219"/>
                  <a:gd name="connsiteY1" fmla="*/ 1169628 h 1370718"/>
                  <a:gd name="connsiteX2" fmla="*/ 400984 w 402219"/>
                  <a:gd name="connsiteY2" fmla="*/ 1370718 h 1370718"/>
                  <a:gd name="connsiteX3" fmla="*/ 312439 w 402219"/>
                  <a:gd name="connsiteY3" fmla="*/ 1288395 h 1370718"/>
                  <a:gd name="connsiteX4" fmla="*/ 272347 w 402219"/>
                  <a:gd name="connsiteY4" fmla="*/ 1217941 h 1370718"/>
                  <a:gd name="connsiteX5" fmla="*/ 239364 w 402219"/>
                  <a:gd name="connsiteY5" fmla="*/ 1169628 h 1370718"/>
                  <a:gd name="connsiteX6" fmla="*/ 0 w 402219"/>
                  <a:gd name="connsiteY6" fmla="*/ 25385 h 1370718"/>
                  <a:gd name="connsiteX7" fmla="*/ 4545 w 402219"/>
                  <a:gd name="connsiteY7" fmla="*/ 0 h 1370718"/>
                  <a:gd name="connsiteX0" fmla="*/ 4545 w 402219"/>
                  <a:gd name="connsiteY0" fmla="*/ 0 h 1389450"/>
                  <a:gd name="connsiteX1" fmla="*/ 402219 w 402219"/>
                  <a:gd name="connsiteY1" fmla="*/ 1169628 h 1389450"/>
                  <a:gd name="connsiteX2" fmla="*/ 400984 w 402219"/>
                  <a:gd name="connsiteY2" fmla="*/ 1370718 h 1389450"/>
                  <a:gd name="connsiteX3" fmla="*/ 312439 w 402219"/>
                  <a:gd name="connsiteY3" fmla="*/ 1288395 h 1389450"/>
                  <a:gd name="connsiteX4" fmla="*/ 248336 w 402219"/>
                  <a:gd name="connsiteY4" fmla="*/ 1389450 h 1389450"/>
                  <a:gd name="connsiteX5" fmla="*/ 239364 w 402219"/>
                  <a:gd name="connsiteY5" fmla="*/ 1169628 h 1389450"/>
                  <a:gd name="connsiteX6" fmla="*/ 0 w 402219"/>
                  <a:gd name="connsiteY6" fmla="*/ 25385 h 1389450"/>
                  <a:gd name="connsiteX7" fmla="*/ 4545 w 402219"/>
                  <a:gd name="connsiteY7" fmla="*/ 0 h 1389450"/>
                  <a:gd name="connsiteX0" fmla="*/ 4545 w 402219"/>
                  <a:gd name="connsiteY0" fmla="*/ 0 h 1392880"/>
                  <a:gd name="connsiteX1" fmla="*/ 402219 w 402219"/>
                  <a:gd name="connsiteY1" fmla="*/ 1169628 h 1392880"/>
                  <a:gd name="connsiteX2" fmla="*/ 400984 w 402219"/>
                  <a:gd name="connsiteY2" fmla="*/ 1370718 h 1392880"/>
                  <a:gd name="connsiteX3" fmla="*/ 312439 w 402219"/>
                  <a:gd name="connsiteY3" fmla="*/ 1288395 h 1392880"/>
                  <a:gd name="connsiteX4" fmla="*/ 303218 w 402219"/>
                  <a:gd name="connsiteY4" fmla="*/ 1392880 h 1392880"/>
                  <a:gd name="connsiteX5" fmla="*/ 239364 w 402219"/>
                  <a:gd name="connsiteY5" fmla="*/ 1169628 h 1392880"/>
                  <a:gd name="connsiteX6" fmla="*/ 0 w 402219"/>
                  <a:gd name="connsiteY6" fmla="*/ 25385 h 1392880"/>
                  <a:gd name="connsiteX7" fmla="*/ 4545 w 402219"/>
                  <a:gd name="connsiteY7" fmla="*/ 0 h 13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219" h="1392880">
                    <a:moveTo>
                      <a:pt x="4545" y="0"/>
                    </a:moveTo>
                    <a:lnTo>
                      <a:pt x="402219" y="1169628"/>
                    </a:lnTo>
                    <a:cubicBezTo>
                      <a:pt x="401807" y="1236658"/>
                      <a:pt x="401396" y="1303688"/>
                      <a:pt x="400984" y="1370718"/>
                    </a:cubicBezTo>
                    <a:lnTo>
                      <a:pt x="312439" y="1288395"/>
                    </a:lnTo>
                    <a:lnTo>
                      <a:pt x="303218" y="1392880"/>
                    </a:lnTo>
                    <a:lnTo>
                      <a:pt x="239364" y="1169628"/>
                    </a:lnTo>
                    <a:lnTo>
                      <a:pt x="0" y="25385"/>
                    </a:lnTo>
                    <a:lnTo>
                      <a:pt x="454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" name="组合 1"/>
            <p:cNvGrpSpPr>
              <a:grpSpLocks noChangeAspect="1"/>
            </p:cNvGrpSpPr>
            <p:nvPr/>
          </p:nvGrpSpPr>
          <p:grpSpPr>
            <a:xfrm>
              <a:off x="1714348" y="5032016"/>
              <a:ext cx="828005" cy="828000"/>
              <a:chOff x="1712179" y="3155784"/>
              <a:chExt cx="1038917" cy="103891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712179" y="3155784"/>
                <a:ext cx="1038917" cy="1038912"/>
              </a:xfrm>
              <a:prstGeom prst="ellipse">
                <a:avLst/>
              </a:prstGeom>
              <a:solidFill>
                <a:srgbClr val="5BB7D7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957805" y="3194589"/>
                <a:ext cx="587710" cy="888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2964436" y="5454939"/>
              <a:ext cx="828005" cy="828000"/>
              <a:chOff x="1712179" y="3155784"/>
              <a:chExt cx="1038917" cy="103891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712179" y="3155784"/>
                <a:ext cx="1038917" cy="1038912"/>
              </a:xfrm>
              <a:prstGeom prst="ellipse">
                <a:avLst/>
              </a:prstGeom>
              <a:solidFill>
                <a:srgbClr val="5BB7D7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956511" y="3194589"/>
                <a:ext cx="587710" cy="888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7" name="组合 26"/>
            <p:cNvGrpSpPr>
              <a:grpSpLocks noChangeAspect="1"/>
            </p:cNvGrpSpPr>
            <p:nvPr/>
          </p:nvGrpSpPr>
          <p:grpSpPr>
            <a:xfrm>
              <a:off x="639806" y="5718984"/>
              <a:ext cx="828005" cy="828000"/>
              <a:chOff x="1712179" y="3155784"/>
              <a:chExt cx="1038917" cy="103891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712179" y="3155784"/>
                <a:ext cx="1038917" cy="1038912"/>
              </a:xfrm>
              <a:prstGeom prst="ellipse">
                <a:avLst/>
              </a:prstGeom>
              <a:solidFill>
                <a:srgbClr val="5BB7D7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955218" y="3209686"/>
                <a:ext cx="587710" cy="888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4309" y="114301"/>
            <a:ext cx="1289442" cy="1060277"/>
            <a:chOff x="4309" y="114301"/>
            <a:chExt cx="1289442" cy="1060277"/>
          </a:xfrm>
        </p:grpSpPr>
        <p:grpSp>
          <p:nvGrpSpPr>
            <p:cNvPr id="31" name="组合 30"/>
            <p:cNvGrpSpPr/>
            <p:nvPr/>
          </p:nvGrpSpPr>
          <p:grpSpPr>
            <a:xfrm>
              <a:off x="112117" y="114301"/>
              <a:ext cx="816696" cy="815300"/>
              <a:chOff x="153840" y="178980"/>
              <a:chExt cx="816696" cy="8153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55845" y="179592"/>
                <a:ext cx="814691" cy="81468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153840" y="179592"/>
                <a:ext cx="814691" cy="814688"/>
              </a:xfrm>
              <a:custGeom>
                <a:avLst/>
                <a:gdLst>
                  <a:gd name="connsiteX0" fmla="*/ 862900 w 1727200"/>
                  <a:gd name="connsiteY0" fmla="*/ 101600 h 1727200"/>
                  <a:gd name="connsiteX1" fmla="*/ 88900 w 1727200"/>
                  <a:gd name="connsiteY1" fmla="*/ 875600 h 1727200"/>
                  <a:gd name="connsiteX2" fmla="*/ 862900 w 1727200"/>
                  <a:gd name="connsiteY2" fmla="*/ 1649600 h 1727200"/>
                  <a:gd name="connsiteX3" fmla="*/ 1636900 w 1727200"/>
                  <a:gd name="connsiteY3" fmla="*/ 875600 h 1727200"/>
                  <a:gd name="connsiteX4" fmla="*/ 862900 w 1727200"/>
                  <a:gd name="connsiteY4" fmla="*/ 101600 h 1727200"/>
                  <a:gd name="connsiteX5" fmla="*/ 863600 w 1727200"/>
                  <a:gd name="connsiteY5" fmla="*/ 0 h 1727200"/>
                  <a:gd name="connsiteX6" fmla="*/ 1727200 w 1727200"/>
                  <a:gd name="connsiteY6" fmla="*/ 863600 h 1727200"/>
                  <a:gd name="connsiteX7" fmla="*/ 863600 w 1727200"/>
                  <a:gd name="connsiteY7" fmla="*/ 1727200 h 1727200"/>
                  <a:gd name="connsiteX8" fmla="*/ 0 w 1727200"/>
                  <a:gd name="connsiteY8" fmla="*/ 863600 h 1727200"/>
                  <a:gd name="connsiteX9" fmla="*/ 863600 w 1727200"/>
                  <a:gd name="connsiteY9" fmla="*/ 0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7200" h="1727200">
                    <a:moveTo>
                      <a:pt x="862900" y="101600"/>
                    </a:moveTo>
                    <a:cubicBezTo>
                      <a:pt x="435432" y="101600"/>
                      <a:pt x="88900" y="448132"/>
                      <a:pt x="88900" y="875600"/>
                    </a:cubicBezTo>
                    <a:cubicBezTo>
                      <a:pt x="88900" y="1303068"/>
                      <a:pt x="435432" y="1649600"/>
                      <a:pt x="862900" y="1649600"/>
                    </a:cubicBezTo>
                    <a:cubicBezTo>
                      <a:pt x="1290368" y="1649600"/>
                      <a:pt x="1636900" y="1303068"/>
                      <a:pt x="1636900" y="875600"/>
                    </a:cubicBezTo>
                    <a:cubicBezTo>
                      <a:pt x="1636900" y="448132"/>
                      <a:pt x="1290368" y="101600"/>
                      <a:pt x="862900" y="101600"/>
                    </a:cubicBezTo>
                    <a:close/>
                    <a:moveTo>
                      <a:pt x="863600" y="0"/>
                    </a:moveTo>
                    <a:cubicBezTo>
                      <a:pt x="1340553" y="0"/>
                      <a:pt x="1727200" y="386647"/>
                      <a:pt x="1727200" y="863600"/>
                    </a:cubicBezTo>
                    <a:cubicBezTo>
                      <a:pt x="1727200" y="1340553"/>
                      <a:pt x="1340553" y="1727200"/>
                      <a:pt x="863600" y="1727200"/>
                    </a:cubicBezTo>
                    <a:cubicBezTo>
                      <a:pt x="386647" y="1727200"/>
                      <a:pt x="0" y="1340553"/>
                      <a:pt x="0" y="863600"/>
                    </a:cubicBezTo>
                    <a:cubicBezTo>
                      <a:pt x="0" y="386647"/>
                      <a:pt x="386647" y="0"/>
                      <a:pt x="863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28340" y="178980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叁</a:t>
                </a:r>
              </a:p>
            </p:txBody>
          </p:sp>
        </p:grpSp>
        <p:sp>
          <p:nvSpPr>
            <p:cNvPr id="32" name="任意多边形 31"/>
            <p:cNvSpPr>
              <a:spLocks noChangeAspect="1"/>
            </p:cNvSpPr>
            <p:nvPr/>
          </p:nvSpPr>
          <p:spPr>
            <a:xfrm>
              <a:off x="4309" y="454578"/>
              <a:ext cx="1289442" cy="720000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370196" y="1073719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306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16115"/>
              </p:ext>
            </p:extLst>
          </p:nvPr>
        </p:nvGraphicFramePr>
        <p:xfrm>
          <a:off x="6065980" y="822187"/>
          <a:ext cx="5400000" cy="14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0000"/>
                <a:gridCol w="1800000"/>
                <a:gridCol w="1800000"/>
              </a:tblGrid>
              <a:tr h="14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0" name="组合 49"/>
          <p:cNvGrpSpPr>
            <a:grpSpLocks noChangeAspect="1"/>
          </p:cNvGrpSpPr>
          <p:nvPr/>
        </p:nvGrpSpPr>
        <p:grpSpPr>
          <a:xfrm>
            <a:off x="8351770" y="929601"/>
            <a:ext cx="828005" cy="828000"/>
            <a:chOff x="1712179" y="3155784"/>
            <a:chExt cx="1038917" cy="1038912"/>
          </a:xfrm>
          <a:solidFill>
            <a:srgbClr val="5BB7D7"/>
          </a:solidFill>
        </p:grpSpPr>
        <p:sp>
          <p:nvSpPr>
            <p:cNvPr id="51" name="椭圆 50"/>
            <p:cNvSpPr/>
            <p:nvPr/>
          </p:nvSpPr>
          <p:spPr>
            <a:xfrm>
              <a:off x="1712179" y="3155784"/>
              <a:ext cx="1038917" cy="1038912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957805" y="3194589"/>
              <a:ext cx="587710" cy="888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3" name="组合 52"/>
          <p:cNvGrpSpPr>
            <a:grpSpLocks noChangeAspect="1"/>
          </p:cNvGrpSpPr>
          <p:nvPr/>
        </p:nvGrpSpPr>
        <p:grpSpPr>
          <a:xfrm>
            <a:off x="6521773" y="929601"/>
            <a:ext cx="828005" cy="828000"/>
            <a:chOff x="1712179" y="3155784"/>
            <a:chExt cx="1038917" cy="1038912"/>
          </a:xfrm>
          <a:solidFill>
            <a:srgbClr val="5BB7D7"/>
          </a:solidFill>
        </p:grpSpPr>
        <p:sp>
          <p:nvSpPr>
            <p:cNvPr id="54" name="椭圆 53"/>
            <p:cNvSpPr/>
            <p:nvPr/>
          </p:nvSpPr>
          <p:spPr>
            <a:xfrm>
              <a:off x="1712179" y="3155784"/>
              <a:ext cx="1038917" cy="1038912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56511" y="3194589"/>
              <a:ext cx="587710" cy="888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10153460" y="929601"/>
            <a:ext cx="828005" cy="828000"/>
            <a:chOff x="1712179" y="3155784"/>
            <a:chExt cx="1038917" cy="1038912"/>
          </a:xfrm>
          <a:solidFill>
            <a:srgbClr val="5BB7D7"/>
          </a:solidFill>
        </p:grpSpPr>
        <p:sp>
          <p:nvSpPr>
            <p:cNvPr id="57" name="椭圆 56"/>
            <p:cNvSpPr/>
            <p:nvPr/>
          </p:nvSpPr>
          <p:spPr>
            <a:xfrm>
              <a:off x="1712179" y="3155784"/>
              <a:ext cx="1038917" cy="1038912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955218" y="3209686"/>
              <a:ext cx="587710" cy="888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7959507" y="1711373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306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117781" y="1712160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306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754809" y="1716542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</a:t>
            </a:r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306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152674" y="2886022"/>
            <a:ext cx="55710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en-US" altLang="zh-CN" sz="2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</a:p>
          <a:p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en-US" altLang="zh-CN" sz="2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en-US" altLang="zh-CN" sz="20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" name="任意多边形 62"/>
          <p:cNvSpPr>
            <a:spLocks noChangeAspect="1"/>
          </p:cNvSpPr>
          <p:nvPr/>
        </p:nvSpPr>
        <p:spPr>
          <a:xfrm>
            <a:off x="-172888" y="6241853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任意多边形 63"/>
          <p:cNvSpPr>
            <a:spLocks noChangeAspect="1"/>
          </p:cNvSpPr>
          <p:nvPr/>
        </p:nvSpPr>
        <p:spPr>
          <a:xfrm>
            <a:off x="712819" y="5729476"/>
            <a:ext cx="2320994" cy="1296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5" name="任意多边形 64"/>
          <p:cNvSpPr>
            <a:spLocks noChangeAspect="1"/>
          </p:cNvSpPr>
          <p:nvPr/>
        </p:nvSpPr>
        <p:spPr>
          <a:xfrm>
            <a:off x="3005920" y="5724197"/>
            <a:ext cx="2320994" cy="1296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5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>
            <a:spLocks noChangeAspect="1"/>
          </p:cNvSpPr>
          <p:nvPr/>
        </p:nvSpPr>
        <p:spPr>
          <a:xfrm>
            <a:off x="4284163" y="4486648"/>
            <a:ext cx="4190682" cy="234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lumMod val="85000"/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156791" y="607618"/>
            <a:ext cx="3686596" cy="4965725"/>
            <a:chOff x="4014123" y="1091612"/>
            <a:chExt cx="3686596" cy="4965725"/>
          </a:xfrm>
        </p:grpSpPr>
        <p:sp>
          <p:nvSpPr>
            <p:cNvPr id="2" name="椭圆 1"/>
            <p:cNvSpPr>
              <a:spLocks/>
            </p:cNvSpPr>
            <p:nvPr/>
          </p:nvSpPr>
          <p:spPr>
            <a:xfrm rot="1787082" flipH="1">
              <a:off x="6924579" y="4603344"/>
              <a:ext cx="168667" cy="3935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椭圆 2"/>
            <p:cNvSpPr>
              <a:spLocks/>
            </p:cNvSpPr>
            <p:nvPr/>
          </p:nvSpPr>
          <p:spPr>
            <a:xfrm rot="2002946" flipH="1">
              <a:off x="7057877" y="4613728"/>
              <a:ext cx="227876" cy="73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" name="椭圆 3"/>
            <p:cNvSpPr>
              <a:spLocks/>
            </p:cNvSpPr>
            <p:nvPr/>
          </p:nvSpPr>
          <p:spPr>
            <a:xfrm rot="19597054">
              <a:off x="4363886" y="4499345"/>
              <a:ext cx="227876" cy="73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" name="椭圆 4"/>
            <p:cNvSpPr>
              <a:spLocks/>
            </p:cNvSpPr>
            <p:nvPr/>
          </p:nvSpPr>
          <p:spPr>
            <a:xfrm rot="19812918">
              <a:off x="4633117" y="4603346"/>
              <a:ext cx="168667" cy="3935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5127565" flipH="1">
              <a:off x="6211082" y="3562439"/>
              <a:ext cx="2041475" cy="937798"/>
            </a:xfrm>
            <a:prstGeom prst="ellipse">
              <a:avLst/>
            </a:prstGeom>
            <a:solidFill>
              <a:srgbClr val="F8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472435">
              <a:off x="3462284" y="3411655"/>
              <a:ext cx="2041475" cy="937798"/>
            </a:xfrm>
            <a:prstGeom prst="ellipse">
              <a:avLst/>
            </a:prstGeom>
            <a:solidFill>
              <a:srgbClr val="F8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4039133" flipH="1">
              <a:off x="5896333" y="2548271"/>
              <a:ext cx="1958531" cy="856829"/>
            </a:xfrm>
            <a:prstGeom prst="ellipse">
              <a:avLst/>
            </a:prstGeom>
            <a:solidFill>
              <a:srgbClr val="F8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7560867">
              <a:off x="3846735" y="2548270"/>
              <a:ext cx="1958531" cy="856829"/>
            </a:xfrm>
            <a:prstGeom prst="ellipse">
              <a:avLst/>
            </a:prstGeom>
            <a:solidFill>
              <a:srgbClr val="F8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任意多边形 9"/>
            <p:cNvSpPr>
              <a:spLocks noChangeAspect="1"/>
            </p:cNvSpPr>
            <p:nvPr/>
          </p:nvSpPr>
          <p:spPr>
            <a:xfrm rot="10800000">
              <a:off x="5875288" y="4520098"/>
              <a:ext cx="755102" cy="1537239"/>
            </a:xfrm>
            <a:custGeom>
              <a:avLst/>
              <a:gdLst>
                <a:gd name="connsiteX0" fmla="*/ 967005 w 967005"/>
                <a:gd name="connsiteY0" fmla="*/ 1968634 h 1968634"/>
                <a:gd name="connsiteX1" fmla="*/ 130593 w 967005"/>
                <a:gd name="connsiteY1" fmla="*/ 1968634 h 1968634"/>
                <a:gd name="connsiteX2" fmla="*/ 64272 w 967005"/>
                <a:gd name="connsiteY2" fmla="*/ 1740355 h 1968634"/>
                <a:gd name="connsiteX3" fmla="*/ 0 w 967005"/>
                <a:gd name="connsiteY3" fmla="*/ 1173521 h 1968634"/>
                <a:gd name="connsiteX4" fmla="*/ 247504 w 967005"/>
                <a:gd name="connsiteY4" fmla="*/ 85366 h 1968634"/>
                <a:gd name="connsiteX5" fmla="*/ 294537 w 967005"/>
                <a:gd name="connsiteY5" fmla="*/ 0 h 1968634"/>
                <a:gd name="connsiteX6" fmla="*/ 967005 w 967005"/>
                <a:gd name="connsiteY6" fmla="*/ 0 h 196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7005" h="1968634">
                  <a:moveTo>
                    <a:pt x="967005" y="1968634"/>
                  </a:moveTo>
                  <a:lnTo>
                    <a:pt x="130593" y="1968634"/>
                  </a:lnTo>
                  <a:lnTo>
                    <a:pt x="64272" y="1740355"/>
                  </a:lnTo>
                  <a:cubicBezTo>
                    <a:pt x="22223" y="1558196"/>
                    <a:pt x="0" y="1368454"/>
                    <a:pt x="0" y="1173521"/>
                  </a:cubicBezTo>
                  <a:cubicBezTo>
                    <a:pt x="0" y="783655"/>
                    <a:pt x="88888" y="414549"/>
                    <a:pt x="247504" y="85366"/>
                  </a:cubicBezTo>
                  <a:lnTo>
                    <a:pt x="294537" y="0"/>
                  </a:lnTo>
                  <a:lnTo>
                    <a:pt x="967005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任意多边形 10"/>
            <p:cNvSpPr>
              <a:spLocks noChangeAspect="1"/>
            </p:cNvSpPr>
            <p:nvPr/>
          </p:nvSpPr>
          <p:spPr>
            <a:xfrm rot="10800000" flipH="1">
              <a:off x="5060899" y="4520097"/>
              <a:ext cx="755102" cy="1537239"/>
            </a:xfrm>
            <a:custGeom>
              <a:avLst/>
              <a:gdLst>
                <a:gd name="connsiteX0" fmla="*/ 967005 w 967005"/>
                <a:gd name="connsiteY0" fmla="*/ 1968634 h 1968634"/>
                <a:gd name="connsiteX1" fmla="*/ 130593 w 967005"/>
                <a:gd name="connsiteY1" fmla="*/ 1968634 h 1968634"/>
                <a:gd name="connsiteX2" fmla="*/ 64272 w 967005"/>
                <a:gd name="connsiteY2" fmla="*/ 1740355 h 1968634"/>
                <a:gd name="connsiteX3" fmla="*/ 0 w 967005"/>
                <a:gd name="connsiteY3" fmla="*/ 1173521 h 1968634"/>
                <a:gd name="connsiteX4" fmla="*/ 247504 w 967005"/>
                <a:gd name="connsiteY4" fmla="*/ 85366 h 1968634"/>
                <a:gd name="connsiteX5" fmla="*/ 294537 w 967005"/>
                <a:gd name="connsiteY5" fmla="*/ 0 h 1968634"/>
                <a:gd name="connsiteX6" fmla="*/ 967005 w 967005"/>
                <a:gd name="connsiteY6" fmla="*/ 0 h 196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7005" h="1968634">
                  <a:moveTo>
                    <a:pt x="967005" y="1968634"/>
                  </a:moveTo>
                  <a:lnTo>
                    <a:pt x="130593" y="1968634"/>
                  </a:lnTo>
                  <a:lnTo>
                    <a:pt x="64272" y="1740355"/>
                  </a:lnTo>
                  <a:cubicBezTo>
                    <a:pt x="22223" y="1558196"/>
                    <a:pt x="0" y="1368454"/>
                    <a:pt x="0" y="1173521"/>
                  </a:cubicBezTo>
                  <a:cubicBezTo>
                    <a:pt x="0" y="783655"/>
                    <a:pt x="88888" y="414549"/>
                    <a:pt x="247504" y="85366"/>
                  </a:cubicBezTo>
                  <a:lnTo>
                    <a:pt x="294537" y="0"/>
                  </a:lnTo>
                  <a:lnTo>
                    <a:pt x="967005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29735" y="2846060"/>
              <a:ext cx="142805" cy="459016"/>
            </a:xfrm>
            <a:prstGeom prst="ellipse">
              <a:avLst/>
            </a:prstGeom>
            <a:solidFill>
              <a:schemeClr val="bg1">
                <a:lumMod val="7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804202" y="2903712"/>
              <a:ext cx="142805" cy="459016"/>
            </a:xfrm>
            <a:prstGeom prst="ellipse">
              <a:avLst/>
            </a:prstGeom>
            <a:solidFill>
              <a:schemeClr val="bg1">
                <a:lumMod val="7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624060" y="1786794"/>
              <a:ext cx="2407283" cy="3473216"/>
            </a:xfrm>
            <a:custGeom>
              <a:avLst/>
              <a:gdLst>
                <a:gd name="connsiteX0" fmla="*/ 1561011 w 3082834"/>
                <a:gd name="connsiteY0" fmla="*/ 0 h 4447902"/>
                <a:gd name="connsiteX1" fmla="*/ 2871379 w 3082834"/>
                <a:gd name="connsiteY1" fmla="*/ 1310368 h 4447902"/>
                <a:gd name="connsiteX2" fmla="*/ 2871379 w 3082834"/>
                <a:gd name="connsiteY2" fmla="*/ 1884371 h 4447902"/>
                <a:gd name="connsiteX3" fmla="*/ 2896794 w 3082834"/>
                <a:gd name="connsiteY3" fmla="*/ 1930637 h 4447902"/>
                <a:gd name="connsiteX4" fmla="*/ 3082834 w 3082834"/>
                <a:gd name="connsiteY4" fmla="*/ 2743199 h 4447902"/>
                <a:gd name="connsiteX5" fmla="*/ 1541417 w 3082834"/>
                <a:gd name="connsiteY5" fmla="*/ 4447902 h 4447902"/>
                <a:gd name="connsiteX6" fmla="*/ 0 w 3082834"/>
                <a:gd name="connsiteY6" fmla="*/ 2743199 h 4447902"/>
                <a:gd name="connsiteX7" fmla="*/ 186041 w 3082834"/>
                <a:gd name="connsiteY7" fmla="*/ 1930637 h 4447902"/>
                <a:gd name="connsiteX8" fmla="*/ 250643 w 3082834"/>
                <a:gd name="connsiteY8" fmla="*/ 1813033 h 4447902"/>
                <a:gd name="connsiteX9" fmla="*/ 250643 w 3082834"/>
                <a:gd name="connsiteY9" fmla="*/ 1310368 h 4447902"/>
                <a:gd name="connsiteX10" fmla="*/ 1561011 w 3082834"/>
                <a:gd name="connsiteY10" fmla="*/ 0 h 444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82834" h="4447902">
                  <a:moveTo>
                    <a:pt x="1561011" y="0"/>
                  </a:moveTo>
                  <a:cubicBezTo>
                    <a:pt x="2284707" y="0"/>
                    <a:pt x="2871379" y="586672"/>
                    <a:pt x="2871379" y="1310368"/>
                  </a:cubicBezTo>
                  <a:lnTo>
                    <a:pt x="2871379" y="1884371"/>
                  </a:lnTo>
                  <a:lnTo>
                    <a:pt x="2896794" y="1930637"/>
                  </a:lnTo>
                  <a:cubicBezTo>
                    <a:pt x="3015440" y="2172182"/>
                    <a:pt x="3082834" y="2448986"/>
                    <a:pt x="3082834" y="2743199"/>
                  </a:cubicBezTo>
                  <a:cubicBezTo>
                    <a:pt x="3082834" y="3684680"/>
                    <a:pt x="2392718" y="4447902"/>
                    <a:pt x="1541417" y="4447902"/>
                  </a:cubicBezTo>
                  <a:cubicBezTo>
                    <a:pt x="690116" y="4447902"/>
                    <a:pt x="0" y="3684680"/>
                    <a:pt x="0" y="2743199"/>
                  </a:cubicBezTo>
                  <a:cubicBezTo>
                    <a:pt x="0" y="2448986"/>
                    <a:pt x="67394" y="2172182"/>
                    <a:pt x="186041" y="1930637"/>
                  </a:cubicBezTo>
                  <a:lnTo>
                    <a:pt x="250643" y="1813033"/>
                  </a:lnTo>
                  <a:lnTo>
                    <a:pt x="250643" y="1310368"/>
                  </a:lnTo>
                  <a:cubicBezTo>
                    <a:pt x="250643" y="586672"/>
                    <a:pt x="837315" y="0"/>
                    <a:pt x="1561011" y="0"/>
                  </a:cubicBez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353718" y="1778148"/>
              <a:ext cx="927037" cy="165556"/>
            </a:xfrm>
            <a:prstGeom prst="ellipse">
              <a:avLst/>
            </a:prstGeom>
            <a:solidFill>
              <a:schemeClr val="bg1">
                <a:lumMod val="50000"/>
                <a:alpha val="23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14" name="组合 13"/>
            <p:cNvGrpSpPr>
              <a:grpSpLocks noChangeAspect="1"/>
            </p:cNvGrpSpPr>
            <p:nvPr/>
          </p:nvGrpSpPr>
          <p:grpSpPr>
            <a:xfrm>
              <a:off x="5274232" y="1091612"/>
              <a:ext cx="1105255" cy="815224"/>
              <a:chOff x="4648105" y="-238718"/>
              <a:chExt cx="1841863" cy="135853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648105" y="-238718"/>
                <a:ext cx="1841863" cy="1358537"/>
              </a:xfrm>
              <a:prstGeom prst="ellipse">
                <a:avLst/>
              </a:prstGeom>
              <a:solidFill>
                <a:srgbClr val="F8F8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961557" y="263247"/>
                <a:ext cx="286777" cy="26142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911267" y="263247"/>
                <a:ext cx="286777" cy="26142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18" name="直接连接符 17"/>
              <p:cNvCxnSpPr>
                <a:stCxn id="16" idx="6"/>
                <a:endCxn id="17" idx="2"/>
              </p:cNvCxnSpPr>
              <p:nvPr/>
            </p:nvCxnSpPr>
            <p:spPr>
              <a:xfrm>
                <a:off x="5248334" y="393962"/>
                <a:ext cx="662933" cy="0"/>
              </a:xfrm>
              <a:prstGeom prst="line">
                <a:avLst/>
              </a:prstGeom>
              <a:ln>
                <a:solidFill>
                  <a:schemeClr val="tx1">
                    <a:alpha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任意多边形 22"/>
          <p:cNvSpPr>
            <a:spLocks noChangeAspect="1"/>
          </p:cNvSpPr>
          <p:nvPr/>
        </p:nvSpPr>
        <p:spPr>
          <a:xfrm>
            <a:off x="3862147" y="4505993"/>
            <a:ext cx="4190682" cy="234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524264" y="114640"/>
            <a:ext cx="1205376" cy="1042263"/>
            <a:chOff x="7958946" y="1998580"/>
            <a:chExt cx="1205376" cy="1042263"/>
          </a:xfrm>
        </p:grpSpPr>
        <p:sp>
          <p:nvSpPr>
            <p:cNvPr id="31" name="任意多边形 30"/>
            <p:cNvSpPr/>
            <p:nvPr/>
          </p:nvSpPr>
          <p:spPr>
            <a:xfrm>
              <a:off x="7958946" y="1998580"/>
              <a:ext cx="1182624" cy="1042263"/>
            </a:xfrm>
            <a:custGeom>
              <a:avLst/>
              <a:gdLst>
                <a:gd name="connsiteX0" fmla="*/ 615479 w 1182624"/>
                <a:gd name="connsiteY0" fmla="*/ 1 h 1042263"/>
                <a:gd name="connsiteX1" fmla="*/ 803362 w 1182624"/>
                <a:gd name="connsiteY1" fmla="*/ 22707 h 1042263"/>
                <a:gd name="connsiteX2" fmla="*/ 1168670 w 1182624"/>
                <a:gd name="connsiteY2" fmla="*/ 265613 h 1042263"/>
                <a:gd name="connsiteX3" fmla="*/ 1182624 w 1182624"/>
                <a:gd name="connsiteY3" fmla="*/ 295225 h 1042263"/>
                <a:gd name="connsiteX4" fmla="*/ 722153 w 1182624"/>
                <a:gd name="connsiteY4" fmla="*/ 918301 h 1042263"/>
                <a:gd name="connsiteX5" fmla="*/ 638169 w 1182624"/>
                <a:gd name="connsiteY5" fmla="*/ 926123 h 1042263"/>
                <a:gd name="connsiteX6" fmla="*/ 534310 w 1182624"/>
                <a:gd name="connsiteY6" fmla="*/ 922564 h 1042263"/>
                <a:gd name="connsiteX7" fmla="*/ 358043 w 1182624"/>
                <a:gd name="connsiteY7" fmla="*/ 1042263 h 1042263"/>
                <a:gd name="connsiteX8" fmla="*/ 312162 w 1182624"/>
                <a:gd name="connsiteY8" fmla="*/ 866665 h 1042263"/>
                <a:gd name="connsiteX9" fmla="*/ 126556 w 1182624"/>
                <a:gd name="connsiteY9" fmla="*/ 181592 h 1042263"/>
                <a:gd name="connsiteX10" fmla="*/ 615479 w 1182624"/>
                <a:gd name="connsiteY10" fmla="*/ 1 h 104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624" h="1042263">
                  <a:moveTo>
                    <a:pt x="615479" y="1"/>
                  </a:moveTo>
                  <a:cubicBezTo>
                    <a:pt x="678170" y="131"/>
                    <a:pt x="741510" y="7533"/>
                    <a:pt x="803362" y="22707"/>
                  </a:cubicBezTo>
                  <a:cubicBezTo>
                    <a:pt x="971481" y="63953"/>
                    <a:pt x="1099184" y="154417"/>
                    <a:pt x="1168670" y="265613"/>
                  </a:cubicBezTo>
                  <a:lnTo>
                    <a:pt x="1182624" y="295225"/>
                  </a:lnTo>
                  <a:lnTo>
                    <a:pt x="722153" y="918301"/>
                  </a:lnTo>
                  <a:lnTo>
                    <a:pt x="638169" y="926123"/>
                  </a:lnTo>
                  <a:cubicBezTo>
                    <a:pt x="603922" y="927143"/>
                    <a:pt x="569202" y="926001"/>
                    <a:pt x="534310" y="922564"/>
                  </a:cubicBezTo>
                  <a:lnTo>
                    <a:pt x="358043" y="1042263"/>
                  </a:lnTo>
                  <a:lnTo>
                    <a:pt x="312162" y="866665"/>
                  </a:lnTo>
                  <a:cubicBezTo>
                    <a:pt x="-12609" y="728323"/>
                    <a:pt x="-100183" y="405084"/>
                    <a:pt x="126556" y="181592"/>
                  </a:cubicBezTo>
                  <a:cubicBezTo>
                    <a:pt x="245189" y="64658"/>
                    <a:pt x="427409" y="-391"/>
                    <a:pt x="615479" y="1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0800000">
              <a:off x="8658947" y="2286328"/>
              <a:ext cx="505375" cy="623076"/>
            </a:xfrm>
            <a:custGeom>
              <a:avLst/>
              <a:gdLst>
                <a:gd name="connsiteX0" fmla="*/ 460471 w 505375"/>
                <a:gd name="connsiteY0" fmla="*/ 0 h 623076"/>
                <a:gd name="connsiteX1" fmla="*/ 487438 w 505375"/>
                <a:gd name="connsiteY1" fmla="*/ 57227 h 623076"/>
                <a:gd name="connsiteX2" fmla="*/ 462523 w 505375"/>
                <a:gd name="connsiteY2" fmla="*/ 337685 h 623076"/>
                <a:gd name="connsiteX3" fmla="*/ 17038 w 505375"/>
                <a:gd name="connsiteY3" fmla="*/ 621489 h 623076"/>
                <a:gd name="connsiteX4" fmla="*/ 0 w 505375"/>
                <a:gd name="connsiteY4" fmla="*/ 623076 h 62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623076">
                  <a:moveTo>
                    <a:pt x="460471" y="0"/>
                  </a:moveTo>
                  <a:lnTo>
                    <a:pt x="487438" y="57227"/>
                  </a:lnTo>
                  <a:cubicBezTo>
                    <a:pt x="516886" y="147063"/>
                    <a:pt x="511085" y="244555"/>
                    <a:pt x="462523" y="337685"/>
                  </a:cubicBezTo>
                  <a:cubicBezTo>
                    <a:pt x="385191" y="485990"/>
                    <a:pt x="215041" y="590236"/>
                    <a:pt x="17038" y="621489"/>
                  </a:cubicBezTo>
                  <a:lnTo>
                    <a:pt x="0" y="623076"/>
                  </a:lnTo>
                  <a:close/>
                </a:path>
              </a:pathLst>
            </a:custGeom>
            <a:solidFill>
              <a:srgbClr val="265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92508" y="2147555"/>
              <a:ext cx="5581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HI</a:t>
              </a:r>
              <a:endParaRPr lang="zh-CN" altLang="en-US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0" name="椭圆 19"/>
          <p:cNvSpPr>
            <a:spLocks noChangeAspect="1"/>
          </p:cNvSpPr>
          <p:nvPr/>
        </p:nvSpPr>
        <p:spPr>
          <a:xfrm>
            <a:off x="6300470" y="1959688"/>
            <a:ext cx="396000" cy="396000"/>
          </a:xfrm>
          <a:prstGeom prst="ellipse">
            <a:avLst/>
          </a:prstGeom>
          <a:solidFill>
            <a:srgbClr val="5BB7D7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6612656" y="914451"/>
            <a:ext cx="4624252" cy="1110343"/>
          </a:xfrm>
          <a:custGeom>
            <a:avLst/>
            <a:gdLst>
              <a:gd name="connsiteX0" fmla="*/ 0 w 4624252"/>
              <a:gd name="connsiteY0" fmla="*/ 1110343 h 1110343"/>
              <a:gd name="connsiteX1" fmla="*/ 1110343 w 4624252"/>
              <a:gd name="connsiteY1" fmla="*/ 0 h 1110343"/>
              <a:gd name="connsiteX2" fmla="*/ 4624252 w 4624252"/>
              <a:gd name="connsiteY2" fmla="*/ 0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2" h="1110343">
                <a:moveTo>
                  <a:pt x="0" y="1110343"/>
                </a:moveTo>
                <a:lnTo>
                  <a:pt x="1110343" y="0"/>
                </a:lnTo>
                <a:lnTo>
                  <a:pt x="4624252" y="0"/>
                </a:lnTo>
              </a:path>
            </a:pathLst>
          </a:custGeom>
          <a:noFill/>
          <a:ln>
            <a:solidFill>
              <a:srgbClr val="5BB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96078" y="1060980"/>
            <a:ext cx="474211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20000"/>
              </a:lnSpc>
              <a:buClr>
                <a:srgbClr val="512373"/>
              </a:buClr>
              <a:buSzPct val="15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  <a:p>
            <a:pPr indent="-457200">
              <a:lnSpc>
                <a:spcPct val="120000"/>
              </a:lnSpc>
              <a:buClr>
                <a:srgbClr val="512373"/>
              </a:buClr>
              <a:buSzPct val="15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en-US" altLang="zh-CN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en-US" altLang="zh-CN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507854" y="3018946"/>
            <a:ext cx="4846971" cy="1345784"/>
            <a:chOff x="6630505" y="2683054"/>
            <a:chExt cx="4846971" cy="1345784"/>
          </a:xfrm>
        </p:grpSpPr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630505" y="3740838"/>
              <a:ext cx="288000" cy="288000"/>
            </a:xfrm>
            <a:prstGeom prst="ellipse">
              <a:avLst/>
            </a:prstGeom>
            <a:solidFill>
              <a:srgbClr val="5BB7D7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6853224" y="2683054"/>
              <a:ext cx="4624252" cy="1110343"/>
            </a:xfrm>
            <a:custGeom>
              <a:avLst/>
              <a:gdLst>
                <a:gd name="connsiteX0" fmla="*/ 0 w 4624252"/>
                <a:gd name="connsiteY0" fmla="*/ 1110343 h 1110343"/>
                <a:gd name="connsiteX1" fmla="*/ 1110343 w 4624252"/>
                <a:gd name="connsiteY1" fmla="*/ 0 h 1110343"/>
                <a:gd name="connsiteX2" fmla="*/ 4624252 w 4624252"/>
                <a:gd name="connsiteY2" fmla="*/ 0 h 111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4252" h="1110343">
                  <a:moveTo>
                    <a:pt x="0" y="1110343"/>
                  </a:moveTo>
                  <a:lnTo>
                    <a:pt x="1110343" y="0"/>
                  </a:lnTo>
                  <a:lnTo>
                    <a:pt x="4624252" y="0"/>
                  </a:lnTo>
                </a:path>
              </a:pathLst>
            </a:custGeom>
            <a:noFill/>
            <a:ln>
              <a:solidFill>
                <a:srgbClr val="5BB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427032" y="3368466"/>
            <a:ext cx="391351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20000"/>
              </a:lnSpc>
              <a:buClr>
                <a:srgbClr val="512373"/>
              </a:buClr>
              <a:buSzPct val="15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  <a:p>
            <a:pPr indent="-457200">
              <a:lnSpc>
                <a:spcPct val="120000"/>
              </a:lnSpc>
              <a:buClr>
                <a:srgbClr val="512373"/>
              </a:buClr>
              <a:buSzPct val="15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en-US" altLang="zh-CN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en-US" altLang="zh-CN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 flipH="1" flipV="1">
            <a:off x="604351" y="3214820"/>
            <a:ext cx="5082824" cy="1570059"/>
            <a:chOff x="6394652" y="2683054"/>
            <a:chExt cx="5082824" cy="1570059"/>
          </a:xfrm>
        </p:grpSpPr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6394652" y="3677113"/>
              <a:ext cx="576000" cy="576000"/>
            </a:xfrm>
            <a:prstGeom prst="ellipse">
              <a:avLst/>
            </a:prstGeom>
            <a:solidFill>
              <a:srgbClr val="5BB7D7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6853224" y="2683054"/>
              <a:ext cx="4624252" cy="1110343"/>
            </a:xfrm>
            <a:custGeom>
              <a:avLst/>
              <a:gdLst>
                <a:gd name="connsiteX0" fmla="*/ 0 w 4624252"/>
                <a:gd name="connsiteY0" fmla="*/ 1110343 h 1110343"/>
                <a:gd name="connsiteX1" fmla="*/ 1110343 w 4624252"/>
                <a:gd name="connsiteY1" fmla="*/ 0 h 1110343"/>
                <a:gd name="connsiteX2" fmla="*/ 4624252 w 4624252"/>
                <a:gd name="connsiteY2" fmla="*/ 0 h 111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4252" h="1110343">
                  <a:moveTo>
                    <a:pt x="0" y="1110343"/>
                  </a:moveTo>
                  <a:lnTo>
                    <a:pt x="1110343" y="0"/>
                  </a:lnTo>
                  <a:lnTo>
                    <a:pt x="4624252" y="0"/>
                  </a:lnTo>
                </a:path>
              </a:pathLst>
            </a:custGeom>
            <a:noFill/>
            <a:ln>
              <a:solidFill>
                <a:srgbClr val="5BB7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2422" y="1607050"/>
            <a:ext cx="428608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20000"/>
              </a:lnSpc>
              <a:buClr>
                <a:srgbClr val="512373"/>
              </a:buClr>
              <a:buSzPct val="15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  <a:p>
            <a:pPr indent="-457200">
              <a:lnSpc>
                <a:spcPct val="120000"/>
              </a:lnSpc>
              <a:buClr>
                <a:srgbClr val="512373"/>
              </a:buClr>
              <a:buSzPct val="15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  <a:p>
            <a:pPr indent="-457200">
              <a:lnSpc>
                <a:spcPct val="120000"/>
              </a:lnSpc>
              <a:buClr>
                <a:srgbClr val="512373"/>
              </a:buClr>
              <a:buSzPct val="15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en-US" altLang="zh-CN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en-US" altLang="zh-CN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309" y="114301"/>
            <a:ext cx="1289442" cy="1060277"/>
            <a:chOff x="4309" y="114301"/>
            <a:chExt cx="1289442" cy="1060277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117" y="114301"/>
              <a:ext cx="816696" cy="815300"/>
              <a:chOff x="153840" y="178980"/>
              <a:chExt cx="816696" cy="8153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55845" y="179592"/>
                <a:ext cx="814691" cy="81468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153840" y="179592"/>
                <a:ext cx="814691" cy="814688"/>
              </a:xfrm>
              <a:custGeom>
                <a:avLst/>
                <a:gdLst>
                  <a:gd name="connsiteX0" fmla="*/ 862900 w 1727200"/>
                  <a:gd name="connsiteY0" fmla="*/ 101600 h 1727200"/>
                  <a:gd name="connsiteX1" fmla="*/ 88900 w 1727200"/>
                  <a:gd name="connsiteY1" fmla="*/ 875600 h 1727200"/>
                  <a:gd name="connsiteX2" fmla="*/ 862900 w 1727200"/>
                  <a:gd name="connsiteY2" fmla="*/ 1649600 h 1727200"/>
                  <a:gd name="connsiteX3" fmla="*/ 1636900 w 1727200"/>
                  <a:gd name="connsiteY3" fmla="*/ 875600 h 1727200"/>
                  <a:gd name="connsiteX4" fmla="*/ 862900 w 1727200"/>
                  <a:gd name="connsiteY4" fmla="*/ 101600 h 1727200"/>
                  <a:gd name="connsiteX5" fmla="*/ 863600 w 1727200"/>
                  <a:gd name="connsiteY5" fmla="*/ 0 h 1727200"/>
                  <a:gd name="connsiteX6" fmla="*/ 1727200 w 1727200"/>
                  <a:gd name="connsiteY6" fmla="*/ 863600 h 1727200"/>
                  <a:gd name="connsiteX7" fmla="*/ 863600 w 1727200"/>
                  <a:gd name="connsiteY7" fmla="*/ 1727200 h 1727200"/>
                  <a:gd name="connsiteX8" fmla="*/ 0 w 1727200"/>
                  <a:gd name="connsiteY8" fmla="*/ 863600 h 1727200"/>
                  <a:gd name="connsiteX9" fmla="*/ 863600 w 1727200"/>
                  <a:gd name="connsiteY9" fmla="*/ 0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7200" h="1727200">
                    <a:moveTo>
                      <a:pt x="862900" y="101600"/>
                    </a:moveTo>
                    <a:cubicBezTo>
                      <a:pt x="435432" y="101600"/>
                      <a:pt x="88900" y="448132"/>
                      <a:pt x="88900" y="875600"/>
                    </a:cubicBezTo>
                    <a:cubicBezTo>
                      <a:pt x="88900" y="1303068"/>
                      <a:pt x="435432" y="1649600"/>
                      <a:pt x="862900" y="1649600"/>
                    </a:cubicBezTo>
                    <a:cubicBezTo>
                      <a:pt x="1290368" y="1649600"/>
                      <a:pt x="1636900" y="1303068"/>
                      <a:pt x="1636900" y="875600"/>
                    </a:cubicBezTo>
                    <a:cubicBezTo>
                      <a:pt x="1636900" y="448132"/>
                      <a:pt x="1290368" y="101600"/>
                      <a:pt x="862900" y="101600"/>
                    </a:cubicBezTo>
                    <a:close/>
                    <a:moveTo>
                      <a:pt x="863600" y="0"/>
                    </a:moveTo>
                    <a:cubicBezTo>
                      <a:pt x="1340553" y="0"/>
                      <a:pt x="1727200" y="386647"/>
                      <a:pt x="1727200" y="863600"/>
                    </a:cubicBezTo>
                    <a:cubicBezTo>
                      <a:pt x="1727200" y="1340553"/>
                      <a:pt x="1340553" y="1727200"/>
                      <a:pt x="863600" y="1727200"/>
                    </a:cubicBezTo>
                    <a:cubicBezTo>
                      <a:pt x="386647" y="1727200"/>
                      <a:pt x="0" y="1340553"/>
                      <a:pt x="0" y="863600"/>
                    </a:cubicBezTo>
                    <a:cubicBezTo>
                      <a:pt x="0" y="386647"/>
                      <a:pt x="386647" y="0"/>
                      <a:pt x="863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28340" y="178980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叁</a:t>
                </a:r>
              </a:p>
            </p:txBody>
          </p:sp>
        </p:grpSp>
        <p:sp>
          <p:nvSpPr>
            <p:cNvPr id="44" name="任意多边形 43"/>
            <p:cNvSpPr>
              <a:spLocks noChangeAspect="1"/>
            </p:cNvSpPr>
            <p:nvPr/>
          </p:nvSpPr>
          <p:spPr>
            <a:xfrm>
              <a:off x="4309" y="454578"/>
              <a:ext cx="1289442" cy="720000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7959335" y="329646"/>
            <a:ext cx="2083364" cy="540000"/>
            <a:chOff x="5764009" y="1079837"/>
            <a:chExt cx="6550894" cy="769441"/>
          </a:xfrm>
        </p:grpSpPr>
        <p:sp>
          <p:nvSpPr>
            <p:cNvPr id="49" name="圆角矩形 48"/>
            <p:cNvSpPr/>
            <p:nvPr/>
          </p:nvSpPr>
          <p:spPr>
            <a:xfrm>
              <a:off x="5764009" y="1094586"/>
              <a:ext cx="6550894" cy="681134"/>
            </a:xfrm>
            <a:prstGeom prst="roundRect">
              <a:avLst/>
            </a:pr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954992" y="1079837"/>
              <a:ext cx="62270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TEXT HERE</a:t>
              </a:r>
              <a:endParaRPr lang="zh-CN" altLang="en-US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1" name="组合 50"/>
          <p:cNvGrpSpPr>
            <a:grpSpLocks noChangeAspect="1"/>
          </p:cNvGrpSpPr>
          <p:nvPr/>
        </p:nvGrpSpPr>
        <p:grpSpPr>
          <a:xfrm>
            <a:off x="8907209" y="2478946"/>
            <a:ext cx="2083364" cy="540000"/>
            <a:chOff x="5764009" y="1079837"/>
            <a:chExt cx="6550894" cy="769441"/>
          </a:xfrm>
        </p:grpSpPr>
        <p:sp>
          <p:nvSpPr>
            <p:cNvPr id="52" name="圆角矩形 51"/>
            <p:cNvSpPr/>
            <p:nvPr/>
          </p:nvSpPr>
          <p:spPr>
            <a:xfrm>
              <a:off x="5764009" y="1094586"/>
              <a:ext cx="6550894" cy="681134"/>
            </a:xfrm>
            <a:prstGeom prst="roundRect">
              <a:avLst/>
            </a:pr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954992" y="1079837"/>
              <a:ext cx="62270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TEXT HERE</a:t>
              </a:r>
              <a:endParaRPr lang="zh-CN" altLang="en-US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4" name="组合 53"/>
          <p:cNvGrpSpPr>
            <a:grpSpLocks noChangeAspect="1"/>
          </p:cNvGrpSpPr>
          <p:nvPr/>
        </p:nvGrpSpPr>
        <p:grpSpPr>
          <a:xfrm>
            <a:off x="1719497" y="4909474"/>
            <a:ext cx="2083364" cy="540000"/>
            <a:chOff x="5764009" y="1079837"/>
            <a:chExt cx="6550894" cy="769441"/>
          </a:xfrm>
        </p:grpSpPr>
        <p:sp>
          <p:nvSpPr>
            <p:cNvPr id="55" name="圆角矩形 54"/>
            <p:cNvSpPr/>
            <p:nvPr/>
          </p:nvSpPr>
          <p:spPr>
            <a:xfrm>
              <a:off x="5764009" y="1094586"/>
              <a:ext cx="6550894" cy="681134"/>
            </a:xfrm>
            <a:prstGeom prst="roundRect">
              <a:avLst/>
            </a:pr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54992" y="1079837"/>
              <a:ext cx="62270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TEXT HERE</a:t>
              </a:r>
              <a:endParaRPr lang="zh-CN" altLang="en-US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5395551" y="1323483"/>
            <a:ext cx="6204182" cy="3636000"/>
            <a:chOff x="5036780" y="1380872"/>
            <a:chExt cx="6695606" cy="3924000"/>
          </a:xfrm>
        </p:grpSpPr>
        <p:grpSp>
          <p:nvGrpSpPr>
            <p:cNvPr id="122" name="组合 121"/>
            <p:cNvGrpSpPr>
              <a:grpSpLocks noChangeAspect="1"/>
            </p:cNvGrpSpPr>
            <p:nvPr/>
          </p:nvGrpSpPr>
          <p:grpSpPr>
            <a:xfrm>
              <a:off x="5036780" y="1381920"/>
              <a:ext cx="730192" cy="476680"/>
              <a:chOff x="3310533" y="2213789"/>
              <a:chExt cx="5475684" cy="3115498"/>
            </a:xfrm>
          </p:grpSpPr>
          <p:sp>
            <p:nvSpPr>
              <p:cNvPr id="123" name="任意多边形 122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25" name="组合 124"/>
            <p:cNvGrpSpPr>
              <a:grpSpLocks noChangeAspect="1"/>
            </p:cNvGrpSpPr>
            <p:nvPr/>
          </p:nvGrpSpPr>
          <p:grpSpPr>
            <a:xfrm>
              <a:off x="5890801" y="1380872"/>
              <a:ext cx="730192" cy="476680"/>
              <a:chOff x="3310533" y="2213789"/>
              <a:chExt cx="5475684" cy="3115498"/>
            </a:xfrm>
          </p:grpSpPr>
          <p:sp>
            <p:nvSpPr>
              <p:cNvPr id="126" name="任意多边形 125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28" name="组合 127"/>
            <p:cNvGrpSpPr>
              <a:grpSpLocks noChangeAspect="1"/>
            </p:cNvGrpSpPr>
            <p:nvPr/>
          </p:nvGrpSpPr>
          <p:grpSpPr>
            <a:xfrm>
              <a:off x="6742700" y="1380872"/>
              <a:ext cx="730192" cy="476680"/>
              <a:chOff x="3310533" y="2213789"/>
              <a:chExt cx="5475684" cy="3115498"/>
            </a:xfrm>
          </p:grpSpPr>
          <p:sp>
            <p:nvSpPr>
              <p:cNvPr id="129" name="任意多边形 128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30" name="任意多边形 129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31" name="组合 130"/>
            <p:cNvGrpSpPr>
              <a:grpSpLocks noChangeAspect="1"/>
            </p:cNvGrpSpPr>
            <p:nvPr/>
          </p:nvGrpSpPr>
          <p:grpSpPr>
            <a:xfrm>
              <a:off x="7594599" y="1380872"/>
              <a:ext cx="730192" cy="476680"/>
              <a:chOff x="3310533" y="2213789"/>
              <a:chExt cx="5475684" cy="3115498"/>
            </a:xfrm>
          </p:grpSpPr>
          <p:sp>
            <p:nvSpPr>
              <p:cNvPr id="132" name="任意多边形 131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34" name="组合 133"/>
            <p:cNvGrpSpPr>
              <a:grpSpLocks noChangeAspect="1"/>
            </p:cNvGrpSpPr>
            <p:nvPr/>
          </p:nvGrpSpPr>
          <p:grpSpPr>
            <a:xfrm>
              <a:off x="8446498" y="1380872"/>
              <a:ext cx="730192" cy="476680"/>
              <a:chOff x="3310533" y="2213789"/>
              <a:chExt cx="5475684" cy="3115498"/>
            </a:xfrm>
          </p:grpSpPr>
          <p:sp>
            <p:nvSpPr>
              <p:cNvPr id="135" name="任意多边形 134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36" name="任意多边形 135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37" name="组合 136"/>
            <p:cNvGrpSpPr>
              <a:grpSpLocks noChangeAspect="1"/>
            </p:cNvGrpSpPr>
            <p:nvPr/>
          </p:nvGrpSpPr>
          <p:grpSpPr>
            <a:xfrm>
              <a:off x="9298396" y="1380872"/>
              <a:ext cx="730192" cy="476680"/>
              <a:chOff x="3310533" y="2213789"/>
              <a:chExt cx="5475684" cy="3115498"/>
            </a:xfrm>
          </p:grpSpPr>
          <p:sp>
            <p:nvSpPr>
              <p:cNvPr id="138" name="任意多边形 137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39" name="任意多边形 138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0" name="组合 139"/>
            <p:cNvGrpSpPr>
              <a:grpSpLocks noChangeAspect="1"/>
            </p:cNvGrpSpPr>
            <p:nvPr/>
          </p:nvGrpSpPr>
          <p:grpSpPr>
            <a:xfrm>
              <a:off x="10150295" y="1380872"/>
              <a:ext cx="730192" cy="476680"/>
              <a:chOff x="3310533" y="2213789"/>
              <a:chExt cx="5475684" cy="3115498"/>
            </a:xfrm>
          </p:grpSpPr>
          <p:sp>
            <p:nvSpPr>
              <p:cNvPr id="141" name="任意多边形 140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42" name="任意多边形 141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3" name="组合 142"/>
            <p:cNvGrpSpPr>
              <a:grpSpLocks noChangeAspect="1"/>
            </p:cNvGrpSpPr>
            <p:nvPr/>
          </p:nvGrpSpPr>
          <p:grpSpPr>
            <a:xfrm>
              <a:off x="11002194" y="1380872"/>
              <a:ext cx="730192" cy="476680"/>
              <a:chOff x="3310533" y="2213789"/>
              <a:chExt cx="5475684" cy="3115498"/>
            </a:xfrm>
          </p:grpSpPr>
          <p:sp>
            <p:nvSpPr>
              <p:cNvPr id="144" name="任意多边形 143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45" name="任意多边形 144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6" name="组合 145"/>
            <p:cNvGrpSpPr>
              <a:grpSpLocks noChangeAspect="1"/>
            </p:cNvGrpSpPr>
            <p:nvPr/>
          </p:nvGrpSpPr>
          <p:grpSpPr>
            <a:xfrm>
              <a:off x="5038903" y="2242702"/>
              <a:ext cx="730192" cy="476680"/>
              <a:chOff x="3310533" y="2213789"/>
              <a:chExt cx="5475684" cy="3115498"/>
            </a:xfrm>
          </p:grpSpPr>
          <p:sp>
            <p:nvSpPr>
              <p:cNvPr id="147" name="任意多边形 146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48" name="任意多边形 147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49" name="组合 148"/>
            <p:cNvGrpSpPr>
              <a:grpSpLocks noChangeAspect="1"/>
            </p:cNvGrpSpPr>
            <p:nvPr/>
          </p:nvGrpSpPr>
          <p:grpSpPr>
            <a:xfrm>
              <a:off x="5890801" y="2242702"/>
              <a:ext cx="730192" cy="476680"/>
              <a:chOff x="3310533" y="2213789"/>
              <a:chExt cx="5475684" cy="3115498"/>
            </a:xfrm>
          </p:grpSpPr>
          <p:sp>
            <p:nvSpPr>
              <p:cNvPr id="150" name="任意多边形 149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51" name="任意多边形 150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52" name="组合 151"/>
            <p:cNvGrpSpPr>
              <a:grpSpLocks noChangeAspect="1"/>
            </p:cNvGrpSpPr>
            <p:nvPr/>
          </p:nvGrpSpPr>
          <p:grpSpPr>
            <a:xfrm>
              <a:off x="6742700" y="2242702"/>
              <a:ext cx="730192" cy="476680"/>
              <a:chOff x="3310533" y="2213789"/>
              <a:chExt cx="5475684" cy="3115498"/>
            </a:xfrm>
          </p:grpSpPr>
          <p:sp>
            <p:nvSpPr>
              <p:cNvPr id="153" name="任意多边形 152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54" name="任意多边形 153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55" name="组合 154"/>
            <p:cNvGrpSpPr>
              <a:grpSpLocks noChangeAspect="1"/>
            </p:cNvGrpSpPr>
            <p:nvPr/>
          </p:nvGrpSpPr>
          <p:grpSpPr>
            <a:xfrm>
              <a:off x="7594599" y="2242702"/>
              <a:ext cx="730192" cy="476680"/>
              <a:chOff x="3310533" y="2213789"/>
              <a:chExt cx="5475684" cy="3115498"/>
            </a:xfrm>
          </p:grpSpPr>
          <p:sp>
            <p:nvSpPr>
              <p:cNvPr id="156" name="任意多边形 155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57" name="任意多边形 156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58" name="组合 157"/>
            <p:cNvGrpSpPr>
              <a:grpSpLocks noChangeAspect="1"/>
            </p:cNvGrpSpPr>
            <p:nvPr/>
          </p:nvGrpSpPr>
          <p:grpSpPr>
            <a:xfrm>
              <a:off x="8446498" y="2242702"/>
              <a:ext cx="730192" cy="476680"/>
              <a:chOff x="3310533" y="2213789"/>
              <a:chExt cx="5475684" cy="3115498"/>
            </a:xfrm>
          </p:grpSpPr>
          <p:sp>
            <p:nvSpPr>
              <p:cNvPr id="159" name="任意多边形 158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60" name="任意多边形 159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61" name="组合 160"/>
            <p:cNvGrpSpPr>
              <a:grpSpLocks noChangeAspect="1"/>
            </p:cNvGrpSpPr>
            <p:nvPr/>
          </p:nvGrpSpPr>
          <p:grpSpPr>
            <a:xfrm>
              <a:off x="9298396" y="2242702"/>
              <a:ext cx="730192" cy="476680"/>
              <a:chOff x="3310533" y="2213789"/>
              <a:chExt cx="5475684" cy="3115498"/>
            </a:xfrm>
          </p:grpSpPr>
          <p:sp>
            <p:nvSpPr>
              <p:cNvPr id="162" name="任意多边形 161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chemeClr val="bg1">
                  <a:alpha val="9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63" name="任意多边形 162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64" name="组合 163"/>
            <p:cNvGrpSpPr>
              <a:grpSpLocks noChangeAspect="1"/>
            </p:cNvGrpSpPr>
            <p:nvPr/>
          </p:nvGrpSpPr>
          <p:grpSpPr>
            <a:xfrm>
              <a:off x="10150295" y="2242702"/>
              <a:ext cx="730192" cy="476680"/>
              <a:chOff x="3310533" y="2213789"/>
              <a:chExt cx="5475684" cy="3115498"/>
            </a:xfrm>
          </p:grpSpPr>
          <p:sp>
            <p:nvSpPr>
              <p:cNvPr id="165" name="任意多边形 164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chemeClr val="bg1">
                  <a:alpha val="9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66" name="任意多边形 165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67" name="组合 166"/>
            <p:cNvGrpSpPr>
              <a:grpSpLocks noChangeAspect="1"/>
            </p:cNvGrpSpPr>
            <p:nvPr/>
          </p:nvGrpSpPr>
          <p:grpSpPr>
            <a:xfrm>
              <a:off x="11002194" y="2242702"/>
              <a:ext cx="730192" cy="476680"/>
              <a:chOff x="3310533" y="2213789"/>
              <a:chExt cx="5475684" cy="3115498"/>
            </a:xfrm>
          </p:grpSpPr>
          <p:sp>
            <p:nvSpPr>
              <p:cNvPr id="168" name="任意多边形 167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chemeClr val="bg1">
                  <a:alpha val="9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69" name="任意多边形 168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70" name="组合 169"/>
            <p:cNvGrpSpPr>
              <a:grpSpLocks noChangeAspect="1"/>
            </p:cNvGrpSpPr>
            <p:nvPr/>
          </p:nvGrpSpPr>
          <p:grpSpPr>
            <a:xfrm>
              <a:off x="5038903" y="3104532"/>
              <a:ext cx="730192" cy="476680"/>
              <a:chOff x="3310533" y="2213789"/>
              <a:chExt cx="5475684" cy="3115498"/>
            </a:xfrm>
          </p:grpSpPr>
          <p:sp>
            <p:nvSpPr>
              <p:cNvPr id="171" name="任意多边形 170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chemeClr val="bg1">
                  <a:alpha val="9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72" name="任意多边形 171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73" name="组合 172"/>
            <p:cNvGrpSpPr>
              <a:grpSpLocks noChangeAspect="1"/>
            </p:cNvGrpSpPr>
            <p:nvPr/>
          </p:nvGrpSpPr>
          <p:grpSpPr>
            <a:xfrm>
              <a:off x="5890801" y="3104532"/>
              <a:ext cx="730192" cy="476680"/>
              <a:chOff x="3310533" y="2213789"/>
              <a:chExt cx="5475684" cy="3115498"/>
            </a:xfrm>
          </p:grpSpPr>
          <p:sp>
            <p:nvSpPr>
              <p:cNvPr id="174" name="任意多边形 173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75" name="任意多边形 174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76" name="组合 175"/>
            <p:cNvGrpSpPr>
              <a:grpSpLocks noChangeAspect="1"/>
            </p:cNvGrpSpPr>
            <p:nvPr/>
          </p:nvGrpSpPr>
          <p:grpSpPr>
            <a:xfrm>
              <a:off x="6742700" y="3104532"/>
              <a:ext cx="730192" cy="476680"/>
              <a:chOff x="3310533" y="2213789"/>
              <a:chExt cx="5475684" cy="3115498"/>
            </a:xfrm>
          </p:grpSpPr>
          <p:sp>
            <p:nvSpPr>
              <p:cNvPr id="177" name="任意多边形 176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78" name="任意多边形 177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79" name="组合 178"/>
            <p:cNvGrpSpPr>
              <a:grpSpLocks noChangeAspect="1"/>
            </p:cNvGrpSpPr>
            <p:nvPr/>
          </p:nvGrpSpPr>
          <p:grpSpPr>
            <a:xfrm>
              <a:off x="7594599" y="3104532"/>
              <a:ext cx="730192" cy="476680"/>
              <a:chOff x="3310533" y="2213789"/>
              <a:chExt cx="5475684" cy="3115498"/>
            </a:xfrm>
          </p:grpSpPr>
          <p:sp>
            <p:nvSpPr>
              <p:cNvPr id="180" name="任意多边形 179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81" name="任意多边形 180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82" name="组合 181"/>
            <p:cNvGrpSpPr>
              <a:grpSpLocks noChangeAspect="1"/>
            </p:cNvGrpSpPr>
            <p:nvPr/>
          </p:nvGrpSpPr>
          <p:grpSpPr>
            <a:xfrm>
              <a:off x="8446498" y="3104532"/>
              <a:ext cx="730192" cy="476680"/>
              <a:chOff x="3310533" y="2213789"/>
              <a:chExt cx="5475684" cy="3115498"/>
            </a:xfrm>
          </p:grpSpPr>
          <p:sp>
            <p:nvSpPr>
              <p:cNvPr id="183" name="任意多边形 182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84" name="任意多边形 183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85" name="组合 184"/>
            <p:cNvGrpSpPr>
              <a:grpSpLocks noChangeAspect="1"/>
            </p:cNvGrpSpPr>
            <p:nvPr/>
          </p:nvGrpSpPr>
          <p:grpSpPr>
            <a:xfrm>
              <a:off x="9298396" y="3104532"/>
              <a:ext cx="730192" cy="476680"/>
              <a:chOff x="3310533" y="2213789"/>
              <a:chExt cx="5475684" cy="3115498"/>
            </a:xfrm>
          </p:grpSpPr>
          <p:sp>
            <p:nvSpPr>
              <p:cNvPr id="186" name="任意多边形 185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87" name="任意多边形 186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88" name="组合 187"/>
            <p:cNvGrpSpPr>
              <a:grpSpLocks noChangeAspect="1"/>
            </p:cNvGrpSpPr>
            <p:nvPr/>
          </p:nvGrpSpPr>
          <p:grpSpPr>
            <a:xfrm>
              <a:off x="10150295" y="3104532"/>
              <a:ext cx="730192" cy="476680"/>
              <a:chOff x="3310533" y="2213789"/>
              <a:chExt cx="5475684" cy="3115498"/>
            </a:xfrm>
          </p:grpSpPr>
          <p:sp>
            <p:nvSpPr>
              <p:cNvPr id="189" name="任意多边形 188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90" name="任意多边形 189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91" name="组合 190"/>
            <p:cNvGrpSpPr>
              <a:grpSpLocks noChangeAspect="1"/>
            </p:cNvGrpSpPr>
            <p:nvPr/>
          </p:nvGrpSpPr>
          <p:grpSpPr>
            <a:xfrm>
              <a:off x="11002194" y="3104532"/>
              <a:ext cx="730192" cy="476680"/>
              <a:chOff x="3310533" y="2213789"/>
              <a:chExt cx="5475684" cy="3115498"/>
            </a:xfrm>
          </p:grpSpPr>
          <p:sp>
            <p:nvSpPr>
              <p:cNvPr id="192" name="任意多边形 191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93" name="任意多边形 192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94" name="组合 193"/>
            <p:cNvGrpSpPr>
              <a:grpSpLocks noChangeAspect="1"/>
            </p:cNvGrpSpPr>
            <p:nvPr/>
          </p:nvGrpSpPr>
          <p:grpSpPr>
            <a:xfrm>
              <a:off x="5038903" y="3966362"/>
              <a:ext cx="730192" cy="476680"/>
              <a:chOff x="3310533" y="2213789"/>
              <a:chExt cx="5475684" cy="3115498"/>
            </a:xfrm>
          </p:grpSpPr>
          <p:sp>
            <p:nvSpPr>
              <p:cNvPr id="195" name="任意多边形 194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96" name="任意多边形 195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97" name="组合 196"/>
            <p:cNvGrpSpPr>
              <a:grpSpLocks noChangeAspect="1"/>
            </p:cNvGrpSpPr>
            <p:nvPr/>
          </p:nvGrpSpPr>
          <p:grpSpPr>
            <a:xfrm>
              <a:off x="5890801" y="3966362"/>
              <a:ext cx="730192" cy="476680"/>
              <a:chOff x="3310533" y="2213789"/>
              <a:chExt cx="5475684" cy="3115498"/>
            </a:xfrm>
          </p:grpSpPr>
          <p:sp>
            <p:nvSpPr>
              <p:cNvPr id="198" name="任意多边形 197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00" name="组合 199"/>
            <p:cNvGrpSpPr>
              <a:grpSpLocks noChangeAspect="1"/>
            </p:cNvGrpSpPr>
            <p:nvPr/>
          </p:nvGrpSpPr>
          <p:grpSpPr>
            <a:xfrm>
              <a:off x="6742700" y="3966362"/>
              <a:ext cx="730192" cy="476680"/>
              <a:chOff x="3310533" y="2213789"/>
              <a:chExt cx="5475684" cy="3115498"/>
            </a:xfrm>
          </p:grpSpPr>
          <p:sp>
            <p:nvSpPr>
              <p:cNvPr id="201" name="任意多边形 200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02" name="任意多边形 201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03" name="组合 202"/>
            <p:cNvGrpSpPr>
              <a:grpSpLocks noChangeAspect="1"/>
            </p:cNvGrpSpPr>
            <p:nvPr/>
          </p:nvGrpSpPr>
          <p:grpSpPr>
            <a:xfrm>
              <a:off x="7594599" y="3966362"/>
              <a:ext cx="730192" cy="476680"/>
              <a:chOff x="3310533" y="2213789"/>
              <a:chExt cx="5475684" cy="3115498"/>
            </a:xfrm>
          </p:grpSpPr>
          <p:sp>
            <p:nvSpPr>
              <p:cNvPr id="204" name="任意多边形 203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05" name="任意多边形 204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06" name="组合 205"/>
            <p:cNvGrpSpPr>
              <a:grpSpLocks noChangeAspect="1"/>
            </p:cNvGrpSpPr>
            <p:nvPr/>
          </p:nvGrpSpPr>
          <p:grpSpPr>
            <a:xfrm>
              <a:off x="8446498" y="3966362"/>
              <a:ext cx="730192" cy="476680"/>
              <a:chOff x="3310533" y="2213789"/>
              <a:chExt cx="5475684" cy="3115498"/>
            </a:xfrm>
          </p:grpSpPr>
          <p:sp>
            <p:nvSpPr>
              <p:cNvPr id="207" name="任意多边形 206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08" name="任意多边形 207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09" name="组合 208"/>
            <p:cNvGrpSpPr>
              <a:grpSpLocks noChangeAspect="1"/>
            </p:cNvGrpSpPr>
            <p:nvPr/>
          </p:nvGrpSpPr>
          <p:grpSpPr>
            <a:xfrm>
              <a:off x="9298396" y="3966362"/>
              <a:ext cx="730192" cy="476680"/>
              <a:chOff x="3310533" y="2213789"/>
              <a:chExt cx="5475684" cy="3115498"/>
            </a:xfrm>
          </p:grpSpPr>
          <p:sp>
            <p:nvSpPr>
              <p:cNvPr id="210" name="任意多边形 209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11" name="任意多边形 210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12" name="组合 211"/>
            <p:cNvGrpSpPr>
              <a:grpSpLocks noChangeAspect="1"/>
            </p:cNvGrpSpPr>
            <p:nvPr/>
          </p:nvGrpSpPr>
          <p:grpSpPr>
            <a:xfrm>
              <a:off x="10150295" y="3966362"/>
              <a:ext cx="730192" cy="476680"/>
              <a:chOff x="3310533" y="2213789"/>
              <a:chExt cx="5475684" cy="3115498"/>
            </a:xfrm>
          </p:grpSpPr>
          <p:sp>
            <p:nvSpPr>
              <p:cNvPr id="213" name="任意多边形 212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14" name="任意多边形 213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15" name="组合 214"/>
            <p:cNvGrpSpPr>
              <a:grpSpLocks noChangeAspect="1"/>
            </p:cNvGrpSpPr>
            <p:nvPr/>
          </p:nvGrpSpPr>
          <p:grpSpPr>
            <a:xfrm>
              <a:off x="11002194" y="3966362"/>
              <a:ext cx="730192" cy="476680"/>
              <a:chOff x="3310533" y="2213789"/>
              <a:chExt cx="5475684" cy="3115498"/>
            </a:xfrm>
          </p:grpSpPr>
          <p:sp>
            <p:nvSpPr>
              <p:cNvPr id="216" name="任意多边形 215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17" name="任意多边形 216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18" name="组合 217"/>
            <p:cNvGrpSpPr>
              <a:grpSpLocks noChangeAspect="1"/>
            </p:cNvGrpSpPr>
            <p:nvPr/>
          </p:nvGrpSpPr>
          <p:grpSpPr>
            <a:xfrm>
              <a:off x="5038903" y="4828192"/>
              <a:ext cx="730192" cy="476680"/>
              <a:chOff x="3310533" y="2213789"/>
              <a:chExt cx="5475684" cy="3115498"/>
            </a:xfrm>
          </p:grpSpPr>
          <p:sp>
            <p:nvSpPr>
              <p:cNvPr id="219" name="任意多边形 218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20" name="任意多边形 219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21" name="组合 220"/>
            <p:cNvGrpSpPr>
              <a:grpSpLocks noChangeAspect="1"/>
            </p:cNvGrpSpPr>
            <p:nvPr/>
          </p:nvGrpSpPr>
          <p:grpSpPr>
            <a:xfrm>
              <a:off x="5890801" y="4828192"/>
              <a:ext cx="730192" cy="476680"/>
              <a:chOff x="3310533" y="2213789"/>
              <a:chExt cx="5475684" cy="3115498"/>
            </a:xfrm>
          </p:grpSpPr>
          <p:sp>
            <p:nvSpPr>
              <p:cNvPr id="222" name="任意多边形 221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23" name="任意多边形 222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24" name="组合 223"/>
            <p:cNvGrpSpPr>
              <a:grpSpLocks noChangeAspect="1"/>
            </p:cNvGrpSpPr>
            <p:nvPr/>
          </p:nvGrpSpPr>
          <p:grpSpPr>
            <a:xfrm>
              <a:off x="6742700" y="4828192"/>
              <a:ext cx="730192" cy="476680"/>
              <a:chOff x="3310533" y="2213789"/>
              <a:chExt cx="5475684" cy="3115498"/>
            </a:xfrm>
          </p:grpSpPr>
          <p:sp>
            <p:nvSpPr>
              <p:cNvPr id="225" name="任意多边形 224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26" name="任意多边形 225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27" name="组合 226"/>
            <p:cNvGrpSpPr>
              <a:grpSpLocks noChangeAspect="1"/>
            </p:cNvGrpSpPr>
            <p:nvPr/>
          </p:nvGrpSpPr>
          <p:grpSpPr>
            <a:xfrm>
              <a:off x="7594599" y="4828192"/>
              <a:ext cx="730192" cy="476680"/>
              <a:chOff x="3310533" y="2213789"/>
              <a:chExt cx="5475684" cy="3115498"/>
            </a:xfrm>
          </p:grpSpPr>
          <p:sp>
            <p:nvSpPr>
              <p:cNvPr id="228" name="任意多边形 227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29" name="任意多边形 228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30" name="组合 229"/>
            <p:cNvGrpSpPr>
              <a:grpSpLocks noChangeAspect="1"/>
            </p:cNvGrpSpPr>
            <p:nvPr/>
          </p:nvGrpSpPr>
          <p:grpSpPr>
            <a:xfrm>
              <a:off x="8446498" y="4828192"/>
              <a:ext cx="730192" cy="476680"/>
              <a:chOff x="3310533" y="2213789"/>
              <a:chExt cx="5475684" cy="3115498"/>
            </a:xfrm>
          </p:grpSpPr>
          <p:sp>
            <p:nvSpPr>
              <p:cNvPr id="231" name="任意多边形 230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32" name="任意多边形 231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33" name="组合 232"/>
            <p:cNvGrpSpPr>
              <a:grpSpLocks noChangeAspect="1"/>
            </p:cNvGrpSpPr>
            <p:nvPr/>
          </p:nvGrpSpPr>
          <p:grpSpPr>
            <a:xfrm>
              <a:off x="9298396" y="4828192"/>
              <a:ext cx="730192" cy="476680"/>
              <a:chOff x="3310533" y="2213789"/>
              <a:chExt cx="5475684" cy="3115498"/>
            </a:xfrm>
          </p:grpSpPr>
          <p:sp>
            <p:nvSpPr>
              <p:cNvPr id="234" name="任意多边形 233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35" name="任意多边形 234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36" name="组合 235"/>
            <p:cNvGrpSpPr>
              <a:grpSpLocks noChangeAspect="1"/>
            </p:cNvGrpSpPr>
            <p:nvPr/>
          </p:nvGrpSpPr>
          <p:grpSpPr>
            <a:xfrm>
              <a:off x="10150295" y="4828192"/>
              <a:ext cx="730192" cy="476680"/>
              <a:chOff x="3310533" y="2213789"/>
              <a:chExt cx="5475684" cy="3115498"/>
            </a:xfrm>
          </p:grpSpPr>
          <p:sp>
            <p:nvSpPr>
              <p:cNvPr id="237" name="任意多边形 236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38" name="任意多边形 237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39" name="组合 238"/>
            <p:cNvGrpSpPr>
              <a:grpSpLocks noChangeAspect="1"/>
            </p:cNvGrpSpPr>
            <p:nvPr/>
          </p:nvGrpSpPr>
          <p:grpSpPr>
            <a:xfrm>
              <a:off x="11002194" y="4828192"/>
              <a:ext cx="730192" cy="476680"/>
              <a:chOff x="3310533" y="2213789"/>
              <a:chExt cx="5475684" cy="3115498"/>
            </a:xfrm>
          </p:grpSpPr>
          <p:sp>
            <p:nvSpPr>
              <p:cNvPr id="240" name="任意多边形 239"/>
              <p:cNvSpPr/>
              <p:nvPr/>
            </p:nvSpPr>
            <p:spPr>
              <a:xfrm>
                <a:off x="3310533" y="2213789"/>
                <a:ext cx="5475684" cy="3057526"/>
              </a:xfrm>
              <a:custGeom>
                <a:avLst/>
                <a:gdLst>
                  <a:gd name="connsiteX0" fmla="*/ 3627239 w 5475684"/>
                  <a:gd name="connsiteY0" fmla="*/ 0 h 3057526"/>
                  <a:gd name="connsiteX1" fmla="*/ 4928982 w 5475684"/>
                  <a:gd name="connsiteY1" fmla="*/ 1060951 h 3057526"/>
                  <a:gd name="connsiteX2" fmla="*/ 4935997 w 5475684"/>
                  <a:gd name="connsiteY2" fmla="*/ 1106916 h 3057526"/>
                  <a:gd name="connsiteX3" fmla="*/ 4988986 w 5475684"/>
                  <a:gd name="connsiteY3" fmla="*/ 1123365 h 3057526"/>
                  <a:gd name="connsiteX4" fmla="*/ 5447110 w 5475684"/>
                  <a:gd name="connsiteY4" fmla="*/ 1814513 h 3057526"/>
                  <a:gd name="connsiteX5" fmla="*/ 5388164 w 5475684"/>
                  <a:gd name="connsiteY5" fmla="*/ 2106483 h 3057526"/>
                  <a:gd name="connsiteX6" fmla="*/ 5357087 w 5475684"/>
                  <a:gd name="connsiteY6" fmla="*/ 2163738 h 3057526"/>
                  <a:gd name="connsiteX7" fmla="*/ 5381131 w 5475684"/>
                  <a:gd name="connsiteY7" fmla="*/ 2194339 h 3057526"/>
                  <a:gd name="connsiteX8" fmla="*/ 5475684 w 5475684"/>
                  <a:gd name="connsiteY8" fmla="*/ 2503885 h 3057526"/>
                  <a:gd name="connsiteX9" fmla="*/ 5137545 w 5475684"/>
                  <a:gd name="connsiteY9" fmla="*/ 3014018 h 3057526"/>
                  <a:gd name="connsiteX10" fmla="*/ 5114925 w 5475684"/>
                  <a:gd name="connsiteY10" fmla="*/ 3021040 h 3057526"/>
                  <a:gd name="connsiteX11" fmla="*/ 5114925 w 5475684"/>
                  <a:gd name="connsiteY11" fmla="*/ 3057525 h 3057526"/>
                  <a:gd name="connsiteX12" fmla="*/ 4922053 w 5475684"/>
                  <a:gd name="connsiteY12" fmla="*/ 3057525 h 3057526"/>
                  <a:gd name="connsiteX13" fmla="*/ 4922043 w 5475684"/>
                  <a:gd name="connsiteY13" fmla="*/ 3057526 h 3057526"/>
                  <a:gd name="connsiteX14" fmla="*/ 4922033 w 5475684"/>
                  <a:gd name="connsiteY14" fmla="*/ 3057525 h 3057526"/>
                  <a:gd name="connsiteX15" fmla="*/ 742950 w 5475684"/>
                  <a:gd name="connsiteY15" fmla="*/ 3057525 h 3057526"/>
                  <a:gd name="connsiteX16" fmla="*/ 0 w 5475684"/>
                  <a:gd name="connsiteY16" fmla="*/ 2314575 h 3057526"/>
                  <a:gd name="connsiteX17" fmla="*/ 453760 w 5475684"/>
                  <a:gd name="connsiteY17" fmla="*/ 1630010 h 3057526"/>
                  <a:gd name="connsiteX18" fmla="*/ 571958 w 5475684"/>
                  <a:gd name="connsiteY18" fmla="*/ 1593319 h 3057526"/>
                  <a:gd name="connsiteX19" fmla="*/ 562570 w 5475684"/>
                  <a:gd name="connsiteY19" fmla="*/ 1500188 h 3057526"/>
                  <a:gd name="connsiteX20" fmla="*/ 1280517 w 5475684"/>
                  <a:gd name="connsiteY20" fmla="*/ 782241 h 3057526"/>
                  <a:gd name="connsiteX21" fmla="*/ 1834520 w 5475684"/>
                  <a:gd name="connsiteY21" fmla="*/ 1043507 h 3057526"/>
                  <a:gd name="connsiteX22" fmla="*/ 1868161 w 5475684"/>
                  <a:gd name="connsiteY22" fmla="*/ 1090825 h 3057526"/>
                  <a:gd name="connsiteX23" fmla="*/ 1869976 w 5475684"/>
                  <a:gd name="connsiteY23" fmla="*/ 1088626 h 3057526"/>
                  <a:gd name="connsiteX24" fmla="*/ 2269036 w 5475684"/>
                  <a:gd name="connsiteY24" fmla="*/ 923330 h 3057526"/>
                  <a:gd name="connsiteX25" fmla="*/ 2365207 w 5475684"/>
                  <a:gd name="connsiteY25" fmla="*/ 933025 h 3057526"/>
                  <a:gd name="connsiteX26" fmla="*/ 2402920 w 5475684"/>
                  <a:gd name="connsiteY26" fmla="*/ 811533 h 3057526"/>
                  <a:gd name="connsiteX27" fmla="*/ 3627239 w 5475684"/>
                  <a:gd name="connsiteY27" fmla="*/ 0 h 305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475684" h="3057526">
                    <a:moveTo>
                      <a:pt x="3627239" y="0"/>
                    </a:moveTo>
                    <a:cubicBezTo>
                      <a:pt x="4269351" y="0"/>
                      <a:pt x="4805082" y="455467"/>
                      <a:pt x="4928982" y="1060951"/>
                    </a:cubicBezTo>
                    <a:lnTo>
                      <a:pt x="4935997" y="1106916"/>
                    </a:lnTo>
                    <a:lnTo>
                      <a:pt x="4988986" y="1123365"/>
                    </a:lnTo>
                    <a:cubicBezTo>
                      <a:pt x="5258206" y="1237236"/>
                      <a:pt x="5447110" y="1503814"/>
                      <a:pt x="5447110" y="1814513"/>
                    </a:cubicBezTo>
                    <a:cubicBezTo>
                      <a:pt x="5447110" y="1918079"/>
                      <a:pt x="5426121" y="2016743"/>
                      <a:pt x="5388164" y="2106483"/>
                    </a:cubicBezTo>
                    <a:lnTo>
                      <a:pt x="5357087" y="2163738"/>
                    </a:lnTo>
                    <a:lnTo>
                      <a:pt x="5381131" y="2194339"/>
                    </a:lnTo>
                    <a:cubicBezTo>
                      <a:pt x="5440827" y="2282701"/>
                      <a:pt x="5475684" y="2389222"/>
                      <a:pt x="5475684" y="2503885"/>
                    </a:cubicBezTo>
                    <a:cubicBezTo>
                      <a:pt x="5475684" y="2733210"/>
                      <a:pt x="5336255" y="2929971"/>
                      <a:pt x="5137545" y="3014018"/>
                    </a:cubicBezTo>
                    <a:lnTo>
                      <a:pt x="5114925" y="3021040"/>
                    </a:lnTo>
                    <a:lnTo>
                      <a:pt x="5114925" y="3057525"/>
                    </a:lnTo>
                    <a:lnTo>
                      <a:pt x="4922053" y="3057525"/>
                    </a:lnTo>
                    <a:lnTo>
                      <a:pt x="4922043" y="3057526"/>
                    </a:lnTo>
                    <a:lnTo>
                      <a:pt x="4922033" y="3057525"/>
                    </a:lnTo>
                    <a:lnTo>
                      <a:pt x="742950" y="3057525"/>
                    </a:lnTo>
                    <a:cubicBezTo>
                      <a:pt x="332630" y="3057525"/>
                      <a:pt x="0" y="2724895"/>
                      <a:pt x="0" y="2314575"/>
                    </a:cubicBezTo>
                    <a:cubicBezTo>
                      <a:pt x="0" y="2006835"/>
                      <a:pt x="187104" y="1742795"/>
                      <a:pt x="453760" y="1630010"/>
                    </a:cubicBezTo>
                    <a:lnTo>
                      <a:pt x="571958" y="1593319"/>
                    </a:lnTo>
                    <a:lnTo>
                      <a:pt x="562570" y="1500188"/>
                    </a:lnTo>
                    <a:cubicBezTo>
                      <a:pt x="562570" y="1103677"/>
                      <a:pt x="884006" y="782241"/>
                      <a:pt x="1280517" y="782241"/>
                    </a:cubicBezTo>
                    <a:cubicBezTo>
                      <a:pt x="1503554" y="782241"/>
                      <a:pt x="1702838" y="883945"/>
                      <a:pt x="1834520" y="1043507"/>
                    </a:cubicBezTo>
                    <a:lnTo>
                      <a:pt x="1868161" y="1090825"/>
                    </a:lnTo>
                    <a:lnTo>
                      <a:pt x="1869976" y="1088626"/>
                    </a:lnTo>
                    <a:cubicBezTo>
                      <a:pt x="1972104" y="986498"/>
                      <a:pt x="2113193" y="923330"/>
                      <a:pt x="2269036" y="923330"/>
                    </a:cubicBezTo>
                    <a:lnTo>
                      <a:pt x="2365207" y="933025"/>
                    </a:lnTo>
                    <a:lnTo>
                      <a:pt x="2402920" y="811533"/>
                    </a:lnTo>
                    <a:cubicBezTo>
                      <a:pt x="2604633" y="334629"/>
                      <a:pt x="3076857" y="0"/>
                      <a:pt x="3627239" y="0"/>
                    </a:cubicBezTo>
                    <a:close/>
                  </a:path>
                </a:pathLst>
              </a:custGeom>
              <a:solidFill>
                <a:srgbClr val="FFCC00">
                  <a:alpha val="99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41" name="任意多边形 240"/>
              <p:cNvSpPr/>
              <p:nvPr/>
            </p:nvSpPr>
            <p:spPr>
              <a:xfrm>
                <a:off x="5563048" y="2250805"/>
                <a:ext cx="3223169" cy="3078482"/>
              </a:xfrm>
              <a:custGeom>
                <a:avLst/>
                <a:gdLst>
                  <a:gd name="connsiteX0" fmla="*/ 1374724 w 3223169"/>
                  <a:gd name="connsiteY0" fmla="*/ 0 h 3078482"/>
                  <a:gd name="connsiteX1" fmla="*/ 2676467 w 3223169"/>
                  <a:gd name="connsiteY1" fmla="*/ 1060954 h 3078482"/>
                  <a:gd name="connsiteX2" fmla="*/ 2683482 w 3223169"/>
                  <a:gd name="connsiteY2" fmla="*/ 1106919 h 3078482"/>
                  <a:gd name="connsiteX3" fmla="*/ 2736471 w 3223169"/>
                  <a:gd name="connsiteY3" fmla="*/ 1123368 h 3078482"/>
                  <a:gd name="connsiteX4" fmla="*/ 3194595 w 3223169"/>
                  <a:gd name="connsiteY4" fmla="*/ 1814516 h 3078482"/>
                  <a:gd name="connsiteX5" fmla="*/ 3135649 w 3223169"/>
                  <a:gd name="connsiteY5" fmla="*/ 2106486 h 3078482"/>
                  <a:gd name="connsiteX6" fmla="*/ 3104572 w 3223169"/>
                  <a:gd name="connsiteY6" fmla="*/ 2163741 h 3078482"/>
                  <a:gd name="connsiteX7" fmla="*/ 3128616 w 3223169"/>
                  <a:gd name="connsiteY7" fmla="*/ 2194342 h 3078482"/>
                  <a:gd name="connsiteX8" fmla="*/ 3223169 w 3223169"/>
                  <a:gd name="connsiteY8" fmla="*/ 2503888 h 3078482"/>
                  <a:gd name="connsiteX9" fmla="*/ 3131396 w 3223169"/>
                  <a:gd name="connsiteY9" fmla="*/ 2809276 h 3078482"/>
                  <a:gd name="connsiteX10" fmla="*/ 3078308 w 3223169"/>
                  <a:gd name="connsiteY10" fmla="*/ 2875008 h 3078482"/>
                  <a:gd name="connsiteX11" fmla="*/ 3070362 w 3223169"/>
                  <a:gd name="connsiteY11" fmla="*/ 2885121 h 3078482"/>
                  <a:gd name="connsiteX12" fmla="*/ 3069399 w 3223169"/>
                  <a:gd name="connsiteY12" fmla="*/ 2886040 h 3078482"/>
                  <a:gd name="connsiteX13" fmla="*/ 3065680 w 3223169"/>
                  <a:gd name="connsiteY13" fmla="*/ 2890644 h 3078482"/>
                  <a:gd name="connsiteX14" fmla="*/ 3061465 w 3223169"/>
                  <a:gd name="connsiteY14" fmla="*/ 2893996 h 3078482"/>
                  <a:gd name="connsiteX15" fmla="*/ 3061382 w 3223169"/>
                  <a:gd name="connsiteY15" fmla="*/ 2894102 h 3078482"/>
                  <a:gd name="connsiteX16" fmla="*/ 3053713 w 3223169"/>
                  <a:gd name="connsiteY16" fmla="*/ 2901414 h 3078482"/>
                  <a:gd name="connsiteX17" fmla="*/ 3052402 w 3223169"/>
                  <a:gd name="connsiteY17" fmla="*/ 2903081 h 3078482"/>
                  <a:gd name="connsiteX18" fmla="*/ 3044732 w 3223169"/>
                  <a:gd name="connsiteY18" fmla="*/ 2910393 h 3078482"/>
                  <a:gd name="connsiteX19" fmla="*/ 3043421 w 3223169"/>
                  <a:gd name="connsiteY19" fmla="*/ 2912062 h 3078482"/>
                  <a:gd name="connsiteX20" fmla="*/ 3035752 w 3223169"/>
                  <a:gd name="connsiteY20" fmla="*/ 2919375 h 3078482"/>
                  <a:gd name="connsiteX21" fmla="*/ 3034441 w 3223169"/>
                  <a:gd name="connsiteY21" fmla="*/ 2921042 h 3078482"/>
                  <a:gd name="connsiteX22" fmla="*/ 3026772 w 3223169"/>
                  <a:gd name="connsiteY22" fmla="*/ 2928355 h 3078482"/>
                  <a:gd name="connsiteX23" fmla="*/ 3025461 w 3223169"/>
                  <a:gd name="connsiteY23" fmla="*/ 2930022 h 3078482"/>
                  <a:gd name="connsiteX24" fmla="*/ 3017792 w 3223169"/>
                  <a:gd name="connsiteY24" fmla="*/ 2937334 h 3078482"/>
                  <a:gd name="connsiteX25" fmla="*/ 3016481 w 3223169"/>
                  <a:gd name="connsiteY25" fmla="*/ 2939003 h 3078482"/>
                  <a:gd name="connsiteX26" fmla="*/ 3008811 w 3223169"/>
                  <a:gd name="connsiteY26" fmla="*/ 2946316 h 3078482"/>
                  <a:gd name="connsiteX27" fmla="*/ 3007500 w 3223169"/>
                  <a:gd name="connsiteY27" fmla="*/ 2947983 h 3078482"/>
                  <a:gd name="connsiteX28" fmla="*/ 2999831 w 3223169"/>
                  <a:gd name="connsiteY28" fmla="*/ 2955295 h 3078482"/>
                  <a:gd name="connsiteX29" fmla="*/ 2998520 w 3223169"/>
                  <a:gd name="connsiteY29" fmla="*/ 2956963 h 3078482"/>
                  <a:gd name="connsiteX30" fmla="*/ 2990851 w 3223169"/>
                  <a:gd name="connsiteY30" fmla="*/ 2964276 h 3078482"/>
                  <a:gd name="connsiteX31" fmla="*/ 2989540 w 3223169"/>
                  <a:gd name="connsiteY31" fmla="*/ 2965943 h 3078482"/>
                  <a:gd name="connsiteX32" fmla="*/ 2981871 w 3223169"/>
                  <a:gd name="connsiteY32" fmla="*/ 2973255 h 3078482"/>
                  <a:gd name="connsiteX33" fmla="*/ 2980560 w 3223169"/>
                  <a:gd name="connsiteY33" fmla="*/ 2974923 h 3078482"/>
                  <a:gd name="connsiteX34" fmla="*/ 2979597 w 3223169"/>
                  <a:gd name="connsiteY34" fmla="*/ 2975841 h 3078482"/>
                  <a:gd name="connsiteX35" fmla="*/ 2975878 w 3223169"/>
                  <a:gd name="connsiteY35" fmla="*/ 2980446 h 3078482"/>
                  <a:gd name="connsiteX36" fmla="*/ 2971663 w 3223169"/>
                  <a:gd name="connsiteY36" fmla="*/ 2983798 h 3078482"/>
                  <a:gd name="connsiteX37" fmla="*/ 2971580 w 3223169"/>
                  <a:gd name="connsiteY37" fmla="*/ 2983903 h 3078482"/>
                  <a:gd name="connsiteX38" fmla="*/ 2971579 w 3223169"/>
                  <a:gd name="connsiteY38" fmla="*/ 2983904 h 3078482"/>
                  <a:gd name="connsiteX39" fmla="*/ 2971400 w 3223169"/>
                  <a:gd name="connsiteY39" fmla="*/ 2984075 h 3078482"/>
                  <a:gd name="connsiteX40" fmla="*/ 2963911 w 3223169"/>
                  <a:gd name="connsiteY40" fmla="*/ 2991215 h 3078482"/>
                  <a:gd name="connsiteX41" fmla="*/ 2962600 w 3223169"/>
                  <a:gd name="connsiteY41" fmla="*/ 2992883 h 3078482"/>
                  <a:gd name="connsiteX42" fmla="*/ 2962599 w 3223169"/>
                  <a:gd name="connsiteY42" fmla="*/ 2992884 h 3078482"/>
                  <a:gd name="connsiteX43" fmla="*/ 2954930 w 3223169"/>
                  <a:gd name="connsiteY43" fmla="*/ 3000195 h 3078482"/>
                  <a:gd name="connsiteX44" fmla="*/ 2953619 w 3223169"/>
                  <a:gd name="connsiteY44" fmla="*/ 3001864 h 3078482"/>
                  <a:gd name="connsiteX45" fmla="*/ 2945950 w 3223169"/>
                  <a:gd name="connsiteY45" fmla="*/ 3009176 h 3078482"/>
                  <a:gd name="connsiteX46" fmla="*/ 2944639 w 3223169"/>
                  <a:gd name="connsiteY46" fmla="*/ 3010844 h 3078482"/>
                  <a:gd name="connsiteX47" fmla="*/ 2936970 w 3223169"/>
                  <a:gd name="connsiteY47" fmla="*/ 3018156 h 3078482"/>
                  <a:gd name="connsiteX48" fmla="*/ 2935659 w 3223169"/>
                  <a:gd name="connsiteY48" fmla="*/ 3019824 h 3078482"/>
                  <a:gd name="connsiteX49" fmla="*/ 2935658 w 3223169"/>
                  <a:gd name="connsiteY49" fmla="*/ 3019825 h 3078482"/>
                  <a:gd name="connsiteX50" fmla="*/ 2934855 w 3223169"/>
                  <a:gd name="connsiteY50" fmla="*/ 3020591 h 3078482"/>
                  <a:gd name="connsiteX51" fmla="*/ 2927990 w 3223169"/>
                  <a:gd name="connsiteY51" fmla="*/ 3027136 h 3078482"/>
                  <a:gd name="connsiteX52" fmla="*/ 2926679 w 3223169"/>
                  <a:gd name="connsiteY52" fmla="*/ 3028804 h 3078482"/>
                  <a:gd name="connsiteX53" fmla="*/ 2926678 w 3223169"/>
                  <a:gd name="connsiteY53" fmla="*/ 3028805 h 3078482"/>
                  <a:gd name="connsiteX54" fmla="*/ 2926503 w 3223169"/>
                  <a:gd name="connsiteY54" fmla="*/ 3028972 h 3078482"/>
                  <a:gd name="connsiteX55" fmla="*/ 2919009 w 3223169"/>
                  <a:gd name="connsiteY55" fmla="*/ 3036117 h 3078482"/>
                  <a:gd name="connsiteX56" fmla="*/ 2917698 w 3223169"/>
                  <a:gd name="connsiteY56" fmla="*/ 3037785 h 3078482"/>
                  <a:gd name="connsiteX57" fmla="*/ 2910029 w 3223169"/>
                  <a:gd name="connsiteY57" fmla="*/ 3045097 h 3078482"/>
                  <a:gd name="connsiteX58" fmla="*/ 2908718 w 3223169"/>
                  <a:gd name="connsiteY58" fmla="*/ 3046765 h 3078482"/>
                  <a:gd name="connsiteX59" fmla="*/ 2901049 w 3223169"/>
                  <a:gd name="connsiteY59" fmla="*/ 3054077 h 3078482"/>
                  <a:gd name="connsiteX60" fmla="*/ 2899738 w 3223169"/>
                  <a:gd name="connsiteY60" fmla="*/ 3055745 h 3078482"/>
                  <a:gd name="connsiteX61" fmla="*/ 2899737 w 3223169"/>
                  <a:gd name="connsiteY61" fmla="*/ 3055746 h 3078482"/>
                  <a:gd name="connsiteX62" fmla="*/ 2892069 w 3223169"/>
                  <a:gd name="connsiteY62" fmla="*/ 3063057 h 3078482"/>
                  <a:gd name="connsiteX63" fmla="*/ 2890758 w 3223169"/>
                  <a:gd name="connsiteY63" fmla="*/ 3064725 h 3078482"/>
                  <a:gd name="connsiteX64" fmla="*/ 2890757 w 3223169"/>
                  <a:gd name="connsiteY64" fmla="*/ 3064726 h 3078482"/>
                  <a:gd name="connsiteX65" fmla="*/ 2889793 w 3223169"/>
                  <a:gd name="connsiteY65" fmla="*/ 3065645 h 3078482"/>
                  <a:gd name="connsiteX66" fmla="*/ 2886075 w 3223169"/>
                  <a:gd name="connsiteY66" fmla="*/ 3070249 h 3078482"/>
                  <a:gd name="connsiteX67" fmla="*/ 2881860 w 3223169"/>
                  <a:gd name="connsiteY67" fmla="*/ 3073601 h 3078482"/>
                  <a:gd name="connsiteX68" fmla="*/ 2881777 w 3223169"/>
                  <a:gd name="connsiteY68" fmla="*/ 3073706 h 3078482"/>
                  <a:gd name="connsiteX69" fmla="*/ 2876768 w 3223169"/>
                  <a:gd name="connsiteY69" fmla="*/ 3078482 h 3078482"/>
                  <a:gd name="connsiteX70" fmla="*/ 2759784 w 3223169"/>
                  <a:gd name="connsiteY70" fmla="*/ 2802422 h 3078482"/>
                  <a:gd name="connsiteX71" fmla="*/ 115191 w 3223169"/>
                  <a:gd name="connsiteY71" fmla="*/ 987992 h 3078482"/>
                  <a:gd name="connsiteX72" fmla="*/ 0 w 3223169"/>
                  <a:gd name="connsiteY72" fmla="*/ 974397 h 3078482"/>
                  <a:gd name="connsiteX73" fmla="*/ 906140 w 3223169"/>
                  <a:gd name="connsiteY73" fmla="*/ 85721 h 3078482"/>
                  <a:gd name="connsiteX74" fmla="*/ 924546 w 3223169"/>
                  <a:gd name="connsiteY74" fmla="*/ 78200 h 3078482"/>
                  <a:gd name="connsiteX75" fmla="*/ 1374724 w 3223169"/>
                  <a:gd name="connsiteY75" fmla="*/ 0 h 307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23169" h="3078482">
                    <a:moveTo>
                      <a:pt x="1374724" y="0"/>
                    </a:moveTo>
                    <a:cubicBezTo>
                      <a:pt x="2016836" y="0"/>
                      <a:pt x="2552567" y="455467"/>
                      <a:pt x="2676467" y="1060954"/>
                    </a:cubicBezTo>
                    <a:lnTo>
                      <a:pt x="2683482" y="1106919"/>
                    </a:lnTo>
                    <a:lnTo>
                      <a:pt x="2736471" y="1123368"/>
                    </a:lnTo>
                    <a:cubicBezTo>
                      <a:pt x="3005691" y="1237239"/>
                      <a:pt x="3194595" y="1503817"/>
                      <a:pt x="3194595" y="1814516"/>
                    </a:cubicBezTo>
                    <a:cubicBezTo>
                      <a:pt x="3194595" y="1918082"/>
                      <a:pt x="3173606" y="2016746"/>
                      <a:pt x="3135649" y="2106486"/>
                    </a:cubicBezTo>
                    <a:lnTo>
                      <a:pt x="3104572" y="2163741"/>
                    </a:lnTo>
                    <a:lnTo>
                      <a:pt x="3128616" y="2194342"/>
                    </a:lnTo>
                    <a:cubicBezTo>
                      <a:pt x="3188312" y="2282704"/>
                      <a:pt x="3223169" y="2389225"/>
                      <a:pt x="3223169" y="2503888"/>
                    </a:cubicBezTo>
                    <a:cubicBezTo>
                      <a:pt x="3223169" y="2616759"/>
                      <a:pt x="3189393" y="2721738"/>
                      <a:pt x="3131396" y="2809276"/>
                    </a:cubicBezTo>
                    <a:lnTo>
                      <a:pt x="3078308" y="2875008"/>
                    </a:lnTo>
                    <a:lnTo>
                      <a:pt x="3070362" y="2885121"/>
                    </a:lnTo>
                    <a:lnTo>
                      <a:pt x="3069399" y="2886040"/>
                    </a:lnTo>
                    <a:lnTo>
                      <a:pt x="3065680" y="2890644"/>
                    </a:lnTo>
                    <a:lnTo>
                      <a:pt x="3061465" y="2893996"/>
                    </a:lnTo>
                    <a:lnTo>
                      <a:pt x="3061382" y="2894102"/>
                    </a:lnTo>
                    <a:lnTo>
                      <a:pt x="3053713" y="2901414"/>
                    </a:lnTo>
                    <a:lnTo>
                      <a:pt x="3052402" y="2903081"/>
                    </a:lnTo>
                    <a:lnTo>
                      <a:pt x="3044732" y="2910393"/>
                    </a:lnTo>
                    <a:lnTo>
                      <a:pt x="3043421" y="2912062"/>
                    </a:lnTo>
                    <a:lnTo>
                      <a:pt x="3035752" y="2919375"/>
                    </a:lnTo>
                    <a:lnTo>
                      <a:pt x="3034441" y="2921042"/>
                    </a:lnTo>
                    <a:lnTo>
                      <a:pt x="3026772" y="2928355"/>
                    </a:lnTo>
                    <a:lnTo>
                      <a:pt x="3025461" y="2930022"/>
                    </a:lnTo>
                    <a:lnTo>
                      <a:pt x="3017792" y="2937334"/>
                    </a:lnTo>
                    <a:lnTo>
                      <a:pt x="3016481" y="2939003"/>
                    </a:lnTo>
                    <a:lnTo>
                      <a:pt x="3008811" y="2946316"/>
                    </a:lnTo>
                    <a:lnTo>
                      <a:pt x="3007500" y="2947983"/>
                    </a:lnTo>
                    <a:lnTo>
                      <a:pt x="2999831" y="2955295"/>
                    </a:lnTo>
                    <a:lnTo>
                      <a:pt x="2998520" y="2956963"/>
                    </a:lnTo>
                    <a:lnTo>
                      <a:pt x="2990851" y="2964276"/>
                    </a:lnTo>
                    <a:lnTo>
                      <a:pt x="2989540" y="2965943"/>
                    </a:lnTo>
                    <a:lnTo>
                      <a:pt x="2981871" y="2973255"/>
                    </a:lnTo>
                    <a:lnTo>
                      <a:pt x="2980560" y="2974923"/>
                    </a:lnTo>
                    <a:lnTo>
                      <a:pt x="2979597" y="2975841"/>
                    </a:lnTo>
                    <a:lnTo>
                      <a:pt x="2975878" y="2980446"/>
                    </a:lnTo>
                    <a:lnTo>
                      <a:pt x="2971663" y="2983798"/>
                    </a:lnTo>
                    <a:lnTo>
                      <a:pt x="2971580" y="2983903"/>
                    </a:lnTo>
                    <a:lnTo>
                      <a:pt x="2971579" y="2983904"/>
                    </a:lnTo>
                    <a:lnTo>
                      <a:pt x="2971400" y="2984075"/>
                    </a:lnTo>
                    <a:lnTo>
                      <a:pt x="2963911" y="2991215"/>
                    </a:lnTo>
                    <a:lnTo>
                      <a:pt x="2962600" y="2992883"/>
                    </a:lnTo>
                    <a:lnTo>
                      <a:pt x="2962599" y="2992884"/>
                    </a:lnTo>
                    <a:lnTo>
                      <a:pt x="2954930" y="3000195"/>
                    </a:lnTo>
                    <a:lnTo>
                      <a:pt x="2953619" y="3001864"/>
                    </a:lnTo>
                    <a:lnTo>
                      <a:pt x="2945950" y="3009176"/>
                    </a:lnTo>
                    <a:lnTo>
                      <a:pt x="2944639" y="3010844"/>
                    </a:lnTo>
                    <a:lnTo>
                      <a:pt x="2936970" y="3018156"/>
                    </a:lnTo>
                    <a:lnTo>
                      <a:pt x="2935659" y="3019824"/>
                    </a:lnTo>
                    <a:lnTo>
                      <a:pt x="2935658" y="3019825"/>
                    </a:lnTo>
                    <a:lnTo>
                      <a:pt x="2934855" y="3020591"/>
                    </a:lnTo>
                    <a:lnTo>
                      <a:pt x="2927990" y="3027136"/>
                    </a:lnTo>
                    <a:lnTo>
                      <a:pt x="2926679" y="3028804"/>
                    </a:lnTo>
                    <a:lnTo>
                      <a:pt x="2926678" y="3028805"/>
                    </a:lnTo>
                    <a:lnTo>
                      <a:pt x="2926503" y="3028972"/>
                    </a:lnTo>
                    <a:lnTo>
                      <a:pt x="2919009" y="3036117"/>
                    </a:lnTo>
                    <a:lnTo>
                      <a:pt x="2917698" y="3037785"/>
                    </a:lnTo>
                    <a:lnTo>
                      <a:pt x="2910029" y="3045097"/>
                    </a:lnTo>
                    <a:lnTo>
                      <a:pt x="2908718" y="3046765"/>
                    </a:lnTo>
                    <a:lnTo>
                      <a:pt x="2901049" y="3054077"/>
                    </a:lnTo>
                    <a:lnTo>
                      <a:pt x="2899738" y="3055745"/>
                    </a:lnTo>
                    <a:lnTo>
                      <a:pt x="2899737" y="3055746"/>
                    </a:lnTo>
                    <a:lnTo>
                      <a:pt x="2892069" y="3063057"/>
                    </a:lnTo>
                    <a:lnTo>
                      <a:pt x="2890758" y="3064725"/>
                    </a:lnTo>
                    <a:lnTo>
                      <a:pt x="2890757" y="3064726"/>
                    </a:lnTo>
                    <a:lnTo>
                      <a:pt x="2889793" y="3065645"/>
                    </a:lnTo>
                    <a:lnTo>
                      <a:pt x="2886075" y="3070249"/>
                    </a:lnTo>
                    <a:lnTo>
                      <a:pt x="2881860" y="3073601"/>
                    </a:lnTo>
                    <a:lnTo>
                      <a:pt x="2881777" y="3073706"/>
                    </a:lnTo>
                    <a:lnTo>
                      <a:pt x="2876768" y="3078482"/>
                    </a:lnTo>
                    <a:lnTo>
                      <a:pt x="2759784" y="2802422"/>
                    </a:lnTo>
                    <a:cubicBezTo>
                      <a:pt x="2300109" y="1863758"/>
                      <a:pt x="1310667" y="1165746"/>
                      <a:pt x="115191" y="987992"/>
                    </a:cubicBezTo>
                    <a:lnTo>
                      <a:pt x="0" y="974397"/>
                    </a:lnTo>
                    <a:lnTo>
                      <a:pt x="906140" y="85721"/>
                    </a:lnTo>
                    <a:lnTo>
                      <a:pt x="924546" y="78200"/>
                    </a:lnTo>
                    <a:cubicBezTo>
                      <a:pt x="1065128" y="27584"/>
                      <a:pt x="1216705" y="0"/>
                      <a:pt x="13747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242" name="组合 241"/>
          <p:cNvGrpSpPr/>
          <p:nvPr/>
        </p:nvGrpSpPr>
        <p:grpSpPr>
          <a:xfrm rot="10800000">
            <a:off x="5574258" y="5367473"/>
            <a:ext cx="1043484" cy="934288"/>
            <a:chOff x="843218" y="2342307"/>
            <a:chExt cx="1043484" cy="934288"/>
          </a:xfrm>
        </p:grpSpPr>
        <p:sp>
          <p:nvSpPr>
            <p:cNvPr id="243" name="任意多边形 242"/>
            <p:cNvSpPr>
              <a:spLocks noChangeAspect="1"/>
            </p:cNvSpPr>
            <p:nvPr/>
          </p:nvSpPr>
          <p:spPr>
            <a:xfrm rot="8006545">
              <a:off x="884935" y="2358272"/>
              <a:ext cx="876606" cy="960039"/>
            </a:xfrm>
            <a:custGeom>
              <a:avLst/>
              <a:gdLst>
                <a:gd name="connsiteX0" fmla="*/ 15784 w 876606"/>
                <a:gd name="connsiteY0" fmla="*/ 849325 h 960039"/>
                <a:gd name="connsiteX1" fmla="*/ 0 w 876606"/>
                <a:gd name="connsiteY1" fmla="*/ 830195 h 960039"/>
                <a:gd name="connsiteX2" fmla="*/ 876606 w 876606"/>
                <a:gd name="connsiteY2" fmla="*/ 0 h 960039"/>
                <a:gd name="connsiteX3" fmla="*/ 796015 w 876606"/>
                <a:gd name="connsiteY3" fmla="*/ 118613 h 960039"/>
                <a:gd name="connsiteX4" fmla="*/ 661071 w 876606"/>
                <a:gd name="connsiteY4" fmla="*/ 582039 h 960039"/>
                <a:gd name="connsiteX5" fmla="*/ 283071 w 876606"/>
                <a:gd name="connsiteY5" fmla="*/ 960039 h 960039"/>
                <a:gd name="connsiteX6" fmla="*/ 15784 w 876606"/>
                <a:gd name="connsiteY6" fmla="*/ 849325 h 96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6606" h="960039">
                  <a:moveTo>
                    <a:pt x="15784" y="849325"/>
                  </a:moveTo>
                  <a:lnTo>
                    <a:pt x="0" y="830195"/>
                  </a:lnTo>
                  <a:lnTo>
                    <a:pt x="876606" y="0"/>
                  </a:lnTo>
                  <a:lnTo>
                    <a:pt x="796015" y="118613"/>
                  </a:lnTo>
                  <a:cubicBezTo>
                    <a:pt x="706052" y="273088"/>
                    <a:pt x="661071" y="427564"/>
                    <a:pt x="661071" y="582039"/>
                  </a:cubicBezTo>
                  <a:cubicBezTo>
                    <a:pt x="661071" y="790803"/>
                    <a:pt x="491835" y="960039"/>
                    <a:pt x="283071" y="960039"/>
                  </a:cubicBezTo>
                  <a:cubicBezTo>
                    <a:pt x="178689" y="960039"/>
                    <a:pt x="84189" y="917730"/>
                    <a:pt x="15784" y="849325"/>
                  </a:cubicBezTo>
                  <a:close/>
                </a:path>
              </a:pathLst>
            </a:cu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44" name="任意多边形 243"/>
            <p:cNvSpPr>
              <a:spLocks noChangeAspect="1"/>
            </p:cNvSpPr>
            <p:nvPr/>
          </p:nvSpPr>
          <p:spPr>
            <a:xfrm rot="13593455" flipH="1">
              <a:off x="968380" y="2355278"/>
              <a:ext cx="876606" cy="960039"/>
            </a:xfrm>
            <a:custGeom>
              <a:avLst/>
              <a:gdLst>
                <a:gd name="connsiteX0" fmla="*/ 15784 w 876606"/>
                <a:gd name="connsiteY0" fmla="*/ 849325 h 960039"/>
                <a:gd name="connsiteX1" fmla="*/ 0 w 876606"/>
                <a:gd name="connsiteY1" fmla="*/ 830195 h 960039"/>
                <a:gd name="connsiteX2" fmla="*/ 876606 w 876606"/>
                <a:gd name="connsiteY2" fmla="*/ 0 h 960039"/>
                <a:gd name="connsiteX3" fmla="*/ 796015 w 876606"/>
                <a:gd name="connsiteY3" fmla="*/ 118613 h 960039"/>
                <a:gd name="connsiteX4" fmla="*/ 661071 w 876606"/>
                <a:gd name="connsiteY4" fmla="*/ 582039 h 960039"/>
                <a:gd name="connsiteX5" fmla="*/ 283071 w 876606"/>
                <a:gd name="connsiteY5" fmla="*/ 960039 h 960039"/>
                <a:gd name="connsiteX6" fmla="*/ 15784 w 876606"/>
                <a:gd name="connsiteY6" fmla="*/ 849325 h 96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6606" h="960039">
                  <a:moveTo>
                    <a:pt x="15784" y="849325"/>
                  </a:moveTo>
                  <a:lnTo>
                    <a:pt x="0" y="830195"/>
                  </a:lnTo>
                  <a:lnTo>
                    <a:pt x="876606" y="0"/>
                  </a:lnTo>
                  <a:lnTo>
                    <a:pt x="796015" y="118613"/>
                  </a:lnTo>
                  <a:cubicBezTo>
                    <a:pt x="706052" y="273088"/>
                    <a:pt x="661071" y="427564"/>
                    <a:pt x="661071" y="582039"/>
                  </a:cubicBezTo>
                  <a:cubicBezTo>
                    <a:pt x="661071" y="790803"/>
                    <a:pt x="491835" y="960039"/>
                    <a:pt x="283071" y="960039"/>
                  </a:cubicBezTo>
                  <a:cubicBezTo>
                    <a:pt x="178689" y="960039"/>
                    <a:pt x="84189" y="917730"/>
                    <a:pt x="15784" y="849325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245" name="组合 244"/>
            <p:cNvGrpSpPr/>
            <p:nvPr/>
          </p:nvGrpSpPr>
          <p:grpSpPr>
            <a:xfrm>
              <a:off x="1044493" y="2342307"/>
              <a:ext cx="642073" cy="617863"/>
              <a:chOff x="1534051" y="2256532"/>
              <a:chExt cx="642073" cy="617863"/>
            </a:xfrm>
          </p:grpSpPr>
          <p:sp>
            <p:nvSpPr>
              <p:cNvPr id="246" name="任意多边形 245"/>
              <p:cNvSpPr>
                <a:spLocks noChangeAspect="1"/>
              </p:cNvSpPr>
              <p:nvPr/>
            </p:nvSpPr>
            <p:spPr>
              <a:xfrm>
                <a:off x="1534051" y="2262395"/>
                <a:ext cx="324250" cy="612000"/>
              </a:xfrm>
              <a:custGeom>
                <a:avLst/>
                <a:gdLst>
                  <a:gd name="connsiteX0" fmla="*/ 306000 w 324250"/>
                  <a:gd name="connsiteY0" fmla="*/ 0 h 612000"/>
                  <a:gd name="connsiteX1" fmla="*/ 324250 w 324250"/>
                  <a:gd name="connsiteY1" fmla="*/ 1840 h 612000"/>
                  <a:gd name="connsiteX2" fmla="*/ 324250 w 324250"/>
                  <a:gd name="connsiteY2" fmla="*/ 610160 h 612000"/>
                  <a:gd name="connsiteX3" fmla="*/ 306000 w 324250"/>
                  <a:gd name="connsiteY3" fmla="*/ 612000 h 612000"/>
                  <a:gd name="connsiteX4" fmla="*/ 0 w 324250"/>
                  <a:gd name="connsiteY4" fmla="*/ 306000 h 612000"/>
                  <a:gd name="connsiteX5" fmla="*/ 306000 w 324250"/>
                  <a:gd name="connsiteY5" fmla="*/ 0 h 61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250" h="612000">
                    <a:moveTo>
                      <a:pt x="306000" y="0"/>
                    </a:moveTo>
                    <a:lnTo>
                      <a:pt x="324250" y="1840"/>
                    </a:lnTo>
                    <a:lnTo>
                      <a:pt x="324250" y="610160"/>
                    </a:lnTo>
                    <a:lnTo>
                      <a:pt x="306000" y="612000"/>
                    </a:lnTo>
                    <a:cubicBezTo>
                      <a:pt x="137001" y="612000"/>
                      <a:pt x="0" y="474999"/>
                      <a:pt x="0" y="306000"/>
                    </a:cubicBezTo>
                    <a:cubicBezTo>
                      <a:pt x="0" y="137001"/>
                      <a:pt x="137001" y="0"/>
                      <a:pt x="306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47" name="任意多边形 246"/>
              <p:cNvSpPr>
                <a:spLocks noChangeAspect="1"/>
              </p:cNvSpPr>
              <p:nvPr/>
            </p:nvSpPr>
            <p:spPr>
              <a:xfrm rot="10800000">
                <a:off x="1851874" y="2256532"/>
                <a:ext cx="324250" cy="612000"/>
              </a:xfrm>
              <a:custGeom>
                <a:avLst/>
                <a:gdLst>
                  <a:gd name="connsiteX0" fmla="*/ 306000 w 324250"/>
                  <a:gd name="connsiteY0" fmla="*/ 0 h 612000"/>
                  <a:gd name="connsiteX1" fmla="*/ 324250 w 324250"/>
                  <a:gd name="connsiteY1" fmla="*/ 1840 h 612000"/>
                  <a:gd name="connsiteX2" fmla="*/ 324250 w 324250"/>
                  <a:gd name="connsiteY2" fmla="*/ 610160 h 612000"/>
                  <a:gd name="connsiteX3" fmla="*/ 306000 w 324250"/>
                  <a:gd name="connsiteY3" fmla="*/ 612000 h 612000"/>
                  <a:gd name="connsiteX4" fmla="*/ 0 w 324250"/>
                  <a:gd name="connsiteY4" fmla="*/ 306000 h 612000"/>
                  <a:gd name="connsiteX5" fmla="*/ 306000 w 324250"/>
                  <a:gd name="connsiteY5" fmla="*/ 0 h 61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250" h="612000">
                    <a:moveTo>
                      <a:pt x="306000" y="0"/>
                    </a:moveTo>
                    <a:lnTo>
                      <a:pt x="324250" y="1840"/>
                    </a:lnTo>
                    <a:lnTo>
                      <a:pt x="324250" y="610160"/>
                    </a:lnTo>
                    <a:lnTo>
                      <a:pt x="306000" y="612000"/>
                    </a:lnTo>
                    <a:cubicBezTo>
                      <a:pt x="137001" y="612000"/>
                      <a:pt x="0" y="474999"/>
                      <a:pt x="0" y="306000"/>
                    </a:cubicBezTo>
                    <a:cubicBezTo>
                      <a:pt x="0" y="137001"/>
                      <a:pt x="137001" y="0"/>
                      <a:pt x="306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248" name="组合 247"/>
          <p:cNvGrpSpPr/>
          <p:nvPr/>
        </p:nvGrpSpPr>
        <p:grpSpPr>
          <a:xfrm>
            <a:off x="10665579" y="80963"/>
            <a:ext cx="1043484" cy="928425"/>
            <a:chOff x="843218" y="2348170"/>
            <a:chExt cx="1043484" cy="928425"/>
          </a:xfrm>
        </p:grpSpPr>
        <p:sp>
          <p:nvSpPr>
            <p:cNvPr id="249" name="任意多边形 248"/>
            <p:cNvSpPr>
              <a:spLocks noChangeAspect="1"/>
            </p:cNvSpPr>
            <p:nvPr/>
          </p:nvSpPr>
          <p:spPr>
            <a:xfrm rot="8006545">
              <a:off x="884935" y="2358272"/>
              <a:ext cx="876606" cy="960039"/>
            </a:xfrm>
            <a:custGeom>
              <a:avLst/>
              <a:gdLst>
                <a:gd name="connsiteX0" fmla="*/ 15784 w 876606"/>
                <a:gd name="connsiteY0" fmla="*/ 849325 h 960039"/>
                <a:gd name="connsiteX1" fmla="*/ 0 w 876606"/>
                <a:gd name="connsiteY1" fmla="*/ 830195 h 960039"/>
                <a:gd name="connsiteX2" fmla="*/ 876606 w 876606"/>
                <a:gd name="connsiteY2" fmla="*/ 0 h 960039"/>
                <a:gd name="connsiteX3" fmla="*/ 796015 w 876606"/>
                <a:gd name="connsiteY3" fmla="*/ 118613 h 960039"/>
                <a:gd name="connsiteX4" fmla="*/ 661071 w 876606"/>
                <a:gd name="connsiteY4" fmla="*/ 582039 h 960039"/>
                <a:gd name="connsiteX5" fmla="*/ 283071 w 876606"/>
                <a:gd name="connsiteY5" fmla="*/ 960039 h 960039"/>
                <a:gd name="connsiteX6" fmla="*/ 15784 w 876606"/>
                <a:gd name="connsiteY6" fmla="*/ 849325 h 96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6606" h="960039">
                  <a:moveTo>
                    <a:pt x="15784" y="849325"/>
                  </a:moveTo>
                  <a:lnTo>
                    <a:pt x="0" y="830195"/>
                  </a:lnTo>
                  <a:lnTo>
                    <a:pt x="876606" y="0"/>
                  </a:lnTo>
                  <a:lnTo>
                    <a:pt x="796015" y="118613"/>
                  </a:lnTo>
                  <a:cubicBezTo>
                    <a:pt x="706052" y="273088"/>
                    <a:pt x="661071" y="427564"/>
                    <a:pt x="661071" y="582039"/>
                  </a:cubicBezTo>
                  <a:cubicBezTo>
                    <a:pt x="661071" y="790803"/>
                    <a:pt x="491835" y="960039"/>
                    <a:pt x="283071" y="960039"/>
                  </a:cubicBezTo>
                  <a:cubicBezTo>
                    <a:pt x="178689" y="960039"/>
                    <a:pt x="84189" y="917730"/>
                    <a:pt x="15784" y="849325"/>
                  </a:cubicBezTo>
                  <a:close/>
                </a:path>
              </a:pathLst>
            </a:cu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50" name="任意多边形 249"/>
            <p:cNvSpPr>
              <a:spLocks noChangeAspect="1"/>
            </p:cNvSpPr>
            <p:nvPr/>
          </p:nvSpPr>
          <p:spPr>
            <a:xfrm rot="13593455" flipH="1">
              <a:off x="968380" y="2355278"/>
              <a:ext cx="876606" cy="960039"/>
            </a:xfrm>
            <a:custGeom>
              <a:avLst/>
              <a:gdLst>
                <a:gd name="connsiteX0" fmla="*/ 15784 w 876606"/>
                <a:gd name="connsiteY0" fmla="*/ 849325 h 960039"/>
                <a:gd name="connsiteX1" fmla="*/ 0 w 876606"/>
                <a:gd name="connsiteY1" fmla="*/ 830195 h 960039"/>
                <a:gd name="connsiteX2" fmla="*/ 876606 w 876606"/>
                <a:gd name="connsiteY2" fmla="*/ 0 h 960039"/>
                <a:gd name="connsiteX3" fmla="*/ 796015 w 876606"/>
                <a:gd name="connsiteY3" fmla="*/ 118613 h 960039"/>
                <a:gd name="connsiteX4" fmla="*/ 661071 w 876606"/>
                <a:gd name="connsiteY4" fmla="*/ 582039 h 960039"/>
                <a:gd name="connsiteX5" fmla="*/ 283071 w 876606"/>
                <a:gd name="connsiteY5" fmla="*/ 960039 h 960039"/>
                <a:gd name="connsiteX6" fmla="*/ 15784 w 876606"/>
                <a:gd name="connsiteY6" fmla="*/ 849325 h 96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6606" h="960039">
                  <a:moveTo>
                    <a:pt x="15784" y="849325"/>
                  </a:moveTo>
                  <a:lnTo>
                    <a:pt x="0" y="830195"/>
                  </a:lnTo>
                  <a:lnTo>
                    <a:pt x="876606" y="0"/>
                  </a:lnTo>
                  <a:lnTo>
                    <a:pt x="796015" y="118613"/>
                  </a:lnTo>
                  <a:cubicBezTo>
                    <a:pt x="706052" y="273088"/>
                    <a:pt x="661071" y="427564"/>
                    <a:pt x="661071" y="582039"/>
                  </a:cubicBezTo>
                  <a:cubicBezTo>
                    <a:pt x="661071" y="790803"/>
                    <a:pt x="491835" y="960039"/>
                    <a:pt x="283071" y="960039"/>
                  </a:cubicBezTo>
                  <a:cubicBezTo>
                    <a:pt x="178689" y="960039"/>
                    <a:pt x="84189" y="917730"/>
                    <a:pt x="15784" y="849325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251" name="组合 250"/>
            <p:cNvGrpSpPr/>
            <p:nvPr/>
          </p:nvGrpSpPr>
          <p:grpSpPr>
            <a:xfrm>
              <a:off x="1044493" y="2348170"/>
              <a:ext cx="642073" cy="619200"/>
              <a:chOff x="1534051" y="2262395"/>
              <a:chExt cx="642073" cy="619200"/>
            </a:xfrm>
          </p:grpSpPr>
          <p:sp>
            <p:nvSpPr>
              <p:cNvPr id="252" name="任意多边形 251"/>
              <p:cNvSpPr>
                <a:spLocks noChangeAspect="1"/>
              </p:cNvSpPr>
              <p:nvPr/>
            </p:nvSpPr>
            <p:spPr>
              <a:xfrm>
                <a:off x="1534051" y="2262395"/>
                <a:ext cx="324250" cy="612000"/>
              </a:xfrm>
              <a:custGeom>
                <a:avLst/>
                <a:gdLst>
                  <a:gd name="connsiteX0" fmla="*/ 306000 w 324250"/>
                  <a:gd name="connsiteY0" fmla="*/ 0 h 612000"/>
                  <a:gd name="connsiteX1" fmla="*/ 324250 w 324250"/>
                  <a:gd name="connsiteY1" fmla="*/ 1840 h 612000"/>
                  <a:gd name="connsiteX2" fmla="*/ 324250 w 324250"/>
                  <a:gd name="connsiteY2" fmla="*/ 610160 h 612000"/>
                  <a:gd name="connsiteX3" fmla="*/ 306000 w 324250"/>
                  <a:gd name="connsiteY3" fmla="*/ 612000 h 612000"/>
                  <a:gd name="connsiteX4" fmla="*/ 0 w 324250"/>
                  <a:gd name="connsiteY4" fmla="*/ 306000 h 612000"/>
                  <a:gd name="connsiteX5" fmla="*/ 306000 w 324250"/>
                  <a:gd name="connsiteY5" fmla="*/ 0 h 61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250" h="612000">
                    <a:moveTo>
                      <a:pt x="306000" y="0"/>
                    </a:moveTo>
                    <a:lnTo>
                      <a:pt x="324250" y="1840"/>
                    </a:lnTo>
                    <a:lnTo>
                      <a:pt x="324250" y="610160"/>
                    </a:lnTo>
                    <a:lnTo>
                      <a:pt x="306000" y="612000"/>
                    </a:lnTo>
                    <a:cubicBezTo>
                      <a:pt x="137001" y="612000"/>
                      <a:pt x="0" y="474999"/>
                      <a:pt x="0" y="306000"/>
                    </a:cubicBezTo>
                    <a:cubicBezTo>
                      <a:pt x="0" y="137001"/>
                      <a:pt x="137001" y="0"/>
                      <a:pt x="306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53" name="任意多边形 252"/>
              <p:cNvSpPr>
                <a:spLocks noChangeAspect="1"/>
              </p:cNvSpPr>
              <p:nvPr/>
            </p:nvSpPr>
            <p:spPr>
              <a:xfrm rot="10800000">
                <a:off x="1851874" y="2269595"/>
                <a:ext cx="324250" cy="612000"/>
              </a:xfrm>
              <a:custGeom>
                <a:avLst/>
                <a:gdLst>
                  <a:gd name="connsiteX0" fmla="*/ 306000 w 324250"/>
                  <a:gd name="connsiteY0" fmla="*/ 0 h 612000"/>
                  <a:gd name="connsiteX1" fmla="*/ 324250 w 324250"/>
                  <a:gd name="connsiteY1" fmla="*/ 1840 h 612000"/>
                  <a:gd name="connsiteX2" fmla="*/ 324250 w 324250"/>
                  <a:gd name="connsiteY2" fmla="*/ 610160 h 612000"/>
                  <a:gd name="connsiteX3" fmla="*/ 306000 w 324250"/>
                  <a:gd name="connsiteY3" fmla="*/ 612000 h 612000"/>
                  <a:gd name="connsiteX4" fmla="*/ 0 w 324250"/>
                  <a:gd name="connsiteY4" fmla="*/ 306000 h 612000"/>
                  <a:gd name="connsiteX5" fmla="*/ 306000 w 324250"/>
                  <a:gd name="connsiteY5" fmla="*/ 0 h 61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250" h="612000">
                    <a:moveTo>
                      <a:pt x="306000" y="0"/>
                    </a:moveTo>
                    <a:lnTo>
                      <a:pt x="324250" y="1840"/>
                    </a:lnTo>
                    <a:lnTo>
                      <a:pt x="324250" y="610160"/>
                    </a:lnTo>
                    <a:lnTo>
                      <a:pt x="306000" y="612000"/>
                    </a:lnTo>
                    <a:cubicBezTo>
                      <a:pt x="137001" y="612000"/>
                      <a:pt x="0" y="474999"/>
                      <a:pt x="0" y="306000"/>
                    </a:cubicBezTo>
                    <a:cubicBezTo>
                      <a:pt x="0" y="137001"/>
                      <a:pt x="137001" y="0"/>
                      <a:pt x="3060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0866854" y="19875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53%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5790844" y="581806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47%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4309" y="114301"/>
            <a:ext cx="1289442" cy="1060277"/>
            <a:chOff x="4309" y="114301"/>
            <a:chExt cx="1289442" cy="1060277"/>
          </a:xfrm>
        </p:grpSpPr>
        <p:grpSp>
          <p:nvGrpSpPr>
            <p:cNvPr id="256" name="组合 255"/>
            <p:cNvGrpSpPr/>
            <p:nvPr/>
          </p:nvGrpSpPr>
          <p:grpSpPr>
            <a:xfrm>
              <a:off x="112117" y="114301"/>
              <a:ext cx="816696" cy="815300"/>
              <a:chOff x="153840" y="178980"/>
              <a:chExt cx="816696" cy="815300"/>
            </a:xfrm>
          </p:grpSpPr>
          <p:sp>
            <p:nvSpPr>
              <p:cNvPr id="258" name="椭圆 257"/>
              <p:cNvSpPr/>
              <p:nvPr/>
            </p:nvSpPr>
            <p:spPr>
              <a:xfrm>
                <a:off x="155845" y="179592"/>
                <a:ext cx="814691" cy="81468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59" name="任意多边形 258"/>
              <p:cNvSpPr/>
              <p:nvPr/>
            </p:nvSpPr>
            <p:spPr>
              <a:xfrm>
                <a:off x="153840" y="179592"/>
                <a:ext cx="814691" cy="814688"/>
              </a:xfrm>
              <a:custGeom>
                <a:avLst/>
                <a:gdLst>
                  <a:gd name="connsiteX0" fmla="*/ 862900 w 1727200"/>
                  <a:gd name="connsiteY0" fmla="*/ 101600 h 1727200"/>
                  <a:gd name="connsiteX1" fmla="*/ 88900 w 1727200"/>
                  <a:gd name="connsiteY1" fmla="*/ 875600 h 1727200"/>
                  <a:gd name="connsiteX2" fmla="*/ 862900 w 1727200"/>
                  <a:gd name="connsiteY2" fmla="*/ 1649600 h 1727200"/>
                  <a:gd name="connsiteX3" fmla="*/ 1636900 w 1727200"/>
                  <a:gd name="connsiteY3" fmla="*/ 875600 h 1727200"/>
                  <a:gd name="connsiteX4" fmla="*/ 862900 w 1727200"/>
                  <a:gd name="connsiteY4" fmla="*/ 101600 h 1727200"/>
                  <a:gd name="connsiteX5" fmla="*/ 863600 w 1727200"/>
                  <a:gd name="connsiteY5" fmla="*/ 0 h 1727200"/>
                  <a:gd name="connsiteX6" fmla="*/ 1727200 w 1727200"/>
                  <a:gd name="connsiteY6" fmla="*/ 863600 h 1727200"/>
                  <a:gd name="connsiteX7" fmla="*/ 863600 w 1727200"/>
                  <a:gd name="connsiteY7" fmla="*/ 1727200 h 1727200"/>
                  <a:gd name="connsiteX8" fmla="*/ 0 w 1727200"/>
                  <a:gd name="connsiteY8" fmla="*/ 863600 h 1727200"/>
                  <a:gd name="connsiteX9" fmla="*/ 863600 w 1727200"/>
                  <a:gd name="connsiteY9" fmla="*/ 0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7200" h="1727200">
                    <a:moveTo>
                      <a:pt x="862900" y="101600"/>
                    </a:moveTo>
                    <a:cubicBezTo>
                      <a:pt x="435432" y="101600"/>
                      <a:pt x="88900" y="448132"/>
                      <a:pt x="88900" y="875600"/>
                    </a:cubicBezTo>
                    <a:cubicBezTo>
                      <a:pt x="88900" y="1303068"/>
                      <a:pt x="435432" y="1649600"/>
                      <a:pt x="862900" y="1649600"/>
                    </a:cubicBezTo>
                    <a:cubicBezTo>
                      <a:pt x="1290368" y="1649600"/>
                      <a:pt x="1636900" y="1303068"/>
                      <a:pt x="1636900" y="875600"/>
                    </a:cubicBezTo>
                    <a:cubicBezTo>
                      <a:pt x="1636900" y="448132"/>
                      <a:pt x="1290368" y="101600"/>
                      <a:pt x="862900" y="101600"/>
                    </a:cubicBezTo>
                    <a:close/>
                    <a:moveTo>
                      <a:pt x="863600" y="0"/>
                    </a:moveTo>
                    <a:cubicBezTo>
                      <a:pt x="1340553" y="0"/>
                      <a:pt x="1727200" y="386647"/>
                      <a:pt x="1727200" y="863600"/>
                    </a:cubicBezTo>
                    <a:cubicBezTo>
                      <a:pt x="1727200" y="1340553"/>
                      <a:pt x="1340553" y="1727200"/>
                      <a:pt x="863600" y="1727200"/>
                    </a:cubicBezTo>
                    <a:cubicBezTo>
                      <a:pt x="386647" y="1727200"/>
                      <a:pt x="0" y="1340553"/>
                      <a:pt x="0" y="863600"/>
                    </a:cubicBezTo>
                    <a:cubicBezTo>
                      <a:pt x="0" y="386647"/>
                      <a:pt x="386647" y="0"/>
                      <a:pt x="863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60" name="文本框 259"/>
              <p:cNvSpPr txBox="1"/>
              <p:nvPr/>
            </p:nvSpPr>
            <p:spPr>
              <a:xfrm>
                <a:off x="228340" y="178980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4000">
                    <a:solidFill>
                      <a:prstClr val="white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defRPr>
                </a:lvl1pPr>
              </a:lstStyle>
              <a:p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叁</a:t>
                </a:r>
              </a:p>
            </p:txBody>
          </p:sp>
        </p:grpSp>
        <p:sp>
          <p:nvSpPr>
            <p:cNvPr id="257" name="任意多边形 256"/>
            <p:cNvSpPr>
              <a:spLocks noChangeAspect="1"/>
            </p:cNvSpPr>
            <p:nvPr/>
          </p:nvSpPr>
          <p:spPr>
            <a:xfrm>
              <a:off x="4309" y="454578"/>
              <a:ext cx="1289442" cy="720000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5185954" y="1395575"/>
            <a:ext cx="0" cy="2017862"/>
          </a:xfrm>
          <a:prstGeom prst="line">
            <a:avLst/>
          </a:prstGeom>
          <a:ln w="130175" cmpd="thickThin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4907280" y="3029851"/>
            <a:ext cx="0" cy="2017862"/>
          </a:xfrm>
          <a:prstGeom prst="line">
            <a:avLst/>
          </a:prstGeom>
          <a:ln w="130175" cmpd="thickThin">
            <a:solidFill>
              <a:srgbClr val="FDCD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186617" y="1771414"/>
            <a:ext cx="4930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sp>
        <p:nvSpPr>
          <p:cNvPr id="263" name="矩形 262"/>
          <p:cNvSpPr/>
          <p:nvPr/>
        </p:nvSpPr>
        <p:spPr>
          <a:xfrm>
            <a:off x="112117" y="3847384"/>
            <a:ext cx="4711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05308" y="1054981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sz="48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1659524" y="2997938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sz="48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9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57718" y="327552"/>
            <a:ext cx="6115981" cy="4072996"/>
            <a:chOff x="5343526" y="327552"/>
            <a:chExt cx="6115981" cy="4072996"/>
          </a:xfrm>
        </p:grpSpPr>
        <p:sp>
          <p:nvSpPr>
            <p:cNvPr id="11" name="任意多边形 10"/>
            <p:cNvSpPr/>
            <p:nvPr/>
          </p:nvSpPr>
          <p:spPr>
            <a:xfrm>
              <a:off x="5343526" y="1271585"/>
              <a:ext cx="4743450" cy="3128963"/>
            </a:xfrm>
            <a:custGeom>
              <a:avLst/>
              <a:gdLst>
                <a:gd name="connsiteX0" fmla="*/ 4743450 w 4743450"/>
                <a:gd name="connsiteY0" fmla="*/ 0 h 3128963"/>
                <a:gd name="connsiteX1" fmla="*/ 3543300 w 4743450"/>
                <a:gd name="connsiteY1" fmla="*/ 685800 h 3128963"/>
                <a:gd name="connsiteX2" fmla="*/ 3657600 w 4743450"/>
                <a:gd name="connsiteY2" fmla="*/ 228600 h 3128963"/>
                <a:gd name="connsiteX3" fmla="*/ 4086225 w 4743450"/>
                <a:gd name="connsiteY3" fmla="*/ 1471613 h 3128963"/>
                <a:gd name="connsiteX4" fmla="*/ 0 w 4743450"/>
                <a:gd name="connsiteY4" fmla="*/ 3128963 h 312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50" h="3128963">
                  <a:moveTo>
                    <a:pt x="4743450" y="0"/>
                  </a:moveTo>
                  <a:cubicBezTo>
                    <a:pt x="4233862" y="323850"/>
                    <a:pt x="3724275" y="647700"/>
                    <a:pt x="3543300" y="685800"/>
                  </a:cubicBezTo>
                  <a:cubicBezTo>
                    <a:pt x="3362325" y="723900"/>
                    <a:pt x="3567113" y="97631"/>
                    <a:pt x="3657600" y="228600"/>
                  </a:cubicBezTo>
                  <a:cubicBezTo>
                    <a:pt x="3748087" y="359569"/>
                    <a:pt x="4695825" y="988219"/>
                    <a:pt x="4086225" y="1471613"/>
                  </a:cubicBezTo>
                  <a:cubicBezTo>
                    <a:pt x="3476625" y="1955007"/>
                    <a:pt x="666750" y="2874169"/>
                    <a:pt x="0" y="31289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3111275">
              <a:off x="10232020" y="108065"/>
              <a:ext cx="1008000" cy="1446974"/>
              <a:chOff x="4989172" y="938595"/>
              <a:chExt cx="2232000" cy="3204000"/>
            </a:xfrm>
          </p:grpSpPr>
          <p:grpSp>
            <p:nvGrpSpPr>
              <p:cNvPr id="84" name="组合 83"/>
              <p:cNvGrpSpPr>
                <a:grpSpLocks noChangeAspect="1"/>
              </p:cNvGrpSpPr>
              <p:nvPr/>
            </p:nvGrpSpPr>
            <p:grpSpPr>
              <a:xfrm>
                <a:off x="4989172" y="938595"/>
                <a:ext cx="2232000" cy="3204000"/>
                <a:chOff x="4032564" y="502494"/>
                <a:chExt cx="4140000" cy="4968000"/>
              </a:xfrm>
            </p:grpSpPr>
            <p:sp>
              <p:nvSpPr>
                <p:cNvPr id="85" name="任意多边形 84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6" name="任意多边形 85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87" name="组合 86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100" name="任意多边形 99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101" name="任意多边形 100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98" name="任意多边形 97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9" name="任意多边形 98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4775013" y="2863216"/>
                    <a:ext cx="2641986" cy="1657642"/>
                    <a:chOff x="4775007" y="1259500"/>
                    <a:chExt cx="2641986" cy="1657642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96" name="任意多边形 95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rgbClr val="5BB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7" name="任意多边形 96"/>
                    <p:cNvSpPr/>
                    <p:nvPr/>
                  </p:nvSpPr>
                  <p:spPr>
                    <a:xfrm flipH="1">
                      <a:off x="4775007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rgbClr val="5BB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94" name="任意多边形 93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5" name="任意多边形 94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89" name="任意多边形 88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04" name="任意多边形 103"/>
              <p:cNvSpPr>
                <a:spLocks noChangeAspect="1"/>
              </p:cNvSpPr>
              <p:nvPr/>
            </p:nvSpPr>
            <p:spPr>
              <a:xfrm>
                <a:off x="5838095" y="1617785"/>
                <a:ext cx="504000" cy="504000"/>
              </a:xfrm>
              <a:custGeom>
                <a:avLst/>
                <a:gdLst>
                  <a:gd name="connsiteX0" fmla="*/ 553992 w 1111348"/>
                  <a:gd name="connsiteY0" fmla="*/ 67992 h 1111348"/>
                  <a:gd name="connsiteX1" fmla="*/ 67992 w 1111348"/>
                  <a:gd name="connsiteY1" fmla="*/ 553992 h 1111348"/>
                  <a:gd name="connsiteX2" fmla="*/ 553992 w 1111348"/>
                  <a:gd name="connsiteY2" fmla="*/ 1039992 h 1111348"/>
                  <a:gd name="connsiteX3" fmla="*/ 1039992 w 1111348"/>
                  <a:gd name="connsiteY3" fmla="*/ 553992 h 1111348"/>
                  <a:gd name="connsiteX4" fmla="*/ 553992 w 1111348"/>
                  <a:gd name="connsiteY4" fmla="*/ 67992 h 1111348"/>
                  <a:gd name="connsiteX5" fmla="*/ 555674 w 1111348"/>
                  <a:gd name="connsiteY5" fmla="*/ 0 h 1111348"/>
                  <a:gd name="connsiteX6" fmla="*/ 1111348 w 1111348"/>
                  <a:gd name="connsiteY6" fmla="*/ 555674 h 1111348"/>
                  <a:gd name="connsiteX7" fmla="*/ 555674 w 1111348"/>
                  <a:gd name="connsiteY7" fmla="*/ 1111348 h 1111348"/>
                  <a:gd name="connsiteX8" fmla="*/ 0 w 1111348"/>
                  <a:gd name="connsiteY8" fmla="*/ 555674 h 1111348"/>
                  <a:gd name="connsiteX9" fmla="*/ 555674 w 1111348"/>
                  <a:gd name="connsiteY9" fmla="*/ 0 h 11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8" h="1111348">
                    <a:moveTo>
                      <a:pt x="553992" y="67992"/>
                    </a:moveTo>
                    <a:cubicBezTo>
                      <a:pt x="285582" y="67992"/>
                      <a:pt x="67992" y="285582"/>
                      <a:pt x="67992" y="553992"/>
                    </a:cubicBezTo>
                    <a:cubicBezTo>
                      <a:pt x="67992" y="822402"/>
                      <a:pt x="285582" y="1039992"/>
                      <a:pt x="553992" y="1039992"/>
                    </a:cubicBezTo>
                    <a:cubicBezTo>
                      <a:pt x="822402" y="1039992"/>
                      <a:pt x="1039992" y="822402"/>
                      <a:pt x="1039992" y="553992"/>
                    </a:cubicBezTo>
                    <a:cubicBezTo>
                      <a:pt x="1039992" y="285582"/>
                      <a:pt x="822402" y="67992"/>
                      <a:pt x="553992" y="67992"/>
                    </a:cubicBezTo>
                    <a:close/>
                    <a:moveTo>
                      <a:pt x="555674" y="0"/>
                    </a:moveTo>
                    <a:cubicBezTo>
                      <a:pt x="862564" y="0"/>
                      <a:pt x="1111348" y="248784"/>
                      <a:pt x="1111348" y="555674"/>
                    </a:cubicBezTo>
                    <a:cubicBezTo>
                      <a:pt x="1111348" y="862564"/>
                      <a:pt x="862564" y="1111348"/>
                      <a:pt x="555674" y="1111348"/>
                    </a:cubicBezTo>
                    <a:cubicBezTo>
                      <a:pt x="248784" y="1111348"/>
                      <a:pt x="0" y="862564"/>
                      <a:pt x="0" y="555674"/>
                    </a:cubicBezTo>
                    <a:cubicBezTo>
                      <a:pt x="0" y="248784"/>
                      <a:pt x="248784" y="0"/>
                      <a:pt x="555674" y="0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5779424" y="1575108"/>
                <a:ext cx="610717" cy="612000"/>
                <a:chOff x="4011923" y="917922"/>
                <a:chExt cx="4327014" cy="4336103"/>
              </a:xfrm>
            </p:grpSpPr>
            <p:sp>
              <p:nvSpPr>
                <p:cNvPr id="38" name="椭圆 37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任意多边形 40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3" name="任意多边形 42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2" name="任意多边形 81"/>
          <p:cNvSpPr/>
          <p:nvPr/>
        </p:nvSpPr>
        <p:spPr>
          <a:xfrm>
            <a:off x="422033" y="3792350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-267283" y="2934481"/>
            <a:ext cx="13296469" cy="3943545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6337" y="5060033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5B9BD5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YOUNG FOR YOU</a:t>
            </a:r>
            <a:endParaRPr lang="zh-CN" altLang="en-US" sz="4800" dirty="0">
              <a:solidFill>
                <a:srgbClr val="5B9BD5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 rot="2567651" flipH="1">
            <a:off x="6528292" y="1227687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229765" y="2371485"/>
            <a:ext cx="1040400" cy="1001923"/>
          </a:xfrm>
          <a:prstGeom prst="ellipse">
            <a:avLst/>
          </a:prstGeom>
          <a:solidFill>
            <a:srgbClr val="5BB7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75478" y="233300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壹</a:t>
            </a:r>
          </a:p>
        </p:txBody>
      </p:sp>
      <p:sp>
        <p:nvSpPr>
          <p:cNvPr id="60" name="椭圆 59"/>
          <p:cNvSpPr/>
          <p:nvPr/>
        </p:nvSpPr>
        <p:spPr>
          <a:xfrm>
            <a:off x="8859524" y="2348179"/>
            <a:ext cx="1038917" cy="1038912"/>
          </a:xfrm>
          <a:prstGeom prst="ellipse">
            <a:avLst/>
          </a:prstGeom>
          <a:solidFill>
            <a:srgbClr val="5BB7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954688" y="236503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肆</a:t>
            </a:r>
          </a:p>
        </p:txBody>
      </p:sp>
      <p:sp>
        <p:nvSpPr>
          <p:cNvPr id="55" name="椭圆 54"/>
          <p:cNvSpPr/>
          <p:nvPr/>
        </p:nvSpPr>
        <p:spPr>
          <a:xfrm>
            <a:off x="4498681" y="2352139"/>
            <a:ext cx="1040400" cy="1001923"/>
          </a:xfrm>
          <a:prstGeom prst="ellipse">
            <a:avLst/>
          </a:prstGeom>
          <a:solidFill>
            <a:srgbClr val="5BB7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592142" y="231366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贰</a:t>
            </a:r>
          </a:p>
        </p:txBody>
      </p:sp>
      <p:sp>
        <p:nvSpPr>
          <p:cNvPr id="63" name="椭圆 62"/>
          <p:cNvSpPr/>
          <p:nvPr/>
        </p:nvSpPr>
        <p:spPr>
          <a:xfrm>
            <a:off x="6587302" y="2178511"/>
            <a:ext cx="1224000" cy="1270800"/>
          </a:xfrm>
          <a:prstGeom prst="ellipse">
            <a:avLst/>
          </a:prstGeom>
          <a:solidFill>
            <a:srgbClr val="5BB7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91569" y="2201398"/>
            <a:ext cx="1031051" cy="1107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叁</a:t>
            </a:r>
            <a:endParaRPr lang="zh-CN" altLang="en-US" sz="6600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46674" y="5712466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5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143175"/>
            <a:ext cx="11542133" cy="309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5058"/>
            <a:ext cx="13356000" cy="3744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5982928" y="1587340"/>
            <a:ext cx="252000" cy="272413"/>
          </a:xfrm>
          <a:prstGeom prst="triangl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6187" y="4614865"/>
            <a:ext cx="4709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YOU THEME</a:t>
            </a:r>
            <a:endParaRPr lang="zh-CN" altLang="en-US" sz="4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497473" y="133820"/>
            <a:ext cx="1224005" cy="1271005"/>
            <a:chOff x="2522863" y="2284605"/>
            <a:chExt cx="1038917" cy="1078810"/>
          </a:xfrm>
        </p:grpSpPr>
        <p:sp>
          <p:nvSpPr>
            <p:cNvPr id="38" name="椭圆 37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24017" y="2284605"/>
              <a:ext cx="875141" cy="940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叁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5046674" y="533147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752462" y="2960702"/>
            <a:ext cx="2595781" cy="1440000"/>
            <a:chOff x="4752462" y="2960702"/>
            <a:chExt cx="2595781" cy="1440000"/>
          </a:xfrm>
          <a:solidFill>
            <a:srgbClr val="5BB7D7"/>
          </a:solidFill>
        </p:grpSpPr>
        <p:sp>
          <p:nvSpPr>
            <p:cNvPr id="26" name="任意多边形 25"/>
            <p:cNvSpPr>
              <a:spLocks/>
            </p:cNvSpPr>
            <p:nvPr/>
          </p:nvSpPr>
          <p:spPr>
            <a:xfrm rot="2567651" flipH="1">
              <a:off x="4752462" y="2960702"/>
              <a:ext cx="1385648" cy="1406100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任意多边形 26"/>
            <p:cNvSpPr>
              <a:spLocks noChangeAspect="1"/>
            </p:cNvSpPr>
            <p:nvPr/>
          </p:nvSpPr>
          <p:spPr>
            <a:xfrm rot="3221536">
              <a:off x="5381158" y="3505058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任意多边形 27"/>
            <p:cNvSpPr>
              <a:spLocks noChangeAspect="1"/>
            </p:cNvSpPr>
            <p:nvPr/>
          </p:nvSpPr>
          <p:spPr>
            <a:xfrm rot="2567651" flipH="1">
              <a:off x="5676561" y="3270833"/>
              <a:ext cx="1093007" cy="1109139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任意多边形 28"/>
            <p:cNvSpPr>
              <a:spLocks noChangeAspect="1"/>
            </p:cNvSpPr>
            <p:nvPr/>
          </p:nvSpPr>
          <p:spPr>
            <a:xfrm rot="2567651" flipH="1">
              <a:off x="6205101" y="3691599"/>
              <a:ext cx="688190" cy="698347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任意多边形 29"/>
            <p:cNvSpPr>
              <a:spLocks noChangeAspect="1"/>
            </p:cNvSpPr>
            <p:nvPr/>
          </p:nvSpPr>
          <p:spPr>
            <a:xfrm rot="3221536">
              <a:off x="6459495" y="3511955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solidFill>
              <a:srgbClr val="5BB7D7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1" name="云形 30"/>
          <p:cNvSpPr/>
          <p:nvPr/>
        </p:nvSpPr>
        <p:spPr>
          <a:xfrm>
            <a:off x="4937855" y="4181913"/>
            <a:ext cx="2354958" cy="4251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4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/>
        </p:nvGrpSpPr>
        <p:grpSpPr>
          <a:xfrm>
            <a:off x="5623766" y="3563561"/>
            <a:ext cx="928468" cy="1846969"/>
            <a:chOff x="2110154" y="938434"/>
            <a:chExt cx="928468" cy="1846969"/>
          </a:xfrm>
        </p:grpSpPr>
        <p:sp>
          <p:nvSpPr>
            <p:cNvPr id="105" name="梯形 104"/>
            <p:cNvSpPr/>
            <p:nvPr/>
          </p:nvSpPr>
          <p:spPr>
            <a:xfrm>
              <a:off x="2110154" y="938595"/>
              <a:ext cx="928468" cy="1846808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6" name="梯形 105"/>
            <p:cNvSpPr>
              <a:spLocks noChangeAspect="1"/>
            </p:cNvSpPr>
            <p:nvPr/>
          </p:nvSpPr>
          <p:spPr>
            <a:xfrm>
              <a:off x="2288760" y="938434"/>
              <a:ext cx="576000" cy="1145720"/>
            </a:xfrm>
            <a:prstGeom prst="trapezoid">
              <a:avLst/>
            </a:prstGeom>
            <a:gradFill>
              <a:gsLst>
                <a:gs pos="20000">
                  <a:schemeClr val="tx1">
                    <a:lumMod val="50000"/>
                    <a:lumOff val="50000"/>
                  </a:schemeClr>
                </a:gs>
                <a:gs pos="71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4989172" y="938595"/>
            <a:ext cx="2232000" cy="3204000"/>
            <a:chOff x="4032564" y="502494"/>
            <a:chExt cx="4140000" cy="4968000"/>
          </a:xfrm>
        </p:grpSpPr>
        <p:sp>
          <p:nvSpPr>
            <p:cNvPr id="85" name="任意多边形 84"/>
            <p:cNvSpPr/>
            <p:nvPr/>
          </p:nvSpPr>
          <p:spPr>
            <a:xfrm rot="10800000">
              <a:off x="4032564" y="2760690"/>
              <a:ext cx="2069451" cy="880008"/>
            </a:xfrm>
            <a:custGeom>
              <a:avLst/>
              <a:gdLst>
                <a:gd name="connsiteX0" fmla="*/ 1184554 w 2197557"/>
                <a:gd name="connsiteY0" fmla="*/ 880008 h 880008"/>
                <a:gd name="connsiteX1" fmla="*/ 0 w 2197557"/>
                <a:gd name="connsiteY1" fmla="*/ 880008 h 880008"/>
                <a:gd name="connsiteX2" fmla="*/ 0 w 2197557"/>
                <a:gd name="connsiteY2" fmla="*/ 259794 h 880008"/>
                <a:gd name="connsiteX3" fmla="*/ 1241675 w 2197557"/>
                <a:gd name="connsiteY3" fmla="*/ 259794 h 880008"/>
                <a:gd name="connsiteX4" fmla="*/ 1913681 w 2197557"/>
                <a:gd name="connsiteY4" fmla="*/ 0 h 880008"/>
                <a:gd name="connsiteX5" fmla="*/ 2197557 w 2197557"/>
                <a:gd name="connsiteY5" fmla="*/ 297379 h 880008"/>
                <a:gd name="connsiteX6" fmla="*/ 1848656 w 2197557"/>
                <a:gd name="connsiteY6" fmla="*/ 683679 h 8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7557" h="880008">
                  <a:moveTo>
                    <a:pt x="1184554" y="880008"/>
                  </a:moveTo>
                  <a:lnTo>
                    <a:pt x="0" y="880008"/>
                  </a:lnTo>
                  <a:lnTo>
                    <a:pt x="0" y="259794"/>
                  </a:lnTo>
                  <a:lnTo>
                    <a:pt x="1241675" y="259794"/>
                  </a:lnTo>
                  <a:lnTo>
                    <a:pt x="1913681" y="0"/>
                  </a:lnTo>
                  <a:lnTo>
                    <a:pt x="2197557" y="297379"/>
                  </a:lnTo>
                  <a:lnTo>
                    <a:pt x="1848656" y="683679"/>
                  </a:lnTo>
                  <a:close/>
                </a:path>
              </a:pathLst>
            </a:cu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 rot="10800000" flipH="1">
              <a:off x="6103113" y="2759548"/>
              <a:ext cx="2069451" cy="880008"/>
            </a:xfrm>
            <a:custGeom>
              <a:avLst/>
              <a:gdLst>
                <a:gd name="connsiteX0" fmla="*/ 1184554 w 2197557"/>
                <a:gd name="connsiteY0" fmla="*/ 880008 h 880008"/>
                <a:gd name="connsiteX1" fmla="*/ 0 w 2197557"/>
                <a:gd name="connsiteY1" fmla="*/ 880008 h 880008"/>
                <a:gd name="connsiteX2" fmla="*/ 0 w 2197557"/>
                <a:gd name="connsiteY2" fmla="*/ 259794 h 880008"/>
                <a:gd name="connsiteX3" fmla="*/ 1241675 w 2197557"/>
                <a:gd name="connsiteY3" fmla="*/ 259794 h 880008"/>
                <a:gd name="connsiteX4" fmla="*/ 1913681 w 2197557"/>
                <a:gd name="connsiteY4" fmla="*/ 0 h 880008"/>
                <a:gd name="connsiteX5" fmla="*/ 2197557 w 2197557"/>
                <a:gd name="connsiteY5" fmla="*/ 297379 h 880008"/>
                <a:gd name="connsiteX6" fmla="*/ 1848656 w 2197557"/>
                <a:gd name="connsiteY6" fmla="*/ 683679 h 8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7557" h="880008">
                  <a:moveTo>
                    <a:pt x="1184554" y="880008"/>
                  </a:moveTo>
                  <a:lnTo>
                    <a:pt x="0" y="880008"/>
                  </a:lnTo>
                  <a:lnTo>
                    <a:pt x="0" y="259794"/>
                  </a:lnTo>
                  <a:lnTo>
                    <a:pt x="1241675" y="259794"/>
                  </a:lnTo>
                  <a:lnTo>
                    <a:pt x="1913681" y="0"/>
                  </a:lnTo>
                  <a:lnTo>
                    <a:pt x="2197557" y="297379"/>
                  </a:lnTo>
                  <a:lnTo>
                    <a:pt x="1848656" y="683679"/>
                  </a:lnTo>
                  <a:close/>
                </a:path>
              </a:pathLst>
            </a:cu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87" name="组合 86"/>
            <p:cNvGrpSpPr>
              <a:grpSpLocks noChangeAspect="1"/>
            </p:cNvGrpSpPr>
            <p:nvPr/>
          </p:nvGrpSpPr>
          <p:grpSpPr>
            <a:xfrm>
              <a:off x="5001616" y="502494"/>
              <a:ext cx="2159702" cy="4968000"/>
              <a:chOff x="4467040" y="-510380"/>
              <a:chExt cx="3259118" cy="7497005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4869768" y="4318000"/>
                <a:ext cx="2450878" cy="2668625"/>
                <a:chOff x="5249595" y="3150385"/>
                <a:chExt cx="2450878" cy="2668625"/>
              </a:xfrm>
            </p:grpSpPr>
            <p:sp>
              <p:nvSpPr>
                <p:cNvPr id="100" name="任意多边形 99"/>
                <p:cNvSpPr/>
                <p:nvPr/>
              </p:nvSpPr>
              <p:spPr>
                <a:xfrm>
                  <a:off x="6475825" y="3152730"/>
                  <a:ext cx="1224648" cy="2666280"/>
                </a:xfrm>
                <a:custGeom>
                  <a:avLst/>
                  <a:gdLst>
                    <a:gd name="connsiteX0" fmla="*/ 613421 w 1224648"/>
                    <a:gd name="connsiteY0" fmla="*/ 0 h 2666280"/>
                    <a:gd name="connsiteX1" fmla="*/ 646147 w 1224648"/>
                    <a:gd name="connsiteY1" fmla="*/ 130898 h 2666280"/>
                    <a:gd name="connsiteX2" fmla="*/ 782610 w 1224648"/>
                    <a:gd name="connsiteY2" fmla="*/ 230289 h 2666280"/>
                    <a:gd name="connsiteX3" fmla="*/ 1197724 w 1224648"/>
                    <a:gd name="connsiteY3" fmla="*/ 1446453 h 2666280"/>
                    <a:gd name="connsiteX4" fmla="*/ 1184501 w 1224648"/>
                    <a:gd name="connsiteY4" fmla="*/ 1496956 h 2666280"/>
                    <a:gd name="connsiteX5" fmla="*/ 819999 w 1224648"/>
                    <a:gd name="connsiteY5" fmla="*/ 811084 h 2666280"/>
                    <a:gd name="connsiteX6" fmla="*/ 811059 w 1224648"/>
                    <a:gd name="connsiteY6" fmla="*/ 988143 h 2666280"/>
                    <a:gd name="connsiteX7" fmla="*/ 22504 w 1224648"/>
                    <a:gd name="connsiteY7" fmla="*/ 2645826 h 2666280"/>
                    <a:gd name="connsiteX8" fmla="*/ 0 w 1224648"/>
                    <a:gd name="connsiteY8" fmla="*/ 2666280 h 2666280"/>
                    <a:gd name="connsiteX9" fmla="*/ 0 w 1224648"/>
                    <a:gd name="connsiteY9" fmla="*/ 0 h 266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24648" h="2666280">
                      <a:moveTo>
                        <a:pt x="613421" y="0"/>
                      </a:moveTo>
                      <a:lnTo>
                        <a:pt x="646147" y="130898"/>
                      </a:lnTo>
                      <a:lnTo>
                        <a:pt x="782610" y="230289"/>
                      </a:lnTo>
                      <a:cubicBezTo>
                        <a:pt x="1145776" y="539297"/>
                        <a:pt x="1289449" y="1010484"/>
                        <a:pt x="1197724" y="1446453"/>
                      </a:cubicBezTo>
                      <a:lnTo>
                        <a:pt x="1184501" y="1496956"/>
                      </a:lnTo>
                      <a:lnTo>
                        <a:pt x="819999" y="811084"/>
                      </a:lnTo>
                      <a:lnTo>
                        <a:pt x="811059" y="988143"/>
                      </a:lnTo>
                      <a:cubicBezTo>
                        <a:pt x="745563" y="1633059"/>
                        <a:pt x="456460" y="2211870"/>
                        <a:pt x="22504" y="2645826"/>
                      </a:cubicBezTo>
                      <a:lnTo>
                        <a:pt x="0" y="2666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700">
                    <a:alpha val="9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01" name="任意多边形 100"/>
                <p:cNvSpPr/>
                <p:nvPr/>
              </p:nvSpPr>
              <p:spPr>
                <a:xfrm flipH="1">
                  <a:off x="5249595" y="3150385"/>
                  <a:ext cx="1224648" cy="2666280"/>
                </a:xfrm>
                <a:custGeom>
                  <a:avLst/>
                  <a:gdLst>
                    <a:gd name="connsiteX0" fmla="*/ 613421 w 1224648"/>
                    <a:gd name="connsiteY0" fmla="*/ 0 h 2666280"/>
                    <a:gd name="connsiteX1" fmla="*/ 646147 w 1224648"/>
                    <a:gd name="connsiteY1" fmla="*/ 130898 h 2666280"/>
                    <a:gd name="connsiteX2" fmla="*/ 782610 w 1224648"/>
                    <a:gd name="connsiteY2" fmla="*/ 230289 h 2666280"/>
                    <a:gd name="connsiteX3" fmla="*/ 1197724 w 1224648"/>
                    <a:gd name="connsiteY3" fmla="*/ 1446453 h 2666280"/>
                    <a:gd name="connsiteX4" fmla="*/ 1184501 w 1224648"/>
                    <a:gd name="connsiteY4" fmla="*/ 1496956 h 2666280"/>
                    <a:gd name="connsiteX5" fmla="*/ 819999 w 1224648"/>
                    <a:gd name="connsiteY5" fmla="*/ 811084 h 2666280"/>
                    <a:gd name="connsiteX6" fmla="*/ 811059 w 1224648"/>
                    <a:gd name="connsiteY6" fmla="*/ 988143 h 2666280"/>
                    <a:gd name="connsiteX7" fmla="*/ 22504 w 1224648"/>
                    <a:gd name="connsiteY7" fmla="*/ 2645826 h 2666280"/>
                    <a:gd name="connsiteX8" fmla="*/ 0 w 1224648"/>
                    <a:gd name="connsiteY8" fmla="*/ 2666280 h 2666280"/>
                    <a:gd name="connsiteX9" fmla="*/ 0 w 1224648"/>
                    <a:gd name="connsiteY9" fmla="*/ 0 h 266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24648" h="2666280">
                      <a:moveTo>
                        <a:pt x="613421" y="0"/>
                      </a:moveTo>
                      <a:lnTo>
                        <a:pt x="646147" y="130898"/>
                      </a:lnTo>
                      <a:lnTo>
                        <a:pt x="782610" y="230289"/>
                      </a:lnTo>
                      <a:cubicBezTo>
                        <a:pt x="1145776" y="539297"/>
                        <a:pt x="1289449" y="1010484"/>
                        <a:pt x="1197724" y="1446453"/>
                      </a:cubicBezTo>
                      <a:lnTo>
                        <a:pt x="1184501" y="1496956"/>
                      </a:lnTo>
                      <a:lnTo>
                        <a:pt x="819999" y="811084"/>
                      </a:lnTo>
                      <a:lnTo>
                        <a:pt x="811059" y="988143"/>
                      </a:lnTo>
                      <a:cubicBezTo>
                        <a:pt x="745563" y="1633059"/>
                        <a:pt x="456460" y="2211870"/>
                        <a:pt x="22504" y="2645826"/>
                      </a:cubicBezTo>
                      <a:lnTo>
                        <a:pt x="0" y="2666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24F">
                    <a:alpha val="9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5422776" y="4307490"/>
                <a:ext cx="1392753" cy="2047307"/>
                <a:chOff x="6590397" y="382604"/>
                <a:chExt cx="1392753" cy="2047307"/>
              </a:xfrm>
            </p:grpSpPr>
            <p:sp>
              <p:nvSpPr>
                <p:cNvPr id="98" name="任意多边形 97"/>
                <p:cNvSpPr>
                  <a:spLocks noChangeAspect="1"/>
                </p:cNvSpPr>
                <p:nvPr/>
              </p:nvSpPr>
              <p:spPr>
                <a:xfrm>
                  <a:off x="7282060" y="384952"/>
                  <a:ext cx="701090" cy="2044959"/>
                </a:xfrm>
                <a:custGeom>
                  <a:avLst/>
                  <a:gdLst>
                    <a:gd name="connsiteX0" fmla="*/ 83678 w 701090"/>
                    <a:gd name="connsiteY0" fmla="*/ 0 h 2044959"/>
                    <a:gd name="connsiteX1" fmla="*/ 141520 w 701090"/>
                    <a:gd name="connsiteY1" fmla="*/ 28595 h 2044959"/>
                    <a:gd name="connsiteX2" fmla="*/ 400526 w 701090"/>
                    <a:gd name="connsiteY2" fmla="*/ 229586 h 2044959"/>
                    <a:gd name="connsiteX3" fmla="*/ 648243 w 701090"/>
                    <a:gd name="connsiteY3" fmla="*/ 1317182 h 2044959"/>
                    <a:gd name="connsiteX4" fmla="*/ 632233 w 701090"/>
                    <a:gd name="connsiteY4" fmla="*/ 1359576 h 2044959"/>
                    <a:gd name="connsiteX5" fmla="*/ 505339 w 701090"/>
                    <a:gd name="connsiteY5" fmla="*/ 1045072 h 2044959"/>
                    <a:gd name="connsiteX6" fmla="*/ 500690 w 701090"/>
                    <a:gd name="connsiteY6" fmla="*/ 1079920 h 2044959"/>
                    <a:gd name="connsiteX7" fmla="*/ 109149 w 701090"/>
                    <a:gd name="connsiteY7" fmla="*/ 1924865 h 2044959"/>
                    <a:gd name="connsiteX8" fmla="*/ 0 w 701090"/>
                    <a:gd name="connsiteY8" fmla="*/ 2044959 h 2044959"/>
                    <a:gd name="connsiteX9" fmla="*/ 0 w 701090"/>
                    <a:gd name="connsiteY9" fmla="*/ 84971 h 2044959"/>
                    <a:gd name="connsiteX10" fmla="*/ 117961 w 701090"/>
                    <a:gd name="connsiteY10" fmla="*/ 84971 h 204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01090" h="2044959">
                      <a:moveTo>
                        <a:pt x="83678" y="0"/>
                      </a:moveTo>
                      <a:lnTo>
                        <a:pt x="141520" y="28595"/>
                      </a:lnTo>
                      <a:cubicBezTo>
                        <a:pt x="235194" y="80801"/>
                        <a:pt x="322692" y="147827"/>
                        <a:pt x="400526" y="229586"/>
                      </a:cubicBezTo>
                      <a:cubicBezTo>
                        <a:pt x="685916" y="529367"/>
                        <a:pt x="767079" y="949182"/>
                        <a:pt x="648243" y="1317182"/>
                      </a:cubicBezTo>
                      <a:lnTo>
                        <a:pt x="632233" y="1359576"/>
                      </a:lnTo>
                      <a:lnTo>
                        <a:pt x="505339" y="1045072"/>
                      </a:lnTo>
                      <a:lnTo>
                        <a:pt x="500690" y="1079920"/>
                      </a:lnTo>
                      <a:cubicBezTo>
                        <a:pt x="444023" y="1397165"/>
                        <a:pt x="306071" y="1686250"/>
                        <a:pt x="109149" y="1924865"/>
                      </a:cubicBezTo>
                      <a:lnTo>
                        <a:pt x="0" y="2044959"/>
                      </a:lnTo>
                      <a:lnTo>
                        <a:pt x="0" y="84971"/>
                      </a:lnTo>
                      <a:lnTo>
                        <a:pt x="117961" y="84971"/>
                      </a:lnTo>
                      <a:close/>
                    </a:path>
                  </a:pathLst>
                </a:custGeom>
                <a:solidFill>
                  <a:srgbClr val="D43A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99" name="任意多边形 98"/>
                <p:cNvSpPr>
                  <a:spLocks noChangeAspect="1"/>
                </p:cNvSpPr>
                <p:nvPr/>
              </p:nvSpPr>
              <p:spPr>
                <a:xfrm flipH="1">
                  <a:off x="6590397" y="382604"/>
                  <a:ext cx="701090" cy="2044959"/>
                </a:xfrm>
                <a:custGeom>
                  <a:avLst/>
                  <a:gdLst>
                    <a:gd name="connsiteX0" fmla="*/ 83678 w 701090"/>
                    <a:gd name="connsiteY0" fmla="*/ 0 h 2044959"/>
                    <a:gd name="connsiteX1" fmla="*/ 141520 w 701090"/>
                    <a:gd name="connsiteY1" fmla="*/ 28595 h 2044959"/>
                    <a:gd name="connsiteX2" fmla="*/ 400526 w 701090"/>
                    <a:gd name="connsiteY2" fmla="*/ 229586 h 2044959"/>
                    <a:gd name="connsiteX3" fmla="*/ 648243 w 701090"/>
                    <a:gd name="connsiteY3" fmla="*/ 1317182 h 2044959"/>
                    <a:gd name="connsiteX4" fmla="*/ 632233 w 701090"/>
                    <a:gd name="connsiteY4" fmla="*/ 1359576 h 2044959"/>
                    <a:gd name="connsiteX5" fmla="*/ 505339 w 701090"/>
                    <a:gd name="connsiteY5" fmla="*/ 1045072 h 2044959"/>
                    <a:gd name="connsiteX6" fmla="*/ 500690 w 701090"/>
                    <a:gd name="connsiteY6" fmla="*/ 1079920 h 2044959"/>
                    <a:gd name="connsiteX7" fmla="*/ 109149 w 701090"/>
                    <a:gd name="connsiteY7" fmla="*/ 1924865 h 2044959"/>
                    <a:gd name="connsiteX8" fmla="*/ 0 w 701090"/>
                    <a:gd name="connsiteY8" fmla="*/ 2044959 h 2044959"/>
                    <a:gd name="connsiteX9" fmla="*/ 0 w 701090"/>
                    <a:gd name="connsiteY9" fmla="*/ 84971 h 2044959"/>
                    <a:gd name="connsiteX10" fmla="*/ 117961 w 701090"/>
                    <a:gd name="connsiteY10" fmla="*/ 84971 h 204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01090" h="2044959">
                      <a:moveTo>
                        <a:pt x="83678" y="0"/>
                      </a:moveTo>
                      <a:lnTo>
                        <a:pt x="141520" y="28595"/>
                      </a:lnTo>
                      <a:cubicBezTo>
                        <a:pt x="235194" y="80801"/>
                        <a:pt x="322692" y="147827"/>
                        <a:pt x="400526" y="229586"/>
                      </a:cubicBezTo>
                      <a:cubicBezTo>
                        <a:pt x="685916" y="529367"/>
                        <a:pt x="767079" y="949182"/>
                        <a:pt x="648243" y="1317182"/>
                      </a:cubicBezTo>
                      <a:lnTo>
                        <a:pt x="632233" y="1359576"/>
                      </a:lnTo>
                      <a:lnTo>
                        <a:pt x="505339" y="1045072"/>
                      </a:lnTo>
                      <a:lnTo>
                        <a:pt x="500690" y="1079920"/>
                      </a:lnTo>
                      <a:cubicBezTo>
                        <a:pt x="444023" y="1397165"/>
                        <a:pt x="306071" y="1686250"/>
                        <a:pt x="109149" y="1924865"/>
                      </a:cubicBezTo>
                      <a:lnTo>
                        <a:pt x="0" y="2044959"/>
                      </a:lnTo>
                      <a:lnTo>
                        <a:pt x="0" y="84971"/>
                      </a:lnTo>
                      <a:lnTo>
                        <a:pt x="117961" y="84971"/>
                      </a:lnTo>
                      <a:close/>
                    </a:path>
                  </a:pathLst>
                </a:custGeom>
                <a:solidFill>
                  <a:srgbClr val="FB63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4775013" y="2863216"/>
                <a:ext cx="2641986" cy="1657642"/>
                <a:chOff x="4775007" y="1259500"/>
                <a:chExt cx="2641986" cy="1657642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96" name="任意多边形 95"/>
                <p:cNvSpPr/>
                <p:nvPr/>
              </p:nvSpPr>
              <p:spPr>
                <a:xfrm>
                  <a:off x="6096000" y="1259500"/>
                  <a:ext cx="1320993" cy="1657642"/>
                </a:xfrm>
                <a:custGeom>
                  <a:avLst/>
                  <a:gdLst>
                    <a:gd name="connsiteX0" fmla="*/ 0 w 1320993"/>
                    <a:gd name="connsiteY0" fmla="*/ 0 h 1657642"/>
                    <a:gd name="connsiteX1" fmla="*/ 1320993 w 1320993"/>
                    <a:gd name="connsiteY1" fmla="*/ 0 h 1657642"/>
                    <a:gd name="connsiteX2" fmla="*/ 1320993 w 1320993"/>
                    <a:gd name="connsiteY2" fmla="*/ 1254364 h 1657642"/>
                    <a:gd name="connsiteX3" fmla="*/ 1167768 w 1320993"/>
                    <a:gd name="connsiteY3" fmla="*/ 1485527 h 1657642"/>
                    <a:gd name="connsiteX4" fmla="*/ 1148074 w 1320993"/>
                    <a:gd name="connsiteY4" fmla="*/ 1491641 h 1657642"/>
                    <a:gd name="connsiteX5" fmla="*/ 1145495 w 1320993"/>
                    <a:gd name="connsiteY5" fmla="*/ 1504416 h 1657642"/>
                    <a:gd name="connsiteX6" fmla="*/ 914331 w 1320993"/>
                    <a:gd name="connsiteY6" fmla="*/ 1657642 h 1657642"/>
                    <a:gd name="connsiteX7" fmla="*/ 0 w 1320993"/>
                    <a:gd name="connsiteY7" fmla="*/ 1657642 h 1657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993" h="1657642">
                      <a:moveTo>
                        <a:pt x="0" y="0"/>
                      </a:moveTo>
                      <a:lnTo>
                        <a:pt x="1320993" y="0"/>
                      </a:lnTo>
                      <a:lnTo>
                        <a:pt x="1320993" y="1254364"/>
                      </a:lnTo>
                      <a:cubicBezTo>
                        <a:pt x="1320993" y="1358281"/>
                        <a:pt x="1257812" y="1447442"/>
                        <a:pt x="1167768" y="1485527"/>
                      </a:cubicBezTo>
                      <a:lnTo>
                        <a:pt x="1148074" y="1491641"/>
                      </a:lnTo>
                      <a:lnTo>
                        <a:pt x="1145495" y="1504416"/>
                      </a:lnTo>
                      <a:cubicBezTo>
                        <a:pt x="1107409" y="1594461"/>
                        <a:pt x="1018249" y="1657642"/>
                        <a:pt x="914331" y="1657642"/>
                      </a:cubicBezTo>
                      <a:lnTo>
                        <a:pt x="0" y="1657642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97" name="任意多边形 96"/>
                <p:cNvSpPr/>
                <p:nvPr/>
              </p:nvSpPr>
              <p:spPr>
                <a:xfrm flipH="1">
                  <a:off x="4775007" y="1259500"/>
                  <a:ext cx="1320993" cy="1657642"/>
                </a:xfrm>
                <a:custGeom>
                  <a:avLst/>
                  <a:gdLst>
                    <a:gd name="connsiteX0" fmla="*/ 0 w 1320993"/>
                    <a:gd name="connsiteY0" fmla="*/ 0 h 1657642"/>
                    <a:gd name="connsiteX1" fmla="*/ 1320993 w 1320993"/>
                    <a:gd name="connsiteY1" fmla="*/ 0 h 1657642"/>
                    <a:gd name="connsiteX2" fmla="*/ 1320993 w 1320993"/>
                    <a:gd name="connsiteY2" fmla="*/ 1254364 h 1657642"/>
                    <a:gd name="connsiteX3" fmla="*/ 1167768 w 1320993"/>
                    <a:gd name="connsiteY3" fmla="*/ 1485527 h 1657642"/>
                    <a:gd name="connsiteX4" fmla="*/ 1148074 w 1320993"/>
                    <a:gd name="connsiteY4" fmla="*/ 1491641 h 1657642"/>
                    <a:gd name="connsiteX5" fmla="*/ 1145495 w 1320993"/>
                    <a:gd name="connsiteY5" fmla="*/ 1504416 h 1657642"/>
                    <a:gd name="connsiteX6" fmla="*/ 914331 w 1320993"/>
                    <a:gd name="connsiteY6" fmla="*/ 1657642 h 1657642"/>
                    <a:gd name="connsiteX7" fmla="*/ 0 w 1320993"/>
                    <a:gd name="connsiteY7" fmla="*/ 1657642 h 1657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993" h="1657642">
                      <a:moveTo>
                        <a:pt x="0" y="0"/>
                      </a:moveTo>
                      <a:lnTo>
                        <a:pt x="1320993" y="0"/>
                      </a:lnTo>
                      <a:lnTo>
                        <a:pt x="1320993" y="1254364"/>
                      </a:lnTo>
                      <a:cubicBezTo>
                        <a:pt x="1320993" y="1358281"/>
                        <a:pt x="1257812" y="1447442"/>
                        <a:pt x="1167768" y="1485527"/>
                      </a:cubicBezTo>
                      <a:lnTo>
                        <a:pt x="1148074" y="1491641"/>
                      </a:lnTo>
                      <a:lnTo>
                        <a:pt x="1145495" y="1504416"/>
                      </a:lnTo>
                      <a:cubicBezTo>
                        <a:pt x="1107409" y="1594461"/>
                        <a:pt x="1018249" y="1657642"/>
                        <a:pt x="914331" y="1657642"/>
                      </a:cubicBezTo>
                      <a:lnTo>
                        <a:pt x="0" y="1657642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4467040" y="-510380"/>
                <a:ext cx="3259118" cy="4669532"/>
                <a:chOff x="4467034" y="1037066"/>
                <a:chExt cx="3259118" cy="4669532"/>
              </a:xfrm>
            </p:grpSpPr>
            <p:sp>
              <p:nvSpPr>
                <p:cNvPr id="94" name="任意多边形 93"/>
                <p:cNvSpPr/>
                <p:nvPr/>
              </p:nvSpPr>
              <p:spPr>
                <a:xfrm>
                  <a:off x="6097185" y="1037066"/>
                  <a:ext cx="1628967" cy="4669532"/>
                </a:xfrm>
                <a:custGeom>
                  <a:avLst/>
                  <a:gdLst>
                    <a:gd name="connsiteX0" fmla="*/ 0 w 737043"/>
                    <a:gd name="connsiteY0" fmla="*/ 0 h 2112772"/>
                    <a:gd name="connsiteX1" fmla="*/ 40881 w 737043"/>
                    <a:gd name="connsiteY1" fmla="*/ 30570 h 2112772"/>
                    <a:gd name="connsiteX2" fmla="*/ 737043 w 737043"/>
                    <a:gd name="connsiteY2" fmla="*/ 1506750 h 2112772"/>
                    <a:gd name="connsiteX3" fmla="*/ 688056 w 737043"/>
                    <a:gd name="connsiteY3" fmla="*/ 1938781 h 2112772"/>
                    <a:gd name="connsiteX4" fmla="*/ 637506 w 737043"/>
                    <a:gd name="connsiteY4" fmla="*/ 2112772 h 2112772"/>
                    <a:gd name="connsiteX5" fmla="*/ 0 w 737043"/>
                    <a:gd name="connsiteY5" fmla="*/ 2112772 h 211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7043" h="2112772">
                      <a:moveTo>
                        <a:pt x="0" y="0"/>
                      </a:moveTo>
                      <a:lnTo>
                        <a:pt x="40881" y="30570"/>
                      </a:lnTo>
                      <a:cubicBezTo>
                        <a:pt x="466045" y="381447"/>
                        <a:pt x="737043" y="912451"/>
                        <a:pt x="737043" y="1506750"/>
                      </a:cubicBezTo>
                      <a:cubicBezTo>
                        <a:pt x="737043" y="1655325"/>
                        <a:pt x="720106" y="1799943"/>
                        <a:pt x="688056" y="1938781"/>
                      </a:cubicBezTo>
                      <a:lnTo>
                        <a:pt x="637506" y="2112772"/>
                      </a:lnTo>
                      <a:lnTo>
                        <a:pt x="0" y="211277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95" name="任意多边形 94"/>
                <p:cNvSpPr/>
                <p:nvPr/>
              </p:nvSpPr>
              <p:spPr>
                <a:xfrm flipH="1">
                  <a:off x="4467034" y="1037066"/>
                  <a:ext cx="1628966" cy="4669532"/>
                </a:xfrm>
                <a:custGeom>
                  <a:avLst/>
                  <a:gdLst>
                    <a:gd name="connsiteX0" fmla="*/ 0 w 737043"/>
                    <a:gd name="connsiteY0" fmla="*/ 0 h 2112772"/>
                    <a:gd name="connsiteX1" fmla="*/ 40881 w 737043"/>
                    <a:gd name="connsiteY1" fmla="*/ 30570 h 2112772"/>
                    <a:gd name="connsiteX2" fmla="*/ 737043 w 737043"/>
                    <a:gd name="connsiteY2" fmla="*/ 1506750 h 2112772"/>
                    <a:gd name="connsiteX3" fmla="*/ 688056 w 737043"/>
                    <a:gd name="connsiteY3" fmla="*/ 1938781 h 2112772"/>
                    <a:gd name="connsiteX4" fmla="*/ 637506 w 737043"/>
                    <a:gd name="connsiteY4" fmla="*/ 2112772 h 2112772"/>
                    <a:gd name="connsiteX5" fmla="*/ 0 w 737043"/>
                    <a:gd name="connsiteY5" fmla="*/ 2112772 h 211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7043" h="2112772">
                      <a:moveTo>
                        <a:pt x="0" y="0"/>
                      </a:moveTo>
                      <a:lnTo>
                        <a:pt x="40881" y="30570"/>
                      </a:lnTo>
                      <a:cubicBezTo>
                        <a:pt x="466045" y="381447"/>
                        <a:pt x="737043" y="912451"/>
                        <a:pt x="737043" y="1506750"/>
                      </a:cubicBezTo>
                      <a:cubicBezTo>
                        <a:pt x="737043" y="1655325"/>
                        <a:pt x="720106" y="1799943"/>
                        <a:pt x="688056" y="1938781"/>
                      </a:cubicBezTo>
                      <a:lnTo>
                        <a:pt x="637506" y="2112772"/>
                      </a:lnTo>
                      <a:lnTo>
                        <a:pt x="0" y="2112772"/>
                      </a:lnTo>
                      <a:close/>
                    </a:path>
                  </a:pathLst>
                </a:custGeom>
                <a:solidFill>
                  <a:srgbClr val="FFFB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sp>
          <p:nvSpPr>
            <p:cNvPr id="89" name="任意多边形 88"/>
            <p:cNvSpPr/>
            <p:nvPr/>
          </p:nvSpPr>
          <p:spPr>
            <a:xfrm>
              <a:off x="5396881" y="1108223"/>
              <a:ext cx="1347665" cy="260749"/>
            </a:xfrm>
            <a:custGeom>
              <a:avLst/>
              <a:gdLst>
                <a:gd name="connsiteX0" fmla="*/ 704499 w 1347664"/>
                <a:gd name="connsiteY0" fmla="*/ 100958 h 260748"/>
                <a:gd name="connsiteX1" fmla="*/ 704499 w 1347664"/>
                <a:gd name="connsiteY1" fmla="*/ 257136 h 260748"/>
                <a:gd name="connsiteX2" fmla="*/ 682732 w 1347664"/>
                <a:gd name="connsiteY2" fmla="*/ 258299 h 260748"/>
                <a:gd name="connsiteX3" fmla="*/ 682732 w 1347664"/>
                <a:gd name="connsiteY3" fmla="*/ 101976 h 260748"/>
                <a:gd name="connsiteX4" fmla="*/ 83608 w 1347664"/>
                <a:gd name="connsiteY4" fmla="*/ 22131 h 260748"/>
                <a:gd name="connsiteX5" fmla="*/ 96178 w 1347664"/>
                <a:gd name="connsiteY5" fmla="*/ 26748 h 260748"/>
                <a:gd name="connsiteX6" fmla="*/ 642715 w 1347664"/>
                <a:gd name="connsiteY6" fmla="*/ 103847 h 260748"/>
                <a:gd name="connsiteX7" fmla="*/ 681947 w 1347664"/>
                <a:gd name="connsiteY7" fmla="*/ 102013 h 260748"/>
                <a:gd name="connsiteX8" fmla="*/ 681947 w 1347664"/>
                <a:gd name="connsiteY8" fmla="*/ 258341 h 260748"/>
                <a:gd name="connsiteX9" fmla="*/ 636888 w 1347664"/>
                <a:gd name="connsiteY9" fmla="*/ 260748 h 260748"/>
                <a:gd name="connsiteX10" fmla="*/ 22986 w 1347664"/>
                <a:gd name="connsiteY10" fmla="*/ 161363 h 260748"/>
                <a:gd name="connsiteX11" fmla="*/ 0 w 1347664"/>
                <a:gd name="connsiteY11" fmla="*/ 151311 h 260748"/>
                <a:gd name="connsiteX12" fmla="*/ 25829 w 1347664"/>
                <a:gd name="connsiteY12" fmla="*/ 104432 h 260748"/>
                <a:gd name="connsiteX13" fmla="*/ 1265535 w 1347664"/>
                <a:gd name="connsiteY13" fmla="*/ 0 h 260748"/>
                <a:gd name="connsiteX14" fmla="*/ 1338850 w 1347664"/>
                <a:gd name="connsiteY14" fmla="*/ 104432 h 260748"/>
                <a:gd name="connsiteX15" fmla="*/ 1347664 w 1347664"/>
                <a:gd name="connsiteY15" fmla="*/ 120430 h 260748"/>
                <a:gd name="connsiteX16" fmla="*/ 1293839 w 1347664"/>
                <a:gd name="connsiteY16" fmla="*/ 145138 h 260748"/>
                <a:gd name="connsiteX17" fmla="*/ 858174 w 1347664"/>
                <a:gd name="connsiteY17" fmla="*/ 248925 h 260748"/>
                <a:gd name="connsiteX18" fmla="*/ 705284 w 1347664"/>
                <a:gd name="connsiteY18" fmla="*/ 257094 h 260748"/>
                <a:gd name="connsiteX19" fmla="*/ 705284 w 1347664"/>
                <a:gd name="connsiteY19" fmla="*/ 100921 h 260748"/>
                <a:gd name="connsiteX20" fmla="*/ 837080 w 1347664"/>
                <a:gd name="connsiteY20" fmla="*/ 94758 h 260748"/>
                <a:gd name="connsiteX21" fmla="*/ 1228946 w 1347664"/>
                <a:gd name="connsiteY21" fmla="*/ 14052 h 26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7664" h="260748">
                  <a:moveTo>
                    <a:pt x="704499" y="100958"/>
                  </a:moveTo>
                  <a:lnTo>
                    <a:pt x="704499" y="257136"/>
                  </a:lnTo>
                  <a:lnTo>
                    <a:pt x="682732" y="258299"/>
                  </a:lnTo>
                  <a:lnTo>
                    <a:pt x="682732" y="101976"/>
                  </a:lnTo>
                  <a:close/>
                  <a:moveTo>
                    <a:pt x="83608" y="22131"/>
                  </a:moveTo>
                  <a:lnTo>
                    <a:pt x="96178" y="26748"/>
                  </a:lnTo>
                  <a:cubicBezTo>
                    <a:pt x="257121" y="75796"/>
                    <a:pt x="443737" y="103847"/>
                    <a:pt x="642715" y="103847"/>
                  </a:cubicBezTo>
                  <a:lnTo>
                    <a:pt x="681947" y="102013"/>
                  </a:lnTo>
                  <a:lnTo>
                    <a:pt x="681947" y="258341"/>
                  </a:lnTo>
                  <a:lnTo>
                    <a:pt x="636888" y="260748"/>
                  </a:lnTo>
                  <a:cubicBezTo>
                    <a:pt x="409485" y="260748"/>
                    <a:pt x="198228" y="224110"/>
                    <a:pt x="22986" y="161363"/>
                  </a:cubicBezTo>
                  <a:lnTo>
                    <a:pt x="0" y="151311"/>
                  </a:lnTo>
                  <a:lnTo>
                    <a:pt x="25829" y="104432"/>
                  </a:lnTo>
                  <a:close/>
                  <a:moveTo>
                    <a:pt x="1265535" y="0"/>
                  </a:moveTo>
                  <a:lnTo>
                    <a:pt x="1338850" y="104432"/>
                  </a:lnTo>
                  <a:lnTo>
                    <a:pt x="1347664" y="120430"/>
                  </a:lnTo>
                  <a:lnTo>
                    <a:pt x="1293839" y="145138"/>
                  </a:lnTo>
                  <a:cubicBezTo>
                    <a:pt x="1167013" y="195407"/>
                    <a:pt x="1018997" y="231484"/>
                    <a:pt x="858174" y="248925"/>
                  </a:cubicBezTo>
                  <a:lnTo>
                    <a:pt x="705284" y="257094"/>
                  </a:lnTo>
                  <a:lnTo>
                    <a:pt x="705284" y="100921"/>
                  </a:lnTo>
                  <a:lnTo>
                    <a:pt x="837080" y="94758"/>
                  </a:lnTo>
                  <a:cubicBezTo>
                    <a:pt x="979023" y="81320"/>
                    <a:pt x="1111517" y="53426"/>
                    <a:pt x="1228946" y="14052"/>
                  </a:cubicBezTo>
                  <a:close/>
                </a:path>
              </a:pathLst>
            </a:cu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82" name="任意多边形 81"/>
          <p:cNvSpPr/>
          <p:nvPr/>
        </p:nvSpPr>
        <p:spPr>
          <a:xfrm>
            <a:off x="422033" y="3792350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-267283" y="2934481"/>
            <a:ext cx="13296469" cy="3943545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" name="任意多边形 103"/>
          <p:cNvSpPr>
            <a:spLocks noChangeAspect="1"/>
          </p:cNvSpPr>
          <p:nvPr/>
        </p:nvSpPr>
        <p:spPr>
          <a:xfrm>
            <a:off x="5838095" y="1617785"/>
            <a:ext cx="504000" cy="504000"/>
          </a:xfrm>
          <a:custGeom>
            <a:avLst/>
            <a:gdLst>
              <a:gd name="connsiteX0" fmla="*/ 553992 w 1111348"/>
              <a:gd name="connsiteY0" fmla="*/ 67992 h 1111348"/>
              <a:gd name="connsiteX1" fmla="*/ 67992 w 1111348"/>
              <a:gd name="connsiteY1" fmla="*/ 553992 h 1111348"/>
              <a:gd name="connsiteX2" fmla="*/ 553992 w 1111348"/>
              <a:gd name="connsiteY2" fmla="*/ 1039992 h 1111348"/>
              <a:gd name="connsiteX3" fmla="*/ 1039992 w 1111348"/>
              <a:gd name="connsiteY3" fmla="*/ 553992 h 1111348"/>
              <a:gd name="connsiteX4" fmla="*/ 553992 w 1111348"/>
              <a:gd name="connsiteY4" fmla="*/ 67992 h 1111348"/>
              <a:gd name="connsiteX5" fmla="*/ 555674 w 1111348"/>
              <a:gd name="connsiteY5" fmla="*/ 0 h 1111348"/>
              <a:gd name="connsiteX6" fmla="*/ 1111348 w 1111348"/>
              <a:gd name="connsiteY6" fmla="*/ 555674 h 1111348"/>
              <a:gd name="connsiteX7" fmla="*/ 555674 w 1111348"/>
              <a:gd name="connsiteY7" fmla="*/ 1111348 h 1111348"/>
              <a:gd name="connsiteX8" fmla="*/ 0 w 1111348"/>
              <a:gd name="connsiteY8" fmla="*/ 555674 h 1111348"/>
              <a:gd name="connsiteX9" fmla="*/ 555674 w 1111348"/>
              <a:gd name="connsiteY9" fmla="*/ 0 h 111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1348" h="1111348">
                <a:moveTo>
                  <a:pt x="553992" y="67992"/>
                </a:moveTo>
                <a:cubicBezTo>
                  <a:pt x="285582" y="67992"/>
                  <a:pt x="67992" y="285582"/>
                  <a:pt x="67992" y="553992"/>
                </a:cubicBezTo>
                <a:cubicBezTo>
                  <a:pt x="67992" y="822402"/>
                  <a:pt x="285582" y="1039992"/>
                  <a:pt x="553992" y="1039992"/>
                </a:cubicBezTo>
                <a:cubicBezTo>
                  <a:pt x="822402" y="1039992"/>
                  <a:pt x="1039992" y="822402"/>
                  <a:pt x="1039992" y="553992"/>
                </a:cubicBezTo>
                <a:cubicBezTo>
                  <a:pt x="1039992" y="285582"/>
                  <a:pt x="822402" y="67992"/>
                  <a:pt x="553992" y="67992"/>
                </a:cubicBezTo>
                <a:close/>
                <a:moveTo>
                  <a:pt x="555674" y="0"/>
                </a:moveTo>
                <a:cubicBezTo>
                  <a:pt x="862564" y="0"/>
                  <a:pt x="1111348" y="248784"/>
                  <a:pt x="1111348" y="555674"/>
                </a:cubicBezTo>
                <a:cubicBezTo>
                  <a:pt x="1111348" y="862564"/>
                  <a:pt x="862564" y="1111348"/>
                  <a:pt x="555674" y="1111348"/>
                </a:cubicBezTo>
                <a:cubicBezTo>
                  <a:pt x="248784" y="1111348"/>
                  <a:pt x="0" y="862564"/>
                  <a:pt x="0" y="555674"/>
                </a:cubicBezTo>
                <a:cubicBezTo>
                  <a:pt x="0" y="248784"/>
                  <a:pt x="248784" y="0"/>
                  <a:pt x="555674" y="0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6337" y="5060033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YOUNG FOR YOU</a:t>
            </a:r>
            <a:endParaRPr lang="zh-CN" altLang="en-US" sz="48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5845" y="179588"/>
            <a:ext cx="814691" cy="814688"/>
            <a:chOff x="155845" y="179588"/>
            <a:chExt cx="814691" cy="814688"/>
          </a:xfrm>
        </p:grpSpPr>
        <p:sp>
          <p:nvSpPr>
            <p:cNvPr id="34" name="椭圆 33"/>
            <p:cNvSpPr/>
            <p:nvPr/>
          </p:nvSpPr>
          <p:spPr>
            <a:xfrm>
              <a:off x="155845" y="179588"/>
              <a:ext cx="814691" cy="814688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14376" y="179588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序</a:t>
              </a:r>
              <a:endPara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779424" y="1575108"/>
            <a:ext cx="610717" cy="612000"/>
            <a:chOff x="4011923" y="917922"/>
            <a:chExt cx="4327014" cy="4336103"/>
          </a:xfrm>
        </p:grpSpPr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4018937" y="934025"/>
              <a:ext cx="4320000" cy="4320000"/>
            </a:xfrm>
            <a:prstGeom prst="ellipse">
              <a:avLst/>
            </a:pr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rot="2011872">
              <a:off x="4770727" y="1561426"/>
              <a:ext cx="3561122" cy="3293807"/>
            </a:xfrm>
            <a:custGeom>
              <a:avLst/>
              <a:gdLst>
                <a:gd name="connsiteX0" fmla="*/ 2158543 w 3561122"/>
                <a:gd name="connsiteY0" fmla="*/ 1376057 h 3293807"/>
                <a:gd name="connsiteX1" fmla="*/ 702628 w 3561122"/>
                <a:gd name="connsiteY1" fmla="*/ 2369337 h 3293807"/>
                <a:gd name="connsiteX2" fmla="*/ 1661366 w 3561122"/>
                <a:gd name="connsiteY2" fmla="*/ 2916854 h 3293807"/>
                <a:gd name="connsiteX3" fmla="*/ 2458936 w 3561122"/>
                <a:gd name="connsiteY3" fmla="*/ 2119880 h 3293807"/>
                <a:gd name="connsiteX4" fmla="*/ 958074 w 3561122"/>
                <a:gd name="connsiteY4" fmla="*/ 5671 h 3293807"/>
                <a:gd name="connsiteX5" fmla="*/ 2662098 w 3561122"/>
                <a:gd name="connsiteY5" fmla="*/ 0 h 3293807"/>
                <a:gd name="connsiteX6" fmla="*/ 2765672 w 3561122"/>
                <a:gd name="connsiteY6" fmla="*/ 76266 h 3293807"/>
                <a:gd name="connsiteX7" fmla="*/ 3201432 w 3561122"/>
                <a:gd name="connsiteY7" fmla="*/ 558050 h 3293807"/>
                <a:gd name="connsiteX8" fmla="*/ 2932684 w 3561122"/>
                <a:gd name="connsiteY8" fmla="*/ 3274714 h 3293807"/>
                <a:gd name="connsiteX9" fmla="*/ 2917256 w 3561122"/>
                <a:gd name="connsiteY9" fmla="*/ 3288707 h 3293807"/>
                <a:gd name="connsiteX10" fmla="*/ 2074350 w 3561122"/>
                <a:gd name="connsiteY10" fmla="*/ 3293807 h 3293807"/>
                <a:gd name="connsiteX11" fmla="*/ 926718 w 3561122"/>
                <a:gd name="connsiteY11" fmla="*/ 2550460 h 3293807"/>
                <a:gd name="connsiteX12" fmla="*/ 0 w 3561122"/>
                <a:gd name="connsiteY12" fmla="*/ 2543075 h 3293807"/>
                <a:gd name="connsiteX13" fmla="*/ 290701 w 3561122"/>
                <a:gd name="connsiteY13" fmla="*/ 2186011 h 3293807"/>
                <a:gd name="connsiteX14" fmla="*/ 474955 w 3561122"/>
                <a:gd name="connsiteY14" fmla="*/ 1912920 h 3293807"/>
                <a:gd name="connsiteX15" fmla="*/ 1133594 w 3561122"/>
                <a:gd name="connsiteY15" fmla="*/ 1440068 h 3293807"/>
                <a:gd name="connsiteX16" fmla="*/ 723333 w 3561122"/>
                <a:gd name="connsiteY16" fmla="*/ 677605 h 329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61122" h="3293807">
                  <a:moveTo>
                    <a:pt x="2158543" y="1376057"/>
                  </a:moveTo>
                  <a:lnTo>
                    <a:pt x="702628" y="2369337"/>
                  </a:lnTo>
                  <a:lnTo>
                    <a:pt x="1661366" y="2916854"/>
                  </a:lnTo>
                  <a:lnTo>
                    <a:pt x="2458936" y="2119880"/>
                  </a:lnTo>
                  <a:close/>
                  <a:moveTo>
                    <a:pt x="958074" y="5671"/>
                  </a:moveTo>
                  <a:lnTo>
                    <a:pt x="2662098" y="0"/>
                  </a:lnTo>
                  <a:lnTo>
                    <a:pt x="2765672" y="76266"/>
                  </a:lnTo>
                  <a:cubicBezTo>
                    <a:pt x="2930365" y="210545"/>
                    <a:pt x="3077875" y="371598"/>
                    <a:pt x="3201432" y="558050"/>
                  </a:cubicBezTo>
                  <a:cubicBezTo>
                    <a:pt x="3778027" y="1428162"/>
                    <a:pt x="3641903" y="2563115"/>
                    <a:pt x="2932684" y="3274714"/>
                  </a:cubicBezTo>
                  <a:lnTo>
                    <a:pt x="2917256" y="3288707"/>
                  </a:lnTo>
                  <a:lnTo>
                    <a:pt x="2074350" y="3293807"/>
                  </a:lnTo>
                  <a:lnTo>
                    <a:pt x="926718" y="2550460"/>
                  </a:lnTo>
                  <a:lnTo>
                    <a:pt x="0" y="2543075"/>
                  </a:lnTo>
                  <a:lnTo>
                    <a:pt x="290701" y="2186011"/>
                  </a:lnTo>
                  <a:lnTo>
                    <a:pt x="474955" y="1912920"/>
                  </a:lnTo>
                  <a:lnTo>
                    <a:pt x="1133594" y="1440068"/>
                  </a:lnTo>
                  <a:lnTo>
                    <a:pt x="723333" y="6776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162223" y="2152409"/>
              <a:ext cx="1950718" cy="2675497"/>
            </a:xfrm>
            <a:custGeom>
              <a:avLst/>
              <a:gdLst>
                <a:gd name="connsiteX0" fmla="*/ 1650973 w 1950718"/>
                <a:gd name="connsiteY0" fmla="*/ 1265588 h 2675497"/>
                <a:gd name="connsiteX1" fmla="*/ 1487620 w 1950718"/>
                <a:gd name="connsiteY1" fmla="*/ 1305237 h 2675497"/>
                <a:gd name="connsiteX2" fmla="*/ 1244970 w 1950718"/>
                <a:gd name="connsiteY2" fmla="*/ 1444801 h 2675497"/>
                <a:gd name="connsiteX3" fmla="*/ 1156157 w 1950718"/>
                <a:gd name="connsiteY3" fmla="*/ 1803225 h 2675497"/>
                <a:gd name="connsiteX4" fmla="*/ 1311580 w 1950718"/>
                <a:gd name="connsiteY4" fmla="*/ 1766748 h 2675497"/>
                <a:gd name="connsiteX5" fmla="*/ 1551058 w 1950718"/>
                <a:gd name="connsiteY5" fmla="*/ 1635115 h 2675497"/>
                <a:gd name="connsiteX6" fmla="*/ 1650973 w 1950718"/>
                <a:gd name="connsiteY6" fmla="*/ 1265588 h 2675497"/>
                <a:gd name="connsiteX7" fmla="*/ 299744 w 1950718"/>
                <a:gd name="connsiteY7" fmla="*/ 1265588 h 2675497"/>
                <a:gd name="connsiteX8" fmla="*/ 399659 w 1950718"/>
                <a:gd name="connsiteY8" fmla="*/ 1635115 h 2675497"/>
                <a:gd name="connsiteX9" fmla="*/ 794560 w 1950718"/>
                <a:gd name="connsiteY9" fmla="*/ 1803225 h 2675497"/>
                <a:gd name="connsiteX10" fmla="*/ 783459 w 1950718"/>
                <a:gd name="connsiteY10" fmla="*/ 1666834 h 2675497"/>
                <a:gd name="connsiteX11" fmla="*/ 705747 w 1950718"/>
                <a:gd name="connsiteY11" fmla="*/ 1444801 h 2675497"/>
                <a:gd name="connsiteX12" fmla="*/ 299744 w 1950718"/>
                <a:gd name="connsiteY12" fmla="*/ 1265588 h 2675497"/>
                <a:gd name="connsiteX13" fmla="*/ 975359 w 1950718"/>
                <a:gd name="connsiteY13" fmla="*/ 0 h 2675497"/>
                <a:gd name="connsiteX14" fmla="*/ 1706481 w 1950718"/>
                <a:gd name="connsiteY14" fmla="*/ 275956 h 2675497"/>
                <a:gd name="connsiteX15" fmla="*/ 1950718 w 1950718"/>
                <a:gd name="connsiteY15" fmla="*/ 951570 h 2675497"/>
                <a:gd name="connsiteX16" fmla="*/ 1768334 w 1950718"/>
                <a:gd name="connsiteY16" fmla="*/ 1825428 h 2675497"/>
                <a:gd name="connsiteX17" fmla="*/ 1370260 w 1950718"/>
                <a:gd name="connsiteY17" fmla="*/ 2442363 h 2675497"/>
                <a:gd name="connsiteX18" fmla="*/ 975359 w 1950718"/>
                <a:gd name="connsiteY18" fmla="*/ 2675497 h 2675497"/>
                <a:gd name="connsiteX19" fmla="*/ 580457 w 1950718"/>
                <a:gd name="connsiteY19" fmla="*/ 2442363 h 2675497"/>
                <a:gd name="connsiteX20" fmla="*/ 182384 w 1950718"/>
                <a:gd name="connsiteY20" fmla="*/ 1825428 h 2675497"/>
                <a:gd name="connsiteX21" fmla="*/ 0 w 1950718"/>
                <a:gd name="connsiteY21" fmla="*/ 951570 h 2675497"/>
                <a:gd name="connsiteX22" fmla="*/ 244236 w 1950718"/>
                <a:gd name="connsiteY22" fmla="*/ 275956 h 2675497"/>
                <a:gd name="connsiteX23" fmla="*/ 975359 w 1950718"/>
                <a:gd name="connsiteY23" fmla="*/ 0 h 267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50718" h="2675497">
                  <a:moveTo>
                    <a:pt x="1650973" y="1265588"/>
                  </a:moveTo>
                  <a:cubicBezTo>
                    <a:pt x="1590707" y="1276161"/>
                    <a:pt x="1536256" y="1289378"/>
                    <a:pt x="1487620" y="1305237"/>
                  </a:cubicBezTo>
                  <a:cubicBezTo>
                    <a:pt x="1370260" y="1342243"/>
                    <a:pt x="1289377" y="1388764"/>
                    <a:pt x="1244970" y="1444801"/>
                  </a:cubicBezTo>
                  <a:cubicBezTo>
                    <a:pt x="1189991" y="1515640"/>
                    <a:pt x="1160386" y="1635115"/>
                    <a:pt x="1156157" y="1803225"/>
                  </a:cubicBezTo>
                  <a:cubicBezTo>
                    <a:pt x="1212194" y="1793709"/>
                    <a:pt x="1264002" y="1781551"/>
                    <a:pt x="1311580" y="1766748"/>
                  </a:cubicBezTo>
                  <a:cubicBezTo>
                    <a:pt x="1424711" y="1731857"/>
                    <a:pt x="1504537" y="1687980"/>
                    <a:pt x="1551058" y="1635115"/>
                  </a:cubicBezTo>
                  <a:cubicBezTo>
                    <a:pt x="1622955" y="1553703"/>
                    <a:pt x="1656260" y="1430527"/>
                    <a:pt x="1650973" y="1265588"/>
                  </a:cubicBezTo>
                  <a:close/>
                  <a:moveTo>
                    <a:pt x="299744" y="1265588"/>
                  </a:moveTo>
                  <a:cubicBezTo>
                    <a:pt x="294458" y="1430527"/>
                    <a:pt x="327762" y="1553703"/>
                    <a:pt x="399659" y="1635115"/>
                  </a:cubicBezTo>
                  <a:cubicBezTo>
                    <a:pt x="468384" y="1713355"/>
                    <a:pt x="600017" y="1769392"/>
                    <a:pt x="794560" y="1803225"/>
                  </a:cubicBezTo>
                  <a:cubicBezTo>
                    <a:pt x="793503" y="1754589"/>
                    <a:pt x="789803" y="1709126"/>
                    <a:pt x="783459" y="1666834"/>
                  </a:cubicBezTo>
                  <a:cubicBezTo>
                    <a:pt x="767599" y="1567447"/>
                    <a:pt x="741695" y="1493436"/>
                    <a:pt x="705747" y="1444801"/>
                  </a:cubicBezTo>
                  <a:cubicBezTo>
                    <a:pt x="640195" y="1360217"/>
                    <a:pt x="504860" y="1300479"/>
                    <a:pt x="299744" y="1265588"/>
                  </a:cubicBezTo>
                  <a:close/>
                  <a:moveTo>
                    <a:pt x="975359" y="0"/>
                  </a:moveTo>
                  <a:cubicBezTo>
                    <a:pt x="1288320" y="0"/>
                    <a:pt x="1532027" y="91986"/>
                    <a:pt x="1706481" y="275956"/>
                  </a:cubicBezTo>
                  <a:cubicBezTo>
                    <a:pt x="1869306" y="447238"/>
                    <a:pt x="1950718" y="672443"/>
                    <a:pt x="1950718" y="951570"/>
                  </a:cubicBezTo>
                  <a:cubicBezTo>
                    <a:pt x="1950718" y="1248672"/>
                    <a:pt x="1889923" y="1539958"/>
                    <a:pt x="1768334" y="1825428"/>
                  </a:cubicBezTo>
                  <a:cubicBezTo>
                    <a:pt x="1663661" y="2070722"/>
                    <a:pt x="1530970" y="2276367"/>
                    <a:pt x="1370260" y="2442363"/>
                  </a:cubicBezTo>
                  <a:cubicBezTo>
                    <a:pt x="1219066" y="2597786"/>
                    <a:pt x="1087432" y="2675497"/>
                    <a:pt x="975359" y="2675497"/>
                  </a:cubicBezTo>
                  <a:cubicBezTo>
                    <a:pt x="863285" y="2675497"/>
                    <a:pt x="731651" y="2597786"/>
                    <a:pt x="580457" y="2442363"/>
                  </a:cubicBezTo>
                  <a:cubicBezTo>
                    <a:pt x="419748" y="2276367"/>
                    <a:pt x="287057" y="2070722"/>
                    <a:pt x="182384" y="1825428"/>
                  </a:cubicBezTo>
                  <a:cubicBezTo>
                    <a:pt x="60794" y="1539958"/>
                    <a:pt x="0" y="1248672"/>
                    <a:pt x="0" y="951570"/>
                  </a:cubicBezTo>
                  <a:cubicBezTo>
                    <a:pt x="0" y="672443"/>
                    <a:pt x="81412" y="447238"/>
                    <a:pt x="244236" y="275956"/>
                  </a:cubicBezTo>
                  <a:cubicBezTo>
                    <a:pt x="418690" y="91986"/>
                    <a:pt x="662398" y="0"/>
                    <a:pt x="9753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任意多边形 40"/>
            <p:cNvSpPr>
              <a:spLocks noChangeAspect="1"/>
            </p:cNvSpPr>
            <p:nvPr/>
          </p:nvSpPr>
          <p:spPr>
            <a:xfrm>
              <a:off x="4543320" y="1393942"/>
              <a:ext cx="3164526" cy="1584000"/>
            </a:xfrm>
            <a:custGeom>
              <a:avLst/>
              <a:gdLst>
                <a:gd name="connsiteX0" fmla="*/ 448642 w 1461848"/>
                <a:gd name="connsiteY0" fmla="*/ 0 h 731726"/>
                <a:gd name="connsiteX1" fmla="*/ 730941 w 1461848"/>
                <a:gd name="connsiteY1" fmla="*/ 99914 h 731726"/>
                <a:gd name="connsiteX2" fmla="*/ 1013240 w 1461848"/>
                <a:gd name="connsiteY2" fmla="*/ 0 h 731726"/>
                <a:gd name="connsiteX3" fmla="*/ 1129014 w 1461848"/>
                <a:gd name="connsiteY3" fmla="*/ 550324 h 731726"/>
                <a:gd name="connsiteX4" fmla="*/ 1461848 w 1461848"/>
                <a:gd name="connsiteY4" fmla="*/ 731726 h 731726"/>
                <a:gd name="connsiteX5" fmla="*/ 0 w 1461848"/>
                <a:gd name="connsiteY5" fmla="*/ 731726 h 731726"/>
                <a:gd name="connsiteX6" fmla="*/ 326524 w 1461848"/>
                <a:gd name="connsiteY6" fmla="*/ 550324 h 73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848" h="731726">
                  <a:moveTo>
                    <a:pt x="448642" y="0"/>
                  </a:moveTo>
                  <a:lnTo>
                    <a:pt x="730941" y="99914"/>
                  </a:lnTo>
                  <a:lnTo>
                    <a:pt x="1013240" y="0"/>
                  </a:lnTo>
                  <a:lnTo>
                    <a:pt x="1129014" y="550324"/>
                  </a:lnTo>
                  <a:lnTo>
                    <a:pt x="1461848" y="731726"/>
                  </a:lnTo>
                  <a:lnTo>
                    <a:pt x="0" y="731726"/>
                  </a:lnTo>
                  <a:lnTo>
                    <a:pt x="326524" y="5503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5243937" y="2368509"/>
              <a:ext cx="1735141" cy="202706"/>
            </a:xfrm>
            <a:custGeom>
              <a:avLst/>
              <a:gdLst>
                <a:gd name="connsiteX0" fmla="*/ 44981 w 1735141"/>
                <a:gd name="connsiteY0" fmla="*/ 0 h 202706"/>
                <a:gd name="connsiteX1" fmla="*/ 1692497 w 1735141"/>
                <a:gd name="connsiteY1" fmla="*/ 0 h 202706"/>
                <a:gd name="connsiteX2" fmla="*/ 1735141 w 1735141"/>
                <a:gd name="connsiteY2" fmla="*/ 202706 h 202706"/>
                <a:gd name="connsiteX3" fmla="*/ 0 w 1735141"/>
                <a:gd name="connsiteY3" fmla="*/ 202706 h 20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141" h="202706">
                  <a:moveTo>
                    <a:pt x="44981" y="0"/>
                  </a:moveTo>
                  <a:lnTo>
                    <a:pt x="1692497" y="0"/>
                  </a:lnTo>
                  <a:lnTo>
                    <a:pt x="1735141" y="202706"/>
                  </a:lnTo>
                  <a:lnTo>
                    <a:pt x="0" y="202706"/>
                  </a:ln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3" name="任意多边形 42"/>
            <p:cNvSpPr>
              <a:spLocks noChangeAspect="1"/>
            </p:cNvSpPr>
            <p:nvPr/>
          </p:nvSpPr>
          <p:spPr>
            <a:xfrm>
              <a:off x="4011923" y="917922"/>
              <a:ext cx="4320000" cy="4320000"/>
            </a:xfrm>
            <a:custGeom>
              <a:avLst/>
              <a:gdLst>
                <a:gd name="connsiteX0" fmla="*/ 2172331 w 4320000"/>
                <a:gd name="connsiteY0" fmla="*/ 195257 h 4320000"/>
                <a:gd name="connsiteX1" fmla="*/ 192331 w 4320000"/>
                <a:gd name="connsiteY1" fmla="*/ 2175257 h 4320000"/>
                <a:gd name="connsiteX2" fmla="*/ 2172331 w 4320000"/>
                <a:gd name="connsiteY2" fmla="*/ 4155257 h 4320000"/>
                <a:gd name="connsiteX3" fmla="*/ 4152331 w 4320000"/>
                <a:gd name="connsiteY3" fmla="*/ 2175257 h 4320000"/>
                <a:gd name="connsiteX4" fmla="*/ 2172331 w 4320000"/>
                <a:gd name="connsiteY4" fmla="*/ 195257 h 4320000"/>
                <a:gd name="connsiteX5" fmla="*/ 2160000 w 4320000"/>
                <a:gd name="connsiteY5" fmla="*/ 0 h 4320000"/>
                <a:gd name="connsiteX6" fmla="*/ 4320000 w 4320000"/>
                <a:gd name="connsiteY6" fmla="*/ 2160000 h 4320000"/>
                <a:gd name="connsiteX7" fmla="*/ 2160000 w 4320000"/>
                <a:gd name="connsiteY7" fmla="*/ 4320000 h 4320000"/>
                <a:gd name="connsiteX8" fmla="*/ 0 w 4320000"/>
                <a:gd name="connsiteY8" fmla="*/ 2160000 h 4320000"/>
                <a:gd name="connsiteX9" fmla="*/ 2160000 w 4320000"/>
                <a:gd name="connsiteY9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20000" h="4320000">
                  <a:moveTo>
                    <a:pt x="2172331" y="195257"/>
                  </a:moveTo>
                  <a:cubicBezTo>
                    <a:pt x="1078807" y="195257"/>
                    <a:pt x="192331" y="1081733"/>
                    <a:pt x="192331" y="2175257"/>
                  </a:cubicBezTo>
                  <a:cubicBezTo>
                    <a:pt x="192331" y="3268781"/>
                    <a:pt x="1078807" y="4155257"/>
                    <a:pt x="2172331" y="4155257"/>
                  </a:cubicBezTo>
                  <a:cubicBezTo>
                    <a:pt x="3265855" y="4155257"/>
                    <a:pt x="4152331" y="3268781"/>
                    <a:pt x="4152331" y="2175257"/>
                  </a:cubicBezTo>
                  <a:cubicBezTo>
                    <a:pt x="4152331" y="1081733"/>
                    <a:pt x="3265855" y="195257"/>
                    <a:pt x="2172331" y="195257"/>
                  </a:cubicBezTo>
                  <a:close/>
                  <a:moveTo>
                    <a:pt x="2160000" y="0"/>
                  </a:moveTo>
                  <a:cubicBezTo>
                    <a:pt x="3352935" y="0"/>
                    <a:pt x="4320000" y="967065"/>
                    <a:pt x="4320000" y="2160000"/>
                  </a:cubicBezTo>
                  <a:cubicBezTo>
                    <a:pt x="4320000" y="3352935"/>
                    <a:pt x="3352935" y="4320000"/>
                    <a:pt x="2160000" y="4320000"/>
                  </a:cubicBezTo>
                  <a:cubicBezTo>
                    <a:pt x="967065" y="4320000"/>
                    <a:pt x="0" y="3352935"/>
                    <a:pt x="0" y="2160000"/>
                  </a:cubicBezTo>
                  <a:cubicBezTo>
                    <a:pt x="0" y="967065"/>
                    <a:pt x="967065" y="0"/>
                    <a:pt x="216000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46674" y="5712466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2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178359" y="2651399"/>
            <a:ext cx="682656" cy="3960000"/>
            <a:chOff x="5754671" y="464595"/>
            <a:chExt cx="682656" cy="5029200"/>
          </a:xfrm>
        </p:grpSpPr>
        <p:sp>
          <p:nvSpPr>
            <p:cNvPr id="30" name="任意多边形 29"/>
            <p:cNvSpPr/>
            <p:nvPr/>
          </p:nvSpPr>
          <p:spPr>
            <a:xfrm rot="5400000">
              <a:off x="3410735" y="2808531"/>
              <a:ext cx="5029200" cy="341328"/>
            </a:xfrm>
            <a:custGeom>
              <a:avLst/>
              <a:gdLst>
                <a:gd name="connsiteX0" fmla="*/ 0 w 5029200"/>
                <a:gd name="connsiteY0" fmla="*/ 341328 h 341328"/>
                <a:gd name="connsiteX1" fmla="*/ 0 w 5029200"/>
                <a:gd name="connsiteY1" fmla="*/ 0 h 341328"/>
                <a:gd name="connsiteX2" fmla="*/ 5027506 w 5029200"/>
                <a:gd name="connsiteY2" fmla="*/ 0 h 341328"/>
                <a:gd name="connsiteX3" fmla="*/ 5029200 w 5029200"/>
                <a:gd name="connsiteY3" fmla="*/ 1694 h 341328"/>
                <a:gd name="connsiteX4" fmla="*/ 4689566 w 5029200"/>
                <a:gd name="connsiteY4" fmla="*/ 341328 h 3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9200" h="341328">
                  <a:moveTo>
                    <a:pt x="0" y="341328"/>
                  </a:moveTo>
                  <a:lnTo>
                    <a:pt x="0" y="0"/>
                  </a:lnTo>
                  <a:lnTo>
                    <a:pt x="5027506" y="0"/>
                  </a:lnTo>
                  <a:lnTo>
                    <a:pt x="5029200" y="1694"/>
                  </a:lnTo>
                  <a:lnTo>
                    <a:pt x="4689566" y="3413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>
              <a:off x="3752063" y="2808531"/>
              <a:ext cx="5029200" cy="341328"/>
            </a:xfrm>
            <a:custGeom>
              <a:avLst/>
              <a:gdLst>
                <a:gd name="connsiteX0" fmla="*/ 0 w 5029200"/>
                <a:gd name="connsiteY0" fmla="*/ 341328 h 341328"/>
                <a:gd name="connsiteX1" fmla="*/ 0 w 5029200"/>
                <a:gd name="connsiteY1" fmla="*/ 0 h 341328"/>
                <a:gd name="connsiteX2" fmla="*/ 5027506 w 5029200"/>
                <a:gd name="connsiteY2" fmla="*/ 0 h 341328"/>
                <a:gd name="connsiteX3" fmla="*/ 5029200 w 5029200"/>
                <a:gd name="connsiteY3" fmla="*/ 1694 h 341328"/>
                <a:gd name="connsiteX4" fmla="*/ 4689566 w 5029200"/>
                <a:gd name="connsiteY4" fmla="*/ 341328 h 3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9200" h="341328">
                  <a:moveTo>
                    <a:pt x="0" y="341328"/>
                  </a:moveTo>
                  <a:lnTo>
                    <a:pt x="0" y="0"/>
                  </a:lnTo>
                  <a:lnTo>
                    <a:pt x="5027506" y="0"/>
                  </a:lnTo>
                  <a:lnTo>
                    <a:pt x="5029200" y="1694"/>
                  </a:lnTo>
                  <a:lnTo>
                    <a:pt x="4689566" y="3413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0" name="组合 49"/>
          <p:cNvGrpSpPr>
            <a:grpSpLocks noChangeAspect="1"/>
          </p:cNvGrpSpPr>
          <p:nvPr/>
        </p:nvGrpSpPr>
        <p:grpSpPr>
          <a:xfrm rot="20899824">
            <a:off x="9134033" y="356377"/>
            <a:ext cx="1910838" cy="1980000"/>
            <a:chOff x="3213462" y="3474720"/>
            <a:chExt cx="2886892" cy="2991394"/>
          </a:xfrm>
        </p:grpSpPr>
        <p:sp>
          <p:nvSpPr>
            <p:cNvPr id="51" name="矩形 50"/>
            <p:cNvSpPr/>
            <p:nvPr/>
          </p:nvSpPr>
          <p:spPr>
            <a:xfrm>
              <a:off x="3213462" y="3474720"/>
              <a:ext cx="2886892" cy="29913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5BB7D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57154" y="3579223"/>
              <a:ext cx="2630895" cy="257338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5BB7D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672149" y="4331175"/>
              <a:ext cx="2000905" cy="10694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F4E7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.JPG</a:t>
              </a:r>
              <a:endParaRPr lang="zh-CN" altLang="en-US" sz="4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2" name="组合 41"/>
          <p:cNvGrpSpPr>
            <a:grpSpLocks noChangeAspect="1"/>
          </p:cNvGrpSpPr>
          <p:nvPr/>
        </p:nvGrpSpPr>
        <p:grpSpPr>
          <a:xfrm rot="274287">
            <a:off x="4969516" y="126909"/>
            <a:ext cx="2466713" cy="2556000"/>
            <a:chOff x="3213462" y="3474720"/>
            <a:chExt cx="2886892" cy="2991394"/>
          </a:xfrm>
        </p:grpSpPr>
        <p:sp>
          <p:nvSpPr>
            <p:cNvPr id="43" name="矩形 42"/>
            <p:cNvSpPr/>
            <p:nvPr/>
          </p:nvSpPr>
          <p:spPr>
            <a:xfrm>
              <a:off x="3213462" y="3474720"/>
              <a:ext cx="2886892" cy="29913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5BB7D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357154" y="3579223"/>
              <a:ext cx="2630895" cy="257338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5BB7D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13748" y="4163516"/>
              <a:ext cx="1917707" cy="14047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7200" dirty="0" smtClean="0">
                  <a:solidFill>
                    <a:srgbClr val="1F4E7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.</a:t>
              </a:r>
              <a:r>
                <a:rPr lang="en-US" altLang="zh-CN" sz="4800" dirty="0" smtClean="0">
                  <a:solidFill>
                    <a:srgbClr val="1F4E7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JPG</a:t>
              </a:r>
              <a:endParaRPr lang="zh-CN" altLang="en-US" sz="48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8" name="组合 37"/>
          <p:cNvGrpSpPr>
            <a:grpSpLocks noChangeAspect="1"/>
          </p:cNvGrpSpPr>
          <p:nvPr/>
        </p:nvGrpSpPr>
        <p:grpSpPr>
          <a:xfrm rot="274287">
            <a:off x="2893157" y="93831"/>
            <a:ext cx="2466713" cy="2556000"/>
            <a:chOff x="3213462" y="3474720"/>
            <a:chExt cx="2886892" cy="2991394"/>
          </a:xfrm>
        </p:grpSpPr>
        <p:sp>
          <p:nvSpPr>
            <p:cNvPr id="39" name="矩形 38"/>
            <p:cNvSpPr/>
            <p:nvPr/>
          </p:nvSpPr>
          <p:spPr>
            <a:xfrm>
              <a:off x="3213462" y="3474720"/>
              <a:ext cx="2886892" cy="29913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5BB7D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57154" y="3579223"/>
              <a:ext cx="2630895" cy="257338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5BB7D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713748" y="4163516"/>
              <a:ext cx="1917707" cy="14047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7200" dirty="0" smtClean="0">
                  <a:solidFill>
                    <a:srgbClr val="1F4E7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.</a:t>
              </a:r>
              <a:r>
                <a:rPr lang="en-US" altLang="zh-CN" sz="4800" dirty="0" smtClean="0">
                  <a:solidFill>
                    <a:srgbClr val="1F4E7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JPG</a:t>
              </a:r>
              <a:endParaRPr lang="zh-CN" altLang="en-US" sz="48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 rot="20650031">
            <a:off x="654584" y="212463"/>
            <a:ext cx="2466713" cy="2556000"/>
            <a:chOff x="3213462" y="3474720"/>
            <a:chExt cx="2886892" cy="2991394"/>
          </a:xfrm>
        </p:grpSpPr>
        <p:sp>
          <p:nvSpPr>
            <p:cNvPr id="34" name="矩形 33"/>
            <p:cNvSpPr/>
            <p:nvPr/>
          </p:nvSpPr>
          <p:spPr>
            <a:xfrm>
              <a:off x="3213462" y="3474720"/>
              <a:ext cx="2886892" cy="29913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5BB7D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57154" y="3579223"/>
              <a:ext cx="2630895" cy="257338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5BB7D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713748" y="4163516"/>
              <a:ext cx="1917707" cy="14047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7200" dirty="0" smtClean="0">
                  <a:solidFill>
                    <a:srgbClr val="1F4E7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.</a:t>
              </a:r>
              <a:r>
                <a:rPr lang="en-US" altLang="zh-CN" sz="4800" dirty="0" smtClean="0">
                  <a:solidFill>
                    <a:srgbClr val="1F4E7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JPG</a:t>
              </a:r>
              <a:endParaRPr lang="zh-CN" altLang="en-US" sz="48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3" name="任意多边形 32"/>
          <p:cNvSpPr/>
          <p:nvPr/>
        </p:nvSpPr>
        <p:spPr>
          <a:xfrm>
            <a:off x="1198507" y="1425148"/>
            <a:ext cx="11520000" cy="183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6" name="组合 45"/>
          <p:cNvGrpSpPr>
            <a:grpSpLocks noChangeAspect="1"/>
          </p:cNvGrpSpPr>
          <p:nvPr/>
        </p:nvGrpSpPr>
        <p:grpSpPr>
          <a:xfrm rot="775459">
            <a:off x="7074400" y="719762"/>
            <a:ext cx="1910838" cy="1980000"/>
            <a:chOff x="3213462" y="3474720"/>
            <a:chExt cx="2886892" cy="2991394"/>
          </a:xfrm>
        </p:grpSpPr>
        <p:sp>
          <p:nvSpPr>
            <p:cNvPr id="47" name="矩形 46"/>
            <p:cNvSpPr/>
            <p:nvPr/>
          </p:nvSpPr>
          <p:spPr>
            <a:xfrm>
              <a:off x="3213462" y="3474720"/>
              <a:ext cx="2886892" cy="29913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5BB7D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357154" y="3579223"/>
              <a:ext cx="2630895" cy="257338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5BB7D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672150" y="4331173"/>
              <a:ext cx="2000905" cy="10694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F4E7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.JPG</a:t>
              </a:r>
              <a:endParaRPr lang="zh-CN" altLang="en-US" sz="4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2" name="任意多边形 31"/>
          <p:cNvSpPr/>
          <p:nvPr/>
        </p:nvSpPr>
        <p:spPr>
          <a:xfrm>
            <a:off x="-142856" y="1413267"/>
            <a:ext cx="12853037" cy="2376000"/>
          </a:xfrm>
          <a:custGeom>
            <a:avLst/>
            <a:gdLst>
              <a:gd name="connsiteX0" fmla="*/ 4585060 w 12853037"/>
              <a:gd name="connsiteY0" fmla="*/ 0 h 2824841"/>
              <a:gd name="connsiteX1" fmla="*/ 5348113 w 12853037"/>
              <a:gd name="connsiteY1" fmla="*/ 621903 h 2824841"/>
              <a:gd name="connsiteX2" fmla="*/ 5354140 w 12853037"/>
              <a:gd name="connsiteY2" fmla="*/ 681691 h 2824841"/>
              <a:gd name="connsiteX3" fmla="*/ 5408360 w 12853037"/>
              <a:gd name="connsiteY3" fmla="*/ 648751 h 2824841"/>
              <a:gd name="connsiteX4" fmla="*/ 5868216 w 12853037"/>
              <a:gd name="connsiteY4" fmla="*/ 532312 h 2824841"/>
              <a:gd name="connsiteX5" fmla="*/ 6693290 w 12853037"/>
              <a:gd name="connsiteY5" fmla="*/ 996801 h 2824841"/>
              <a:gd name="connsiteX6" fmla="*/ 6704848 w 12853037"/>
              <a:gd name="connsiteY6" fmla="*/ 1020077 h 2824841"/>
              <a:gd name="connsiteX7" fmla="*/ 6783871 w 12853037"/>
              <a:gd name="connsiteY7" fmla="*/ 977185 h 2824841"/>
              <a:gd name="connsiteX8" fmla="*/ 6991070 w 12853037"/>
              <a:gd name="connsiteY8" fmla="*/ 935353 h 2824841"/>
              <a:gd name="connsiteX9" fmla="*/ 7348984 w 12853037"/>
              <a:gd name="connsiteY9" fmla="*/ 1073638 h 2824841"/>
              <a:gd name="connsiteX10" fmla="*/ 7392105 w 12853037"/>
              <a:gd name="connsiteY10" fmla="*/ 1118867 h 2824841"/>
              <a:gd name="connsiteX11" fmla="*/ 7434540 w 12853037"/>
              <a:gd name="connsiteY11" fmla="*/ 1095834 h 2824841"/>
              <a:gd name="connsiteX12" fmla="*/ 7575638 w 12853037"/>
              <a:gd name="connsiteY12" fmla="*/ 1067348 h 2824841"/>
              <a:gd name="connsiteX13" fmla="*/ 7778311 w 12853037"/>
              <a:gd name="connsiteY13" fmla="*/ 1129256 h 2824841"/>
              <a:gd name="connsiteX14" fmla="*/ 7844607 w 12853037"/>
              <a:gd name="connsiteY14" fmla="*/ 1189495 h 2824841"/>
              <a:gd name="connsiteX15" fmla="*/ 7883832 w 12853037"/>
              <a:gd name="connsiteY15" fmla="*/ 1177319 h 2824841"/>
              <a:gd name="connsiteX16" fmla="*/ 7938130 w 12853037"/>
              <a:gd name="connsiteY16" fmla="*/ 1171845 h 2824841"/>
              <a:gd name="connsiteX17" fmla="*/ 8088767 w 12853037"/>
              <a:gd name="connsiteY17" fmla="*/ 1217858 h 2824841"/>
              <a:gd name="connsiteX18" fmla="*/ 8108581 w 12853037"/>
              <a:gd name="connsiteY18" fmla="*/ 1234206 h 2824841"/>
              <a:gd name="connsiteX19" fmla="*/ 8159876 w 12853037"/>
              <a:gd name="connsiteY19" fmla="*/ 1068961 h 2824841"/>
              <a:gd name="connsiteX20" fmla="*/ 8979347 w 12853037"/>
              <a:gd name="connsiteY20" fmla="*/ 525779 h 2824841"/>
              <a:gd name="connsiteX21" fmla="*/ 9739953 w 12853037"/>
              <a:gd name="connsiteY21" fmla="*/ 953975 h 2824841"/>
              <a:gd name="connsiteX22" fmla="*/ 9778006 w 12853037"/>
              <a:gd name="connsiteY22" fmla="*/ 1030607 h 2824841"/>
              <a:gd name="connsiteX23" fmla="*/ 9829700 w 12853037"/>
              <a:gd name="connsiteY23" fmla="*/ 987956 h 2824841"/>
              <a:gd name="connsiteX24" fmla="*/ 10172968 w 12853037"/>
              <a:gd name="connsiteY24" fmla="*/ 883102 h 2824841"/>
              <a:gd name="connsiteX25" fmla="*/ 10439143 w 12853037"/>
              <a:gd name="connsiteY25" fmla="*/ 943645 h 2824841"/>
              <a:gd name="connsiteX26" fmla="*/ 10470175 w 12853037"/>
              <a:gd name="connsiteY26" fmla="*/ 961481 h 2824841"/>
              <a:gd name="connsiteX27" fmla="*/ 10558797 w 12853037"/>
              <a:gd name="connsiteY27" fmla="*/ 888361 h 2824841"/>
              <a:gd name="connsiteX28" fmla="*/ 10940408 w 12853037"/>
              <a:gd name="connsiteY28" fmla="*/ 771795 h 2824841"/>
              <a:gd name="connsiteX29" fmla="*/ 11175086 w 12853037"/>
              <a:gd name="connsiteY29" fmla="*/ 813211 h 2824841"/>
              <a:gd name="connsiteX30" fmla="*/ 11256679 w 12853037"/>
              <a:gd name="connsiteY30" fmla="*/ 851276 h 2824841"/>
              <a:gd name="connsiteX31" fmla="*/ 11284329 w 12853037"/>
              <a:gd name="connsiteY31" fmla="*/ 762205 h 2824841"/>
              <a:gd name="connsiteX32" fmla="*/ 12036603 w 12853037"/>
              <a:gd name="connsiteY32" fmla="*/ 263564 h 2824841"/>
              <a:gd name="connsiteX33" fmla="*/ 12853037 w 12853037"/>
              <a:gd name="connsiteY33" fmla="*/ 1079998 h 2824841"/>
              <a:gd name="connsiteX34" fmla="*/ 12555931 w 12853037"/>
              <a:gd name="connsiteY34" fmla="*/ 1709998 h 2824841"/>
              <a:gd name="connsiteX35" fmla="*/ 12473626 w 12853037"/>
              <a:gd name="connsiteY35" fmla="*/ 1768514 h 2824841"/>
              <a:gd name="connsiteX36" fmla="*/ 12531248 w 12853037"/>
              <a:gd name="connsiteY36" fmla="*/ 1816057 h 2824841"/>
              <a:gd name="connsiteX37" fmla="*/ 12672811 w 12853037"/>
              <a:gd name="connsiteY37" fmla="*/ 2157820 h 2824841"/>
              <a:gd name="connsiteX38" fmla="*/ 12189485 w 12853037"/>
              <a:gd name="connsiteY38" fmla="*/ 2641146 h 2824841"/>
              <a:gd name="connsiteX39" fmla="*/ 11847722 w 12853037"/>
              <a:gd name="connsiteY39" fmla="*/ 2499583 h 2824841"/>
              <a:gd name="connsiteX40" fmla="*/ 11828105 w 12853037"/>
              <a:gd name="connsiteY40" fmla="*/ 2475808 h 2824841"/>
              <a:gd name="connsiteX41" fmla="*/ 11773970 w 12853037"/>
              <a:gd name="connsiteY41" fmla="*/ 2505192 h 2824841"/>
              <a:gd name="connsiteX42" fmla="*/ 11585837 w 12853037"/>
              <a:gd name="connsiteY42" fmla="*/ 2543174 h 2824841"/>
              <a:gd name="connsiteX43" fmla="*/ 11112331 w 12853037"/>
              <a:gd name="connsiteY43" fmla="*/ 2157255 h 2824841"/>
              <a:gd name="connsiteX44" fmla="*/ 11111811 w 12853037"/>
              <a:gd name="connsiteY44" fmla="*/ 2152106 h 2824841"/>
              <a:gd name="connsiteX45" fmla="*/ 11082737 w 12853037"/>
              <a:gd name="connsiteY45" fmla="*/ 2152106 h 2824841"/>
              <a:gd name="connsiteX46" fmla="*/ 11055486 w 12853037"/>
              <a:gd name="connsiteY46" fmla="*/ 2202312 h 2824841"/>
              <a:gd name="connsiteX47" fmla="*/ 10730528 w 12853037"/>
              <a:gd name="connsiteY47" fmla="*/ 2375091 h 2824841"/>
              <a:gd name="connsiteX48" fmla="*/ 10453423 w 12853037"/>
              <a:gd name="connsiteY48" fmla="*/ 2260311 h 2824841"/>
              <a:gd name="connsiteX49" fmla="*/ 10417698 w 12853037"/>
              <a:gd name="connsiteY49" fmla="*/ 2217012 h 2824841"/>
              <a:gd name="connsiteX50" fmla="*/ 10349432 w 12853037"/>
              <a:gd name="connsiteY50" fmla="*/ 2329531 h 2824841"/>
              <a:gd name="connsiteX51" fmla="*/ 9929303 w 12853037"/>
              <a:gd name="connsiteY51" fmla="*/ 2527662 h 2824841"/>
              <a:gd name="connsiteX52" fmla="*/ 9427633 w 12853037"/>
              <a:gd name="connsiteY52" fmla="*/ 2195133 h 2824841"/>
              <a:gd name="connsiteX53" fmla="*/ 9423846 w 12853037"/>
              <a:gd name="connsiteY53" fmla="*/ 2182935 h 2824841"/>
              <a:gd name="connsiteX54" fmla="*/ 9364922 w 12853037"/>
              <a:gd name="connsiteY54" fmla="*/ 2216802 h 2824841"/>
              <a:gd name="connsiteX55" fmla="*/ 8979347 w 12853037"/>
              <a:gd name="connsiteY55" fmla="*/ 2304503 h 2824841"/>
              <a:gd name="connsiteX56" fmla="*/ 8714878 w 12853037"/>
              <a:gd name="connsiteY56" fmla="*/ 2264519 h 2824841"/>
              <a:gd name="connsiteX57" fmla="*/ 8708328 w 12853037"/>
              <a:gd name="connsiteY57" fmla="*/ 2261939 h 2824841"/>
              <a:gd name="connsiteX58" fmla="*/ 8677072 w 12853037"/>
              <a:gd name="connsiteY58" fmla="*/ 2319523 h 2824841"/>
              <a:gd name="connsiteX59" fmla="*/ 8390026 w 12853037"/>
              <a:gd name="connsiteY59" fmla="*/ 2472144 h 2824841"/>
              <a:gd name="connsiteX60" fmla="*/ 8071063 w 12853037"/>
              <a:gd name="connsiteY60" fmla="*/ 2260721 h 2824841"/>
              <a:gd name="connsiteX61" fmla="*/ 8067314 w 12853037"/>
              <a:gd name="connsiteY61" fmla="*/ 2242153 h 2824841"/>
              <a:gd name="connsiteX62" fmla="*/ 8031719 w 12853037"/>
              <a:gd name="connsiteY62" fmla="*/ 2332817 h 2824841"/>
              <a:gd name="connsiteX63" fmla="*/ 7660957 w 12853037"/>
              <a:gd name="connsiteY63" fmla="*/ 2541544 h 2824841"/>
              <a:gd name="connsiteX64" fmla="*/ 7354408 w 12853037"/>
              <a:gd name="connsiteY64" fmla="*/ 2414568 h 2824841"/>
              <a:gd name="connsiteX65" fmla="*/ 7333301 w 12853037"/>
              <a:gd name="connsiteY65" fmla="*/ 2388985 h 2824841"/>
              <a:gd name="connsiteX66" fmla="*/ 7295913 w 12853037"/>
              <a:gd name="connsiteY66" fmla="*/ 2440264 h 2824841"/>
              <a:gd name="connsiteX67" fmla="*/ 6856367 w 12853037"/>
              <a:gd name="connsiteY67" fmla="*/ 2641145 h 2824841"/>
              <a:gd name="connsiteX68" fmla="*/ 6374346 w 12853037"/>
              <a:gd name="connsiteY68" fmla="*/ 2384857 h 2824841"/>
              <a:gd name="connsiteX69" fmla="*/ 6346750 w 12853037"/>
              <a:gd name="connsiteY69" fmla="*/ 2334015 h 2824841"/>
              <a:gd name="connsiteX70" fmla="*/ 6328069 w 12853037"/>
              <a:gd name="connsiteY70" fmla="*/ 2345364 h 2824841"/>
              <a:gd name="connsiteX71" fmla="*/ 5868216 w 12853037"/>
              <a:gd name="connsiteY71" fmla="*/ 2461803 h 2824841"/>
              <a:gd name="connsiteX72" fmla="*/ 5408360 w 12853037"/>
              <a:gd name="connsiteY72" fmla="*/ 2345364 h 2824841"/>
              <a:gd name="connsiteX73" fmla="*/ 5358418 w 12853037"/>
              <a:gd name="connsiteY73" fmla="*/ 2315022 h 2824841"/>
              <a:gd name="connsiteX74" fmla="*/ 5348815 w 12853037"/>
              <a:gd name="connsiteY74" fmla="*/ 2345953 h 2824841"/>
              <a:gd name="connsiteX75" fmla="*/ 4903471 w 12853037"/>
              <a:gd name="connsiteY75" fmla="*/ 2641146 h 2824841"/>
              <a:gd name="connsiteX76" fmla="*/ 4502690 w 12853037"/>
              <a:gd name="connsiteY76" fmla="*/ 2428052 h 2824841"/>
              <a:gd name="connsiteX77" fmla="*/ 4477674 w 12853037"/>
              <a:gd name="connsiteY77" fmla="*/ 2381968 h 2824841"/>
              <a:gd name="connsiteX78" fmla="*/ 4460203 w 12853037"/>
              <a:gd name="connsiteY78" fmla="*/ 2394385 h 2824841"/>
              <a:gd name="connsiteX79" fmla="*/ 4211141 w 12853037"/>
              <a:gd name="connsiteY79" fmla="*/ 2457450 h 2824841"/>
              <a:gd name="connsiteX80" fmla="*/ 3777863 w 12853037"/>
              <a:gd name="connsiteY80" fmla="*/ 2227078 h 2824841"/>
              <a:gd name="connsiteX81" fmla="*/ 3767068 w 12853037"/>
              <a:gd name="connsiteY81" fmla="*/ 2207190 h 2824841"/>
              <a:gd name="connsiteX82" fmla="*/ 3724794 w 12853037"/>
              <a:gd name="connsiteY82" fmla="*/ 2276867 h 2824841"/>
              <a:gd name="connsiteX83" fmla="*/ 3434786 w 12853037"/>
              <a:gd name="connsiteY83" fmla="*/ 2413633 h 2824841"/>
              <a:gd name="connsiteX84" fmla="*/ 3088491 w 12853037"/>
              <a:gd name="connsiteY84" fmla="*/ 2184094 h 2824841"/>
              <a:gd name="connsiteX85" fmla="*/ 3084921 w 12853037"/>
              <a:gd name="connsiteY85" fmla="*/ 2166412 h 2824841"/>
              <a:gd name="connsiteX86" fmla="*/ 3034426 w 12853037"/>
              <a:gd name="connsiteY86" fmla="*/ 2208075 h 2824841"/>
              <a:gd name="connsiteX87" fmla="*/ 2824296 w 12853037"/>
              <a:gd name="connsiteY87" fmla="*/ 2272260 h 2824841"/>
              <a:gd name="connsiteX88" fmla="*/ 2614166 w 12853037"/>
              <a:gd name="connsiteY88" fmla="*/ 2208075 h 2824841"/>
              <a:gd name="connsiteX89" fmla="*/ 2571206 w 12853037"/>
              <a:gd name="connsiteY89" fmla="*/ 2172629 h 2824841"/>
              <a:gd name="connsiteX90" fmla="*/ 2548534 w 12853037"/>
              <a:gd name="connsiteY90" fmla="*/ 2191335 h 2824841"/>
              <a:gd name="connsiteX91" fmla="*/ 2244636 w 12853037"/>
              <a:gd name="connsiteY91" fmla="*/ 2284163 h 2824841"/>
              <a:gd name="connsiteX92" fmla="*/ 2033067 w 12853037"/>
              <a:gd name="connsiteY92" fmla="*/ 2241449 h 2824841"/>
              <a:gd name="connsiteX93" fmla="*/ 1980665 w 12853037"/>
              <a:gd name="connsiteY93" fmla="*/ 2213007 h 2824841"/>
              <a:gd name="connsiteX94" fmla="*/ 1960135 w 12853037"/>
              <a:gd name="connsiteY94" fmla="*/ 2253111 h 2824841"/>
              <a:gd name="connsiteX95" fmla="*/ 1443443 w 12853037"/>
              <a:gd name="connsiteY95" fmla="*/ 2543991 h 2824841"/>
              <a:gd name="connsiteX96" fmla="*/ 1208276 w 12853037"/>
              <a:gd name="connsiteY96" fmla="*/ 2496513 h 2824841"/>
              <a:gd name="connsiteX97" fmla="*/ 1132674 w 12853037"/>
              <a:gd name="connsiteY97" fmla="*/ 2455478 h 2824841"/>
              <a:gd name="connsiteX98" fmla="*/ 1129463 w 12853037"/>
              <a:gd name="connsiteY98" fmla="*/ 2465822 h 2824841"/>
              <a:gd name="connsiteX99" fmla="*/ 587829 w 12853037"/>
              <a:gd name="connsiteY99" fmla="*/ 2824841 h 2824841"/>
              <a:gd name="connsiteX100" fmla="*/ 0 w 12853037"/>
              <a:gd name="connsiteY100" fmla="*/ 2237012 h 2824841"/>
              <a:gd name="connsiteX101" fmla="*/ 100392 w 12853037"/>
              <a:gd name="connsiteY101" fmla="*/ 1908351 h 2824841"/>
              <a:gd name="connsiteX102" fmla="*/ 135532 w 12853037"/>
              <a:gd name="connsiteY102" fmla="*/ 1865761 h 2824841"/>
              <a:gd name="connsiteX103" fmla="*/ 135532 w 12853037"/>
              <a:gd name="connsiteY103" fmla="*/ 1643647 h 2824841"/>
              <a:gd name="connsiteX104" fmla="*/ 134988 w 12853037"/>
              <a:gd name="connsiteY104" fmla="*/ 1643198 h 2824841"/>
              <a:gd name="connsiteX105" fmla="*/ 4903 w 12853037"/>
              <a:gd name="connsiteY105" fmla="*/ 1329145 h 2824841"/>
              <a:gd name="connsiteX106" fmla="*/ 449041 w 12853037"/>
              <a:gd name="connsiteY106" fmla="*/ 885007 h 2824841"/>
              <a:gd name="connsiteX107" fmla="*/ 621920 w 12853037"/>
              <a:gd name="connsiteY107" fmla="*/ 919909 h 2824841"/>
              <a:gd name="connsiteX108" fmla="*/ 641778 w 12853037"/>
              <a:gd name="connsiteY108" fmla="*/ 930688 h 2824841"/>
              <a:gd name="connsiteX109" fmla="*/ 682056 w 12853037"/>
              <a:gd name="connsiteY109" fmla="*/ 856480 h 2824841"/>
              <a:gd name="connsiteX110" fmla="*/ 1242609 w 12853037"/>
              <a:gd name="connsiteY110" fmla="*/ 558438 h 2824841"/>
              <a:gd name="connsiteX111" fmla="*/ 1720615 w 12853037"/>
              <a:gd name="connsiteY111" fmla="*/ 756434 h 2824841"/>
              <a:gd name="connsiteX112" fmla="*/ 1754207 w 12853037"/>
              <a:gd name="connsiteY112" fmla="*/ 797149 h 2824841"/>
              <a:gd name="connsiteX113" fmla="*/ 1776999 w 12853037"/>
              <a:gd name="connsiteY113" fmla="*/ 769525 h 2824841"/>
              <a:gd name="connsiteX114" fmla="*/ 2349685 w 12853037"/>
              <a:gd name="connsiteY114" fmla="*/ 532312 h 2824841"/>
              <a:gd name="connsiteX115" fmla="*/ 2864856 w 12853037"/>
              <a:gd name="connsiteY115" fmla="*/ 717252 h 2824841"/>
              <a:gd name="connsiteX116" fmla="*/ 2915143 w 12853037"/>
              <a:gd name="connsiteY116" fmla="*/ 766355 h 2824841"/>
              <a:gd name="connsiteX117" fmla="*/ 2969056 w 12853037"/>
              <a:gd name="connsiteY117" fmla="*/ 701012 h 2824841"/>
              <a:gd name="connsiteX118" fmla="*/ 3502484 w 12853037"/>
              <a:gd name="connsiteY118" fmla="*/ 480060 h 2824841"/>
              <a:gd name="connsiteX119" fmla="*/ 3796123 w 12853037"/>
              <a:gd name="connsiteY119" fmla="*/ 539342 h 2824841"/>
              <a:gd name="connsiteX120" fmla="*/ 3840214 w 12853037"/>
              <a:gd name="connsiteY120" fmla="*/ 563274 h 2824841"/>
              <a:gd name="connsiteX121" fmla="*/ 3867399 w 12853037"/>
              <a:gd name="connsiteY121" fmla="*/ 475701 h 2824841"/>
              <a:gd name="connsiteX122" fmla="*/ 4585060 w 12853037"/>
              <a:gd name="connsiteY122" fmla="*/ 0 h 282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2853037" h="2824841">
                <a:moveTo>
                  <a:pt x="4585060" y="0"/>
                </a:moveTo>
                <a:cubicBezTo>
                  <a:pt x="4961452" y="0"/>
                  <a:pt x="5275485" y="266984"/>
                  <a:pt x="5348113" y="621903"/>
                </a:cubicBezTo>
                <a:lnTo>
                  <a:pt x="5354140" y="681691"/>
                </a:lnTo>
                <a:lnTo>
                  <a:pt x="5408360" y="648751"/>
                </a:lnTo>
                <a:cubicBezTo>
                  <a:pt x="5545059" y="574492"/>
                  <a:pt x="5701713" y="532312"/>
                  <a:pt x="5868216" y="532312"/>
                </a:cubicBezTo>
                <a:cubicBezTo>
                  <a:pt x="6217873" y="532312"/>
                  <a:pt x="6524086" y="718328"/>
                  <a:pt x="6693290" y="996801"/>
                </a:cubicBezTo>
                <a:lnTo>
                  <a:pt x="6704848" y="1020077"/>
                </a:lnTo>
                <a:lnTo>
                  <a:pt x="6783871" y="977185"/>
                </a:lnTo>
                <a:cubicBezTo>
                  <a:pt x="6847556" y="950248"/>
                  <a:pt x="6917574" y="935353"/>
                  <a:pt x="6991070" y="935353"/>
                </a:cubicBezTo>
                <a:cubicBezTo>
                  <a:pt x="7128877" y="935353"/>
                  <a:pt x="7254453" y="987719"/>
                  <a:pt x="7348984" y="1073638"/>
                </a:cubicBezTo>
                <a:lnTo>
                  <a:pt x="7392105" y="1118867"/>
                </a:lnTo>
                <a:lnTo>
                  <a:pt x="7434540" y="1095834"/>
                </a:lnTo>
                <a:cubicBezTo>
                  <a:pt x="7477908" y="1077491"/>
                  <a:pt x="7525589" y="1067348"/>
                  <a:pt x="7575638" y="1067348"/>
                </a:cubicBezTo>
                <a:cubicBezTo>
                  <a:pt x="7650713" y="1067348"/>
                  <a:pt x="7720457" y="1090170"/>
                  <a:pt x="7778311" y="1129256"/>
                </a:cubicBezTo>
                <a:lnTo>
                  <a:pt x="7844607" y="1189495"/>
                </a:lnTo>
                <a:lnTo>
                  <a:pt x="7883832" y="1177319"/>
                </a:lnTo>
                <a:cubicBezTo>
                  <a:pt x="7901371" y="1173730"/>
                  <a:pt x="7919531" y="1171845"/>
                  <a:pt x="7938130" y="1171845"/>
                </a:cubicBezTo>
                <a:cubicBezTo>
                  <a:pt x="7993930" y="1171845"/>
                  <a:pt x="8045767" y="1188808"/>
                  <a:pt x="8088767" y="1217858"/>
                </a:cubicBezTo>
                <a:lnTo>
                  <a:pt x="8108581" y="1234206"/>
                </a:lnTo>
                <a:lnTo>
                  <a:pt x="8159876" y="1068961"/>
                </a:lnTo>
                <a:cubicBezTo>
                  <a:pt x="8294888" y="749756"/>
                  <a:pt x="8610961" y="525779"/>
                  <a:pt x="8979347" y="525779"/>
                </a:cubicBezTo>
                <a:cubicBezTo>
                  <a:pt x="9301684" y="525779"/>
                  <a:pt x="9583970" y="697261"/>
                  <a:pt x="9739953" y="953975"/>
                </a:cubicBezTo>
                <a:lnTo>
                  <a:pt x="9778006" y="1030607"/>
                </a:lnTo>
                <a:lnTo>
                  <a:pt x="9829700" y="987956"/>
                </a:lnTo>
                <a:cubicBezTo>
                  <a:pt x="9927688" y="921757"/>
                  <a:pt x="10045814" y="883102"/>
                  <a:pt x="10172968" y="883102"/>
                </a:cubicBezTo>
                <a:cubicBezTo>
                  <a:pt x="10268334" y="883102"/>
                  <a:pt x="10358621" y="904845"/>
                  <a:pt x="10439143" y="943645"/>
                </a:cubicBezTo>
                <a:lnTo>
                  <a:pt x="10470175" y="961481"/>
                </a:lnTo>
                <a:lnTo>
                  <a:pt x="10558797" y="888361"/>
                </a:lnTo>
                <a:cubicBezTo>
                  <a:pt x="10667730" y="814767"/>
                  <a:pt x="10799051" y="771795"/>
                  <a:pt x="10940408" y="771795"/>
                </a:cubicBezTo>
                <a:cubicBezTo>
                  <a:pt x="11022867" y="771795"/>
                  <a:pt x="11101910" y="786418"/>
                  <a:pt x="11175086" y="813211"/>
                </a:cubicBezTo>
                <a:lnTo>
                  <a:pt x="11256679" y="851276"/>
                </a:lnTo>
                <a:lnTo>
                  <a:pt x="11284329" y="762205"/>
                </a:lnTo>
                <a:cubicBezTo>
                  <a:pt x="11408270" y="469175"/>
                  <a:pt x="11698425" y="263564"/>
                  <a:pt x="12036603" y="263564"/>
                </a:cubicBezTo>
                <a:cubicBezTo>
                  <a:pt x="12487507" y="263564"/>
                  <a:pt x="12853037" y="629094"/>
                  <a:pt x="12853037" y="1079998"/>
                </a:cubicBezTo>
                <a:cubicBezTo>
                  <a:pt x="12853037" y="1333632"/>
                  <a:pt x="12737381" y="1560252"/>
                  <a:pt x="12555931" y="1709998"/>
                </a:cubicBezTo>
                <a:lnTo>
                  <a:pt x="12473626" y="1768514"/>
                </a:lnTo>
                <a:lnTo>
                  <a:pt x="12531248" y="1816057"/>
                </a:lnTo>
                <a:cubicBezTo>
                  <a:pt x="12618713" y="1903522"/>
                  <a:pt x="12672811" y="2024353"/>
                  <a:pt x="12672811" y="2157820"/>
                </a:cubicBezTo>
                <a:cubicBezTo>
                  <a:pt x="12672811" y="2424754"/>
                  <a:pt x="12456419" y="2641146"/>
                  <a:pt x="12189485" y="2641146"/>
                </a:cubicBezTo>
                <a:cubicBezTo>
                  <a:pt x="12056018" y="2641146"/>
                  <a:pt x="11935186" y="2587048"/>
                  <a:pt x="11847722" y="2499583"/>
                </a:cubicBezTo>
                <a:lnTo>
                  <a:pt x="11828105" y="2475808"/>
                </a:lnTo>
                <a:lnTo>
                  <a:pt x="11773970" y="2505192"/>
                </a:lnTo>
                <a:cubicBezTo>
                  <a:pt x="11716145" y="2529650"/>
                  <a:pt x="11652571" y="2543174"/>
                  <a:pt x="11585837" y="2543174"/>
                </a:cubicBezTo>
                <a:cubicBezTo>
                  <a:pt x="11352270" y="2543174"/>
                  <a:pt x="11157399" y="2377499"/>
                  <a:pt x="11112331" y="2157255"/>
                </a:cubicBezTo>
                <a:lnTo>
                  <a:pt x="11111811" y="2152106"/>
                </a:lnTo>
                <a:lnTo>
                  <a:pt x="11082737" y="2152106"/>
                </a:lnTo>
                <a:lnTo>
                  <a:pt x="11055486" y="2202312"/>
                </a:lnTo>
                <a:cubicBezTo>
                  <a:pt x="10985061" y="2306555"/>
                  <a:pt x="10865799" y="2375091"/>
                  <a:pt x="10730528" y="2375091"/>
                </a:cubicBezTo>
                <a:cubicBezTo>
                  <a:pt x="10622312" y="2375091"/>
                  <a:pt x="10524340" y="2331228"/>
                  <a:pt x="10453423" y="2260311"/>
                </a:cubicBezTo>
                <a:lnTo>
                  <a:pt x="10417698" y="2217012"/>
                </a:lnTo>
                <a:lnTo>
                  <a:pt x="10349432" y="2329531"/>
                </a:lnTo>
                <a:cubicBezTo>
                  <a:pt x="10249570" y="2450535"/>
                  <a:pt x="10098444" y="2527662"/>
                  <a:pt x="9929303" y="2527662"/>
                </a:cubicBezTo>
                <a:cubicBezTo>
                  <a:pt x="9703782" y="2527662"/>
                  <a:pt x="9510286" y="2390547"/>
                  <a:pt x="9427633" y="2195133"/>
                </a:cubicBezTo>
                <a:lnTo>
                  <a:pt x="9423846" y="2182935"/>
                </a:lnTo>
                <a:lnTo>
                  <a:pt x="9364922" y="2216802"/>
                </a:lnTo>
                <a:cubicBezTo>
                  <a:pt x="9248280" y="2273006"/>
                  <a:pt x="9117492" y="2304503"/>
                  <a:pt x="8979347" y="2304503"/>
                </a:cubicBezTo>
                <a:cubicBezTo>
                  <a:pt x="8887251" y="2304503"/>
                  <a:pt x="8798424" y="2290505"/>
                  <a:pt x="8714878" y="2264519"/>
                </a:cubicBezTo>
                <a:lnTo>
                  <a:pt x="8708328" y="2261939"/>
                </a:lnTo>
                <a:lnTo>
                  <a:pt x="8677072" y="2319523"/>
                </a:lnTo>
                <a:cubicBezTo>
                  <a:pt x="8614864" y="2411603"/>
                  <a:pt x="8509515" y="2472144"/>
                  <a:pt x="8390026" y="2472144"/>
                </a:cubicBezTo>
                <a:cubicBezTo>
                  <a:pt x="8246639" y="2472144"/>
                  <a:pt x="8123614" y="2384966"/>
                  <a:pt x="8071063" y="2260721"/>
                </a:cubicBezTo>
                <a:lnTo>
                  <a:pt x="8067314" y="2242153"/>
                </a:lnTo>
                <a:lnTo>
                  <a:pt x="8031719" y="2332817"/>
                </a:lnTo>
                <a:cubicBezTo>
                  <a:pt x="7955684" y="2457954"/>
                  <a:pt x="7818082" y="2541544"/>
                  <a:pt x="7660957" y="2541544"/>
                </a:cubicBezTo>
                <a:cubicBezTo>
                  <a:pt x="7541242" y="2541544"/>
                  <a:pt x="7432861" y="2493020"/>
                  <a:pt x="7354408" y="2414568"/>
                </a:cubicBezTo>
                <a:lnTo>
                  <a:pt x="7333301" y="2388985"/>
                </a:lnTo>
                <a:lnTo>
                  <a:pt x="7295913" y="2440264"/>
                </a:lnTo>
                <a:cubicBezTo>
                  <a:pt x="7189326" y="2563310"/>
                  <a:pt x="7031936" y="2641145"/>
                  <a:pt x="6856367" y="2641145"/>
                </a:cubicBezTo>
                <a:cubicBezTo>
                  <a:pt x="6655716" y="2641145"/>
                  <a:pt x="6478810" y="2539483"/>
                  <a:pt x="6374346" y="2384857"/>
                </a:cubicBezTo>
                <a:lnTo>
                  <a:pt x="6346750" y="2334015"/>
                </a:lnTo>
                <a:lnTo>
                  <a:pt x="6328069" y="2345364"/>
                </a:lnTo>
                <a:cubicBezTo>
                  <a:pt x="6191371" y="2419622"/>
                  <a:pt x="6034719" y="2461803"/>
                  <a:pt x="5868216" y="2461803"/>
                </a:cubicBezTo>
                <a:cubicBezTo>
                  <a:pt x="5701711" y="2461803"/>
                  <a:pt x="5545059" y="2419622"/>
                  <a:pt x="5408360" y="2345364"/>
                </a:cubicBezTo>
                <a:lnTo>
                  <a:pt x="5358418" y="2315022"/>
                </a:lnTo>
                <a:lnTo>
                  <a:pt x="5348815" y="2345953"/>
                </a:lnTo>
                <a:cubicBezTo>
                  <a:pt x="5275442" y="2519426"/>
                  <a:pt x="5103674" y="2641146"/>
                  <a:pt x="4903471" y="2641146"/>
                </a:cubicBezTo>
                <a:cubicBezTo>
                  <a:pt x="4736638" y="2641146"/>
                  <a:pt x="4589545" y="2556618"/>
                  <a:pt x="4502690" y="2428052"/>
                </a:cubicBezTo>
                <a:lnTo>
                  <a:pt x="4477674" y="2381968"/>
                </a:lnTo>
                <a:lnTo>
                  <a:pt x="4460203" y="2394385"/>
                </a:lnTo>
                <a:cubicBezTo>
                  <a:pt x="4386166" y="2434605"/>
                  <a:pt x="4301321" y="2457450"/>
                  <a:pt x="4211141" y="2457450"/>
                </a:cubicBezTo>
                <a:cubicBezTo>
                  <a:pt x="4030780" y="2457450"/>
                  <a:pt x="3871763" y="2366068"/>
                  <a:pt x="3777863" y="2227078"/>
                </a:cubicBezTo>
                <a:lnTo>
                  <a:pt x="3767068" y="2207190"/>
                </a:lnTo>
                <a:lnTo>
                  <a:pt x="3724794" y="2276867"/>
                </a:lnTo>
                <a:cubicBezTo>
                  <a:pt x="3655862" y="2360394"/>
                  <a:pt x="3551541" y="2413633"/>
                  <a:pt x="3434786" y="2413633"/>
                </a:cubicBezTo>
                <a:cubicBezTo>
                  <a:pt x="3279112" y="2413633"/>
                  <a:pt x="3145545" y="2318985"/>
                  <a:pt x="3088491" y="2184094"/>
                </a:cubicBezTo>
                <a:lnTo>
                  <a:pt x="3084921" y="2166412"/>
                </a:lnTo>
                <a:lnTo>
                  <a:pt x="3034426" y="2208075"/>
                </a:lnTo>
                <a:cubicBezTo>
                  <a:pt x="2974443" y="2248598"/>
                  <a:pt x="2902133" y="2272260"/>
                  <a:pt x="2824296" y="2272260"/>
                </a:cubicBezTo>
                <a:cubicBezTo>
                  <a:pt x="2746459" y="2272260"/>
                  <a:pt x="2674149" y="2248598"/>
                  <a:pt x="2614166" y="2208075"/>
                </a:cubicBezTo>
                <a:lnTo>
                  <a:pt x="2571206" y="2172629"/>
                </a:lnTo>
                <a:lnTo>
                  <a:pt x="2548534" y="2191335"/>
                </a:lnTo>
                <a:cubicBezTo>
                  <a:pt x="2461785" y="2249942"/>
                  <a:pt x="2357207" y="2284163"/>
                  <a:pt x="2244636" y="2284163"/>
                </a:cubicBezTo>
                <a:cubicBezTo>
                  <a:pt x="2169588" y="2284163"/>
                  <a:pt x="2098095" y="2268954"/>
                  <a:pt x="2033067" y="2241449"/>
                </a:cubicBezTo>
                <a:lnTo>
                  <a:pt x="1980665" y="2213007"/>
                </a:lnTo>
                <a:lnTo>
                  <a:pt x="1960135" y="2253111"/>
                </a:lnTo>
                <a:cubicBezTo>
                  <a:pt x="1854173" y="2427500"/>
                  <a:pt x="1662411" y="2543991"/>
                  <a:pt x="1443443" y="2543991"/>
                </a:cubicBezTo>
                <a:cubicBezTo>
                  <a:pt x="1360025" y="2543991"/>
                  <a:pt x="1280557" y="2527085"/>
                  <a:pt x="1208276" y="2496513"/>
                </a:cubicBezTo>
                <a:lnTo>
                  <a:pt x="1132674" y="2455478"/>
                </a:lnTo>
                <a:lnTo>
                  <a:pt x="1129463" y="2465822"/>
                </a:lnTo>
                <a:cubicBezTo>
                  <a:pt x="1040226" y="2676802"/>
                  <a:pt x="831315" y="2824841"/>
                  <a:pt x="587829" y="2824841"/>
                </a:cubicBezTo>
                <a:cubicBezTo>
                  <a:pt x="263180" y="2824841"/>
                  <a:pt x="0" y="2561661"/>
                  <a:pt x="0" y="2237012"/>
                </a:cubicBezTo>
                <a:cubicBezTo>
                  <a:pt x="0" y="2115269"/>
                  <a:pt x="37009" y="2002169"/>
                  <a:pt x="100392" y="1908351"/>
                </a:cubicBezTo>
                <a:lnTo>
                  <a:pt x="135532" y="1865761"/>
                </a:lnTo>
                <a:lnTo>
                  <a:pt x="135532" y="1643647"/>
                </a:lnTo>
                <a:lnTo>
                  <a:pt x="134988" y="1643198"/>
                </a:lnTo>
                <a:cubicBezTo>
                  <a:pt x="54615" y="1562825"/>
                  <a:pt x="4903" y="1451790"/>
                  <a:pt x="4903" y="1329145"/>
                </a:cubicBezTo>
                <a:cubicBezTo>
                  <a:pt x="4903" y="1083854"/>
                  <a:pt x="203750" y="885007"/>
                  <a:pt x="449041" y="885007"/>
                </a:cubicBezTo>
                <a:cubicBezTo>
                  <a:pt x="510364" y="885007"/>
                  <a:pt x="568784" y="897435"/>
                  <a:pt x="621920" y="919909"/>
                </a:cubicBezTo>
                <a:lnTo>
                  <a:pt x="641778" y="930688"/>
                </a:lnTo>
                <a:lnTo>
                  <a:pt x="682056" y="856480"/>
                </a:lnTo>
                <a:cubicBezTo>
                  <a:pt x="803539" y="676663"/>
                  <a:pt x="1009267" y="558438"/>
                  <a:pt x="1242609" y="558438"/>
                </a:cubicBezTo>
                <a:cubicBezTo>
                  <a:pt x="1429281" y="558438"/>
                  <a:pt x="1598282" y="634102"/>
                  <a:pt x="1720615" y="756434"/>
                </a:cubicBezTo>
                <a:lnTo>
                  <a:pt x="1754207" y="797149"/>
                </a:lnTo>
                <a:lnTo>
                  <a:pt x="1776999" y="769525"/>
                </a:lnTo>
                <a:cubicBezTo>
                  <a:pt x="1923563" y="622963"/>
                  <a:pt x="2126037" y="532312"/>
                  <a:pt x="2349685" y="532312"/>
                </a:cubicBezTo>
                <a:cubicBezTo>
                  <a:pt x="2545376" y="532312"/>
                  <a:pt x="2724857" y="601716"/>
                  <a:pt x="2864856" y="717252"/>
                </a:cubicBezTo>
                <a:lnTo>
                  <a:pt x="2915143" y="766355"/>
                </a:lnTo>
                <a:lnTo>
                  <a:pt x="2969056" y="701012"/>
                </a:lnTo>
                <a:cubicBezTo>
                  <a:pt x="3105573" y="564496"/>
                  <a:pt x="3294168" y="480060"/>
                  <a:pt x="3502484" y="480060"/>
                </a:cubicBezTo>
                <a:cubicBezTo>
                  <a:pt x="3606643" y="480060"/>
                  <a:pt x="3705870" y="501169"/>
                  <a:pt x="3796123" y="539342"/>
                </a:cubicBezTo>
                <a:lnTo>
                  <a:pt x="3840214" y="563274"/>
                </a:lnTo>
                <a:lnTo>
                  <a:pt x="3867399" y="475701"/>
                </a:lnTo>
                <a:cubicBezTo>
                  <a:pt x="3985637" y="196152"/>
                  <a:pt x="4262443" y="0"/>
                  <a:pt x="4585060" y="0"/>
                </a:cubicBezTo>
                <a:close/>
              </a:path>
            </a:pathLst>
          </a:custGeom>
          <a:solidFill>
            <a:srgbClr val="F8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2117" y="114301"/>
            <a:ext cx="816696" cy="815300"/>
            <a:chOff x="153840" y="178980"/>
            <a:chExt cx="816696" cy="815300"/>
          </a:xfrm>
        </p:grpSpPr>
        <p:sp>
          <p:nvSpPr>
            <p:cNvPr id="25" name="椭圆 24"/>
            <p:cNvSpPr/>
            <p:nvPr/>
          </p:nvSpPr>
          <p:spPr>
            <a:xfrm>
              <a:off x="155845" y="179592"/>
              <a:ext cx="814691" cy="81468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53840" y="179592"/>
              <a:ext cx="814691" cy="814688"/>
            </a:xfrm>
            <a:custGeom>
              <a:avLst/>
              <a:gdLst>
                <a:gd name="connsiteX0" fmla="*/ 862900 w 1727200"/>
                <a:gd name="connsiteY0" fmla="*/ 101600 h 1727200"/>
                <a:gd name="connsiteX1" fmla="*/ 88900 w 1727200"/>
                <a:gd name="connsiteY1" fmla="*/ 875600 h 1727200"/>
                <a:gd name="connsiteX2" fmla="*/ 862900 w 1727200"/>
                <a:gd name="connsiteY2" fmla="*/ 1649600 h 1727200"/>
                <a:gd name="connsiteX3" fmla="*/ 1636900 w 1727200"/>
                <a:gd name="connsiteY3" fmla="*/ 875600 h 1727200"/>
                <a:gd name="connsiteX4" fmla="*/ 862900 w 1727200"/>
                <a:gd name="connsiteY4" fmla="*/ 101600 h 1727200"/>
                <a:gd name="connsiteX5" fmla="*/ 863600 w 1727200"/>
                <a:gd name="connsiteY5" fmla="*/ 0 h 1727200"/>
                <a:gd name="connsiteX6" fmla="*/ 1727200 w 1727200"/>
                <a:gd name="connsiteY6" fmla="*/ 863600 h 1727200"/>
                <a:gd name="connsiteX7" fmla="*/ 863600 w 1727200"/>
                <a:gd name="connsiteY7" fmla="*/ 1727200 h 1727200"/>
                <a:gd name="connsiteX8" fmla="*/ 0 w 1727200"/>
                <a:gd name="connsiteY8" fmla="*/ 863600 h 1727200"/>
                <a:gd name="connsiteX9" fmla="*/ 863600 w 1727200"/>
                <a:gd name="connsiteY9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7200" h="1727200">
                  <a:moveTo>
                    <a:pt x="862900" y="101600"/>
                  </a:moveTo>
                  <a:cubicBezTo>
                    <a:pt x="435432" y="101600"/>
                    <a:pt x="88900" y="448132"/>
                    <a:pt x="88900" y="875600"/>
                  </a:cubicBezTo>
                  <a:cubicBezTo>
                    <a:pt x="88900" y="1303068"/>
                    <a:pt x="435432" y="1649600"/>
                    <a:pt x="862900" y="1649600"/>
                  </a:cubicBezTo>
                  <a:cubicBezTo>
                    <a:pt x="1290368" y="1649600"/>
                    <a:pt x="1636900" y="1303068"/>
                    <a:pt x="1636900" y="875600"/>
                  </a:cubicBezTo>
                  <a:cubicBezTo>
                    <a:pt x="1636900" y="448132"/>
                    <a:pt x="1290368" y="101600"/>
                    <a:pt x="862900" y="101600"/>
                  </a:cubicBezTo>
                  <a:close/>
                  <a:moveTo>
                    <a:pt x="863600" y="0"/>
                  </a:moveTo>
                  <a:cubicBezTo>
                    <a:pt x="1340553" y="0"/>
                    <a:pt x="1727200" y="386647"/>
                    <a:pt x="1727200" y="863600"/>
                  </a:cubicBezTo>
                  <a:cubicBezTo>
                    <a:pt x="1727200" y="1340553"/>
                    <a:pt x="1340553" y="1727200"/>
                    <a:pt x="863600" y="1727200"/>
                  </a:cubicBez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386647"/>
                    <a:pt x="386647" y="0"/>
                    <a:pt x="863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5277" y="17898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defRPr>
              </a:lvl1pPr>
            </a:lstStyle>
            <a:p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叁</a:t>
              </a:r>
            </a:p>
          </p:txBody>
        </p:sp>
      </p:grpSp>
      <p:sp>
        <p:nvSpPr>
          <p:cNvPr id="28" name="任意多边形 27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4" name="组合 53"/>
          <p:cNvGrpSpPr>
            <a:grpSpLocks noChangeAspect="1"/>
          </p:cNvGrpSpPr>
          <p:nvPr/>
        </p:nvGrpSpPr>
        <p:grpSpPr>
          <a:xfrm rot="10800000">
            <a:off x="871181" y="5729399"/>
            <a:ext cx="1228852" cy="1764000"/>
            <a:chOff x="4989172" y="938595"/>
            <a:chExt cx="2232000" cy="3204000"/>
          </a:xfrm>
        </p:grpSpPr>
        <p:grpSp>
          <p:nvGrpSpPr>
            <p:cNvPr id="55" name="组合 54"/>
            <p:cNvGrpSpPr>
              <a:grpSpLocks noChangeAspect="1"/>
            </p:cNvGrpSpPr>
            <p:nvPr/>
          </p:nvGrpSpPr>
          <p:grpSpPr>
            <a:xfrm>
              <a:off x="4989172" y="938595"/>
              <a:ext cx="2232000" cy="3204000"/>
              <a:chOff x="4032564" y="502494"/>
              <a:chExt cx="4140000" cy="4968000"/>
            </a:xfrm>
          </p:grpSpPr>
          <p:sp>
            <p:nvSpPr>
              <p:cNvPr id="64" name="任意多边形 63"/>
              <p:cNvSpPr/>
              <p:nvPr/>
            </p:nvSpPr>
            <p:spPr>
              <a:xfrm rot="10800000">
                <a:off x="4032564" y="2760690"/>
                <a:ext cx="2069451" cy="880008"/>
              </a:xfrm>
              <a:custGeom>
                <a:avLst/>
                <a:gdLst>
                  <a:gd name="connsiteX0" fmla="*/ 1184554 w 2197557"/>
                  <a:gd name="connsiteY0" fmla="*/ 880008 h 880008"/>
                  <a:gd name="connsiteX1" fmla="*/ 0 w 2197557"/>
                  <a:gd name="connsiteY1" fmla="*/ 880008 h 880008"/>
                  <a:gd name="connsiteX2" fmla="*/ 0 w 2197557"/>
                  <a:gd name="connsiteY2" fmla="*/ 259794 h 880008"/>
                  <a:gd name="connsiteX3" fmla="*/ 1241675 w 2197557"/>
                  <a:gd name="connsiteY3" fmla="*/ 259794 h 880008"/>
                  <a:gd name="connsiteX4" fmla="*/ 1913681 w 2197557"/>
                  <a:gd name="connsiteY4" fmla="*/ 0 h 880008"/>
                  <a:gd name="connsiteX5" fmla="*/ 2197557 w 2197557"/>
                  <a:gd name="connsiteY5" fmla="*/ 297379 h 880008"/>
                  <a:gd name="connsiteX6" fmla="*/ 1848656 w 2197557"/>
                  <a:gd name="connsiteY6" fmla="*/ 683679 h 88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7557" h="880008">
                    <a:moveTo>
                      <a:pt x="1184554" y="880008"/>
                    </a:moveTo>
                    <a:lnTo>
                      <a:pt x="0" y="880008"/>
                    </a:lnTo>
                    <a:lnTo>
                      <a:pt x="0" y="259794"/>
                    </a:lnTo>
                    <a:lnTo>
                      <a:pt x="1241675" y="259794"/>
                    </a:lnTo>
                    <a:lnTo>
                      <a:pt x="1913681" y="0"/>
                    </a:lnTo>
                    <a:lnTo>
                      <a:pt x="2197557" y="297379"/>
                    </a:lnTo>
                    <a:lnTo>
                      <a:pt x="1848656" y="683679"/>
                    </a:lnTo>
                    <a:close/>
                  </a:path>
                </a:pathLst>
              </a:custGeom>
              <a:solidFill>
                <a:srgbClr val="5BB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 rot="10800000" flipH="1">
                <a:off x="6103113" y="2759548"/>
                <a:ext cx="2069451" cy="880008"/>
              </a:xfrm>
              <a:custGeom>
                <a:avLst/>
                <a:gdLst>
                  <a:gd name="connsiteX0" fmla="*/ 1184554 w 2197557"/>
                  <a:gd name="connsiteY0" fmla="*/ 880008 h 880008"/>
                  <a:gd name="connsiteX1" fmla="*/ 0 w 2197557"/>
                  <a:gd name="connsiteY1" fmla="*/ 880008 h 880008"/>
                  <a:gd name="connsiteX2" fmla="*/ 0 w 2197557"/>
                  <a:gd name="connsiteY2" fmla="*/ 259794 h 880008"/>
                  <a:gd name="connsiteX3" fmla="*/ 1241675 w 2197557"/>
                  <a:gd name="connsiteY3" fmla="*/ 259794 h 880008"/>
                  <a:gd name="connsiteX4" fmla="*/ 1913681 w 2197557"/>
                  <a:gd name="connsiteY4" fmla="*/ 0 h 880008"/>
                  <a:gd name="connsiteX5" fmla="*/ 2197557 w 2197557"/>
                  <a:gd name="connsiteY5" fmla="*/ 297379 h 880008"/>
                  <a:gd name="connsiteX6" fmla="*/ 1848656 w 2197557"/>
                  <a:gd name="connsiteY6" fmla="*/ 683679 h 88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7557" h="880008">
                    <a:moveTo>
                      <a:pt x="1184554" y="880008"/>
                    </a:moveTo>
                    <a:lnTo>
                      <a:pt x="0" y="880008"/>
                    </a:lnTo>
                    <a:lnTo>
                      <a:pt x="0" y="259794"/>
                    </a:lnTo>
                    <a:lnTo>
                      <a:pt x="1241675" y="259794"/>
                    </a:lnTo>
                    <a:lnTo>
                      <a:pt x="1913681" y="0"/>
                    </a:lnTo>
                    <a:lnTo>
                      <a:pt x="2197557" y="297379"/>
                    </a:lnTo>
                    <a:lnTo>
                      <a:pt x="1848656" y="683679"/>
                    </a:lnTo>
                    <a:close/>
                  </a:path>
                </a:pathLst>
              </a:custGeom>
              <a:solidFill>
                <a:srgbClr val="5BB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66" name="组合 65"/>
              <p:cNvGrpSpPr>
                <a:grpSpLocks noChangeAspect="1"/>
              </p:cNvGrpSpPr>
              <p:nvPr/>
            </p:nvGrpSpPr>
            <p:grpSpPr>
              <a:xfrm>
                <a:off x="5001617" y="502494"/>
                <a:ext cx="2159701" cy="4968000"/>
                <a:chOff x="4467040" y="-510380"/>
                <a:chExt cx="3259116" cy="7497005"/>
              </a:xfrm>
            </p:grpSpPr>
            <p:grpSp>
              <p:nvGrpSpPr>
                <p:cNvPr id="68" name="组合 67"/>
                <p:cNvGrpSpPr/>
                <p:nvPr/>
              </p:nvGrpSpPr>
              <p:grpSpPr>
                <a:xfrm>
                  <a:off x="4869768" y="4318000"/>
                  <a:ext cx="2450878" cy="2668625"/>
                  <a:chOff x="5249595" y="3150385"/>
                  <a:chExt cx="2450878" cy="2668625"/>
                </a:xfrm>
              </p:grpSpPr>
              <p:sp>
                <p:nvSpPr>
                  <p:cNvPr id="78" name="任意多边形 77"/>
                  <p:cNvSpPr/>
                  <p:nvPr/>
                </p:nvSpPr>
                <p:spPr>
                  <a:xfrm>
                    <a:off x="6475825" y="3152730"/>
                    <a:ext cx="1224648" cy="2666280"/>
                  </a:xfrm>
                  <a:custGeom>
                    <a:avLst/>
                    <a:gdLst>
                      <a:gd name="connsiteX0" fmla="*/ 613421 w 1224648"/>
                      <a:gd name="connsiteY0" fmla="*/ 0 h 2666280"/>
                      <a:gd name="connsiteX1" fmla="*/ 646147 w 1224648"/>
                      <a:gd name="connsiteY1" fmla="*/ 130898 h 2666280"/>
                      <a:gd name="connsiteX2" fmla="*/ 782610 w 1224648"/>
                      <a:gd name="connsiteY2" fmla="*/ 230289 h 2666280"/>
                      <a:gd name="connsiteX3" fmla="*/ 1197724 w 1224648"/>
                      <a:gd name="connsiteY3" fmla="*/ 1446453 h 2666280"/>
                      <a:gd name="connsiteX4" fmla="*/ 1184501 w 1224648"/>
                      <a:gd name="connsiteY4" fmla="*/ 1496956 h 2666280"/>
                      <a:gd name="connsiteX5" fmla="*/ 819999 w 1224648"/>
                      <a:gd name="connsiteY5" fmla="*/ 811084 h 2666280"/>
                      <a:gd name="connsiteX6" fmla="*/ 811059 w 1224648"/>
                      <a:gd name="connsiteY6" fmla="*/ 988143 h 2666280"/>
                      <a:gd name="connsiteX7" fmla="*/ 22504 w 1224648"/>
                      <a:gd name="connsiteY7" fmla="*/ 2645826 h 2666280"/>
                      <a:gd name="connsiteX8" fmla="*/ 0 w 1224648"/>
                      <a:gd name="connsiteY8" fmla="*/ 2666280 h 2666280"/>
                      <a:gd name="connsiteX9" fmla="*/ 0 w 1224648"/>
                      <a:gd name="connsiteY9" fmla="*/ 0 h 2666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24648" h="2666280">
                        <a:moveTo>
                          <a:pt x="613421" y="0"/>
                        </a:moveTo>
                        <a:lnTo>
                          <a:pt x="646147" y="130898"/>
                        </a:lnTo>
                        <a:lnTo>
                          <a:pt x="782610" y="230289"/>
                        </a:lnTo>
                        <a:cubicBezTo>
                          <a:pt x="1145776" y="539297"/>
                          <a:pt x="1289449" y="1010484"/>
                          <a:pt x="1197724" y="1446453"/>
                        </a:cubicBezTo>
                        <a:lnTo>
                          <a:pt x="1184501" y="1496956"/>
                        </a:lnTo>
                        <a:lnTo>
                          <a:pt x="819999" y="811084"/>
                        </a:lnTo>
                        <a:lnTo>
                          <a:pt x="811059" y="988143"/>
                        </a:lnTo>
                        <a:cubicBezTo>
                          <a:pt x="745563" y="1633059"/>
                          <a:pt x="456460" y="2211870"/>
                          <a:pt x="22504" y="2645826"/>
                        </a:cubicBezTo>
                        <a:lnTo>
                          <a:pt x="0" y="26662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7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79" name="任意多边形 78"/>
                  <p:cNvSpPr/>
                  <p:nvPr/>
                </p:nvSpPr>
                <p:spPr>
                  <a:xfrm flipH="1">
                    <a:off x="5249595" y="3150385"/>
                    <a:ext cx="1224648" cy="2666280"/>
                  </a:xfrm>
                  <a:custGeom>
                    <a:avLst/>
                    <a:gdLst>
                      <a:gd name="connsiteX0" fmla="*/ 613421 w 1224648"/>
                      <a:gd name="connsiteY0" fmla="*/ 0 h 2666280"/>
                      <a:gd name="connsiteX1" fmla="*/ 646147 w 1224648"/>
                      <a:gd name="connsiteY1" fmla="*/ 130898 h 2666280"/>
                      <a:gd name="connsiteX2" fmla="*/ 782610 w 1224648"/>
                      <a:gd name="connsiteY2" fmla="*/ 230289 h 2666280"/>
                      <a:gd name="connsiteX3" fmla="*/ 1197724 w 1224648"/>
                      <a:gd name="connsiteY3" fmla="*/ 1446453 h 2666280"/>
                      <a:gd name="connsiteX4" fmla="*/ 1184501 w 1224648"/>
                      <a:gd name="connsiteY4" fmla="*/ 1496956 h 2666280"/>
                      <a:gd name="connsiteX5" fmla="*/ 819999 w 1224648"/>
                      <a:gd name="connsiteY5" fmla="*/ 811084 h 2666280"/>
                      <a:gd name="connsiteX6" fmla="*/ 811059 w 1224648"/>
                      <a:gd name="connsiteY6" fmla="*/ 988143 h 2666280"/>
                      <a:gd name="connsiteX7" fmla="*/ 22504 w 1224648"/>
                      <a:gd name="connsiteY7" fmla="*/ 2645826 h 2666280"/>
                      <a:gd name="connsiteX8" fmla="*/ 0 w 1224648"/>
                      <a:gd name="connsiteY8" fmla="*/ 2666280 h 2666280"/>
                      <a:gd name="connsiteX9" fmla="*/ 0 w 1224648"/>
                      <a:gd name="connsiteY9" fmla="*/ 0 h 2666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24648" h="2666280">
                        <a:moveTo>
                          <a:pt x="613421" y="0"/>
                        </a:moveTo>
                        <a:lnTo>
                          <a:pt x="646147" y="130898"/>
                        </a:lnTo>
                        <a:lnTo>
                          <a:pt x="782610" y="230289"/>
                        </a:lnTo>
                        <a:cubicBezTo>
                          <a:pt x="1145776" y="539297"/>
                          <a:pt x="1289449" y="1010484"/>
                          <a:pt x="1197724" y="1446453"/>
                        </a:cubicBezTo>
                        <a:lnTo>
                          <a:pt x="1184501" y="1496956"/>
                        </a:lnTo>
                        <a:lnTo>
                          <a:pt x="819999" y="811084"/>
                        </a:lnTo>
                        <a:lnTo>
                          <a:pt x="811059" y="988143"/>
                        </a:lnTo>
                        <a:cubicBezTo>
                          <a:pt x="745563" y="1633059"/>
                          <a:pt x="456460" y="2211870"/>
                          <a:pt x="22504" y="2645826"/>
                        </a:cubicBezTo>
                        <a:lnTo>
                          <a:pt x="0" y="26662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E24F">
                      <a:alpha val="9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  <p:grpSp>
              <p:nvGrpSpPr>
                <p:cNvPr id="69" name="组合 68"/>
                <p:cNvGrpSpPr/>
                <p:nvPr/>
              </p:nvGrpSpPr>
              <p:grpSpPr>
                <a:xfrm>
                  <a:off x="5422776" y="4307490"/>
                  <a:ext cx="1392753" cy="2047307"/>
                  <a:chOff x="6590397" y="382604"/>
                  <a:chExt cx="1392753" cy="2047307"/>
                </a:xfrm>
              </p:grpSpPr>
              <p:sp>
                <p:nvSpPr>
                  <p:cNvPr id="76" name="任意多边形 75"/>
                  <p:cNvSpPr>
                    <a:spLocks noChangeAspect="1"/>
                  </p:cNvSpPr>
                  <p:nvPr/>
                </p:nvSpPr>
                <p:spPr>
                  <a:xfrm>
                    <a:off x="7282060" y="384952"/>
                    <a:ext cx="701090" cy="2044959"/>
                  </a:xfrm>
                  <a:custGeom>
                    <a:avLst/>
                    <a:gdLst>
                      <a:gd name="connsiteX0" fmla="*/ 83678 w 701090"/>
                      <a:gd name="connsiteY0" fmla="*/ 0 h 2044959"/>
                      <a:gd name="connsiteX1" fmla="*/ 141520 w 701090"/>
                      <a:gd name="connsiteY1" fmla="*/ 28595 h 2044959"/>
                      <a:gd name="connsiteX2" fmla="*/ 400526 w 701090"/>
                      <a:gd name="connsiteY2" fmla="*/ 229586 h 2044959"/>
                      <a:gd name="connsiteX3" fmla="*/ 648243 w 701090"/>
                      <a:gd name="connsiteY3" fmla="*/ 1317182 h 2044959"/>
                      <a:gd name="connsiteX4" fmla="*/ 632233 w 701090"/>
                      <a:gd name="connsiteY4" fmla="*/ 1359576 h 2044959"/>
                      <a:gd name="connsiteX5" fmla="*/ 505339 w 701090"/>
                      <a:gd name="connsiteY5" fmla="*/ 1045072 h 2044959"/>
                      <a:gd name="connsiteX6" fmla="*/ 500690 w 701090"/>
                      <a:gd name="connsiteY6" fmla="*/ 1079920 h 2044959"/>
                      <a:gd name="connsiteX7" fmla="*/ 109149 w 701090"/>
                      <a:gd name="connsiteY7" fmla="*/ 1924865 h 2044959"/>
                      <a:gd name="connsiteX8" fmla="*/ 0 w 701090"/>
                      <a:gd name="connsiteY8" fmla="*/ 2044959 h 2044959"/>
                      <a:gd name="connsiteX9" fmla="*/ 0 w 701090"/>
                      <a:gd name="connsiteY9" fmla="*/ 84971 h 2044959"/>
                      <a:gd name="connsiteX10" fmla="*/ 117961 w 701090"/>
                      <a:gd name="connsiteY10" fmla="*/ 84971 h 2044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1090" h="2044959">
                        <a:moveTo>
                          <a:pt x="83678" y="0"/>
                        </a:moveTo>
                        <a:lnTo>
                          <a:pt x="141520" y="28595"/>
                        </a:lnTo>
                        <a:cubicBezTo>
                          <a:pt x="235194" y="80801"/>
                          <a:pt x="322692" y="147827"/>
                          <a:pt x="400526" y="229586"/>
                        </a:cubicBezTo>
                        <a:cubicBezTo>
                          <a:pt x="685916" y="529367"/>
                          <a:pt x="767079" y="949182"/>
                          <a:pt x="648243" y="1317182"/>
                        </a:cubicBezTo>
                        <a:lnTo>
                          <a:pt x="632233" y="1359576"/>
                        </a:lnTo>
                        <a:lnTo>
                          <a:pt x="505339" y="1045072"/>
                        </a:lnTo>
                        <a:lnTo>
                          <a:pt x="500690" y="1079920"/>
                        </a:lnTo>
                        <a:cubicBezTo>
                          <a:pt x="444023" y="1397165"/>
                          <a:pt x="306071" y="1686250"/>
                          <a:pt x="109149" y="1924865"/>
                        </a:cubicBezTo>
                        <a:lnTo>
                          <a:pt x="0" y="2044959"/>
                        </a:lnTo>
                        <a:lnTo>
                          <a:pt x="0" y="84971"/>
                        </a:lnTo>
                        <a:lnTo>
                          <a:pt x="117961" y="84971"/>
                        </a:lnTo>
                        <a:close/>
                      </a:path>
                    </a:pathLst>
                  </a:custGeom>
                  <a:solidFill>
                    <a:srgbClr val="D43A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77" name="任意多边形 76"/>
                  <p:cNvSpPr>
                    <a:spLocks noChangeAspect="1"/>
                  </p:cNvSpPr>
                  <p:nvPr/>
                </p:nvSpPr>
                <p:spPr>
                  <a:xfrm flipH="1">
                    <a:off x="6590397" y="382604"/>
                    <a:ext cx="701090" cy="2044959"/>
                  </a:xfrm>
                  <a:custGeom>
                    <a:avLst/>
                    <a:gdLst>
                      <a:gd name="connsiteX0" fmla="*/ 83678 w 701090"/>
                      <a:gd name="connsiteY0" fmla="*/ 0 h 2044959"/>
                      <a:gd name="connsiteX1" fmla="*/ 141520 w 701090"/>
                      <a:gd name="connsiteY1" fmla="*/ 28595 h 2044959"/>
                      <a:gd name="connsiteX2" fmla="*/ 400526 w 701090"/>
                      <a:gd name="connsiteY2" fmla="*/ 229586 h 2044959"/>
                      <a:gd name="connsiteX3" fmla="*/ 648243 w 701090"/>
                      <a:gd name="connsiteY3" fmla="*/ 1317182 h 2044959"/>
                      <a:gd name="connsiteX4" fmla="*/ 632233 w 701090"/>
                      <a:gd name="connsiteY4" fmla="*/ 1359576 h 2044959"/>
                      <a:gd name="connsiteX5" fmla="*/ 505339 w 701090"/>
                      <a:gd name="connsiteY5" fmla="*/ 1045072 h 2044959"/>
                      <a:gd name="connsiteX6" fmla="*/ 500690 w 701090"/>
                      <a:gd name="connsiteY6" fmla="*/ 1079920 h 2044959"/>
                      <a:gd name="connsiteX7" fmla="*/ 109149 w 701090"/>
                      <a:gd name="connsiteY7" fmla="*/ 1924865 h 2044959"/>
                      <a:gd name="connsiteX8" fmla="*/ 0 w 701090"/>
                      <a:gd name="connsiteY8" fmla="*/ 2044959 h 2044959"/>
                      <a:gd name="connsiteX9" fmla="*/ 0 w 701090"/>
                      <a:gd name="connsiteY9" fmla="*/ 84971 h 2044959"/>
                      <a:gd name="connsiteX10" fmla="*/ 117961 w 701090"/>
                      <a:gd name="connsiteY10" fmla="*/ 84971 h 2044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1090" h="2044959">
                        <a:moveTo>
                          <a:pt x="83678" y="0"/>
                        </a:moveTo>
                        <a:lnTo>
                          <a:pt x="141520" y="28595"/>
                        </a:lnTo>
                        <a:cubicBezTo>
                          <a:pt x="235194" y="80801"/>
                          <a:pt x="322692" y="147827"/>
                          <a:pt x="400526" y="229586"/>
                        </a:cubicBezTo>
                        <a:cubicBezTo>
                          <a:pt x="685916" y="529367"/>
                          <a:pt x="767079" y="949182"/>
                          <a:pt x="648243" y="1317182"/>
                        </a:cubicBezTo>
                        <a:lnTo>
                          <a:pt x="632233" y="1359576"/>
                        </a:lnTo>
                        <a:lnTo>
                          <a:pt x="505339" y="1045072"/>
                        </a:lnTo>
                        <a:lnTo>
                          <a:pt x="500690" y="1079920"/>
                        </a:lnTo>
                        <a:cubicBezTo>
                          <a:pt x="444023" y="1397165"/>
                          <a:pt x="306071" y="1686250"/>
                          <a:pt x="109149" y="1924865"/>
                        </a:cubicBezTo>
                        <a:lnTo>
                          <a:pt x="0" y="2044959"/>
                        </a:lnTo>
                        <a:lnTo>
                          <a:pt x="0" y="84971"/>
                        </a:lnTo>
                        <a:lnTo>
                          <a:pt x="117961" y="84971"/>
                        </a:lnTo>
                        <a:close/>
                      </a:path>
                    </a:pathLst>
                  </a:custGeom>
                  <a:solidFill>
                    <a:srgbClr val="FB63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4775013" y="2863216"/>
                  <a:ext cx="2641986" cy="1657642"/>
                  <a:chOff x="4775007" y="1259500"/>
                  <a:chExt cx="2641986" cy="1657642"/>
                </a:xfrm>
                <a:solidFill>
                  <a:schemeClr val="accent5">
                    <a:lumMod val="75000"/>
                  </a:schemeClr>
                </a:solidFill>
              </p:grpSpPr>
              <p:sp>
                <p:nvSpPr>
                  <p:cNvPr id="74" name="任意多边形 73"/>
                  <p:cNvSpPr/>
                  <p:nvPr/>
                </p:nvSpPr>
                <p:spPr>
                  <a:xfrm>
                    <a:off x="6096000" y="1259500"/>
                    <a:ext cx="1320993" cy="1657642"/>
                  </a:xfrm>
                  <a:custGeom>
                    <a:avLst/>
                    <a:gdLst>
                      <a:gd name="connsiteX0" fmla="*/ 0 w 1320993"/>
                      <a:gd name="connsiteY0" fmla="*/ 0 h 1657642"/>
                      <a:gd name="connsiteX1" fmla="*/ 1320993 w 1320993"/>
                      <a:gd name="connsiteY1" fmla="*/ 0 h 1657642"/>
                      <a:gd name="connsiteX2" fmla="*/ 1320993 w 1320993"/>
                      <a:gd name="connsiteY2" fmla="*/ 1254364 h 1657642"/>
                      <a:gd name="connsiteX3" fmla="*/ 1167768 w 1320993"/>
                      <a:gd name="connsiteY3" fmla="*/ 1485527 h 1657642"/>
                      <a:gd name="connsiteX4" fmla="*/ 1148074 w 1320993"/>
                      <a:gd name="connsiteY4" fmla="*/ 1491641 h 1657642"/>
                      <a:gd name="connsiteX5" fmla="*/ 1145495 w 1320993"/>
                      <a:gd name="connsiteY5" fmla="*/ 1504416 h 1657642"/>
                      <a:gd name="connsiteX6" fmla="*/ 914331 w 1320993"/>
                      <a:gd name="connsiteY6" fmla="*/ 1657642 h 1657642"/>
                      <a:gd name="connsiteX7" fmla="*/ 0 w 1320993"/>
                      <a:gd name="connsiteY7" fmla="*/ 1657642 h 1657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20993" h="1657642">
                        <a:moveTo>
                          <a:pt x="0" y="0"/>
                        </a:moveTo>
                        <a:lnTo>
                          <a:pt x="1320993" y="0"/>
                        </a:lnTo>
                        <a:lnTo>
                          <a:pt x="1320993" y="1254364"/>
                        </a:lnTo>
                        <a:cubicBezTo>
                          <a:pt x="1320993" y="1358281"/>
                          <a:pt x="1257812" y="1447442"/>
                          <a:pt x="1167768" y="1485527"/>
                        </a:cubicBezTo>
                        <a:lnTo>
                          <a:pt x="1148074" y="1491641"/>
                        </a:lnTo>
                        <a:lnTo>
                          <a:pt x="1145495" y="1504416"/>
                        </a:lnTo>
                        <a:cubicBezTo>
                          <a:pt x="1107409" y="1594461"/>
                          <a:pt x="1018249" y="1657642"/>
                          <a:pt x="914331" y="1657642"/>
                        </a:cubicBezTo>
                        <a:lnTo>
                          <a:pt x="0" y="1657642"/>
                        </a:lnTo>
                        <a:close/>
                      </a:path>
                    </a:pathLst>
                  </a:custGeom>
                  <a:solidFill>
                    <a:srgbClr val="5BB7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75" name="任意多边形 74"/>
                  <p:cNvSpPr/>
                  <p:nvPr/>
                </p:nvSpPr>
                <p:spPr>
                  <a:xfrm flipH="1">
                    <a:off x="4775007" y="1259500"/>
                    <a:ext cx="1320993" cy="1657642"/>
                  </a:xfrm>
                  <a:custGeom>
                    <a:avLst/>
                    <a:gdLst>
                      <a:gd name="connsiteX0" fmla="*/ 0 w 1320993"/>
                      <a:gd name="connsiteY0" fmla="*/ 0 h 1657642"/>
                      <a:gd name="connsiteX1" fmla="*/ 1320993 w 1320993"/>
                      <a:gd name="connsiteY1" fmla="*/ 0 h 1657642"/>
                      <a:gd name="connsiteX2" fmla="*/ 1320993 w 1320993"/>
                      <a:gd name="connsiteY2" fmla="*/ 1254364 h 1657642"/>
                      <a:gd name="connsiteX3" fmla="*/ 1167768 w 1320993"/>
                      <a:gd name="connsiteY3" fmla="*/ 1485527 h 1657642"/>
                      <a:gd name="connsiteX4" fmla="*/ 1148074 w 1320993"/>
                      <a:gd name="connsiteY4" fmla="*/ 1491641 h 1657642"/>
                      <a:gd name="connsiteX5" fmla="*/ 1145495 w 1320993"/>
                      <a:gd name="connsiteY5" fmla="*/ 1504416 h 1657642"/>
                      <a:gd name="connsiteX6" fmla="*/ 914331 w 1320993"/>
                      <a:gd name="connsiteY6" fmla="*/ 1657642 h 1657642"/>
                      <a:gd name="connsiteX7" fmla="*/ 0 w 1320993"/>
                      <a:gd name="connsiteY7" fmla="*/ 1657642 h 1657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20993" h="1657642">
                        <a:moveTo>
                          <a:pt x="0" y="0"/>
                        </a:moveTo>
                        <a:lnTo>
                          <a:pt x="1320993" y="0"/>
                        </a:lnTo>
                        <a:lnTo>
                          <a:pt x="1320993" y="1254364"/>
                        </a:lnTo>
                        <a:cubicBezTo>
                          <a:pt x="1320993" y="1358281"/>
                          <a:pt x="1257812" y="1447442"/>
                          <a:pt x="1167768" y="1485527"/>
                        </a:cubicBezTo>
                        <a:lnTo>
                          <a:pt x="1148074" y="1491641"/>
                        </a:lnTo>
                        <a:lnTo>
                          <a:pt x="1145495" y="1504416"/>
                        </a:lnTo>
                        <a:cubicBezTo>
                          <a:pt x="1107409" y="1594461"/>
                          <a:pt x="1018249" y="1657642"/>
                          <a:pt x="914331" y="1657642"/>
                        </a:cubicBezTo>
                        <a:lnTo>
                          <a:pt x="0" y="1657642"/>
                        </a:lnTo>
                        <a:close/>
                      </a:path>
                    </a:pathLst>
                  </a:custGeom>
                  <a:solidFill>
                    <a:srgbClr val="5BB7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  <p:grpSp>
              <p:nvGrpSpPr>
                <p:cNvPr id="71" name="组合 70"/>
                <p:cNvGrpSpPr/>
                <p:nvPr/>
              </p:nvGrpSpPr>
              <p:grpSpPr>
                <a:xfrm>
                  <a:off x="4467040" y="-510380"/>
                  <a:ext cx="3259116" cy="4669532"/>
                  <a:chOff x="4467034" y="1037066"/>
                  <a:chExt cx="3259116" cy="4669532"/>
                </a:xfrm>
              </p:grpSpPr>
              <p:sp>
                <p:nvSpPr>
                  <p:cNvPr id="72" name="任意多边形 71"/>
                  <p:cNvSpPr/>
                  <p:nvPr/>
                </p:nvSpPr>
                <p:spPr>
                  <a:xfrm>
                    <a:off x="6097184" y="1037066"/>
                    <a:ext cx="1628966" cy="4669532"/>
                  </a:xfrm>
                  <a:custGeom>
                    <a:avLst/>
                    <a:gdLst>
                      <a:gd name="connsiteX0" fmla="*/ 0 w 737043"/>
                      <a:gd name="connsiteY0" fmla="*/ 0 h 2112772"/>
                      <a:gd name="connsiteX1" fmla="*/ 40881 w 737043"/>
                      <a:gd name="connsiteY1" fmla="*/ 30570 h 2112772"/>
                      <a:gd name="connsiteX2" fmla="*/ 737043 w 737043"/>
                      <a:gd name="connsiteY2" fmla="*/ 1506750 h 2112772"/>
                      <a:gd name="connsiteX3" fmla="*/ 688056 w 737043"/>
                      <a:gd name="connsiteY3" fmla="*/ 1938781 h 2112772"/>
                      <a:gd name="connsiteX4" fmla="*/ 637506 w 737043"/>
                      <a:gd name="connsiteY4" fmla="*/ 2112772 h 2112772"/>
                      <a:gd name="connsiteX5" fmla="*/ 0 w 737043"/>
                      <a:gd name="connsiteY5" fmla="*/ 2112772 h 2112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37043" h="2112772">
                        <a:moveTo>
                          <a:pt x="0" y="0"/>
                        </a:moveTo>
                        <a:lnTo>
                          <a:pt x="40881" y="30570"/>
                        </a:lnTo>
                        <a:cubicBezTo>
                          <a:pt x="466045" y="381447"/>
                          <a:pt x="737043" y="912451"/>
                          <a:pt x="737043" y="1506750"/>
                        </a:cubicBezTo>
                        <a:cubicBezTo>
                          <a:pt x="737043" y="1655325"/>
                          <a:pt x="720106" y="1799943"/>
                          <a:pt x="688056" y="1938781"/>
                        </a:cubicBezTo>
                        <a:lnTo>
                          <a:pt x="637506" y="2112772"/>
                        </a:lnTo>
                        <a:lnTo>
                          <a:pt x="0" y="211277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73" name="任意多边形 72"/>
                  <p:cNvSpPr/>
                  <p:nvPr/>
                </p:nvSpPr>
                <p:spPr>
                  <a:xfrm flipH="1">
                    <a:off x="4467034" y="1037066"/>
                    <a:ext cx="1628966" cy="4669532"/>
                  </a:xfrm>
                  <a:custGeom>
                    <a:avLst/>
                    <a:gdLst>
                      <a:gd name="connsiteX0" fmla="*/ 0 w 737043"/>
                      <a:gd name="connsiteY0" fmla="*/ 0 h 2112772"/>
                      <a:gd name="connsiteX1" fmla="*/ 40881 w 737043"/>
                      <a:gd name="connsiteY1" fmla="*/ 30570 h 2112772"/>
                      <a:gd name="connsiteX2" fmla="*/ 737043 w 737043"/>
                      <a:gd name="connsiteY2" fmla="*/ 1506750 h 2112772"/>
                      <a:gd name="connsiteX3" fmla="*/ 688056 w 737043"/>
                      <a:gd name="connsiteY3" fmla="*/ 1938781 h 2112772"/>
                      <a:gd name="connsiteX4" fmla="*/ 637506 w 737043"/>
                      <a:gd name="connsiteY4" fmla="*/ 2112772 h 2112772"/>
                      <a:gd name="connsiteX5" fmla="*/ 0 w 737043"/>
                      <a:gd name="connsiteY5" fmla="*/ 2112772 h 2112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37043" h="2112772">
                        <a:moveTo>
                          <a:pt x="0" y="0"/>
                        </a:moveTo>
                        <a:lnTo>
                          <a:pt x="40881" y="30570"/>
                        </a:lnTo>
                        <a:cubicBezTo>
                          <a:pt x="466045" y="381447"/>
                          <a:pt x="737043" y="912451"/>
                          <a:pt x="737043" y="1506750"/>
                        </a:cubicBezTo>
                        <a:cubicBezTo>
                          <a:pt x="737043" y="1655325"/>
                          <a:pt x="720106" y="1799943"/>
                          <a:pt x="688056" y="1938781"/>
                        </a:cubicBezTo>
                        <a:lnTo>
                          <a:pt x="637506" y="2112772"/>
                        </a:lnTo>
                        <a:lnTo>
                          <a:pt x="0" y="2112772"/>
                        </a:lnTo>
                        <a:close/>
                      </a:path>
                    </a:pathLst>
                  </a:custGeom>
                  <a:solidFill>
                    <a:srgbClr val="FFFB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67" name="任意多边形 66"/>
              <p:cNvSpPr/>
              <p:nvPr/>
            </p:nvSpPr>
            <p:spPr>
              <a:xfrm>
                <a:off x="5396882" y="1108223"/>
                <a:ext cx="1347664" cy="260748"/>
              </a:xfrm>
              <a:custGeom>
                <a:avLst/>
                <a:gdLst>
                  <a:gd name="connsiteX0" fmla="*/ 704499 w 1347664"/>
                  <a:gd name="connsiteY0" fmla="*/ 100958 h 260748"/>
                  <a:gd name="connsiteX1" fmla="*/ 704499 w 1347664"/>
                  <a:gd name="connsiteY1" fmla="*/ 257136 h 260748"/>
                  <a:gd name="connsiteX2" fmla="*/ 682732 w 1347664"/>
                  <a:gd name="connsiteY2" fmla="*/ 258299 h 260748"/>
                  <a:gd name="connsiteX3" fmla="*/ 682732 w 1347664"/>
                  <a:gd name="connsiteY3" fmla="*/ 101976 h 260748"/>
                  <a:gd name="connsiteX4" fmla="*/ 83608 w 1347664"/>
                  <a:gd name="connsiteY4" fmla="*/ 22131 h 260748"/>
                  <a:gd name="connsiteX5" fmla="*/ 96178 w 1347664"/>
                  <a:gd name="connsiteY5" fmla="*/ 26748 h 260748"/>
                  <a:gd name="connsiteX6" fmla="*/ 642715 w 1347664"/>
                  <a:gd name="connsiteY6" fmla="*/ 103847 h 260748"/>
                  <a:gd name="connsiteX7" fmla="*/ 681947 w 1347664"/>
                  <a:gd name="connsiteY7" fmla="*/ 102013 h 260748"/>
                  <a:gd name="connsiteX8" fmla="*/ 681947 w 1347664"/>
                  <a:gd name="connsiteY8" fmla="*/ 258341 h 260748"/>
                  <a:gd name="connsiteX9" fmla="*/ 636888 w 1347664"/>
                  <a:gd name="connsiteY9" fmla="*/ 260748 h 260748"/>
                  <a:gd name="connsiteX10" fmla="*/ 22986 w 1347664"/>
                  <a:gd name="connsiteY10" fmla="*/ 161363 h 260748"/>
                  <a:gd name="connsiteX11" fmla="*/ 0 w 1347664"/>
                  <a:gd name="connsiteY11" fmla="*/ 151311 h 260748"/>
                  <a:gd name="connsiteX12" fmla="*/ 25829 w 1347664"/>
                  <a:gd name="connsiteY12" fmla="*/ 104432 h 260748"/>
                  <a:gd name="connsiteX13" fmla="*/ 1265535 w 1347664"/>
                  <a:gd name="connsiteY13" fmla="*/ 0 h 260748"/>
                  <a:gd name="connsiteX14" fmla="*/ 1338850 w 1347664"/>
                  <a:gd name="connsiteY14" fmla="*/ 104432 h 260748"/>
                  <a:gd name="connsiteX15" fmla="*/ 1347664 w 1347664"/>
                  <a:gd name="connsiteY15" fmla="*/ 120430 h 260748"/>
                  <a:gd name="connsiteX16" fmla="*/ 1293839 w 1347664"/>
                  <a:gd name="connsiteY16" fmla="*/ 145138 h 260748"/>
                  <a:gd name="connsiteX17" fmla="*/ 858174 w 1347664"/>
                  <a:gd name="connsiteY17" fmla="*/ 248925 h 260748"/>
                  <a:gd name="connsiteX18" fmla="*/ 705284 w 1347664"/>
                  <a:gd name="connsiteY18" fmla="*/ 257094 h 260748"/>
                  <a:gd name="connsiteX19" fmla="*/ 705284 w 1347664"/>
                  <a:gd name="connsiteY19" fmla="*/ 100921 h 260748"/>
                  <a:gd name="connsiteX20" fmla="*/ 837080 w 1347664"/>
                  <a:gd name="connsiteY20" fmla="*/ 94758 h 260748"/>
                  <a:gd name="connsiteX21" fmla="*/ 1228946 w 1347664"/>
                  <a:gd name="connsiteY21" fmla="*/ 14052 h 260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47664" h="260748">
                    <a:moveTo>
                      <a:pt x="704499" y="100958"/>
                    </a:moveTo>
                    <a:lnTo>
                      <a:pt x="704499" y="257136"/>
                    </a:lnTo>
                    <a:lnTo>
                      <a:pt x="682732" y="258299"/>
                    </a:lnTo>
                    <a:lnTo>
                      <a:pt x="682732" y="101976"/>
                    </a:lnTo>
                    <a:close/>
                    <a:moveTo>
                      <a:pt x="83608" y="22131"/>
                    </a:moveTo>
                    <a:lnTo>
                      <a:pt x="96178" y="26748"/>
                    </a:lnTo>
                    <a:cubicBezTo>
                      <a:pt x="257121" y="75796"/>
                      <a:pt x="443737" y="103847"/>
                      <a:pt x="642715" y="103847"/>
                    </a:cubicBezTo>
                    <a:lnTo>
                      <a:pt x="681947" y="102013"/>
                    </a:lnTo>
                    <a:lnTo>
                      <a:pt x="681947" y="258341"/>
                    </a:lnTo>
                    <a:lnTo>
                      <a:pt x="636888" y="260748"/>
                    </a:lnTo>
                    <a:cubicBezTo>
                      <a:pt x="409485" y="260748"/>
                      <a:pt x="198228" y="224110"/>
                      <a:pt x="22986" y="161363"/>
                    </a:cubicBezTo>
                    <a:lnTo>
                      <a:pt x="0" y="151311"/>
                    </a:lnTo>
                    <a:lnTo>
                      <a:pt x="25829" y="104432"/>
                    </a:lnTo>
                    <a:close/>
                    <a:moveTo>
                      <a:pt x="1265535" y="0"/>
                    </a:moveTo>
                    <a:lnTo>
                      <a:pt x="1338850" y="104432"/>
                    </a:lnTo>
                    <a:lnTo>
                      <a:pt x="1347664" y="120430"/>
                    </a:lnTo>
                    <a:lnTo>
                      <a:pt x="1293839" y="145138"/>
                    </a:lnTo>
                    <a:cubicBezTo>
                      <a:pt x="1167013" y="195407"/>
                      <a:pt x="1018997" y="231484"/>
                      <a:pt x="858174" y="248925"/>
                    </a:cubicBezTo>
                    <a:lnTo>
                      <a:pt x="705284" y="257094"/>
                    </a:lnTo>
                    <a:lnTo>
                      <a:pt x="705284" y="100921"/>
                    </a:lnTo>
                    <a:lnTo>
                      <a:pt x="837080" y="94758"/>
                    </a:lnTo>
                    <a:cubicBezTo>
                      <a:pt x="979023" y="81320"/>
                      <a:pt x="1111517" y="53426"/>
                      <a:pt x="1228946" y="14052"/>
                    </a:cubicBezTo>
                    <a:close/>
                  </a:path>
                </a:pathLst>
              </a:custGeom>
              <a:solidFill>
                <a:srgbClr val="5BB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56" name="任意多边形 55"/>
            <p:cNvSpPr>
              <a:spLocks noChangeAspect="1"/>
            </p:cNvSpPr>
            <p:nvPr/>
          </p:nvSpPr>
          <p:spPr>
            <a:xfrm>
              <a:off x="5838095" y="1617785"/>
              <a:ext cx="504000" cy="504000"/>
            </a:xfrm>
            <a:custGeom>
              <a:avLst/>
              <a:gdLst>
                <a:gd name="connsiteX0" fmla="*/ 553992 w 1111348"/>
                <a:gd name="connsiteY0" fmla="*/ 67992 h 1111348"/>
                <a:gd name="connsiteX1" fmla="*/ 67992 w 1111348"/>
                <a:gd name="connsiteY1" fmla="*/ 553992 h 1111348"/>
                <a:gd name="connsiteX2" fmla="*/ 553992 w 1111348"/>
                <a:gd name="connsiteY2" fmla="*/ 1039992 h 1111348"/>
                <a:gd name="connsiteX3" fmla="*/ 1039992 w 1111348"/>
                <a:gd name="connsiteY3" fmla="*/ 553992 h 1111348"/>
                <a:gd name="connsiteX4" fmla="*/ 553992 w 1111348"/>
                <a:gd name="connsiteY4" fmla="*/ 67992 h 1111348"/>
                <a:gd name="connsiteX5" fmla="*/ 555674 w 1111348"/>
                <a:gd name="connsiteY5" fmla="*/ 0 h 1111348"/>
                <a:gd name="connsiteX6" fmla="*/ 1111348 w 1111348"/>
                <a:gd name="connsiteY6" fmla="*/ 555674 h 1111348"/>
                <a:gd name="connsiteX7" fmla="*/ 555674 w 1111348"/>
                <a:gd name="connsiteY7" fmla="*/ 1111348 h 1111348"/>
                <a:gd name="connsiteX8" fmla="*/ 0 w 1111348"/>
                <a:gd name="connsiteY8" fmla="*/ 555674 h 1111348"/>
                <a:gd name="connsiteX9" fmla="*/ 555674 w 1111348"/>
                <a:gd name="connsiteY9" fmla="*/ 0 h 111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1348" h="1111348">
                  <a:moveTo>
                    <a:pt x="553992" y="67992"/>
                  </a:moveTo>
                  <a:cubicBezTo>
                    <a:pt x="285582" y="67992"/>
                    <a:pt x="67992" y="285582"/>
                    <a:pt x="67992" y="553992"/>
                  </a:cubicBezTo>
                  <a:cubicBezTo>
                    <a:pt x="67992" y="822402"/>
                    <a:pt x="285582" y="1039992"/>
                    <a:pt x="553992" y="1039992"/>
                  </a:cubicBezTo>
                  <a:cubicBezTo>
                    <a:pt x="822402" y="1039992"/>
                    <a:pt x="1039992" y="822402"/>
                    <a:pt x="1039992" y="553992"/>
                  </a:cubicBezTo>
                  <a:cubicBezTo>
                    <a:pt x="1039992" y="285582"/>
                    <a:pt x="822402" y="67992"/>
                    <a:pt x="553992" y="67992"/>
                  </a:cubicBezTo>
                  <a:close/>
                  <a:moveTo>
                    <a:pt x="555674" y="0"/>
                  </a:moveTo>
                  <a:cubicBezTo>
                    <a:pt x="862564" y="0"/>
                    <a:pt x="1111348" y="248784"/>
                    <a:pt x="1111348" y="555674"/>
                  </a:cubicBezTo>
                  <a:cubicBezTo>
                    <a:pt x="1111348" y="862564"/>
                    <a:pt x="862564" y="1111348"/>
                    <a:pt x="555674" y="1111348"/>
                  </a:cubicBezTo>
                  <a:cubicBezTo>
                    <a:pt x="248784" y="1111348"/>
                    <a:pt x="0" y="862564"/>
                    <a:pt x="0" y="555674"/>
                  </a:cubicBezTo>
                  <a:cubicBezTo>
                    <a:pt x="0" y="248784"/>
                    <a:pt x="248784" y="0"/>
                    <a:pt x="555674" y="0"/>
                  </a:cubicBez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57" name="组合 56"/>
            <p:cNvGrpSpPr>
              <a:grpSpLocks noChangeAspect="1"/>
            </p:cNvGrpSpPr>
            <p:nvPr/>
          </p:nvGrpSpPr>
          <p:grpSpPr>
            <a:xfrm>
              <a:off x="5779424" y="1575108"/>
              <a:ext cx="610717" cy="612000"/>
              <a:chOff x="4011923" y="917922"/>
              <a:chExt cx="4327014" cy="4336103"/>
            </a:xfrm>
          </p:grpSpPr>
          <p:sp>
            <p:nvSpPr>
              <p:cNvPr id="58" name="椭圆 57"/>
              <p:cNvSpPr>
                <a:spLocks noChangeAspect="1"/>
              </p:cNvSpPr>
              <p:nvPr/>
            </p:nvSpPr>
            <p:spPr>
              <a:xfrm>
                <a:off x="4018937" y="934025"/>
                <a:ext cx="4320000" cy="4320000"/>
              </a:xfrm>
              <a:prstGeom prst="ellipse">
                <a:avLst/>
              </a:prstGeom>
              <a:solidFill>
                <a:srgbClr val="5BB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2011872">
                <a:off x="4770727" y="1561426"/>
                <a:ext cx="3561122" cy="3293807"/>
              </a:xfrm>
              <a:custGeom>
                <a:avLst/>
                <a:gdLst>
                  <a:gd name="connsiteX0" fmla="*/ 2158543 w 3561122"/>
                  <a:gd name="connsiteY0" fmla="*/ 1376057 h 3293807"/>
                  <a:gd name="connsiteX1" fmla="*/ 702628 w 3561122"/>
                  <a:gd name="connsiteY1" fmla="*/ 2369337 h 3293807"/>
                  <a:gd name="connsiteX2" fmla="*/ 1661366 w 3561122"/>
                  <a:gd name="connsiteY2" fmla="*/ 2916854 h 3293807"/>
                  <a:gd name="connsiteX3" fmla="*/ 2458936 w 3561122"/>
                  <a:gd name="connsiteY3" fmla="*/ 2119880 h 3293807"/>
                  <a:gd name="connsiteX4" fmla="*/ 958074 w 3561122"/>
                  <a:gd name="connsiteY4" fmla="*/ 5671 h 3293807"/>
                  <a:gd name="connsiteX5" fmla="*/ 2662098 w 3561122"/>
                  <a:gd name="connsiteY5" fmla="*/ 0 h 3293807"/>
                  <a:gd name="connsiteX6" fmla="*/ 2765672 w 3561122"/>
                  <a:gd name="connsiteY6" fmla="*/ 76266 h 3293807"/>
                  <a:gd name="connsiteX7" fmla="*/ 3201432 w 3561122"/>
                  <a:gd name="connsiteY7" fmla="*/ 558050 h 3293807"/>
                  <a:gd name="connsiteX8" fmla="*/ 2932684 w 3561122"/>
                  <a:gd name="connsiteY8" fmla="*/ 3274714 h 3293807"/>
                  <a:gd name="connsiteX9" fmla="*/ 2917256 w 3561122"/>
                  <a:gd name="connsiteY9" fmla="*/ 3288707 h 3293807"/>
                  <a:gd name="connsiteX10" fmla="*/ 2074350 w 3561122"/>
                  <a:gd name="connsiteY10" fmla="*/ 3293807 h 3293807"/>
                  <a:gd name="connsiteX11" fmla="*/ 926718 w 3561122"/>
                  <a:gd name="connsiteY11" fmla="*/ 2550460 h 3293807"/>
                  <a:gd name="connsiteX12" fmla="*/ 0 w 3561122"/>
                  <a:gd name="connsiteY12" fmla="*/ 2543075 h 3293807"/>
                  <a:gd name="connsiteX13" fmla="*/ 290701 w 3561122"/>
                  <a:gd name="connsiteY13" fmla="*/ 2186011 h 3293807"/>
                  <a:gd name="connsiteX14" fmla="*/ 474955 w 3561122"/>
                  <a:gd name="connsiteY14" fmla="*/ 1912920 h 3293807"/>
                  <a:gd name="connsiteX15" fmla="*/ 1133594 w 3561122"/>
                  <a:gd name="connsiteY15" fmla="*/ 1440068 h 3293807"/>
                  <a:gd name="connsiteX16" fmla="*/ 723333 w 3561122"/>
                  <a:gd name="connsiteY16" fmla="*/ 677605 h 3293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61122" h="3293807">
                    <a:moveTo>
                      <a:pt x="2158543" y="1376057"/>
                    </a:moveTo>
                    <a:lnTo>
                      <a:pt x="702628" y="2369337"/>
                    </a:lnTo>
                    <a:lnTo>
                      <a:pt x="1661366" y="2916854"/>
                    </a:lnTo>
                    <a:lnTo>
                      <a:pt x="2458936" y="2119880"/>
                    </a:lnTo>
                    <a:close/>
                    <a:moveTo>
                      <a:pt x="958074" y="5671"/>
                    </a:moveTo>
                    <a:lnTo>
                      <a:pt x="2662098" y="0"/>
                    </a:lnTo>
                    <a:lnTo>
                      <a:pt x="2765672" y="76266"/>
                    </a:lnTo>
                    <a:cubicBezTo>
                      <a:pt x="2930365" y="210545"/>
                      <a:pt x="3077875" y="371598"/>
                      <a:pt x="3201432" y="558050"/>
                    </a:cubicBezTo>
                    <a:cubicBezTo>
                      <a:pt x="3778027" y="1428162"/>
                      <a:pt x="3641903" y="2563115"/>
                      <a:pt x="2932684" y="3274714"/>
                    </a:cubicBezTo>
                    <a:lnTo>
                      <a:pt x="2917256" y="3288707"/>
                    </a:lnTo>
                    <a:lnTo>
                      <a:pt x="2074350" y="3293807"/>
                    </a:lnTo>
                    <a:lnTo>
                      <a:pt x="926718" y="2550460"/>
                    </a:lnTo>
                    <a:lnTo>
                      <a:pt x="0" y="2543075"/>
                    </a:lnTo>
                    <a:lnTo>
                      <a:pt x="290701" y="2186011"/>
                    </a:lnTo>
                    <a:lnTo>
                      <a:pt x="474955" y="1912920"/>
                    </a:lnTo>
                    <a:lnTo>
                      <a:pt x="1133594" y="1440068"/>
                    </a:lnTo>
                    <a:lnTo>
                      <a:pt x="723333" y="67760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5162223" y="2152409"/>
                <a:ext cx="1950718" cy="2675497"/>
              </a:xfrm>
              <a:custGeom>
                <a:avLst/>
                <a:gdLst>
                  <a:gd name="connsiteX0" fmla="*/ 1650973 w 1950718"/>
                  <a:gd name="connsiteY0" fmla="*/ 1265588 h 2675497"/>
                  <a:gd name="connsiteX1" fmla="*/ 1487620 w 1950718"/>
                  <a:gd name="connsiteY1" fmla="*/ 1305237 h 2675497"/>
                  <a:gd name="connsiteX2" fmla="*/ 1244970 w 1950718"/>
                  <a:gd name="connsiteY2" fmla="*/ 1444801 h 2675497"/>
                  <a:gd name="connsiteX3" fmla="*/ 1156157 w 1950718"/>
                  <a:gd name="connsiteY3" fmla="*/ 1803225 h 2675497"/>
                  <a:gd name="connsiteX4" fmla="*/ 1311580 w 1950718"/>
                  <a:gd name="connsiteY4" fmla="*/ 1766748 h 2675497"/>
                  <a:gd name="connsiteX5" fmla="*/ 1551058 w 1950718"/>
                  <a:gd name="connsiteY5" fmla="*/ 1635115 h 2675497"/>
                  <a:gd name="connsiteX6" fmla="*/ 1650973 w 1950718"/>
                  <a:gd name="connsiteY6" fmla="*/ 1265588 h 2675497"/>
                  <a:gd name="connsiteX7" fmla="*/ 299744 w 1950718"/>
                  <a:gd name="connsiteY7" fmla="*/ 1265588 h 2675497"/>
                  <a:gd name="connsiteX8" fmla="*/ 399659 w 1950718"/>
                  <a:gd name="connsiteY8" fmla="*/ 1635115 h 2675497"/>
                  <a:gd name="connsiteX9" fmla="*/ 794560 w 1950718"/>
                  <a:gd name="connsiteY9" fmla="*/ 1803225 h 2675497"/>
                  <a:gd name="connsiteX10" fmla="*/ 783459 w 1950718"/>
                  <a:gd name="connsiteY10" fmla="*/ 1666834 h 2675497"/>
                  <a:gd name="connsiteX11" fmla="*/ 705747 w 1950718"/>
                  <a:gd name="connsiteY11" fmla="*/ 1444801 h 2675497"/>
                  <a:gd name="connsiteX12" fmla="*/ 299744 w 1950718"/>
                  <a:gd name="connsiteY12" fmla="*/ 1265588 h 2675497"/>
                  <a:gd name="connsiteX13" fmla="*/ 975359 w 1950718"/>
                  <a:gd name="connsiteY13" fmla="*/ 0 h 2675497"/>
                  <a:gd name="connsiteX14" fmla="*/ 1706481 w 1950718"/>
                  <a:gd name="connsiteY14" fmla="*/ 275956 h 2675497"/>
                  <a:gd name="connsiteX15" fmla="*/ 1950718 w 1950718"/>
                  <a:gd name="connsiteY15" fmla="*/ 951570 h 2675497"/>
                  <a:gd name="connsiteX16" fmla="*/ 1768334 w 1950718"/>
                  <a:gd name="connsiteY16" fmla="*/ 1825428 h 2675497"/>
                  <a:gd name="connsiteX17" fmla="*/ 1370260 w 1950718"/>
                  <a:gd name="connsiteY17" fmla="*/ 2442363 h 2675497"/>
                  <a:gd name="connsiteX18" fmla="*/ 975359 w 1950718"/>
                  <a:gd name="connsiteY18" fmla="*/ 2675497 h 2675497"/>
                  <a:gd name="connsiteX19" fmla="*/ 580457 w 1950718"/>
                  <a:gd name="connsiteY19" fmla="*/ 2442363 h 2675497"/>
                  <a:gd name="connsiteX20" fmla="*/ 182384 w 1950718"/>
                  <a:gd name="connsiteY20" fmla="*/ 1825428 h 2675497"/>
                  <a:gd name="connsiteX21" fmla="*/ 0 w 1950718"/>
                  <a:gd name="connsiteY21" fmla="*/ 951570 h 2675497"/>
                  <a:gd name="connsiteX22" fmla="*/ 244236 w 1950718"/>
                  <a:gd name="connsiteY22" fmla="*/ 275956 h 2675497"/>
                  <a:gd name="connsiteX23" fmla="*/ 975359 w 1950718"/>
                  <a:gd name="connsiteY23" fmla="*/ 0 h 267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50718" h="2675497">
                    <a:moveTo>
                      <a:pt x="1650973" y="1265588"/>
                    </a:moveTo>
                    <a:cubicBezTo>
                      <a:pt x="1590707" y="1276161"/>
                      <a:pt x="1536256" y="1289378"/>
                      <a:pt x="1487620" y="1305237"/>
                    </a:cubicBezTo>
                    <a:cubicBezTo>
                      <a:pt x="1370260" y="1342243"/>
                      <a:pt x="1289377" y="1388764"/>
                      <a:pt x="1244970" y="1444801"/>
                    </a:cubicBezTo>
                    <a:cubicBezTo>
                      <a:pt x="1189991" y="1515640"/>
                      <a:pt x="1160386" y="1635115"/>
                      <a:pt x="1156157" y="1803225"/>
                    </a:cubicBezTo>
                    <a:cubicBezTo>
                      <a:pt x="1212194" y="1793709"/>
                      <a:pt x="1264002" y="1781551"/>
                      <a:pt x="1311580" y="1766748"/>
                    </a:cubicBezTo>
                    <a:cubicBezTo>
                      <a:pt x="1424711" y="1731857"/>
                      <a:pt x="1504537" y="1687980"/>
                      <a:pt x="1551058" y="1635115"/>
                    </a:cubicBezTo>
                    <a:cubicBezTo>
                      <a:pt x="1622955" y="1553703"/>
                      <a:pt x="1656260" y="1430527"/>
                      <a:pt x="1650973" y="1265588"/>
                    </a:cubicBezTo>
                    <a:close/>
                    <a:moveTo>
                      <a:pt x="299744" y="1265588"/>
                    </a:moveTo>
                    <a:cubicBezTo>
                      <a:pt x="294458" y="1430527"/>
                      <a:pt x="327762" y="1553703"/>
                      <a:pt x="399659" y="1635115"/>
                    </a:cubicBezTo>
                    <a:cubicBezTo>
                      <a:pt x="468384" y="1713355"/>
                      <a:pt x="600017" y="1769392"/>
                      <a:pt x="794560" y="1803225"/>
                    </a:cubicBezTo>
                    <a:cubicBezTo>
                      <a:pt x="793503" y="1754589"/>
                      <a:pt x="789803" y="1709126"/>
                      <a:pt x="783459" y="1666834"/>
                    </a:cubicBezTo>
                    <a:cubicBezTo>
                      <a:pt x="767599" y="1567447"/>
                      <a:pt x="741695" y="1493436"/>
                      <a:pt x="705747" y="1444801"/>
                    </a:cubicBezTo>
                    <a:cubicBezTo>
                      <a:pt x="640195" y="1360217"/>
                      <a:pt x="504860" y="1300479"/>
                      <a:pt x="299744" y="1265588"/>
                    </a:cubicBezTo>
                    <a:close/>
                    <a:moveTo>
                      <a:pt x="975359" y="0"/>
                    </a:moveTo>
                    <a:cubicBezTo>
                      <a:pt x="1288320" y="0"/>
                      <a:pt x="1532027" y="91986"/>
                      <a:pt x="1706481" y="275956"/>
                    </a:cubicBezTo>
                    <a:cubicBezTo>
                      <a:pt x="1869306" y="447238"/>
                      <a:pt x="1950718" y="672443"/>
                      <a:pt x="1950718" y="951570"/>
                    </a:cubicBezTo>
                    <a:cubicBezTo>
                      <a:pt x="1950718" y="1248672"/>
                      <a:pt x="1889923" y="1539958"/>
                      <a:pt x="1768334" y="1825428"/>
                    </a:cubicBezTo>
                    <a:cubicBezTo>
                      <a:pt x="1663661" y="2070722"/>
                      <a:pt x="1530970" y="2276367"/>
                      <a:pt x="1370260" y="2442363"/>
                    </a:cubicBezTo>
                    <a:cubicBezTo>
                      <a:pt x="1219066" y="2597786"/>
                      <a:pt x="1087432" y="2675497"/>
                      <a:pt x="975359" y="2675497"/>
                    </a:cubicBezTo>
                    <a:cubicBezTo>
                      <a:pt x="863285" y="2675497"/>
                      <a:pt x="731651" y="2597786"/>
                      <a:pt x="580457" y="2442363"/>
                    </a:cubicBezTo>
                    <a:cubicBezTo>
                      <a:pt x="419748" y="2276367"/>
                      <a:pt x="287057" y="2070722"/>
                      <a:pt x="182384" y="1825428"/>
                    </a:cubicBezTo>
                    <a:cubicBezTo>
                      <a:pt x="60794" y="1539958"/>
                      <a:pt x="0" y="1248672"/>
                      <a:pt x="0" y="951570"/>
                    </a:cubicBezTo>
                    <a:cubicBezTo>
                      <a:pt x="0" y="672443"/>
                      <a:pt x="81412" y="447238"/>
                      <a:pt x="244236" y="275956"/>
                    </a:cubicBezTo>
                    <a:cubicBezTo>
                      <a:pt x="418690" y="91986"/>
                      <a:pt x="662398" y="0"/>
                      <a:pt x="975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61" name="任意多边形 60"/>
              <p:cNvSpPr>
                <a:spLocks noChangeAspect="1"/>
              </p:cNvSpPr>
              <p:nvPr/>
            </p:nvSpPr>
            <p:spPr>
              <a:xfrm>
                <a:off x="4543320" y="1393942"/>
                <a:ext cx="3164526" cy="1584000"/>
              </a:xfrm>
              <a:custGeom>
                <a:avLst/>
                <a:gdLst>
                  <a:gd name="connsiteX0" fmla="*/ 448642 w 1461848"/>
                  <a:gd name="connsiteY0" fmla="*/ 0 h 731726"/>
                  <a:gd name="connsiteX1" fmla="*/ 730941 w 1461848"/>
                  <a:gd name="connsiteY1" fmla="*/ 99914 h 731726"/>
                  <a:gd name="connsiteX2" fmla="*/ 1013240 w 1461848"/>
                  <a:gd name="connsiteY2" fmla="*/ 0 h 731726"/>
                  <a:gd name="connsiteX3" fmla="*/ 1129014 w 1461848"/>
                  <a:gd name="connsiteY3" fmla="*/ 550324 h 731726"/>
                  <a:gd name="connsiteX4" fmla="*/ 1461848 w 1461848"/>
                  <a:gd name="connsiteY4" fmla="*/ 731726 h 731726"/>
                  <a:gd name="connsiteX5" fmla="*/ 0 w 1461848"/>
                  <a:gd name="connsiteY5" fmla="*/ 731726 h 731726"/>
                  <a:gd name="connsiteX6" fmla="*/ 326524 w 1461848"/>
                  <a:gd name="connsiteY6" fmla="*/ 550324 h 73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1848" h="731726">
                    <a:moveTo>
                      <a:pt x="448642" y="0"/>
                    </a:moveTo>
                    <a:lnTo>
                      <a:pt x="730941" y="99914"/>
                    </a:lnTo>
                    <a:lnTo>
                      <a:pt x="1013240" y="0"/>
                    </a:lnTo>
                    <a:lnTo>
                      <a:pt x="1129014" y="550324"/>
                    </a:lnTo>
                    <a:lnTo>
                      <a:pt x="1461848" y="731726"/>
                    </a:lnTo>
                    <a:lnTo>
                      <a:pt x="0" y="731726"/>
                    </a:lnTo>
                    <a:lnTo>
                      <a:pt x="326524" y="5503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5243937" y="2368509"/>
                <a:ext cx="1735141" cy="202706"/>
              </a:xfrm>
              <a:custGeom>
                <a:avLst/>
                <a:gdLst>
                  <a:gd name="connsiteX0" fmla="*/ 44981 w 1735141"/>
                  <a:gd name="connsiteY0" fmla="*/ 0 h 202706"/>
                  <a:gd name="connsiteX1" fmla="*/ 1692497 w 1735141"/>
                  <a:gd name="connsiteY1" fmla="*/ 0 h 202706"/>
                  <a:gd name="connsiteX2" fmla="*/ 1735141 w 1735141"/>
                  <a:gd name="connsiteY2" fmla="*/ 202706 h 202706"/>
                  <a:gd name="connsiteX3" fmla="*/ 0 w 1735141"/>
                  <a:gd name="connsiteY3" fmla="*/ 202706 h 20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141" h="202706">
                    <a:moveTo>
                      <a:pt x="44981" y="0"/>
                    </a:moveTo>
                    <a:lnTo>
                      <a:pt x="1692497" y="0"/>
                    </a:lnTo>
                    <a:lnTo>
                      <a:pt x="1735141" y="202706"/>
                    </a:lnTo>
                    <a:lnTo>
                      <a:pt x="0" y="202706"/>
                    </a:ln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63" name="任意多边形 62"/>
              <p:cNvSpPr>
                <a:spLocks noChangeAspect="1"/>
              </p:cNvSpPr>
              <p:nvPr/>
            </p:nvSpPr>
            <p:spPr>
              <a:xfrm>
                <a:off x="4011923" y="917922"/>
                <a:ext cx="4320000" cy="4320000"/>
              </a:xfrm>
              <a:custGeom>
                <a:avLst/>
                <a:gdLst>
                  <a:gd name="connsiteX0" fmla="*/ 2172331 w 4320000"/>
                  <a:gd name="connsiteY0" fmla="*/ 195257 h 4320000"/>
                  <a:gd name="connsiteX1" fmla="*/ 192331 w 4320000"/>
                  <a:gd name="connsiteY1" fmla="*/ 2175257 h 4320000"/>
                  <a:gd name="connsiteX2" fmla="*/ 2172331 w 4320000"/>
                  <a:gd name="connsiteY2" fmla="*/ 4155257 h 4320000"/>
                  <a:gd name="connsiteX3" fmla="*/ 4152331 w 4320000"/>
                  <a:gd name="connsiteY3" fmla="*/ 2175257 h 4320000"/>
                  <a:gd name="connsiteX4" fmla="*/ 2172331 w 4320000"/>
                  <a:gd name="connsiteY4" fmla="*/ 195257 h 4320000"/>
                  <a:gd name="connsiteX5" fmla="*/ 2160000 w 4320000"/>
                  <a:gd name="connsiteY5" fmla="*/ 0 h 4320000"/>
                  <a:gd name="connsiteX6" fmla="*/ 4320000 w 4320000"/>
                  <a:gd name="connsiteY6" fmla="*/ 2160000 h 4320000"/>
                  <a:gd name="connsiteX7" fmla="*/ 2160000 w 4320000"/>
                  <a:gd name="connsiteY7" fmla="*/ 4320000 h 4320000"/>
                  <a:gd name="connsiteX8" fmla="*/ 0 w 4320000"/>
                  <a:gd name="connsiteY8" fmla="*/ 2160000 h 4320000"/>
                  <a:gd name="connsiteX9" fmla="*/ 2160000 w 4320000"/>
                  <a:gd name="connsiteY9" fmla="*/ 0 h 43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0000" h="4320000">
                    <a:moveTo>
                      <a:pt x="2172331" y="195257"/>
                    </a:moveTo>
                    <a:cubicBezTo>
                      <a:pt x="1078807" y="195257"/>
                      <a:pt x="192331" y="1081733"/>
                      <a:pt x="192331" y="2175257"/>
                    </a:cubicBezTo>
                    <a:cubicBezTo>
                      <a:pt x="192331" y="3268781"/>
                      <a:pt x="1078807" y="4155257"/>
                      <a:pt x="2172331" y="4155257"/>
                    </a:cubicBezTo>
                    <a:cubicBezTo>
                      <a:pt x="3265855" y="4155257"/>
                      <a:pt x="4152331" y="3268781"/>
                      <a:pt x="4152331" y="2175257"/>
                    </a:cubicBezTo>
                    <a:cubicBezTo>
                      <a:pt x="4152331" y="1081733"/>
                      <a:pt x="3265855" y="195257"/>
                      <a:pt x="2172331" y="195257"/>
                    </a:cubicBezTo>
                    <a:close/>
                    <a:moveTo>
                      <a:pt x="2160000" y="0"/>
                    </a:moveTo>
                    <a:cubicBezTo>
                      <a:pt x="3352935" y="0"/>
                      <a:pt x="4320000" y="967065"/>
                      <a:pt x="4320000" y="2160000"/>
                    </a:cubicBezTo>
                    <a:cubicBezTo>
                      <a:pt x="4320000" y="3352935"/>
                      <a:pt x="3352935" y="4320000"/>
                      <a:pt x="2160000" y="4320000"/>
                    </a:cubicBezTo>
                    <a:cubicBezTo>
                      <a:pt x="967065" y="4320000"/>
                      <a:pt x="0" y="3352935"/>
                      <a:pt x="0" y="2160000"/>
                    </a:cubicBezTo>
                    <a:cubicBezTo>
                      <a:pt x="0" y="967065"/>
                      <a:pt x="967065" y="0"/>
                      <a:pt x="216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 rot="16200000">
            <a:off x="313810" y="4388730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sz="36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345350" y="4058944"/>
            <a:ext cx="8264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en-US" altLang="zh-CN" sz="2000" dirty="0" smtClean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</a:p>
          <a:p>
            <a:pPr algn="ctr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en-US" altLang="zh-CN" sz="2000" dirty="0" smtClean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en-US" alt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hidden="1"/>
          <p:cNvSpPr/>
          <p:nvPr/>
        </p:nvSpPr>
        <p:spPr>
          <a:xfrm rot="3598561">
            <a:off x="3699401" y="597954"/>
            <a:ext cx="6044707" cy="7235923"/>
          </a:xfrm>
          <a:custGeom>
            <a:avLst/>
            <a:gdLst>
              <a:gd name="connsiteX0" fmla="*/ 0 w 7863840"/>
              <a:gd name="connsiteY0" fmla="*/ 0 h 7209307"/>
              <a:gd name="connsiteX1" fmla="*/ 7863840 w 7863840"/>
              <a:gd name="connsiteY1" fmla="*/ 0 h 7209307"/>
              <a:gd name="connsiteX2" fmla="*/ 7863840 w 7863840"/>
              <a:gd name="connsiteY2" fmla="*/ 7209307 h 7209307"/>
              <a:gd name="connsiteX3" fmla="*/ 0 w 7863840"/>
              <a:gd name="connsiteY3" fmla="*/ 7209307 h 7209307"/>
              <a:gd name="connsiteX4" fmla="*/ 0 w 7863840"/>
              <a:gd name="connsiteY4" fmla="*/ 0 h 7209307"/>
              <a:gd name="connsiteX0" fmla="*/ 0 w 7863840"/>
              <a:gd name="connsiteY0" fmla="*/ 0 h 7221734"/>
              <a:gd name="connsiteX1" fmla="*/ 7863840 w 7863840"/>
              <a:gd name="connsiteY1" fmla="*/ 0 h 7221734"/>
              <a:gd name="connsiteX2" fmla="*/ 7863840 w 7863840"/>
              <a:gd name="connsiteY2" fmla="*/ 7209307 h 7221734"/>
              <a:gd name="connsiteX3" fmla="*/ 1819133 w 7863840"/>
              <a:gd name="connsiteY3" fmla="*/ 7221734 h 7221734"/>
              <a:gd name="connsiteX4" fmla="*/ 0 w 7863840"/>
              <a:gd name="connsiteY4" fmla="*/ 7209307 h 7221734"/>
              <a:gd name="connsiteX5" fmla="*/ 0 w 7863840"/>
              <a:gd name="connsiteY5" fmla="*/ 0 h 7221734"/>
              <a:gd name="connsiteX0" fmla="*/ 0 w 7863840"/>
              <a:gd name="connsiteY0" fmla="*/ 14189 h 7235923"/>
              <a:gd name="connsiteX1" fmla="*/ 5849960 w 7863840"/>
              <a:gd name="connsiteY1" fmla="*/ 0 h 7235923"/>
              <a:gd name="connsiteX2" fmla="*/ 7863840 w 7863840"/>
              <a:gd name="connsiteY2" fmla="*/ 14189 h 7235923"/>
              <a:gd name="connsiteX3" fmla="*/ 7863840 w 7863840"/>
              <a:gd name="connsiteY3" fmla="*/ 7223496 h 7235923"/>
              <a:gd name="connsiteX4" fmla="*/ 1819133 w 7863840"/>
              <a:gd name="connsiteY4" fmla="*/ 7235923 h 7235923"/>
              <a:gd name="connsiteX5" fmla="*/ 0 w 7863840"/>
              <a:gd name="connsiteY5" fmla="*/ 7223496 h 7235923"/>
              <a:gd name="connsiteX6" fmla="*/ 0 w 7863840"/>
              <a:gd name="connsiteY6" fmla="*/ 14189 h 7235923"/>
              <a:gd name="connsiteX0" fmla="*/ 0 w 7863840"/>
              <a:gd name="connsiteY0" fmla="*/ 14189 h 7235923"/>
              <a:gd name="connsiteX1" fmla="*/ 5849960 w 7863840"/>
              <a:gd name="connsiteY1" fmla="*/ 0 h 7235923"/>
              <a:gd name="connsiteX2" fmla="*/ 7863840 w 7863840"/>
              <a:gd name="connsiteY2" fmla="*/ 14189 h 7235923"/>
              <a:gd name="connsiteX3" fmla="*/ 7863840 w 7863840"/>
              <a:gd name="connsiteY3" fmla="*/ 7223496 h 7235923"/>
              <a:gd name="connsiteX4" fmla="*/ 1819133 w 7863840"/>
              <a:gd name="connsiteY4" fmla="*/ 7235923 h 7235923"/>
              <a:gd name="connsiteX5" fmla="*/ 2091240 w 7863840"/>
              <a:gd name="connsiteY5" fmla="*/ 6998744 h 7235923"/>
              <a:gd name="connsiteX6" fmla="*/ 0 w 7863840"/>
              <a:gd name="connsiteY6" fmla="*/ 14189 h 7235923"/>
              <a:gd name="connsiteX0" fmla="*/ 3068721 w 6044707"/>
              <a:gd name="connsiteY0" fmla="*/ 3774336 h 7235923"/>
              <a:gd name="connsiteX1" fmla="*/ 4030827 w 6044707"/>
              <a:gd name="connsiteY1" fmla="*/ 0 h 7235923"/>
              <a:gd name="connsiteX2" fmla="*/ 6044707 w 6044707"/>
              <a:gd name="connsiteY2" fmla="*/ 14189 h 7235923"/>
              <a:gd name="connsiteX3" fmla="*/ 6044707 w 6044707"/>
              <a:gd name="connsiteY3" fmla="*/ 7223496 h 7235923"/>
              <a:gd name="connsiteX4" fmla="*/ 0 w 6044707"/>
              <a:gd name="connsiteY4" fmla="*/ 7235923 h 7235923"/>
              <a:gd name="connsiteX5" fmla="*/ 272107 w 6044707"/>
              <a:gd name="connsiteY5" fmla="*/ 6998744 h 7235923"/>
              <a:gd name="connsiteX6" fmla="*/ 3068721 w 6044707"/>
              <a:gd name="connsiteY6" fmla="*/ 3774336 h 7235923"/>
              <a:gd name="connsiteX0" fmla="*/ 3068721 w 6044707"/>
              <a:gd name="connsiteY0" fmla="*/ 3774336 h 7235923"/>
              <a:gd name="connsiteX1" fmla="*/ 3515877 w 6044707"/>
              <a:gd name="connsiteY1" fmla="*/ 1935332 h 7235923"/>
              <a:gd name="connsiteX2" fmla="*/ 4030827 w 6044707"/>
              <a:gd name="connsiteY2" fmla="*/ 0 h 7235923"/>
              <a:gd name="connsiteX3" fmla="*/ 6044707 w 6044707"/>
              <a:gd name="connsiteY3" fmla="*/ 14189 h 7235923"/>
              <a:gd name="connsiteX4" fmla="*/ 6044707 w 6044707"/>
              <a:gd name="connsiteY4" fmla="*/ 7223496 h 7235923"/>
              <a:gd name="connsiteX5" fmla="*/ 0 w 6044707"/>
              <a:gd name="connsiteY5" fmla="*/ 7235923 h 7235923"/>
              <a:gd name="connsiteX6" fmla="*/ 272107 w 6044707"/>
              <a:gd name="connsiteY6" fmla="*/ 6998744 h 7235923"/>
              <a:gd name="connsiteX7" fmla="*/ 3068721 w 6044707"/>
              <a:gd name="connsiteY7" fmla="*/ 3774336 h 7235923"/>
              <a:gd name="connsiteX0" fmla="*/ 3068721 w 6044707"/>
              <a:gd name="connsiteY0" fmla="*/ 3774336 h 7235923"/>
              <a:gd name="connsiteX1" fmla="*/ 3515877 w 6044707"/>
              <a:gd name="connsiteY1" fmla="*/ 1935332 h 7235923"/>
              <a:gd name="connsiteX2" fmla="*/ 3515877 w 6044707"/>
              <a:gd name="connsiteY2" fmla="*/ 1935332 h 7235923"/>
              <a:gd name="connsiteX3" fmla="*/ 4030827 w 6044707"/>
              <a:gd name="connsiteY3" fmla="*/ 0 h 7235923"/>
              <a:gd name="connsiteX4" fmla="*/ 6044707 w 6044707"/>
              <a:gd name="connsiteY4" fmla="*/ 14189 h 7235923"/>
              <a:gd name="connsiteX5" fmla="*/ 6044707 w 6044707"/>
              <a:gd name="connsiteY5" fmla="*/ 7223496 h 7235923"/>
              <a:gd name="connsiteX6" fmla="*/ 0 w 6044707"/>
              <a:gd name="connsiteY6" fmla="*/ 7235923 h 7235923"/>
              <a:gd name="connsiteX7" fmla="*/ 272107 w 6044707"/>
              <a:gd name="connsiteY7" fmla="*/ 6998744 h 7235923"/>
              <a:gd name="connsiteX8" fmla="*/ 3068721 w 6044707"/>
              <a:gd name="connsiteY8" fmla="*/ 3774336 h 7235923"/>
              <a:gd name="connsiteX0" fmla="*/ 3068721 w 6044707"/>
              <a:gd name="connsiteY0" fmla="*/ 3774336 h 7235923"/>
              <a:gd name="connsiteX1" fmla="*/ 3515877 w 6044707"/>
              <a:gd name="connsiteY1" fmla="*/ 1935332 h 7235923"/>
              <a:gd name="connsiteX2" fmla="*/ 3661658 w 6044707"/>
              <a:gd name="connsiteY2" fmla="*/ 1944144 h 7235923"/>
              <a:gd name="connsiteX3" fmla="*/ 4030827 w 6044707"/>
              <a:gd name="connsiteY3" fmla="*/ 0 h 7235923"/>
              <a:gd name="connsiteX4" fmla="*/ 6044707 w 6044707"/>
              <a:gd name="connsiteY4" fmla="*/ 14189 h 7235923"/>
              <a:gd name="connsiteX5" fmla="*/ 6044707 w 6044707"/>
              <a:gd name="connsiteY5" fmla="*/ 7223496 h 7235923"/>
              <a:gd name="connsiteX6" fmla="*/ 0 w 6044707"/>
              <a:gd name="connsiteY6" fmla="*/ 7235923 h 7235923"/>
              <a:gd name="connsiteX7" fmla="*/ 272107 w 6044707"/>
              <a:gd name="connsiteY7" fmla="*/ 6998744 h 7235923"/>
              <a:gd name="connsiteX8" fmla="*/ 3068721 w 6044707"/>
              <a:gd name="connsiteY8" fmla="*/ 3774336 h 7235923"/>
              <a:gd name="connsiteX0" fmla="*/ 3068721 w 6044707"/>
              <a:gd name="connsiteY0" fmla="*/ 3774336 h 7235923"/>
              <a:gd name="connsiteX1" fmla="*/ 3388902 w 6044707"/>
              <a:gd name="connsiteY1" fmla="*/ 2390008 h 7235923"/>
              <a:gd name="connsiteX2" fmla="*/ 3515877 w 6044707"/>
              <a:gd name="connsiteY2" fmla="*/ 1935332 h 7235923"/>
              <a:gd name="connsiteX3" fmla="*/ 3661658 w 6044707"/>
              <a:gd name="connsiteY3" fmla="*/ 1944144 h 7235923"/>
              <a:gd name="connsiteX4" fmla="*/ 4030827 w 6044707"/>
              <a:gd name="connsiteY4" fmla="*/ 0 h 7235923"/>
              <a:gd name="connsiteX5" fmla="*/ 6044707 w 6044707"/>
              <a:gd name="connsiteY5" fmla="*/ 14189 h 7235923"/>
              <a:gd name="connsiteX6" fmla="*/ 6044707 w 6044707"/>
              <a:gd name="connsiteY6" fmla="*/ 7223496 h 7235923"/>
              <a:gd name="connsiteX7" fmla="*/ 0 w 6044707"/>
              <a:gd name="connsiteY7" fmla="*/ 7235923 h 7235923"/>
              <a:gd name="connsiteX8" fmla="*/ 272107 w 6044707"/>
              <a:gd name="connsiteY8" fmla="*/ 6998744 h 7235923"/>
              <a:gd name="connsiteX9" fmla="*/ 3068721 w 6044707"/>
              <a:gd name="connsiteY9" fmla="*/ 3774336 h 7235923"/>
              <a:gd name="connsiteX0" fmla="*/ 3068721 w 6044707"/>
              <a:gd name="connsiteY0" fmla="*/ 3774336 h 7235923"/>
              <a:gd name="connsiteX1" fmla="*/ 3388902 w 6044707"/>
              <a:gd name="connsiteY1" fmla="*/ 2390008 h 7235923"/>
              <a:gd name="connsiteX2" fmla="*/ 3607607 w 6044707"/>
              <a:gd name="connsiteY2" fmla="*/ 2063780 h 7235923"/>
              <a:gd name="connsiteX3" fmla="*/ 3661658 w 6044707"/>
              <a:gd name="connsiteY3" fmla="*/ 1944144 h 7235923"/>
              <a:gd name="connsiteX4" fmla="*/ 4030827 w 6044707"/>
              <a:gd name="connsiteY4" fmla="*/ 0 h 7235923"/>
              <a:gd name="connsiteX5" fmla="*/ 6044707 w 6044707"/>
              <a:gd name="connsiteY5" fmla="*/ 14189 h 7235923"/>
              <a:gd name="connsiteX6" fmla="*/ 6044707 w 6044707"/>
              <a:gd name="connsiteY6" fmla="*/ 7223496 h 7235923"/>
              <a:gd name="connsiteX7" fmla="*/ 0 w 6044707"/>
              <a:gd name="connsiteY7" fmla="*/ 7235923 h 7235923"/>
              <a:gd name="connsiteX8" fmla="*/ 272107 w 6044707"/>
              <a:gd name="connsiteY8" fmla="*/ 6998744 h 7235923"/>
              <a:gd name="connsiteX9" fmla="*/ 3068721 w 6044707"/>
              <a:gd name="connsiteY9" fmla="*/ 3774336 h 7235923"/>
              <a:gd name="connsiteX0" fmla="*/ 3068721 w 6044707"/>
              <a:gd name="connsiteY0" fmla="*/ 3774336 h 7235923"/>
              <a:gd name="connsiteX1" fmla="*/ 3573387 w 6044707"/>
              <a:gd name="connsiteY1" fmla="*/ 2436274 h 7235923"/>
              <a:gd name="connsiteX2" fmla="*/ 3607607 w 6044707"/>
              <a:gd name="connsiteY2" fmla="*/ 2063780 h 7235923"/>
              <a:gd name="connsiteX3" fmla="*/ 3661658 w 6044707"/>
              <a:gd name="connsiteY3" fmla="*/ 1944144 h 7235923"/>
              <a:gd name="connsiteX4" fmla="*/ 4030827 w 6044707"/>
              <a:gd name="connsiteY4" fmla="*/ 0 h 7235923"/>
              <a:gd name="connsiteX5" fmla="*/ 6044707 w 6044707"/>
              <a:gd name="connsiteY5" fmla="*/ 14189 h 7235923"/>
              <a:gd name="connsiteX6" fmla="*/ 6044707 w 6044707"/>
              <a:gd name="connsiteY6" fmla="*/ 7223496 h 7235923"/>
              <a:gd name="connsiteX7" fmla="*/ 0 w 6044707"/>
              <a:gd name="connsiteY7" fmla="*/ 7235923 h 7235923"/>
              <a:gd name="connsiteX8" fmla="*/ 272107 w 6044707"/>
              <a:gd name="connsiteY8" fmla="*/ 6998744 h 7235923"/>
              <a:gd name="connsiteX9" fmla="*/ 3068721 w 6044707"/>
              <a:gd name="connsiteY9" fmla="*/ 3774336 h 7235923"/>
              <a:gd name="connsiteX0" fmla="*/ 3068721 w 6044707"/>
              <a:gd name="connsiteY0" fmla="*/ 3774336 h 7235923"/>
              <a:gd name="connsiteX1" fmla="*/ 3389348 w 6044707"/>
              <a:gd name="connsiteY1" fmla="*/ 2963585 h 7235923"/>
              <a:gd name="connsiteX2" fmla="*/ 3573387 w 6044707"/>
              <a:gd name="connsiteY2" fmla="*/ 2436274 h 7235923"/>
              <a:gd name="connsiteX3" fmla="*/ 3607607 w 6044707"/>
              <a:gd name="connsiteY3" fmla="*/ 2063780 h 7235923"/>
              <a:gd name="connsiteX4" fmla="*/ 3661658 w 6044707"/>
              <a:gd name="connsiteY4" fmla="*/ 1944144 h 7235923"/>
              <a:gd name="connsiteX5" fmla="*/ 4030827 w 6044707"/>
              <a:gd name="connsiteY5" fmla="*/ 0 h 7235923"/>
              <a:gd name="connsiteX6" fmla="*/ 6044707 w 6044707"/>
              <a:gd name="connsiteY6" fmla="*/ 14189 h 7235923"/>
              <a:gd name="connsiteX7" fmla="*/ 6044707 w 6044707"/>
              <a:gd name="connsiteY7" fmla="*/ 7223496 h 7235923"/>
              <a:gd name="connsiteX8" fmla="*/ 0 w 6044707"/>
              <a:gd name="connsiteY8" fmla="*/ 7235923 h 7235923"/>
              <a:gd name="connsiteX9" fmla="*/ 272107 w 6044707"/>
              <a:gd name="connsiteY9" fmla="*/ 6998744 h 7235923"/>
              <a:gd name="connsiteX10" fmla="*/ 3068721 w 6044707"/>
              <a:gd name="connsiteY10" fmla="*/ 3774336 h 7235923"/>
              <a:gd name="connsiteX0" fmla="*/ 3068721 w 6044707"/>
              <a:gd name="connsiteY0" fmla="*/ 3774336 h 7235923"/>
              <a:gd name="connsiteX1" fmla="*/ 3444649 w 6044707"/>
              <a:gd name="connsiteY1" fmla="*/ 2920107 h 7235923"/>
              <a:gd name="connsiteX2" fmla="*/ 3573387 w 6044707"/>
              <a:gd name="connsiteY2" fmla="*/ 2436274 h 7235923"/>
              <a:gd name="connsiteX3" fmla="*/ 3607607 w 6044707"/>
              <a:gd name="connsiteY3" fmla="*/ 2063780 h 7235923"/>
              <a:gd name="connsiteX4" fmla="*/ 3661658 w 6044707"/>
              <a:gd name="connsiteY4" fmla="*/ 1944144 h 7235923"/>
              <a:gd name="connsiteX5" fmla="*/ 4030827 w 6044707"/>
              <a:gd name="connsiteY5" fmla="*/ 0 h 7235923"/>
              <a:gd name="connsiteX6" fmla="*/ 6044707 w 6044707"/>
              <a:gd name="connsiteY6" fmla="*/ 14189 h 7235923"/>
              <a:gd name="connsiteX7" fmla="*/ 6044707 w 6044707"/>
              <a:gd name="connsiteY7" fmla="*/ 7223496 h 7235923"/>
              <a:gd name="connsiteX8" fmla="*/ 0 w 6044707"/>
              <a:gd name="connsiteY8" fmla="*/ 7235923 h 7235923"/>
              <a:gd name="connsiteX9" fmla="*/ 272107 w 6044707"/>
              <a:gd name="connsiteY9" fmla="*/ 6998744 h 7235923"/>
              <a:gd name="connsiteX10" fmla="*/ 3068721 w 6044707"/>
              <a:gd name="connsiteY10" fmla="*/ 3774336 h 7235923"/>
              <a:gd name="connsiteX0" fmla="*/ 3068721 w 6044707"/>
              <a:gd name="connsiteY0" fmla="*/ 3774336 h 7235923"/>
              <a:gd name="connsiteX1" fmla="*/ 3444649 w 6044707"/>
              <a:gd name="connsiteY1" fmla="*/ 2920107 h 7235923"/>
              <a:gd name="connsiteX2" fmla="*/ 3573387 w 6044707"/>
              <a:gd name="connsiteY2" fmla="*/ 2436274 h 7235923"/>
              <a:gd name="connsiteX3" fmla="*/ 3607607 w 6044707"/>
              <a:gd name="connsiteY3" fmla="*/ 2063780 h 7235923"/>
              <a:gd name="connsiteX4" fmla="*/ 3661658 w 6044707"/>
              <a:gd name="connsiteY4" fmla="*/ 1944144 h 7235923"/>
              <a:gd name="connsiteX5" fmla="*/ 4030827 w 6044707"/>
              <a:gd name="connsiteY5" fmla="*/ 0 h 7235923"/>
              <a:gd name="connsiteX6" fmla="*/ 6044707 w 6044707"/>
              <a:gd name="connsiteY6" fmla="*/ 14189 h 7235923"/>
              <a:gd name="connsiteX7" fmla="*/ 6044707 w 6044707"/>
              <a:gd name="connsiteY7" fmla="*/ 7223496 h 7235923"/>
              <a:gd name="connsiteX8" fmla="*/ 0 w 6044707"/>
              <a:gd name="connsiteY8" fmla="*/ 7235923 h 7235923"/>
              <a:gd name="connsiteX9" fmla="*/ 272107 w 6044707"/>
              <a:gd name="connsiteY9" fmla="*/ 6998744 h 7235923"/>
              <a:gd name="connsiteX10" fmla="*/ 1865463 w 6044707"/>
              <a:gd name="connsiteY10" fmla="*/ 5130561 h 7235923"/>
              <a:gd name="connsiteX11" fmla="*/ 3068721 w 6044707"/>
              <a:gd name="connsiteY11" fmla="*/ 3774336 h 7235923"/>
              <a:gd name="connsiteX0" fmla="*/ 3068721 w 6044707"/>
              <a:gd name="connsiteY0" fmla="*/ 3774336 h 7235923"/>
              <a:gd name="connsiteX1" fmla="*/ 3444649 w 6044707"/>
              <a:gd name="connsiteY1" fmla="*/ 2920107 h 7235923"/>
              <a:gd name="connsiteX2" fmla="*/ 3573387 w 6044707"/>
              <a:gd name="connsiteY2" fmla="*/ 2436274 h 7235923"/>
              <a:gd name="connsiteX3" fmla="*/ 3607607 w 6044707"/>
              <a:gd name="connsiteY3" fmla="*/ 2063780 h 7235923"/>
              <a:gd name="connsiteX4" fmla="*/ 3661658 w 6044707"/>
              <a:gd name="connsiteY4" fmla="*/ 1944144 h 7235923"/>
              <a:gd name="connsiteX5" fmla="*/ 4030827 w 6044707"/>
              <a:gd name="connsiteY5" fmla="*/ 0 h 7235923"/>
              <a:gd name="connsiteX6" fmla="*/ 6044707 w 6044707"/>
              <a:gd name="connsiteY6" fmla="*/ 14189 h 7235923"/>
              <a:gd name="connsiteX7" fmla="*/ 6044707 w 6044707"/>
              <a:gd name="connsiteY7" fmla="*/ 7223496 h 7235923"/>
              <a:gd name="connsiteX8" fmla="*/ 0 w 6044707"/>
              <a:gd name="connsiteY8" fmla="*/ 7235923 h 7235923"/>
              <a:gd name="connsiteX9" fmla="*/ 272107 w 6044707"/>
              <a:gd name="connsiteY9" fmla="*/ 6998744 h 7235923"/>
              <a:gd name="connsiteX10" fmla="*/ 2369641 w 6044707"/>
              <a:gd name="connsiteY10" fmla="*/ 5406842 h 7235923"/>
              <a:gd name="connsiteX11" fmla="*/ 3068721 w 6044707"/>
              <a:gd name="connsiteY11" fmla="*/ 3774336 h 723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44707" h="7235923">
                <a:moveTo>
                  <a:pt x="3068721" y="3774336"/>
                </a:moveTo>
                <a:lnTo>
                  <a:pt x="3444649" y="2920107"/>
                </a:lnTo>
                <a:lnTo>
                  <a:pt x="3573387" y="2436274"/>
                </a:lnTo>
                <a:lnTo>
                  <a:pt x="3607607" y="2063780"/>
                </a:lnTo>
                <a:lnTo>
                  <a:pt x="3661658" y="1944144"/>
                </a:lnTo>
                <a:lnTo>
                  <a:pt x="4030827" y="0"/>
                </a:lnTo>
                <a:lnTo>
                  <a:pt x="6044707" y="14189"/>
                </a:lnTo>
                <a:lnTo>
                  <a:pt x="6044707" y="7223496"/>
                </a:lnTo>
                <a:lnTo>
                  <a:pt x="0" y="7235923"/>
                </a:lnTo>
                <a:lnTo>
                  <a:pt x="272107" y="6998744"/>
                </a:lnTo>
                <a:lnTo>
                  <a:pt x="2369641" y="5406842"/>
                </a:lnTo>
                <a:lnTo>
                  <a:pt x="3068721" y="3774336"/>
                </a:lnTo>
                <a:close/>
              </a:path>
            </a:pathLst>
          </a:custGeom>
          <a:solidFill>
            <a:srgbClr val="1F4E79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5971027" y="197735"/>
            <a:ext cx="6355963" cy="5292000"/>
            <a:chOff x="6323726" y="550436"/>
            <a:chExt cx="5966821" cy="4968000"/>
          </a:xfrm>
        </p:grpSpPr>
        <p:sp>
          <p:nvSpPr>
            <p:cNvPr id="175" name="任意多边形 174"/>
            <p:cNvSpPr/>
            <p:nvPr/>
          </p:nvSpPr>
          <p:spPr>
            <a:xfrm>
              <a:off x="7604068" y="1938024"/>
              <a:ext cx="4686479" cy="2794200"/>
            </a:xfrm>
            <a:custGeom>
              <a:avLst/>
              <a:gdLst>
                <a:gd name="connsiteX0" fmla="*/ 0 w 4414141"/>
                <a:gd name="connsiteY0" fmla="*/ 0 h 2631826"/>
                <a:gd name="connsiteX1" fmla="*/ 321120 w 4414141"/>
                <a:gd name="connsiteY1" fmla="*/ 0 h 2631826"/>
                <a:gd name="connsiteX2" fmla="*/ 321120 w 4414141"/>
                <a:gd name="connsiteY2" fmla="*/ 1276535 h 2631826"/>
                <a:gd name="connsiteX3" fmla="*/ 1424344 w 4414141"/>
                <a:gd name="connsiteY3" fmla="*/ 2379759 h 2631826"/>
                <a:gd name="connsiteX4" fmla="*/ 4149896 w 4414141"/>
                <a:gd name="connsiteY4" fmla="*/ 2379759 h 2631826"/>
                <a:gd name="connsiteX5" fmla="*/ 4372234 w 4414141"/>
                <a:gd name="connsiteY5" fmla="*/ 2357346 h 2631826"/>
                <a:gd name="connsiteX6" fmla="*/ 4414141 w 4414141"/>
                <a:gd name="connsiteY6" fmla="*/ 2346570 h 2631826"/>
                <a:gd name="connsiteX7" fmla="*/ 4414141 w 4414141"/>
                <a:gd name="connsiteY7" fmla="*/ 2627743 h 2631826"/>
                <a:gd name="connsiteX8" fmla="*/ 4333285 w 4414141"/>
                <a:gd name="connsiteY8" fmla="*/ 2631826 h 2631826"/>
                <a:gd name="connsiteX9" fmla="*/ 1246715 w 4414141"/>
                <a:gd name="connsiteY9" fmla="*/ 2631826 h 2631826"/>
                <a:gd name="connsiteX10" fmla="*/ 0 w 4414141"/>
                <a:gd name="connsiteY10" fmla="*/ 1385111 h 263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14141" h="2631826">
                  <a:moveTo>
                    <a:pt x="0" y="0"/>
                  </a:moveTo>
                  <a:lnTo>
                    <a:pt x="321120" y="0"/>
                  </a:lnTo>
                  <a:lnTo>
                    <a:pt x="321120" y="1276535"/>
                  </a:lnTo>
                  <a:cubicBezTo>
                    <a:pt x="321120" y="1885829"/>
                    <a:pt x="815050" y="2379759"/>
                    <a:pt x="1424344" y="2379759"/>
                  </a:cubicBezTo>
                  <a:lnTo>
                    <a:pt x="4149896" y="2379759"/>
                  </a:lnTo>
                  <a:cubicBezTo>
                    <a:pt x="4226058" y="2379759"/>
                    <a:pt x="4300417" y="2372042"/>
                    <a:pt x="4372234" y="2357346"/>
                  </a:cubicBezTo>
                  <a:lnTo>
                    <a:pt x="4414141" y="2346570"/>
                  </a:lnTo>
                  <a:lnTo>
                    <a:pt x="4414141" y="2627743"/>
                  </a:lnTo>
                  <a:lnTo>
                    <a:pt x="4333285" y="2631826"/>
                  </a:lnTo>
                  <a:lnTo>
                    <a:pt x="1246715" y="2631826"/>
                  </a:lnTo>
                  <a:cubicBezTo>
                    <a:pt x="558173" y="2631826"/>
                    <a:pt x="0" y="2073653"/>
                    <a:pt x="0" y="1385111"/>
                  </a:cubicBezTo>
                  <a:close/>
                </a:path>
              </a:pathLst>
            </a:custGeom>
            <a:solidFill>
              <a:srgbClr val="FFFB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6" name="任意多边形 175"/>
            <p:cNvSpPr/>
            <p:nvPr/>
          </p:nvSpPr>
          <p:spPr>
            <a:xfrm>
              <a:off x="7257021" y="1498114"/>
              <a:ext cx="5033526" cy="3494151"/>
            </a:xfrm>
            <a:custGeom>
              <a:avLst/>
              <a:gdLst>
                <a:gd name="connsiteX0" fmla="*/ 0 w 4741021"/>
                <a:gd name="connsiteY0" fmla="*/ 0 h 3291102"/>
                <a:gd name="connsiteX1" fmla="*/ 326880 w 4741021"/>
                <a:gd name="connsiteY1" fmla="*/ 0 h 3291102"/>
                <a:gd name="connsiteX2" fmla="*/ 326880 w 4741021"/>
                <a:gd name="connsiteY2" fmla="*/ 1790059 h 3291102"/>
                <a:gd name="connsiteX3" fmla="*/ 1573595 w 4741021"/>
                <a:gd name="connsiteY3" fmla="*/ 3036774 h 3291102"/>
                <a:gd name="connsiteX4" fmla="*/ 4660165 w 4741021"/>
                <a:gd name="connsiteY4" fmla="*/ 3036774 h 3291102"/>
                <a:gd name="connsiteX5" fmla="*/ 4741021 w 4741021"/>
                <a:gd name="connsiteY5" fmla="*/ 3032691 h 3291102"/>
                <a:gd name="connsiteX6" fmla="*/ 4741021 w 4741021"/>
                <a:gd name="connsiteY6" fmla="*/ 3291102 h 3291102"/>
                <a:gd name="connsiteX7" fmla="*/ 1391494 w 4741021"/>
                <a:gd name="connsiteY7" fmla="*/ 3291102 h 3291102"/>
                <a:gd name="connsiteX8" fmla="*/ 0 w 4741021"/>
                <a:gd name="connsiteY8" fmla="*/ 1899608 h 329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41021" h="3291102">
                  <a:moveTo>
                    <a:pt x="0" y="0"/>
                  </a:moveTo>
                  <a:lnTo>
                    <a:pt x="326880" y="0"/>
                  </a:lnTo>
                  <a:lnTo>
                    <a:pt x="326880" y="1790059"/>
                  </a:lnTo>
                  <a:cubicBezTo>
                    <a:pt x="326880" y="2478601"/>
                    <a:pt x="885053" y="3036774"/>
                    <a:pt x="1573595" y="3036774"/>
                  </a:cubicBezTo>
                  <a:lnTo>
                    <a:pt x="4660165" y="3036774"/>
                  </a:lnTo>
                  <a:lnTo>
                    <a:pt x="4741021" y="3032691"/>
                  </a:lnTo>
                  <a:lnTo>
                    <a:pt x="4741021" y="3291102"/>
                  </a:lnTo>
                  <a:lnTo>
                    <a:pt x="1391494" y="3291102"/>
                  </a:lnTo>
                  <a:cubicBezTo>
                    <a:pt x="622993" y="3291102"/>
                    <a:pt x="0" y="2668109"/>
                    <a:pt x="0" y="189960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7" name="任意多边形 176"/>
            <p:cNvSpPr/>
            <p:nvPr/>
          </p:nvSpPr>
          <p:spPr>
            <a:xfrm>
              <a:off x="6913031" y="1137524"/>
              <a:ext cx="5377516" cy="4124760"/>
            </a:xfrm>
            <a:custGeom>
              <a:avLst/>
              <a:gdLst>
                <a:gd name="connsiteX0" fmla="*/ 1207 w 5065021"/>
                <a:gd name="connsiteY0" fmla="*/ 0 h 3885066"/>
                <a:gd name="connsiteX1" fmla="*/ 330739 w 5065021"/>
                <a:gd name="connsiteY1" fmla="*/ 0 h 3885066"/>
                <a:gd name="connsiteX2" fmla="*/ 324000 w 5065021"/>
                <a:gd name="connsiteY2" fmla="*/ 133448 h 3885066"/>
                <a:gd name="connsiteX3" fmla="*/ 324000 w 5065021"/>
                <a:gd name="connsiteY3" fmla="*/ 2239243 h 3885066"/>
                <a:gd name="connsiteX4" fmla="*/ 1715494 w 5065021"/>
                <a:gd name="connsiteY4" fmla="*/ 3630737 h 3885066"/>
                <a:gd name="connsiteX5" fmla="*/ 5065021 w 5065021"/>
                <a:gd name="connsiteY5" fmla="*/ 3630737 h 3885066"/>
                <a:gd name="connsiteX6" fmla="*/ 5065021 w 5065021"/>
                <a:gd name="connsiteY6" fmla="*/ 3885066 h 3885066"/>
                <a:gd name="connsiteX7" fmla="*/ 1536274 w 5065021"/>
                <a:gd name="connsiteY7" fmla="*/ 3885066 h 3885066"/>
                <a:gd name="connsiteX8" fmla="*/ 0 w 5065021"/>
                <a:gd name="connsiteY8" fmla="*/ 2348792 h 3885066"/>
                <a:gd name="connsiteX9" fmla="*/ 0 w 5065021"/>
                <a:gd name="connsiteY9" fmla="*/ 23897 h 3885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65021" h="3885066">
                  <a:moveTo>
                    <a:pt x="1207" y="0"/>
                  </a:moveTo>
                  <a:lnTo>
                    <a:pt x="330739" y="0"/>
                  </a:lnTo>
                  <a:lnTo>
                    <a:pt x="324000" y="133448"/>
                  </a:lnTo>
                  <a:lnTo>
                    <a:pt x="324000" y="2239243"/>
                  </a:lnTo>
                  <a:cubicBezTo>
                    <a:pt x="324000" y="3007744"/>
                    <a:pt x="946993" y="3630737"/>
                    <a:pt x="1715494" y="3630737"/>
                  </a:cubicBezTo>
                  <a:lnTo>
                    <a:pt x="5065021" y="3630737"/>
                  </a:lnTo>
                  <a:lnTo>
                    <a:pt x="5065021" y="3885066"/>
                  </a:lnTo>
                  <a:lnTo>
                    <a:pt x="1536274" y="3885066"/>
                  </a:lnTo>
                  <a:cubicBezTo>
                    <a:pt x="687813" y="3885066"/>
                    <a:pt x="0" y="3197253"/>
                    <a:pt x="0" y="2348792"/>
                  </a:cubicBezTo>
                  <a:lnTo>
                    <a:pt x="0" y="23897"/>
                  </a:ln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8" name="任意多边形 177"/>
            <p:cNvSpPr/>
            <p:nvPr/>
          </p:nvSpPr>
          <p:spPr>
            <a:xfrm>
              <a:off x="6569042" y="3536825"/>
              <a:ext cx="5721505" cy="1981611"/>
            </a:xfrm>
            <a:custGeom>
              <a:avLst/>
              <a:gdLst>
                <a:gd name="connsiteX0" fmla="*/ 0 w 5389021"/>
                <a:gd name="connsiteY0" fmla="*/ 0 h 1866457"/>
                <a:gd name="connsiteX1" fmla="*/ 324000 w 5389021"/>
                <a:gd name="connsiteY1" fmla="*/ 0 h 1866457"/>
                <a:gd name="connsiteX2" fmla="*/ 324000 w 5389021"/>
                <a:gd name="connsiteY2" fmla="*/ 75854 h 1866457"/>
                <a:gd name="connsiteX3" fmla="*/ 1860274 w 5389021"/>
                <a:gd name="connsiteY3" fmla="*/ 1612128 h 1866457"/>
                <a:gd name="connsiteX4" fmla="*/ 5389021 w 5389021"/>
                <a:gd name="connsiteY4" fmla="*/ 1612128 h 1866457"/>
                <a:gd name="connsiteX5" fmla="*/ 5389021 w 5389021"/>
                <a:gd name="connsiteY5" fmla="*/ 1866457 h 1866457"/>
                <a:gd name="connsiteX6" fmla="*/ 1681054 w 5389021"/>
                <a:gd name="connsiteY6" fmla="*/ 1866457 h 1866457"/>
                <a:gd name="connsiteX7" fmla="*/ 0 w 5389021"/>
                <a:gd name="connsiteY7" fmla="*/ 185403 h 1866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9021" h="1866457">
                  <a:moveTo>
                    <a:pt x="0" y="0"/>
                  </a:moveTo>
                  <a:lnTo>
                    <a:pt x="324000" y="0"/>
                  </a:lnTo>
                  <a:lnTo>
                    <a:pt x="324000" y="75854"/>
                  </a:lnTo>
                  <a:cubicBezTo>
                    <a:pt x="324000" y="924315"/>
                    <a:pt x="1011813" y="1612128"/>
                    <a:pt x="1860274" y="1612128"/>
                  </a:cubicBezTo>
                  <a:lnTo>
                    <a:pt x="5389021" y="1612128"/>
                  </a:lnTo>
                  <a:lnTo>
                    <a:pt x="5389021" y="1866457"/>
                  </a:lnTo>
                  <a:lnTo>
                    <a:pt x="1681054" y="1866457"/>
                  </a:lnTo>
                  <a:cubicBezTo>
                    <a:pt x="752634" y="1866457"/>
                    <a:pt x="0" y="1113823"/>
                    <a:pt x="0" y="185403"/>
                  </a:cubicBezTo>
                  <a:close/>
                </a:path>
              </a:pathLst>
            </a:custGeom>
            <a:solidFill>
              <a:srgbClr val="5BB7D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179" name="组合 178"/>
            <p:cNvGrpSpPr>
              <a:grpSpLocks noChangeAspect="1"/>
            </p:cNvGrpSpPr>
            <p:nvPr/>
          </p:nvGrpSpPr>
          <p:grpSpPr>
            <a:xfrm rot="19566766">
              <a:off x="7383901" y="1623410"/>
              <a:ext cx="798773" cy="1146632"/>
              <a:chOff x="10898674" y="198977"/>
              <a:chExt cx="1103454" cy="1584000"/>
            </a:xfrm>
          </p:grpSpPr>
          <p:grpSp>
            <p:nvGrpSpPr>
              <p:cNvPr id="180" name="组合 179"/>
              <p:cNvGrpSpPr>
                <a:grpSpLocks noChangeAspect="1"/>
              </p:cNvGrpSpPr>
              <p:nvPr/>
            </p:nvGrpSpPr>
            <p:grpSpPr>
              <a:xfrm rot="2043898">
                <a:off x="10898674" y="198977"/>
                <a:ext cx="1103454" cy="1584000"/>
                <a:chOff x="4032564" y="502494"/>
                <a:chExt cx="4140000" cy="4968000"/>
              </a:xfrm>
            </p:grpSpPr>
            <p:sp>
              <p:nvSpPr>
                <p:cNvPr id="188" name="任意多边形 187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89" name="任意多边形 188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190" name="组合 189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192" name="组合 191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202" name="任意多边形 201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03" name="任意多边形 202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93" name="组合 192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200" name="任意多边形 199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01" name="任意多边形 200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94" name="组合 193"/>
                  <p:cNvGrpSpPr/>
                  <p:nvPr/>
                </p:nvGrpSpPr>
                <p:grpSpPr>
                  <a:xfrm>
                    <a:off x="4775013" y="2863216"/>
                    <a:ext cx="2641986" cy="1657642"/>
                    <a:chOff x="4775007" y="1259500"/>
                    <a:chExt cx="2641986" cy="1657642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198" name="任意多边形 197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199" name="任意多边形 198"/>
                    <p:cNvSpPr/>
                    <p:nvPr/>
                  </p:nvSpPr>
                  <p:spPr>
                    <a:xfrm flipH="1">
                      <a:off x="4775007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195" name="组合 194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196" name="任意多边形 195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197" name="任意多边形 196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191" name="任意多边形 190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181" name="组合 180"/>
              <p:cNvGrpSpPr>
                <a:grpSpLocks noChangeAspect="1"/>
              </p:cNvGrpSpPr>
              <p:nvPr/>
            </p:nvGrpSpPr>
            <p:grpSpPr>
              <a:xfrm rot="2215323">
                <a:off x="11423332" y="576244"/>
                <a:ext cx="359245" cy="360000"/>
                <a:chOff x="4011923" y="917922"/>
                <a:chExt cx="4327014" cy="4336103"/>
              </a:xfrm>
            </p:grpSpPr>
            <p:sp>
              <p:nvSpPr>
                <p:cNvPr id="182" name="椭圆 181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83" name="任意多边形 182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84" name="任意多边形 183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85" name="任意多边形 184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86" name="任意多边形 185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187" name="任意多边形 186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204" name="组合 203"/>
            <p:cNvGrpSpPr>
              <a:grpSpLocks noChangeAspect="1"/>
            </p:cNvGrpSpPr>
            <p:nvPr/>
          </p:nvGrpSpPr>
          <p:grpSpPr>
            <a:xfrm rot="19566766">
              <a:off x="7066627" y="1034407"/>
              <a:ext cx="798773" cy="1146632"/>
              <a:chOff x="10898674" y="198977"/>
              <a:chExt cx="1103454" cy="1584000"/>
            </a:xfrm>
          </p:grpSpPr>
          <p:grpSp>
            <p:nvGrpSpPr>
              <p:cNvPr id="205" name="组合 204"/>
              <p:cNvGrpSpPr>
                <a:grpSpLocks noChangeAspect="1"/>
              </p:cNvGrpSpPr>
              <p:nvPr/>
            </p:nvGrpSpPr>
            <p:grpSpPr>
              <a:xfrm rot="2043898">
                <a:off x="10898674" y="198977"/>
                <a:ext cx="1103454" cy="1584000"/>
                <a:chOff x="4032564" y="502494"/>
                <a:chExt cx="4140000" cy="4968000"/>
              </a:xfrm>
            </p:grpSpPr>
            <p:sp>
              <p:nvSpPr>
                <p:cNvPr id="213" name="任意多边形 212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14" name="任意多边形 213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215" name="组合 214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217" name="组合 216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227" name="任意多边形 226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28" name="任意多边形 227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18" name="组合 217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225" name="任意多边形 224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26" name="任意多边形 225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19" name="组合 218"/>
                  <p:cNvGrpSpPr/>
                  <p:nvPr/>
                </p:nvGrpSpPr>
                <p:grpSpPr>
                  <a:xfrm>
                    <a:off x="4775013" y="2863216"/>
                    <a:ext cx="2641986" cy="1657642"/>
                    <a:chOff x="4775007" y="1259500"/>
                    <a:chExt cx="2641986" cy="1657642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223" name="任意多边形 222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24" name="任意多边形 223"/>
                    <p:cNvSpPr/>
                    <p:nvPr/>
                  </p:nvSpPr>
                  <p:spPr>
                    <a:xfrm flipH="1">
                      <a:off x="4775007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20" name="组合 219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221" name="任意多边形 220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22" name="任意多边形 221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16" name="任意多边形 215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206" name="组合 205"/>
              <p:cNvGrpSpPr>
                <a:grpSpLocks noChangeAspect="1"/>
              </p:cNvGrpSpPr>
              <p:nvPr/>
            </p:nvGrpSpPr>
            <p:grpSpPr>
              <a:xfrm rot="2215323">
                <a:off x="11423332" y="576244"/>
                <a:ext cx="359245" cy="360000"/>
                <a:chOff x="4011923" y="917922"/>
                <a:chExt cx="4327014" cy="4336103"/>
              </a:xfrm>
            </p:grpSpPr>
            <p:sp>
              <p:nvSpPr>
                <p:cNvPr id="207" name="椭圆 206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08" name="任意多边形 207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09" name="任意多边形 208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10" name="任意多边形 209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11" name="任意多边形 210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12" name="任意多边形 211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229" name="组合 228"/>
            <p:cNvGrpSpPr>
              <a:grpSpLocks noChangeAspect="1"/>
            </p:cNvGrpSpPr>
            <p:nvPr/>
          </p:nvGrpSpPr>
          <p:grpSpPr>
            <a:xfrm rot="19566766">
              <a:off x="6695772" y="550436"/>
              <a:ext cx="798773" cy="1146632"/>
              <a:chOff x="10898674" y="198977"/>
              <a:chExt cx="1103454" cy="1584000"/>
            </a:xfrm>
          </p:grpSpPr>
          <p:grpSp>
            <p:nvGrpSpPr>
              <p:cNvPr id="230" name="组合 229"/>
              <p:cNvGrpSpPr>
                <a:grpSpLocks noChangeAspect="1"/>
              </p:cNvGrpSpPr>
              <p:nvPr/>
            </p:nvGrpSpPr>
            <p:grpSpPr>
              <a:xfrm rot="2043898">
                <a:off x="10898674" y="198977"/>
                <a:ext cx="1103454" cy="1584000"/>
                <a:chOff x="4032564" y="502494"/>
                <a:chExt cx="4140000" cy="4968000"/>
              </a:xfrm>
            </p:grpSpPr>
            <p:sp>
              <p:nvSpPr>
                <p:cNvPr id="238" name="任意多边形 237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39" name="任意多边形 238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240" name="组合 239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242" name="组合 241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252" name="任意多边形 251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53" name="任意多边形 252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43" name="组合 242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250" name="任意多边形 249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51" name="任意多边形 250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44" name="组合 243"/>
                  <p:cNvGrpSpPr/>
                  <p:nvPr/>
                </p:nvGrpSpPr>
                <p:grpSpPr>
                  <a:xfrm>
                    <a:off x="4775013" y="2863216"/>
                    <a:ext cx="2641986" cy="1657642"/>
                    <a:chOff x="4775007" y="1259500"/>
                    <a:chExt cx="2641986" cy="1657642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248" name="任意多边形 247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49" name="任意多边形 248"/>
                    <p:cNvSpPr/>
                    <p:nvPr/>
                  </p:nvSpPr>
                  <p:spPr>
                    <a:xfrm flipH="1">
                      <a:off x="4775007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45" name="组合 244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246" name="任意多边形 245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47" name="任意多边形 246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41" name="任意多边形 240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231" name="组合 230"/>
              <p:cNvGrpSpPr>
                <a:grpSpLocks noChangeAspect="1"/>
              </p:cNvGrpSpPr>
              <p:nvPr/>
            </p:nvGrpSpPr>
            <p:grpSpPr>
              <a:xfrm rot="2215323">
                <a:off x="11423332" y="576244"/>
                <a:ext cx="359245" cy="360000"/>
                <a:chOff x="4011923" y="917922"/>
                <a:chExt cx="4327014" cy="4336103"/>
              </a:xfrm>
            </p:grpSpPr>
            <p:sp>
              <p:nvSpPr>
                <p:cNvPr id="232" name="椭圆 231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34" name="任意多边形 233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35" name="任意多边形 234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36" name="任意多边形 235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37" name="任意多边形 236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254" name="组合 253"/>
            <p:cNvGrpSpPr>
              <a:grpSpLocks noChangeAspect="1"/>
            </p:cNvGrpSpPr>
            <p:nvPr/>
          </p:nvGrpSpPr>
          <p:grpSpPr>
            <a:xfrm rot="19566766">
              <a:off x="6323726" y="2931136"/>
              <a:ext cx="798773" cy="1146632"/>
              <a:chOff x="10898674" y="198977"/>
              <a:chExt cx="1103454" cy="1584000"/>
            </a:xfrm>
          </p:grpSpPr>
          <p:grpSp>
            <p:nvGrpSpPr>
              <p:cNvPr id="255" name="组合 254"/>
              <p:cNvGrpSpPr>
                <a:grpSpLocks noChangeAspect="1"/>
              </p:cNvGrpSpPr>
              <p:nvPr/>
            </p:nvGrpSpPr>
            <p:grpSpPr>
              <a:xfrm rot="2043898">
                <a:off x="10898674" y="198977"/>
                <a:ext cx="1103454" cy="1584000"/>
                <a:chOff x="4032564" y="502494"/>
                <a:chExt cx="4140000" cy="4968000"/>
              </a:xfrm>
            </p:grpSpPr>
            <p:sp>
              <p:nvSpPr>
                <p:cNvPr id="263" name="任意多边形 262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64" name="任意多边形 263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265" name="组合 264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267" name="组合 266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277" name="任意多边形 276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78" name="任意多边形 277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68" name="组合 267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275" name="任意多边形 274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76" name="任意多边形 275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69" name="组合 268"/>
                  <p:cNvGrpSpPr/>
                  <p:nvPr/>
                </p:nvGrpSpPr>
                <p:grpSpPr>
                  <a:xfrm>
                    <a:off x="4775013" y="2863216"/>
                    <a:ext cx="2641986" cy="1657642"/>
                    <a:chOff x="4775007" y="1259500"/>
                    <a:chExt cx="2641986" cy="1657642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273" name="任意多边形 272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74" name="任意多边形 273"/>
                    <p:cNvSpPr/>
                    <p:nvPr/>
                  </p:nvSpPr>
                  <p:spPr>
                    <a:xfrm flipH="1">
                      <a:off x="4775007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70" name="组合 269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271" name="任意多边形 270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272" name="任意多边形 271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66" name="任意多边形 265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256" name="组合 255"/>
              <p:cNvGrpSpPr>
                <a:grpSpLocks noChangeAspect="1"/>
              </p:cNvGrpSpPr>
              <p:nvPr/>
            </p:nvGrpSpPr>
            <p:grpSpPr>
              <a:xfrm rot="2215323">
                <a:off x="11423332" y="576244"/>
                <a:ext cx="359245" cy="360000"/>
                <a:chOff x="4011923" y="917922"/>
                <a:chExt cx="4327014" cy="4336103"/>
              </a:xfrm>
            </p:grpSpPr>
            <p:sp>
              <p:nvSpPr>
                <p:cNvPr id="257" name="椭圆 256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58" name="任意多边形 257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60" name="任意多边形 259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61" name="任意多边形 260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262" name="任意多边形 261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grpSp>
        <p:nvGrpSpPr>
          <p:cNvPr id="279" name="组合 278"/>
          <p:cNvGrpSpPr/>
          <p:nvPr/>
        </p:nvGrpSpPr>
        <p:grpSpPr>
          <a:xfrm>
            <a:off x="112117" y="114301"/>
            <a:ext cx="816696" cy="815300"/>
            <a:chOff x="153840" y="178980"/>
            <a:chExt cx="816696" cy="815300"/>
          </a:xfrm>
        </p:grpSpPr>
        <p:sp>
          <p:nvSpPr>
            <p:cNvPr id="280" name="椭圆 279"/>
            <p:cNvSpPr/>
            <p:nvPr/>
          </p:nvSpPr>
          <p:spPr>
            <a:xfrm>
              <a:off x="155845" y="179592"/>
              <a:ext cx="814691" cy="81468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1" name="任意多边形 280"/>
            <p:cNvSpPr/>
            <p:nvPr/>
          </p:nvSpPr>
          <p:spPr>
            <a:xfrm>
              <a:off x="153840" y="179592"/>
              <a:ext cx="814691" cy="814688"/>
            </a:xfrm>
            <a:custGeom>
              <a:avLst/>
              <a:gdLst>
                <a:gd name="connsiteX0" fmla="*/ 862900 w 1727200"/>
                <a:gd name="connsiteY0" fmla="*/ 101600 h 1727200"/>
                <a:gd name="connsiteX1" fmla="*/ 88900 w 1727200"/>
                <a:gd name="connsiteY1" fmla="*/ 875600 h 1727200"/>
                <a:gd name="connsiteX2" fmla="*/ 862900 w 1727200"/>
                <a:gd name="connsiteY2" fmla="*/ 1649600 h 1727200"/>
                <a:gd name="connsiteX3" fmla="*/ 1636900 w 1727200"/>
                <a:gd name="connsiteY3" fmla="*/ 875600 h 1727200"/>
                <a:gd name="connsiteX4" fmla="*/ 862900 w 1727200"/>
                <a:gd name="connsiteY4" fmla="*/ 101600 h 1727200"/>
                <a:gd name="connsiteX5" fmla="*/ 863600 w 1727200"/>
                <a:gd name="connsiteY5" fmla="*/ 0 h 1727200"/>
                <a:gd name="connsiteX6" fmla="*/ 1727200 w 1727200"/>
                <a:gd name="connsiteY6" fmla="*/ 863600 h 1727200"/>
                <a:gd name="connsiteX7" fmla="*/ 863600 w 1727200"/>
                <a:gd name="connsiteY7" fmla="*/ 1727200 h 1727200"/>
                <a:gd name="connsiteX8" fmla="*/ 0 w 1727200"/>
                <a:gd name="connsiteY8" fmla="*/ 863600 h 1727200"/>
                <a:gd name="connsiteX9" fmla="*/ 863600 w 1727200"/>
                <a:gd name="connsiteY9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7200" h="1727200">
                  <a:moveTo>
                    <a:pt x="862900" y="101600"/>
                  </a:moveTo>
                  <a:cubicBezTo>
                    <a:pt x="435432" y="101600"/>
                    <a:pt x="88900" y="448132"/>
                    <a:pt x="88900" y="875600"/>
                  </a:cubicBezTo>
                  <a:cubicBezTo>
                    <a:pt x="88900" y="1303068"/>
                    <a:pt x="435432" y="1649600"/>
                    <a:pt x="862900" y="1649600"/>
                  </a:cubicBezTo>
                  <a:cubicBezTo>
                    <a:pt x="1290368" y="1649600"/>
                    <a:pt x="1636900" y="1303068"/>
                    <a:pt x="1636900" y="875600"/>
                  </a:cubicBezTo>
                  <a:cubicBezTo>
                    <a:pt x="1636900" y="448132"/>
                    <a:pt x="1290368" y="101600"/>
                    <a:pt x="862900" y="101600"/>
                  </a:cubicBezTo>
                  <a:close/>
                  <a:moveTo>
                    <a:pt x="863600" y="0"/>
                  </a:moveTo>
                  <a:cubicBezTo>
                    <a:pt x="1340553" y="0"/>
                    <a:pt x="1727200" y="386647"/>
                    <a:pt x="1727200" y="863600"/>
                  </a:cubicBezTo>
                  <a:cubicBezTo>
                    <a:pt x="1727200" y="1340553"/>
                    <a:pt x="1340553" y="1727200"/>
                    <a:pt x="863600" y="1727200"/>
                  </a:cubicBez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386647"/>
                    <a:pt x="386647" y="0"/>
                    <a:pt x="863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2" name="文本框 281"/>
            <p:cNvSpPr txBox="1"/>
            <p:nvPr/>
          </p:nvSpPr>
          <p:spPr>
            <a:xfrm>
              <a:off x="215277" y="17898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defRPr>
              </a:lvl1pPr>
            </a:lstStyle>
            <a:p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叁</a:t>
              </a:r>
            </a:p>
          </p:txBody>
        </p:sp>
      </p:grpSp>
      <p:sp>
        <p:nvSpPr>
          <p:cNvPr id="283" name="任意多边形 282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74918" y="2195219"/>
            <a:ext cx="55710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en-US" altLang="zh-CN" sz="2000" dirty="0" smtClean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</a:p>
          <a:p>
            <a:pPr algn="r"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  <a:p>
            <a:pPr algn="r">
              <a:lnSpc>
                <a:spcPct val="120000"/>
              </a:lnSpc>
              <a:buClr>
                <a:srgbClr val="512373"/>
              </a:buClr>
              <a:buSzPct val="150000"/>
            </a:pPr>
            <a:endParaRPr lang="en-US" altLang="zh-CN" sz="20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06451" y="1513908"/>
            <a:ext cx="1105135" cy="504096"/>
            <a:chOff x="4893159" y="1762174"/>
            <a:chExt cx="1105135" cy="504096"/>
          </a:xfrm>
        </p:grpSpPr>
        <p:sp>
          <p:nvSpPr>
            <p:cNvPr id="148" name="任意多边形 147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任意多边形 146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-33106" y="4348684"/>
            <a:ext cx="1105135" cy="504096"/>
            <a:chOff x="4893159" y="1762174"/>
            <a:chExt cx="1105135" cy="504096"/>
          </a:xfrm>
        </p:grpSpPr>
        <p:sp>
          <p:nvSpPr>
            <p:cNvPr id="151" name="任意多边形 150"/>
            <p:cNvSpPr>
              <a:spLocks noChangeAspect="1"/>
            </p:cNvSpPr>
            <p:nvPr/>
          </p:nvSpPr>
          <p:spPr>
            <a:xfrm>
              <a:off x="5134294" y="1783832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D9D9D9"/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任意多边形 151"/>
            <p:cNvSpPr>
              <a:spLocks noChangeAspect="1"/>
            </p:cNvSpPr>
            <p:nvPr/>
          </p:nvSpPr>
          <p:spPr>
            <a:xfrm>
              <a:off x="4893159" y="1762174"/>
              <a:ext cx="864000" cy="482438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8688398" y="1394106"/>
            <a:ext cx="455981" cy="455981"/>
          </a:xfrm>
          <a:prstGeom prst="ellipse">
            <a:avLst/>
          </a:prstGeom>
          <a:solidFill>
            <a:srgbClr val="FF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686800" y="2032000"/>
            <a:ext cx="455981" cy="455981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8686800" y="2667000"/>
            <a:ext cx="455981" cy="455981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8686800" y="3302000"/>
            <a:ext cx="455981" cy="455981"/>
          </a:xfrm>
          <a:prstGeom prst="ellips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96505" y="209013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9396505" y="276832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396505" y="148776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9396505" y="341806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57718" y="327552"/>
            <a:ext cx="6115981" cy="4072996"/>
            <a:chOff x="5343526" y="327552"/>
            <a:chExt cx="6115981" cy="4072996"/>
          </a:xfrm>
        </p:grpSpPr>
        <p:sp>
          <p:nvSpPr>
            <p:cNvPr id="11" name="任意多边形 10"/>
            <p:cNvSpPr/>
            <p:nvPr/>
          </p:nvSpPr>
          <p:spPr>
            <a:xfrm>
              <a:off x="5343526" y="1271585"/>
              <a:ext cx="4743450" cy="3128963"/>
            </a:xfrm>
            <a:custGeom>
              <a:avLst/>
              <a:gdLst>
                <a:gd name="connsiteX0" fmla="*/ 4743450 w 4743450"/>
                <a:gd name="connsiteY0" fmla="*/ 0 h 3128963"/>
                <a:gd name="connsiteX1" fmla="*/ 3543300 w 4743450"/>
                <a:gd name="connsiteY1" fmla="*/ 685800 h 3128963"/>
                <a:gd name="connsiteX2" fmla="*/ 3657600 w 4743450"/>
                <a:gd name="connsiteY2" fmla="*/ 228600 h 3128963"/>
                <a:gd name="connsiteX3" fmla="*/ 4086225 w 4743450"/>
                <a:gd name="connsiteY3" fmla="*/ 1471613 h 3128963"/>
                <a:gd name="connsiteX4" fmla="*/ 0 w 4743450"/>
                <a:gd name="connsiteY4" fmla="*/ 3128963 h 312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50" h="3128963">
                  <a:moveTo>
                    <a:pt x="4743450" y="0"/>
                  </a:moveTo>
                  <a:cubicBezTo>
                    <a:pt x="4233862" y="323850"/>
                    <a:pt x="3724275" y="647700"/>
                    <a:pt x="3543300" y="685800"/>
                  </a:cubicBezTo>
                  <a:cubicBezTo>
                    <a:pt x="3362325" y="723900"/>
                    <a:pt x="3567113" y="97631"/>
                    <a:pt x="3657600" y="228600"/>
                  </a:cubicBezTo>
                  <a:cubicBezTo>
                    <a:pt x="3748087" y="359569"/>
                    <a:pt x="4695825" y="988219"/>
                    <a:pt x="4086225" y="1471613"/>
                  </a:cubicBezTo>
                  <a:cubicBezTo>
                    <a:pt x="3476625" y="1955007"/>
                    <a:pt x="666750" y="2874169"/>
                    <a:pt x="0" y="31289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3111275">
              <a:off x="10232020" y="108065"/>
              <a:ext cx="1008000" cy="1446974"/>
              <a:chOff x="4989172" y="938595"/>
              <a:chExt cx="2232000" cy="3204000"/>
            </a:xfrm>
          </p:grpSpPr>
          <p:grpSp>
            <p:nvGrpSpPr>
              <p:cNvPr id="84" name="组合 83"/>
              <p:cNvGrpSpPr>
                <a:grpSpLocks noChangeAspect="1"/>
              </p:cNvGrpSpPr>
              <p:nvPr/>
            </p:nvGrpSpPr>
            <p:grpSpPr>
              <a:xfrm>
                <a:off x="4989172" y="938595"/>
                <a:ext cx="2232000" cy="3204000"/>
                <a:chOff x="4032564" y="502494"/>
                <a:chExt cx="4140000" cy="4968000"/>
              </a:xfrm>
            </p:grpSpPr>
            <p:sp>
              <p:nvSpPr>
                <p:cNvPr id="85" name="任意多边形 84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6" name="任意多边形 85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87" name="组合 86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100" name="任意多边形 99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101" name="任意多边形 100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98" name="任意多边形 97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9" name="任意多边形 98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4775011" y="2863214"/>
                    <a:ext cx="2641988" cy="1657644"/>
                    <a:chOff x="4775005" y="1259498"/>
                    <a:chExt cx="2641988" cy="1657644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96" name="任意多边形 95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rgbClr val="5BB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7" name="任意多边形 96"/>
                    <p:cNvSpPr/>
                    <p:nvPr/>
                  </p:nvSpPr>
                  <p:spPr>
                    <a:xfrm flipH="1">
                      <a:off x="4775005" y="1259498"/>
                      <a:ext cx="1320994" cy="1657637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rgbClr val="5BB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94" name="任意多边形 93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5" name="任意多边形 94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89" name="任意多边形 88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04" name="任意多边形 103"/>
              <p:cNvSpPr>
                <a:spLocks noChangeAspect="1"/>
              </p:cNvSpPr>
              <p:nvPr/>
            </p:nvSpPr>
            <p:spPr>
              <a:xfrm>
                <a:off x="5838095" y="1617785"/>
                <a:ext cx="504000" cy="504000"/>
              </a:xfrm>
              <a:custGeom>
                <a:avLst/>
                <a:gdLst>
                  <a:gd name="connsiteX0" fmla="*/ 553992 w 1111348"/>
                  <a:gd name="connsiteY0" fmla="*/ 67992 h 1111348"/>
                  <a:gd name="connsiteX1" fmla="*/ 67992 w 1111348"/>
                  <a:gd name="connsiteY1" fmla="*/ 553992 h 1111348"/>
                  <a:gd name="connsiteX2" fmla="*/ 553992 w 1111348"/>
                  <a:gd name="connsiteY2" fmla="*/ 1039992 h 1111348"/>
                  <a:gd name="connsiteX3" fmla="*/ 1039992 w 1111348"/>
                  <a:gd name="connsiteY3" fmla="*/ 553992 h 1111348"/>
                  <a:gd name="connsiteX4" fmla="*/ 553992 w 1111348"/>
                  <a:gd name="connsiteY4" fmla="*/ 67992 h 1111348"/>
                  <a:gd name="connsiteX5" fmla="*/ 555674 w 1111348"/>
                  <a:gd name="connsiteY5" fmla="*/ 0 h 1111348"/>
                  <a:gd name="connsiteX6" fmla="*/ 1111348 w 1111348"/>
                  <a:gd name="connsiteY6" fmla="*/ 555674 h 1111348"/>
                  <a:gd name="connsiteX7" fmla="*/ 555674 w 1111348"/>
                  <a:gd name="connsiteY7" fmla="*/ 1111348 h 1111348"/>
                  <a:gd name="connsiteX8" fmla="*/ 0 w 1111348"/>
                  <a:gd name="connsiteY8" fmla="*/ 555674 h 1111348"/>
                  <a:gd name="connsiteX9" fmla="*/ 555674 w 1111348"/>
                  <a:gd name="connsiteY9" fmla="*/ 0 h 11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8" h="1111348">
                    <a:moveTo>
                      <a:pt x="553992" y="67992"/>
                    </a:moveTo>
                    <a:cubicBezTo>
                      <a:pt x="285582" y="67992"/>
                      <a:pt x="67992" y="285582"/>
                      <a:pt x="67992" y="553992"/>
                    </a:cubicBezTo>
                    <a:cubicBezTo>
                      <a:pt x="67992" y="822402"/>
                      <a:pt x="285582" y="1039992"/>
                      <a:pt x="553992" y="1039992"/>
                    </a:cubicBezTo>
                    <a:cubicBezTo>
                      <a:pt x="822402" y="1039992"/>
                      <a:pt x="1039992" y="822402"/>
                      <a:pt x="1039992" y="553992"/>
                    </a:cubicBezTo>
                    <a:cubicBezTo>
                      <a:pt x="1039992" y="285582"/>
                      <a:pt x="822402" y="67992"/>
                      <a:pt x="553992" y="67992"/>
                    </a:cubicBezTo>
                    <a:close/>
                    <a:moveTo>
                      <a:pt x="555674" y="0"/>
                    </a:moveTo>
                    <a:cubicBezTo>
                      <a:pt x="862564" y="0"/>
                      <a:pt x="1111348" y="248784"/>
                      <a:pt x="1111348" y="555674"/>
                    </a:cubicBezTo>
                    <a:cubicBezTo>
                      <a:pt x="1111348" y="862564"/>
                      <a:pt x="862564" y="1111348"/>
                      <a:pt x="555674" y="1111348"/>
                    </a:cubicBezTo>
                    <a:cubicBezTo>
                      <a:pt x="248784" y="1111348"/>
                      <a:pt x="0" y="862564"/>
                      <a:pt x="0" y="555674"/>
                    </a:cubicBezTo>
                    <a:cubicBezTo>
                      <a:pt x="0" y="248784"/>
                      <a:pt x="248784" y="0"/>
                      <a:pt x="555674" y="0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5779424" y="1575108"/>
                <a:ext cx="610717" cy="612000"/>
                <a:chOff x="4011923" y="917922"/>
                <a:chExt cx="4327014" cy="4336103"/>
              </a:xfrm>
            </p:grpSpPr>
            <p:sp>
              <p:nvSpPr>
                <p:cNvPr id="38" name="椭圆 37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任意多边形 40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3" name="任意多边形 42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2" name="任意多边形 81"/>
          <p:cNvSpPr/>
          <p:nvPr/>
        </p:nvSpPr>
        <p:spPr>
          <a:xfrm>
            <a:off x="422033" y="3792350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-267283" y="2934481"/>
            <a:ext cx="13296469" cy="3943545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6337" y="5060033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5B9BD5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YOUNG FOR YOU</a:t>
            </a:r>
            <a:endParaRPr lang="zh-CN" altLang="en-US" sz="4800" dirty="0">
              <a:solidFill>
                <a:srgbClr val="5B9BD5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 rot="2567651" flipH="1">
            <a:off x="8735311" y="1110134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>
          <a:xfrm>
            <a:off x="2229765" y="2333008"/>
            <a:ext cx="1040400" cy="1040400"/>
            <a:chOff x="2522863" y="2284605"/>
            <a:chExt cx="1038917" cy="1078810"/>
          </a:xfrm>
        </p:grpSpPr>
        <p:sp>
          <p:nvSpPr>
            <p:cNvPr id="49" name="椭圆 48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04365" y="2284605"/>
              <a:ext cx="875913" cy="95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壹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679844" y="2345671"/>
            <a:ext cx="1038917" cy="1038912"/>
            <a:chOff x="9522525" y="3204774"/>
            <a:chExt cx="1038917" cy="1038912"/>
          </a:xfrm>
        </p:grpSpPr>
        <p:sp>
          <p:nvSpPr>
            <p:cNvPr id="53" name="椭圆 52"/>
            <p:cNvSpPr/>
            <p:nvPr/>
          </p:nvSpPr>
          <p:spPr>
            <a:xfrm>
              <a:off x="9522525" y="3204774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603401" y="3213575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叁</a:t>
              </a:r>
              <a:endParaRPr lang="zh-CN" altLang="en-US" sz="5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77978" y="2354472"/>
            <a:ext cx="1038917" cy="1038912"/>
            <a:chOff x="9522525" y="3204774"/>
            <a:chExt cx="1038917" cy="1038912"/>
          </a:xfrm>
        </p:grpSpPr>
        <p:sp>
          <p:nvSpPr>
            <p:cNvPr id="47" name="椭圆 46"/>
            <p:cNvSpPr/>
            <p:nvPr/>
          </p:nvSpPr>
          <p:spPr>
            <a:xfrm>
              <a:off x="9522525" y="3204774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603401" y="3213575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789168" y="2155915"/>
            <a:ext cx="1224000" cy="1270800"/>
            <a:chOff x="2938374" y="4922672"/>
            <a:chExt cx="1038917" cy="1038912"/>
          </a:xfrm>
        </p:grpSpPr>
        <p:sp>
          <p:nvSpPr>
            <p:cNvPr id="59" name="椭圆 58"/>
            <p:cNvSpPr/>
            <p:nvPr/>
          </p:nvSpPr>
          <p:spPr>
            <a:xfrm>
              <a:off x="2938374" y="4922672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875" y="4941383"/>
              <a:ext cx="875144" cy="90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肆</a:t>
              </a:r>
              <a:endParaRPr lang="zh-CN" altLang="en-US" sz="66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5046674" y="5712466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0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143175"/>
            <a:ext cx="11542133" cy="309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5058"/>
            <a:ext cx="13356000" cy="3744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5982928" y="1587340"/>
            <a:ext cx="252000" cy="272413"/>
          </a:xfrm>
          <a:prstGeom prst="triangl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6187" y="4614865"/>
            <a:ext cx="4709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YOU THEME</a:t>
            </a:r>
            <a:endParaRPr lang="zh-CN" altLang="en-US" sz="4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497473" y="174178"/>
            <a:ext cx="1224005" cy="1230646"/>
            <a:chOff x="2522863" y="2318861"/>
            <a:chExt cx="1038917" cy="1044554"/>
          </a:xfrm>
        </p:grpSpPr>
        <p:sp>
          <p:nvSpPr>
            <p:cNvPr id="38" name="椭圆 37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09723" y="2318861"/>
              <a:ext cx="875141" cy="940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肆</a:t>
              </a:r>
              <a:endParaRPr lang="zh-CN" altLang="en-US" sz="66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046674" y="533147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52462" y="2960702"/>
            <a:ext cx="2595781" cy="1440000"/>
            <a:chOff x="4752462" y="2960702"/>
            <a:chExt cx="2595781" cy="1440000"/>
          </a:xfrm>
          <a:solidFill>
            <a:srgbClr val="5BB7D7"/>
          </a:solidFill>
        </p:grpSpPr>
        <p:sp>
          <p:nvSpPr>
            <p:cNvPr id="18" name="任意多边形 17"/>
            <p:cNvSpPr>
              <a:spLocks/>
            </p:cNvSpPr>
            <p:nvPr/>
          </p:nvSpPr>
          <p:spPr>
            <a:xfrm rot="2567651" flipH="1">
              <a:off x="4752462" y="2960702"/>
              <a:ext cx="1385648" cy="1406100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任意多边形 18"/>
            <p:cNvSpPr>
              <a:spLocks noChangeAspect="1"/>
            </p:cNvSpPr>
            <p:nvPr/>
          </p:nvSpPr>
          <p:spPr>
            <a:xfrm rot="3221536">
              <a:off x="5381158" y="3505058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任意多边形 19"/>
            <p:cNvSpPr>
              <a:spLocks noChangeAspect="1"/>
            </p:cNvSpPr>
            <p:nvPr/>
          </p:nvSpPr>
          <p:spPr>
            <a:xfrm rot="2567651" flipH="1">
              <a:off x="5676561" y="3270833"/>
              <a:ext cx="1093007" cy="1109139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任意多边形 20"/>
            <p:cNvSpPr>
              <a:spLocks noChangeAspect="1"/>
            </p:cNvSpPr>
            <p:nvPr/>
          </p:nvSpPr>
          <p:spPr>
            <a:xfrm rot="2567651" flipH="1">
              <a:off x="6205101" y="3691599"/>
              <a:ext cx="688190" cy="698347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任意多边形 22"/>
            <p:cNvSpPr>
              <a:spLocks noChangeAspect="1"/>
            </p:cNvSpPr>
            <p:nvPr/>
          </p:nvSpPr>
          <p:spPr>
            <a:xfrm rot="3221536">
              <a:off x="6459495" y="3511955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solidFill>
              <a:srgbClr val="5BB7D7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4" name="云形 23"/>
          <p:cNvSpPr/>
          <p:nvPr/>
        </p:nvSpPr>
        <p:spPr>
          <a:xfrm>
            <a:off x="4937855" y="4181913"/>
            <a:ext cx="2354958" cy="4251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3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>
            <a:spLocks noChangeAspect="1"/>
          </p:cNvSpPr>
          <p:nvPr/>
        </p:nvSpPr>
        <p:spPr>
          <a:xfrm>
            <a:off x="6922371" y="636825"/>
            <a:ext cx="759294" cy="684000"/>
          </a:xfrm>
          <a:custGeom>
            <a:avLst/>
            <a:gdLst>
              <a:gd name="connsiteX0" fmla="*/ 463660 w 970109"/>
              <a:gd name="connsiteY0" fmla="*/ 613302 h 873909"/>
              <a:gd name="connsiteX1" fmla="*/ 463660 w 970109"/>
              <a:gd name="connsiteY1" fmla="*/ 668554 h 873909"/>
              <a:gd name="connsiteX2" fmla="*/ 485761 w 970109"/>
              <a:gd name="connsiteY2" fmla="*/ 668554 h 873909"/>
              <a:gd name="connsiteX3" fmla="*/ 485761 w 970109"/>
              <a:gd name="connsiteY3" fmla="*/ 613302 h 873909"/>
              <a:gd name="connsiteX4" fmla="*/ 495430 w 970109"/>
              <a:gd name="connsiteY4" fmla="*/ 546539 h 873909"/>
              <a:gd name="connsiteX5" fmla="*/ 495430 w 970109"/>
              <a:gd name="connsiteY5" fmla="*/ 601791 h 873909"/>
              <a:gd name="connsiteX6" fmla="*/ 517531 w 970109"/>
              <a:gd name="connsiteY6" fmla="*/ 601791 h 873909"/>
              <a:gd name="connsiteX7" fmla="*/ 517531 w 970109"/>
              <a:gd name="connsiteY7" fmla="*/ 546539 h 873909"/>
              <a:gd name="connsiteX8" fmla="*/ 463660 w 970109"/>
              <a:gd name="connsiteY8" fmla="*/ 546539 h 873909"/>
              <a:gd name="connsiteX9" fmla="*/ 463660 w 970109"/>
              <a:gd name="connsiteY9" fmla="*/ 601791 h 873909"/>
              <a:gd name="connsiteX10" fmla="*/ 485761 w 970109"/>
              <a:gd name="connsiteY10" fmla="*/ 601791 h 873909"/>
              <a:gd name="connsiteX11" fmla="*/ 485761 w 970109"/>
              <a:gd name="connsiteY11" fmla="*/ 546539 h 873909"/>
              <a:gd name="connsiteX12" fmla="*/ 692037 w 970109"/>
              <a:gd name="connsiteY12" fmla="*/ 535949 h 873909"/>
              <a:gd name="connsiteX13" fmla="*/ 692037 w 970109"/>
              <a:gd name="connsiteY13" fmla="*/ 591201 h 873909"/>
              <a:gd name="connsiteX14" fmla="*/ 714138 w 970109"/>
              <a:gd name="connsiteY14" fmla="*/ 591201 h 873909"/>
              <a:gd name="connsiteX15" fmla="*/ 714138 w 970109"/>
              <a:gd name="connsiteY15" fmla="*/ 535949 h 873909"/>
              <a:gd name="connsiteX16" fmla="*/ 165297 w 970109"/>
              <a:gd name="connsiteY16" fmla="*/ 476552 h 873909"/>
              <a:gd name="connsiteX17" fmla="*/ 165297 w 970109"/>
              <a:gd name="connsiteY17" fmla="*/ 531805 h 873909"/>
              <a:gd name="connsiteX18" fmla="*/ 187398 w 970109"/>
              <a:gd name="connsiteY18" fmla="*/ 531805 h 873909"/>
              <a:gd name="connsiteX19" fmla="*/ 187398 w 970109"/>
              <a:gd name="connsiteY19" fmla="*/ 476552 h 873909"/>
              <a:gd name="connsiteX20" fmla="*/ 723807 w 970109"/>
              <a:gd name="connsiteY20" fmla="*/ 468725 h 873909"/>
              <a:gd name="connsiteX21" fmla="*/ 723807 w 970109"/>
              <a:gd name="connsiteY21" fmla="*/ 523977 h 873909"/>
              <a:gd name="connsiteX22" fmla="*/ 745908 w 970109"/>
              <a:gd name="connsiteY22" fmla="*/ 523977 h 873909"/>
              <a:gd name="connsiteX23" fmla="*/ 745908 w 970109"/>
              <a:gd name="connsiteY23" fmla="*/ 468725 h 873909"/>
              <a:gd name="connsiteX24" fmla="*/ 692037 w 970109"/>
              <a:gd name="connsiteY24" fmla="*/ 468725 h 873909"/>
              <a:gd name="connsiteX25" fmla="*/ 692037 w 970109"/>
              <a:gd name="connsiteY25" fmla="*/ 523977 h 873909"/>
              <a:gd name="connsiteX26" fmla="*/ 714138 w 970109"/>
              <a:gd name="connsiteY26" fmla="*/ 523977 h 873909"/>
              <a:gd name="connsiteX27" fmla="*/ 714138 w 970109"/>
              <a:gd name="connsiteY27" fmla="*/ 468725 h 873909"/>
              <a:gd name="connsiteX28" fmla="*/ 364206 w 970109"/>
              <a:gd name="connsiteY28" fmla="*/ 419458 h 873909"/>
              <a:gd name="connsiteX29" fmla="*/ 364206 w 970109"/>
              <a:gd name="connsiteY29" fmla="*/ 474710 h 873909"/>
              <a:gd name="connsiteX30" fmla="*/ 386307 w 970109"/>
              <a:gd name="connsiteY30" fmla="*/ 474710 h 873909"/>
              <a:gd name="connsiteX31" fmla="*/ 386307 w 970109"/>
              <a:gd name="connsiteY31" fmla="*/ 419458 h 873909"/>
              <a:gd name="connsiteX32" fmla="*/ 196607 w 970109"/>
              <a:gd name="connsiteY32" fmla="*/ 409328 h 873909"/>
              <a:gd name="connsiteX33" fmla="*/ 196607 w 970109"/>
              <a:gd name="connsiteY33" fmla="*/ 464581 h 873909"/>
              <a:gd name="connsiteX34" fmla="*/ 218708 w 970109"/>
              <a:gd name="connsiteY34" fmla="*/ 464581 h 873909"/>
              <a:gd name="connsiteX35" fmla="*/ 218708 w 970109"/>
              <a:gd name="connsiteY35" fmla="*/ 409328 h 873909"/>
              <a:gd name="connsiteX36" fmla="*/ 165297 w 970109"/>
              <a:gd name="connsiteY36" fmla="*/ 409328 h 873909"/>
              <a:gd name="connsiteX37" fmla="*/ 165297 w 970109"/>
              <a:gd name="connsiteY37" fmla="*/ 464581 h 873909"/>
              <a:gd name="connsiteX38" fmla="*/ 187398 w 970109"/>
              <a:gd name="connsiteY38" fmla="*/ 464581 h 873909"/>
              <a:gd name="connsiteX39" fmla="*/ 187398 w 970109"/>
              <a:gd name="connsiteY39" fmla="*/ 409328 h 873909"/>
              <a:gd name="connsiteX40" fmla="*/ 774455 w 970109"/>
              <a:gd name="connsiteY40" fmla="*/ 369731 h 873909"/>
              <a:gd name="connsiteX41" fmla="*/ 774455 w 970109"/>
              <a:gd name="connsiteY41" fmla="*/ 424983 h 873909"/>
              <a:gd name="connsiteX42" fmla="*/ 796556 w 970109"/>
              <a:gd name="connsiteY42" fmla="*/ 424983 h 873909"/>
              <a:gd name="connsiteX43" fmla="*/ 796556 w 970109"/>
              <a:gd name="connsiteY43" fmla="*/ 369731 h 873909"/>
              <a:gd name="connsiteX44" fmla="*/ 406106 w 970109"/>
              <a:gd name="connsiteY44" fmla="*/ 343946 h 873909"/>
              <a:gd name="connsiteX45" fmla="*/ 406106 w 970109"/>
              <a:gd name="connsiteY45" fmla="*/ 399199 h 873909"/>
              <a:gd name="connsiteX46" fmla="*/ 428207 w 970109"/>
              <a:gd name="connsiteY46" fmla="*/ 399199 h 873909"/>
              <a:gd name="connsiteX47" fmla="*/ 428207 w 970109"/>
              <a:gd name="connsiteY47" fmla="*/ 343946 h 873909"/>
              <a:gd name="connsiteX48" fmla="*/ 364206 w 970109"/>
              <a:gd name="connsiteY48" fmla="*/ 343946 h 873909"/>
              <a:gd name="connsiteX49" fmla="*/ 364206 w 970109"/>
              <a:gd name="connsiteY49" fmla="*/ 399199 h 873909"/>
              <a:gd name="connsiteX50" fmla="*/ 386307 w 970109"/>
              <a:gd name="connsiteY50" fmla="*/ 399199 h 873909"/>
              <a:gd name="connsiteX51" fmla="*/ 386307 w 970109"/>
              <a:gd name="connsiteY51" fmla="*/ 343946 h 873909"/>
              <a:gd name="connsiteX52" fmla="*/ 119714 w 970109"/>
              <a:gd name="connsiteY52" fmla="*/ 314018 h 873909"/>
              <a:gd name="connsiteX53" fmla="*/ 119714 w 970109"/>
              <a:gd name="connsiteY53" fmla="*/ 369270 h 873909"/>
              <a:gd name="connsiteX54" fmla="*/ 141815 w 970109"/>
              <a:gd name="connsiteY54" fmla="*/ 369270 h 873909"/>
              <a:gd name="connsiteX55" fmla="*/ 141815 w 970109"/>
              <a:gd name="connsiteY55" fmla="*/ 314018 h 873909"/>
              <a:gd name="connsiteX56" fmla="*/ 81498 w 970109"/>
              <a:gd name="connsiteY56" fmla="*/ 314018 h 873909"/>
              <a:gd name="connsiteX57" fmla="*/ 81498 w 970109"/>
              <a:gd name="connsiteY57" fmla="*/ 369270 h 873909"/>
              <a:gd name="connsiteX58" fmla="*/ 103599 w 970109"/>
              <a:gd name="connsiteY58" fmla="*/ 369270 h 873909"/>
              <a:gd name="connsiteX59" fmla="*/ 103599 w 970109"/>
              <a:gd name="connsiteY59" fmla="*/ 314018 h 873909"/>
              <a:gd name="connsiteX60" fmla="*/ 805765 w 970109"/>
              <a:gd name="connsiteY60" fmla="*/ 302507 h 873909"/>
              <a:gd name="connsiteX61" fmla="*/ 805765 w 970109"/>
              <a:gd name="connsiteY61" fmla="*/ 357759 h 873909"/>
              <a:gd name="connsiteX62" fmla="*/ 827866 w 970109"/>
              <a:gd name="connsiteY62" fmla="*/ 357759 h 873909"/>
              <a:gd name="connsiteX63" fmla="*/ 827866 w 970109"/>
              <a:gd name="connsiteY63" fmla="*/ 302507 h 873909"/>
              <a:gd name="connsiteX64" fmla="*/ 774455 w 970109"/>
              <a:gd name="connsiteY64" fmla="*/ 302507 h 873909"/>
              <a:gd name="connsiteX65" fmla="*/ 774455 w 970109"/>
              <a:gd name="connsiteY65" fmla="*/ 357759 h 873909"/>
              <a:gd name="connsiteX66" fmla="*/ 796556 w 970109"/>
              <a:gd name="connsiteY66" fmla="*/ 357759 h 873909"/>
              <a:gd name="connsiteX67" fmla="*/ 796556 w 970109"/>
              <a:gd name="connsiteY67" fmla="*/ 302507 h 873909"/>
              <a:gd name="connsiteX68" fmla="*/ 962621 w 970109"/>
              <a:gd name="connsiteY68" fmla="*/ 224061 h 873909"/>
              <a:gd name="connsiteX69" fmla="*/ 970109 w 970109"/>
              <a:gd name="connsiteY69" fmla="*/ 224061 h 873909"/>
              <a:gd name="connsiteX70" fmla="*/ 970109 w 970109"/>
              <a:gd name="connsiteY70" fmla="*/ 253529 h 873909"/>
              <a:gd name="connsiteX71" fmla="*/ 962621 w 970109"/>
              <a:gd name="connsiteY71" fmla="*/ 253529 h 873909"/>
              <a:gd name="connsiteX72" fmla="*/ 226535 w 970109"/>
              <a:gd name="connsiteY72" fmla="*/ 217787 h 873909"/>
              <a:gd name="connsiteX73" fmla="*/ 226535 w 970109"/>
              <a:gd name="connsiteY73" fmla="*/ 273039 h 873909"/>
              <a:gd name="connsiteX74" fmla="*/ 248636 w 970109"/>
              <a:gd name="connsiteY74" fmla="*/ 273039 h 873909"/>
              <a:gd name="connsiteX75" fmla="*/ 248636 w 970109"/>
              <a:gd name="connsiteY75" fmla="*/ 217787 h 873909"/>
              <a:gd name="connsiteX76" fmla="*/ 342105 w 970109"/>
              <a:gd name="connsiteY76" fmla="*/ 171743 h 873909"/>
              <a:gd name="connsiteX77" fmla="*/ 342105 w 970109"/>
              <a:gd name="connsiteY77" fmla="*/ 226995 h 873909"/>
              <a:gd name="connsiteX78" fmla="*/ 364206 w 970109"/>
              <a:gd name="connsiteY78" fmla="*/ 226995 h 873909"/>
              <a:gd name="connsiteX79" fmla="*/ 364206 w 970109"/>
              <a:gd name="connsiteY79" fmla="*/ 171743 h 873909"/>
              <a:gd name="connsiteX80" fmla="*/ 631259 w 970109"/>
              <a:gd name="connsiteY80" fmla="*/ 165757 h 873909"/>
              <a:gd name="connsiteX81" fmla="*/ 631259 w 970109"/>
              <a:gd name="connsiteY81" fmla="*/ 221010 h 873909"/>
              <a:gd name="connsiteX82" fmla="*/ 653360 w 970109"/>
              <a:gd name="connsiteY82" fmla="*/ 221010 h 873909"/>
              <a:gd name="connsiteX83" fmla="*/ 653360 w 970109"/>
              <a:gd name="connsiteY83" fmla="*/ 165757 h 873909"/>
              <a:gd name="connsiteX84" fmla="*/ 268435 w 970109"/>
              <a:gd name="connsiteY84" fmla="*/ 142275 h 873909"/>
              <a:gd name="connsiteX85" fmla="*/ 268435 w 970109"/>
              <a:gd name="connsiteY85" fmla="*/ 197067 h 873909"/>
              <a:gd name="connsiteX86" fmla="*/ 290536 w 970109"/>
              <a:gd name="connsiteY86" fmla="*/ 197067 h 873909"/>
              <a:gd name="connsiteX87" fmla="*/ 290536 w 970109"/>
              <a:gd name="connsiteY87" fmla="*/ 142275 h 873909"/>
              <a:gd name="connsiteX88" fmla="*/ 226535 w 970109"/>
              <a:gd name="connsiteY88" fmla="*/ 142275 h 873909"/>
              <a:gd name="connsiteX89" fmla="*/ 226535 w 970109"/>
              <a:gd name="connsiteY89" fmla="*/ 197067 h 873909"/>
              <a:gd name="connsiteX90" fmla="*/ 248636 w 970109"/>
              <a:gd name="connsiteY90" fmla="*/ 197067 h 873909"/>
              <a:gd name="connsiteX91" fmla="*/ 248636 w 970109"/>
              <a:gd name="connsiteY91" fmla="*/ 142275 h 873909"/>
              <a:gd name="connsiteX92" fmla="*/ 662569 w 970109"/>
              <a:gd name="connsiteY92" fmla="*/ 98533 h 873909"/>
              <a:gd name="connsiteX93" fmla="*/ 662569 w 970109"/>
              <a:gd name="connsiteY93" fmla="*/ 153786 h 873909"/>
              <a:gd name="connsiteX94" fmla="*/ 684670 w 970109"/>
              <a:gd name="connsiteY94" fmla="*/ 153786 h 873909"/>
              <a:gd name="connsiteX95" fmla="*/ 684670 w 970109"/>
              <a:gd name="connsiteY95" fmla="*/ 98533 h 873909"/>
              <a:gd name="connsiteX96" fmla="*/ 631259 w 970109"/>
              <a:gd name="connsiteY96" fmla="*/ 98533 h 873909"/>
              <a:gd name="connsiteX97" fmla="*/ 631259 w 970109"/>
              <a:gd name="connsiteY97" fmla="*/ 153786 h 873909"/>
              <a:gd name="connsiteX98" fmla="*/ 653360 w 970109"/>
              <a:gd name="connsiteY98" fmla="*/ 153786 h 873909"/>
              <a:gd name="connsiteX99" fmla="*/ 653360 w 970109"/>
              <a:gd name="connsiteY99" fmla="*/ 98533 h 873909"/>
              <a:gd name="connsiteX100" fmla="*/ 384005 w 970109"/>
              <a:gd name="connsiteY100" fmla="*/ 97612 h 873909"/>
              <a:gd name="connsiteX101" fmla="*/ 384005 w 970109"/>
              <a:gd name="connsiteY101" fmla="*/ 152865 h 873909"/>
              <a:gd name="connsiteX102" fmla="*/ 406106 w 970109"/>
              <a:gd name="connsiteY102" fmla="*/ 152865 h 873909"/>
              <a:gd name="connsiteX103" fmla="*/ 406106 w 970109"/>
              <a:gd name="connsiteY103" fmla="*/ 97612 h 873909"/>
              <a:gd name="connsiteX104" fmla="*/ 342105 w 970109"/>
              <a:gd name="connsiteY104" fmla="*/ 97612 h 873909"/>
              <a:gd name="connsiteX105" fmla="*/ 342105 w 970109"/>
              <a:gd name="connsiteY105" fmla="*/ 152865 h 873909"/>
              <a:gd name="connsiteX106" fmla="*/ 364206 w 970109"/>
              <a:gd name="connsiteY106" fmla="*/ 152865 h 873909"/>
              <a:gd name="connsiteX107" fmla="*/ 364206 w 970109"/>
              <a:gd name="connsiteY107" fmla="*/ 97612 h 873909"/>
              <a:gd name="connsiteX108" fmla="*/ 424984 w 970109"/>
              <a:gd name="connsiteY108" fmla="*/ 22101 h 873909"/>
              <a:gd name="connsiteX109" fmla="*/ 424984 w 970109"/>
              <a:gd name="connsiteY109" fmla="*/ 77353 h 873909"/>
              <a:gd name="connsiteX110" fmla="*/ 447085 w 970109"/>
              <a:gd name="connsiteY110" fmla="*/ 77353 h 873909"/>
              <a:gd name="connsiteX111" fmla="*/ 447085 w 970109"/>
              <a:gd name="connsiteY111" fmla="*/ 22101 h 873909"/>
              <a:gd name="connsiteX112" fmla="*/ 384005 w 970109"/>
              <a:gd name="connsiteY112" fmla="*/ 22101 h 873909"/>
              <a:gd name="connsiteX113" fmla="*/ 384005 w 970109"/>
              <a:gd name="connsiteY113" fmla="*/ 77353 h 873909"/>
              <a:gd name="connsiteX114" fmla="*/ 406106 w 970109"/>
              <a:gd name="connsiteY114" fmla="*/ 77353 h 873909"/>
              <a:gd name="connsiteX115" fmla="*/ 406106 w 970109"/>
              <a:gd name="connsiteY115" fmla="*/ 22101 h 873909"/>
              <a:gd name="connsiteX116" fmla="*/ 342105 w 970109"/>
              <a:gd name="connsiteY116" fmla="*/ 22101 h 873909"/>
              <a:gd name="connsiteX117" fmla="*/ 342105 w 970109"/>
              <a:gd name="connsiteY117" fmla="*/ 77353 h 873909"/>
              <a:gd name="connsiteX118" fmla="*/ 364206 w 970109"/>
              <a:gd name="connsiteY118" fmla="*/ 77353 h 873909"/>
              <a:gd name="connsiteX119" fmla="*/ 364206 w 970109"/>
              <a:gd name="connsiteY119" fmla="*/ 22101 h 873909"/>
              <a:gd name="connsiteX120" fmla="*/ 318623 w 970109"/>
              <a:gd name="connsiteY120" fmla="*/ 0 h 873909"/>
              <a:gd name="connsiteX121" fmla="*/ 507402 w 970109"/>
              <a:gd name="connsiteY121" fmla="*/ 0 h 873909"/>
              <a:gd name="connsiteX122" fmla="*/ 507402 w 970109"/>
              <a:gd name="connsiteY122" fmla="*/ 290996 h 873909"/>
              <a:gd name="connsiteX123" fmla="*/ 561273 w 970109"/>
              <a:gd name="connsiteY123" fmla="*/ 290996 h 873909"/>
              <a:gd name="connsiteX124" fmla="*/ 561273 w 970109"/>
              <a:gd name="connsiteY124" fmla="*/ 182333 h 873909"/>
              <a:gd name="connsiteX125" fmla="*/ 619288 w 970109"/>
              <a:gd name="connsiteY125" fmla="*/ 182333 h 873909"/>
              <a:gd name="connsiteX126" fmla="*/ 619288 w 970109"/>
              <a:gd name="connsiteY126" fmla="*/ 87483 h 873909"/>
              <a:gd name="connsiteX127" fmla="*/ 721965 w 970109"/>
              <a:gd name="connsiteY127" fmla="*/ 87483 h 873909"/>
              <a:gd name="connsiteX128" fmla="*/ 721965 w 970109"/>
              <a:gd name="connsiteY128" fmla="*/ 377558 h 873909"/>
              <a:gd name="connsiteX129" fmla="*/ 759721 w 970109"/>
              <a:gd name="connsiteY129" fmla="*/ 377558 h 873909"/>
              <a:gd name="connsiteX130" fmla="*/ 759721 w 970109"/>
              <a:gd name="connsiteY130" fmla="*/ 290996 h 873909"/>
              <a:gd name="connsiteX131" fmla="*/ 876672 w 970109"/>
              <a:gd name="connsiteY131" fmla="*/ 290996 h 873909"/>
              <a:gd name="connsiteX132" fmla="*/ 876672 w 970109"/>
              <a:gd name="connsiteY132" fmla="*/ 435573 h 873909"/>
              <a:gd name="connsiteX133" fmla="*/ 942975 w 970109"/>
              <a:gd name="connsiteY133" fmla="*/ 435573 h 873909"/>
              <a:gd name="connsiteX134" fmla="*/ 942975 w 970109"/>
              <a:gd name="connsiteY134" fmla="*/ 873909 h 873909"/>
              <a:gd name="connsiteX135" fmla="*/ 0 w 970109"/>
              <a:gd name="connsiteY135" fmla="*/ 873909 h 873909"/>
              <a:gd name="connsiteX136" fmla="*/ 0 w 970109"/>
              <a:gd name="connsiteY136" fmla="*/ 435573 h 873909"/>
              <a:gd name="connsiteX137" fmla="*/ 64001 w 970109"/>
              <a:gd name="connsiteY137" fmla="*/ 435573 h 873909"/>
              <a:gd name="connsiteX138" fmla="*/ 64001 w 970109"/>
              <a:gd name="connsiteY138" fmla="*/ 297442 h 873909"/>
              <a:gd name="connsiteX139" fmla="*/ 197067 w 970109"/>
              <a:gd name="connsiteY139" fmla="*/ 297442 h 873909"/>
              <a:gd name="connsiteX140" fmla="*/ 197067 w 970109"/>
              <a:gd name="connsiteY140" fmla="*/ 366508 h 873909"/>
              <a:gd name="connsiteX141" fmla="*/ 217787 w 970109"/>
              <a:gd name="connsiteY141" fmla="*/ 366508 h 873909"/>
              <a:gd name="connsiteX142" fmla="*/ 217787 w 970109"/>
              <a:gd name="connsiteY142" fmla="*/ 130303 h 873909"/>
              <a:gd name="connsiteX143" fmla="*/ 299745 w 970109"/>
              <a:gd name="connsiteY143" fmla="*/ 130303 h 873909"/>
              <a:gd name="connsiteX144" fmla="*/ 299745 w 970109"/>
              <a:gd name="connsiteY144" fmla="*/ 326910 h 873909"/>
              <a:gd name="connsiteX145" fmla="*/ 318623 w 970109"/>
              <a:gd name="connsiteY145" fmla="*/ 326910 h 87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970109" h="873909">
                <a:moveTo>
                  <a:pt x="463660" y="613302"/>
                </a:moveTo>
                <a:lnTo>
                  <a:pt x="463660" y="668554"/>
                </a:lnTo>
                <a:lnTo>
                  <a:pt x="485761" y="668554"/>
                </a:lnTo>
                <a:lnTo>
                  <a:pt x="485761" y="613302"/>
                </a:lnTo>
                <a:close/>
                <a:moveTo>
                  <a:pt x="495430" y="546539"/>
                </a:moveTo>
                <a:lnTo>
                  <a:pt x="495430" y="601791"/>
                </a:lnTo>
                <a:lnTo>
                  <a:pt x="517531" y="601791"/>
                </a:lnTo>
                <a:lnTo>
                  <a:pt x="517531" y="546539"/>
                </a:lnTo>
                <a:close/>
                <a:moveTo>
                  <a:pt x="463660" y="546539"/>
                </a:moveTo>
                <a:lnTo>
                  <a:pt x="463660" y="601791"/>
                </a:lnTo>
                <a:lnTo>
                  <a:pt x="485761" y="601791"/>
                </a:lnTo>
                <a:lnTo>
                  <a:pt x="485761" y="546539"/>
                </a:lnTo>
                <a:close/>
                <a:moveTo>
                  <a:pt x="692037" y="535949"/>
                </a:moveTo>
                <a:lnTo>
                  <a:pt x="692037" y="591201"/>
                </a:lnTo>
                <a:lnTo>
                  <a:pt x="714138" y="591201"/>
                </a:lnTo>
                <a:lnTo>
                  <a:pt x="714138" y="535949"/>
                </a:lnTo>
                <a:close/>
                <a:moveTo>
                  <a:pt x="165297" y="476552"/>
                </a:moveTo>
                <a:lnTo>
                  <a:pt x="165297" y="531805"/>
                </a:lnTo>
                <a:lnTo>
                  <a:pt x="187398" y="531805"/>
                </a:lnTo>
                <a:lnTo>
                  <a:pt x="187398" y="476552"/>
                </a:lnTo>
                <a:close/>
                <a:moveTo>
                  <a:pt x="723807" y="468725"/>
                </a:moveTo>
                <a:lnTo>
                  <a:pt x="723807" y="523977"/>
                </a:lnTo>
                <a:lnTo>
                  <a:pt x="745908" y="523977"/>
                </a:lnTo>
                <a:lnTo>
                  <a:pt x="745908" y="468725"/>
                </a:lnTo>
                <a:close/>
                <a:moveTo>
                  <a:pt x="692037" y="468725"/>
                </a:moveTo>
                <a:lnTo>
                  <a:pt x="692037" y="523977"/>
                </a:lnTo>
                <a:lnTo>
                  <a:pt x="714138" y="523977"/>
                </a:lnTo>
                <a:lnTo>
                  <a:pt x="714138" y="468725"/>
                </a:lnTo>
                <a:close/>
                <a:moveTo>
                  <a:pt x="364206" y="419458"/>
                </a:moveTo>
                <a:lnTo>
                  <a:pt x="364206" y="474710"/>
                </a:lnTo>
                <a:lnTo>
                  <a:pt x="386307" y="474710"/>
                </a:lnTo>
                <a:lnTo>
                  <a:pt x="386307" y="419458"/>
                </a:lnTo>
                <a:close/>
                <a:moveTo>
                  <a:pt x="196607" y="409328"/>
                </a:moveTo>
                <a:lnTo>
                  <a:pt x="196607" y="464581"/>
                </a:lnTo>
                <a:lnTo>
                  <a:pt x="218708" y="464581"/>
                </a:lnTo>
                <a:lnTo>
                  <a:pt x="218708" y="409328"/>
                </a:lnTo>
                <a:close/>
                <a:moveTo>
                  <a:pt x="165297" y="409328"/>
                </a:moveTo>
                <a:lnTo>
                  <a:pt x="165297" y="464581"/>
                </a:lnTo>
                <a:lnTo>
                  <a:pt x="187398" y="464581"/>
                </a:lnTo>
                <a:lnTo>
                  <a:pt x="187398" y="409328"/>
                </a:lnTo>
                <a:close/>
                <a:moveTo>
                  <a:pt x="774455" y="369731"/>
                </a:moveTo>
                <a:lnTo>
                  <a:pt x="774455" y="424983"/>
                </a:lnTo>
                <a:lnTo>
                  <a:pt x="796556" y="424983"/>
                </a:lnTo>
                <a:lnTo>
                  <a:pt x="796556" y="369731"/>
                </a:lnTo>
                <a:close/>
                <a:moveTo>
                  <a:pt x="406106" y="343946"/>
                </a:moveTo>
                <a:lnTo>
                  <a:pt x="406106" y="399199"/>
                </a:lnTo>
                <a:lnTo>
                  <a:pt x="428207" y="399199"/>
                </a:lnTo>
                <a:lnTo>
                  <a:pt x="428207" y="343946"/>
                </a:lnTo>
                <a:close/>
                <a:moveTo>
                  <a:pt x="364206" y="343946"/>
                </a:moveTo>
                <a:lnTo>
                  <a:pt x="364206" y="399199"/>
                </a:lnTo>
                <a:lnTo>
                  <a:pt x="386307" y="399199"/>
                </a:lnTo>
                <a:lnTo>
                  <a:pt x="386307" y="343946"/>
                </a:lnTo>
                <a:close/>
                <a:moveTo>
                  <a:pt x="119714" y="314018"/>
                </a:moveTo>
                <a:lnTo>
                  <a:pt x="119714" y="369270"/>
                </a:lnTo>
                <a:lnTo>
                  <a:pt x="141815" y="369270"/>
                </a:lnTo>
                <a:lnTo>
                  <a:pt x="141815" y="314018"/>
                </a:lnTo>
                <a:close/>
                <a:moveTo>
                  <a:pt x="81498" y="314018"/>
                </a:moveTo>
                <a:lnTo>
                  <a:pt x="81498" y="369270"/>
                </a:lnTo>
                <a:lnTo>
                  <a:pt x="103599" y="369270"/>
                </a:lnTo>
                <a:lnTo>
                  <a:pt x="103599" y="314018"/>
                </a:lnTo>
                <a:close/>
                <a:moveTo>
                  <a:pt x="805765" y="302507"/>
                </a:moveTo>
                <a:lnTo>
                  <a:pt x="805765" y="357759"/>
                </a:lnTo>
                <a:lnTo>
                  <a:pt x="827866" y="357759"/>
                </a:lnTo>
                <a:lnTo>
                  <a:pt x="827866" y="302507"/>
                </a:lnTo>
                <a:close/>
                <a:moveTo>
                  <a:pt x="774455" y="302507"/>
                </a:moveTo>
                <a:lnTo>
                  <a:pt x="774455" y="357759"/>
                </a:lnTo>
                <a:lnTo>
                  <a:pt x="796556" y="357759"/>
                </a:lnTo>
                <a:lnTo>
                  <a:pt x="796556" y="302507"/>
                </a:lnTo>
                <a:close/>
                <a:moveTo>
                  <a:pt x="962621" y="224061"/>
                </a:moveTo>
                <a:lnTo>
                  <a:pt x="970109" y="224061"/>
                </a:lnTo>
                <a:lnTo>
                  <a:pt x="970109" y="253529"/>
                </a:lnTo>
                <a:lnTo>
                  <a:pt x="962621" y="253529"/>
                </a:lnTo>
                <a:close/>
                <a:moveTo>
                  <a:pt x="226535" y="217787"/>
                </a:moveTo>
                <a:lnTo>
                  <a:pt x="226535" y="273039"/>
                </a:lnTo>
                <a:lnTo>
                  <a:pt x="248636" y="273039"/>
                </a:lnTo>
                <a:lnTo>
                  <a:pt x="248636" y="217787"/>
                </a:lnTo>
                <a:close/>
                <a:moveTo>
                  <a:pt x="342105" y="171743"/>
                </a:moveTo>
                <a:lnTo>
                  <a:pt x="342105" y="226995"/>
                </a:lnTo>
                <a:lnTo>
                  <a:pt x="364206" y="226995"/>
                </a:lnTo>
                <a:lnTo>
                  <a:pt x="364206" y="171743"/>
                </a:lnTo>
                <a:close/>
                <a:moveTo>
                  <a:pt x="631259" y="165757"/>
                </a:moveTo>
                <a:lnTo>
                  <a:pt x="631259" y="221010"/>
                </a:lnTo>
                <a:lnTo>
                  <a:pt x="653360" y="221010"/>
                </a:lnTo>
                <a:lnTo>
                  <a:pt x="653360" y="165757"/>
                </a:lnTo>
                <a:close/>
                <a:moveTo>
                  <a:pt x="268435" y="142275"/>
                </a:moveTo>
                <a:lnTo>
                  <a:pt x="268435" y="197067"/>
                </a:lnTo>
                <a:lnTo>
                  <a:pt x="290536" y="197067"/>
                </a:lnTo>
                <a:lnTo>
                  <a:pt x="290536" y="142275"/>
                </a:lnTo>
                <a:close/>
                <a:moveTo>
                  <a:pt x="226535" y="142275"/>
                </a:moveTo>
                <a:lnTo>
                  <a:pt x="226535" y="197067"/>
                </a:lnTo>
                <a:lnTo>
                  <a:pt x="248636" y="197067"/>
                </a:lnTo>
                <a:lnTo>
                  <a:pt x="248636" y="142275"/>
                </a:lnTo>
                <a:close/>
                <a:moveTo>
                  <a:pt x="662569" y="98533"/>
                </a:moveTo>
                <a:lnTo>
                  <a:pt x="662569" y="153786"/>
                </a:lnTo>
                <a:lnTo>
                  <a:pt x="684670" y="153786"/>
                </a:lnTo>
                <a:lnTo>
                  <a:pt x="684670" y="98533"/>
                </a:lnTo>
                <a:close/>
                <a:moveTo>
                  <a:pt x="631259" y="98533"/>
                </a:moveTo>
                <a:lnTo>
                  <a:pt x="631259" y="153786"/>
                </a:lnTo>
                <a:lnTo>
                  <a:pt x="653360" y="153786"/>
                </a:lnTo>
                <a:lnTo>
                  <a:pt x="653360" y="98533"/>
                </a:lnTo>
                <a:close/>
                <a:moveTo>
                  <a:pt x="384005" y="97612"/>
                </a:moveTo>
                <a:lnTo>
                  <a:pt x="384005" y="152865"/>
                </a:lnTo>
                <a:lnTo>
                  <a:pt x="406106" y="152865"/>
                </a:lnTo>
                <a:lnTo>
                  <a:pt x="406106" y="97612"/>
                </a:lnTo>
                <a:close/>
                <a:moveTo>
                  <a:pt x="342105" y="97612"/>
                </a:moveTo>
                <a:lnTo>
                  <a:pt x="342105" y="152865"/>
                </a:lnTo>
                <a:lnTo>
                  <a:pt x="364206" y="152865"/>
                </a:lnTo>
                <a:lnTo>
                  <a:pt x="364206" y="97612"/>
                </a:lnTo>
                <a:close/>
                <a:moveTo>
                  <a:pt x="424984" y="22101"/>
                </a:moveTo>
                <a:lnTo>
                  <a:pt x="424984" y="77353"/>
                </a:lnTo>
                <a:lnTo>
                  <a:pt x="447085" y="77353"/>
                </a:lnTo>
                <a:lnTo>
                  <a:pt x="447085" y="22101"/>
                </a:lnTo>
                <a:close/>
                <a:moveTo>
                  <a:pt x="384005" y="22101"/>
                </a:moveTo>
                <a:lnTo>
                  <a:pt x="384005" y="77353"/>
                </a:lnTo>
                <a:lnTo>
                  <a:pt x="406106" y="77353"/>
                </a:lnTo>
                <a:lnTo>
                  <a:pt x="406106" y="22101"/>
                </a:lnTo>
                <a:close/>
                <a:moveTo>
                  <a:pt x="342105" y="22101"/>
                </a:moveTo>
                <a:lnTo>
                  <a:pt x="342105" y="77353"/>
                </a:lnTo>
                <a:lnTo>
                  <a:pt x="364206" y="77353"/>
                </a:lnTo>
                <a:lnTo>
                  <a:pt x="364206" y="22101"/>
                </a:lnTo>
                <a:close/>
                <a:moveTo>
                  <a:pt x="318623" y="0"/>
                </a:moveTo>
                <a:lnTo>
                  <a:pt x="507402" y="0"/>
                </a:lnTo>
                <a:lnTo>
                  <a:pt x="507402" y="290996"/>
                </a:lnTo>
                <a:lnTo>
                  <a:pt x="561273" y="290996"/>
                </a:lnTo>
                <a:lnTo>
                  <a:pt x="561273" y="182333"/>
                </a:lnTo>
                <a:lnTo>
                  <a:pt x="619288" y="182333"/>
                </a:lnTo>
                <a:lnTo>
                  <a:pt x="619288" y="87483"/>
                </a:lnTo>
                <a:lnTo>
                  <a:pt x="721965" y="87483"/>
                </a:lnTo>
                <a:lnTo>
                  <a:pt x="721965" y="377558"/>
                </a:lnTo>
                <a:lnTo>
                  <a:pt x="759721" y="377558"/>
                </a:lnTo>
                <a:lnTo>
                  <a:pt x="759721" y="290996"/>
                </a:lnTo>
                <a:lnTo>
                  <a:pt x="876672" y="290996"/>
                </a:lnTo>
                <a:lnTo>
                  <a:pt x="876672" y="435573"/>
                </a:lnTo>
                <a:lnTo>
                  <a:pt x="942975" y="435573"/>
                </a:lnTo>
                <a:lnTo>
                  <a:pt x="942975" y="873909"/>
                </a:lnTo>
                <a:lnTo>
                  <a:pt x="0" y="873909"/>
                </a:lnTo>
                <a:lnTo>
                  <a:pt x="0" y="435573"/>
                </a:lnTo>
                <a:lnTo>
                  <a:pt x="64001" y="435573"/>
                </a:lnTo>
                <a:lnTo>
                  <a:pt x="64001" y="297442"/>
                </a:lnTo>
                <a:lnTo>
                  <a:pt x="197067" y="297442"/>
                </a:lnTo>
                <a:lnTo>
                  <a:pt x="197067" y="366508"/>
                </a:lnTo>
                <a:lnTo>
                  <a:pt x="217787" y="366508"/>
                </a:lnTo>
                <a:lnTo>
                  <a:pt x="217787" y="130303"/>
                </a:lnTo>
                <a:lnTo>
                  <a:pt x="299745" y="130303"/>
                </a:lnTo>
                <a:lnTo>
                  <a:pt x="299745" y="326910"/>
                </a:lnTo>
                <a:lnTo>
                  <a:pt x="318623" y="326910"/>
                </a:lnTo>
                <a:close/>
              </a:path>
            </a:pathLst>
          </a:custGeom>
          <a:solidFill>
            <a:srgbClr val="5BB7D7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dist">
              <a:buSzPct val="154000"/>
              <a:buFont typeface="Webdings" panose="05030102010509060703" pitchFamily="18" charset="2"/>
              <a:buChar char=""/>
            </a:pPr>
            <a:endParaRPr lang="zh-CN" altLang="en-US" sz="4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575" y="114913"/>
            <a:ext cx="1289442" cy="997346"/>
            <a:chOff x="46575" y="114913"/>
            <a:chExt cx="1289442" cy="997346"/>
          </a:xfrm>
        </p:grpSpPr>
        <p:grpSp>
          <p:nvGrpSpPr>
            <p:cNvPr id="122" name="组合 121"/>
            <p:cNvGrpSpPr/>
            <p:nvPr/>
          </p:nvGrpSpPr>
          <p:grpSpPr>
            <a:xfrm>
              <a:off x="112117" y="114913"/>
              <a:ext cx="816696" cy="814688"/>
              <a:chOff x="153840" y="179592"/>
              <a:chExt cx="816696" cy="814688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155845" y="179592"/>
                <a:ext cx="814691" cy="81468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153840" y="179592"/>
                <a:ext cx="814691" cy="814688"/>
              </a:xfrm>
              <a:custGeom>
                <a:avLst/>
                <a:gdLst>
                  <a:gd name="connsiteX0" fmla="*/ 862900 w 1727200"/>
                  <a:gd name="connsiteY0" fmla="*/ 101600 h 1727200"/>
                  <a:gd name="connsiteX1" fmla="*/ 88900 w 1727200"/>
                  <a:gd name="connsiteY1" fmla="*/ 875600 h 1727200"/>
                  <a:gd name="connsiteX2" fmla="*/ 862900 w 1727200"/>
                  <a:gd name="connsiteY2" fmla="*/ 1649600 h 1727200"/>
                  <a:gd name="connsiteX3" fmla="*/ 1636900 w 1727200"/>
                  <a:gd name="connsiteY3" fmla="*/ 875600 h 1727200"/>
                  <a:gd name="connsiteX4" fmla="*/ 862900 w 1727200"/>
                  <a:gd name="connsiteY4" fmla="*/ 101600 h 1727200"/>
                  <a:gd name="connsiteX5" fmla="*/ 863600 w 1727200"/>
                  <a:gd name="connsiteY5" fmla="*/ 0 h 1727200"/>
                  <a:gd name="connsiteX6" fmla="*/ 1727200 w 1727200"/>
                  <a:gd name="connsiteY6" fmla="*/ 863600 h 1727200"/>
                  <a:gd name="connsiteX7" fmla="*/ 863600 w 1727200"/>
                  <a:gd name="connsiteY7" fmla="*/ 1727200 h 1727200"/>
                  <a:gd name="connsiteX8" fmla="*/ 0 w 1727200"/>
                  <a:gd name="connsiteY8" fmla="*/ 863600 h 1727200"/>
                  <a:gd name="connsiteX9" fmla="*/ 863600 w 1727200"/>
                  <a:gd name="connsiteY9" fmla="*/ 0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7200" h="1727200">
                    <a:moveTo>
                      <a:pt x="862900" y="101600"/>
                    </a:moveTo>
                    <a:cubicBezTo>
                      <a:pt x="435432" y="101600"/>
                      <a:pt x="88900" y="448132"/>
                      <a:pt x="88900" y="875600"/>
                    </a:cubicBezTo>
                    <a:cubicBezTo>
                      <a:pt x="88900" y="1303068"/>
                      <a:pt x="435432" y="1649600"/>
                      <a:pt x="862900" y="1649600"/>
                    </a:cubicBezTo>
                    <a:cubicBezTo>
                      <a:pt x="1290368" y="1649600"/>
                      <a:pt x="1636900" y="1303068"/>
                      <a:pt x="1636900" y="875600"/>
                    </a:cubicBezTo>
                    <a:cubicBezTo>
                      <a:pt x="1636900" y="448132"/>
                      <a:pt x="1290368" y="101600"/>
                      <a:pt x="862900" y="101600"/>
                    </a:cubicBezTo>
                    <a:close/>
                    <a:moveTo>
                      <a:pt x="863600" y="0"/>
                    </a:moveTo>
                    <a:cubicBezTo>
                      <a:pt x="1340553" y="0"/>
                      <a:pt x="1727200" y="386647"/>
                      <a:pt x="1727200" y="863600"/>
                    </a:cubicBezTo>
                    <a:cubicBezTo>
                      <a:pt x="1727200" y="1340553"/>
                      <a:pt x="1340553" y="1727200"/>
                      <a:pt x="863600" y="1727200"/>
                    </a:cubicBezTo>
                    <a:cubicBezTo>
                      <a:pt x="386647" y="1727200"/>
                      <a:pt x="0" y="1340553"/>
                      <a:pt x="0" y="863600"/>
                    </a:cubicBezTo>
                    <a:cubicBezTo>
                      <a:pt x="0" y="386647"/>
                      <a:pt x="386647" y="0"/>
                      <a:pt x="863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215277" y="192043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6600">
                    <a:solidFill>
                      <a:prstClr val="white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defRPr>
                </a:lvl1pPr>
              </a:lstStyle>
              <a:p>
                <a:r>
                  <a:rPr lang="zh-CN" altLang="en-US" sz="40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肆</a:t>
                </a:r>
              </a:p>
            </p:txBody>
          </p:sp>
        </p:grpSp>
        <p:sp>
          <p:nvSpPr>
            <p:cNvPr id="126" name="任意多边形 125"/>
            <p:cNvSpPr>
              <a:spLocks noChangeAspect="1"/>
            </p:cNvSpPr>
            <p:nvPr/>
          </p:nvSpPr>
          <p:spPr>
            <a:xfrm>
              <a:off x="46575" y="392259"/>
              <a:ext cx="1289442" cy="720000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25352" y="978825"/>
            <a:ext cx="6048000" cy="4320000"/>
            <a:chOff x="438415" y="782880"/>
            <a:chExt cx="6048000" cy="4320000"/>
          </a:xfrm>
        </p:grpSpPr>
        <p:grpSp>
          <p:nvGrpSpPr>
            <p:cNvPr id="121" name="组合 120"/>
            <p:cNvGrpSpPr>
              <a:grpSpLocks/>
            </p:cNvGrpSpPr>
            <p:nvPr/>
          </p:nvGrpSpPr>
          <p:grpSpPr>
            <a:xfrm>
              <a:off x="438415" y="782880"/>
              <a:ext cx="6048000" cy="4320000"/>
              <a:chOff x="1928737" y="390997"/>
              <a:chExt cx="8927436" cy="5652000"/>
            </a:xfrm>
            <a:effectLst>
              <a:outerShdw blurRad="63500" sx="102000" sy="102000" algn="ctr" rotWithShape="0">
                <a:prstClr val="black">
                  <a:alpha val="19000"/>
                </a:prstClr>
              </a:outerShdw>
            </a:effectLst>
          </p:grpSpPr>
          <p:grpSp>
            <p:nvGrpSpPr>
              <p:cNvPr id="115" name="组合 114"/>
              <p:cNvGrpSpPr/>
              <p:nvPr/>
            </p:nvGrpSpPr>
            <p:grpSpPr>
              <a:xfrm>
                <a:off x="1928737" y="390997"/>
                <a:ext cx="8927436" cy="5652000"/>
                <a:chOff x="2351088" y="442965"/>
                <a:chExt cx="8927436" cy="6245218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2351088" y="442965"/>
                  <a:ext cx="6693461" cy="6245218"/>
                  <a:chOff x="2351088" y="442965"/>
                  <a:chExt cx="6693461" cy="6245218"/>
                </a:xfrm>
              </p:grpSpPr>
              <p:sp>
                <p:nvSpPr>
                  <p:cNvPr id="110" name="矩形 109"/>
                  <p:cNvSpPr/>
                  <p:nvPr/>
                </p:nvSpPr>
                <p:spPr>
                  <a:xfrm>
                    <a:off x="2351088" y="444137"/>
                    <a:ext cx="2233975" cy="624404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4580831" y="444137"/>
                    <a:ext cx="2233975" cy="624404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6810574" y="442965"/>
                    <a:ext cx="2233975" cy="624404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  <p:sp>
              <p:nvSpPr>
                <p:cNvPr id="113" name="矩形 112"/>
                <p:cNvSpPr/>
                <p:nvPr/>
              </p:nvSpPr>
              <p:spPr>
                <a:xfrm>
                  <a:off x="9044549" y="442965"/>
                  <a:ext cx="2233975" cy="62440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17" name="任意多边形 116"/>
              <p:cNvSpPr/>
              <p:nvPr/>
            </p:nvSpPr>
            <p:spPr>
              <a:xfrm>
                <a:off x="2351088" y="1737766"/>
                <a:ext cx="1811624" cy="2279709"/>
              </a:xfrm>
              <a:custGeom>
                <a:avLst/>
                <a:gdLst>
                  <a:gd name="connsiteX0" fmla="*/ 193407 w 1811624"/>
                  <a:gd name="connsiteY0" fmla="*/ 785601 h 2279709"/>
                  <a:gd name="connsiteX1" fmla="*/ 214129 w 1811624"/>
                  <a:gd name="connsiteY1" fmla="*/ 819838 h 2279709"/>
                  <a:gd name="connsiteX2" fmla="*/ 138148 w 1811624"/>
                  <a:gd name="connsiteY2" fmla="*/ 812990 h 2279709"/>
                  <a:gd name="connsiteX3" fmla="*/ 6908 w 1811624"/>
                  <a:gd name="connsiteY3" fmla="*/ 532256 h 2279709"/>
                  <a:gd name="connsiteX4" fmla="*/ 89797 w 1811624"/>
                  <a:gd name="connsiteY4" fmla="*/ 587033 h 2279709"/>
                  <a:gd name="connsiteX5" fmla="*/ 131240 w 1811624"/>
                  <a:gd name="connsiteY5" fmla="*/ 593880 h 2279709"/>
                  <a:gd name="connsiteX6" fmla="*/ 172684 w 1811624"/>
                  <a:gd name="connsiteY6" fmla="*/ 587033 h 2279709"/>
                  <a:gd name="connsiteX7" fmla="*/ 221037 w 1811624"/>
                  <a:gd name="connsiteY7" fmla="*/ 628117 h 2279709"/>
                  <a:gd name="connsiteX8" fmla="*/ 227943 w 1811624"/>
                  <a:gd name="connsiteY8" fmla="*/ 655504 h 2279709"/>
                  <a:gd name="connsiteX9" fmla="*/ 179592 w 1811624"/>
                  <a:gd name="connsiteY9" fmla="*/ 703436 h 2279709"/>
                  <a:gd name="connsiteX10" fmla="*/ 138148 w 1811624"/>
                  <a:gd name="connsiteY10" fmla="*/ 751366 h 2279709"/>
                  <a:gd name="connsiteX11" fmla="*/ 89797 w 1811624"/>
                  <a:gd name="connsiteY11" fmla="*/ 710282 h 2279709"/>
                  <a:gd name="connsiteX12" fmla="*/ 89797 w 1811624"/>
                  <a:gd name="connsiteY12" fmla="*/ 703436 h 2279709"/>
                  <a:gd name="connsiteX13" fmla="*/ 82890 w 1811624"/>
                  <a:gd name="connsiteY13" fmla="*/ 689741 h 2279709"/>
                  <a:gd name="connsiteX14" fmla="*/ 55260 w 1811624"/>
                  <a:gd name="connsiteY14" fmla="*/ 703436 h 2279709"/>
                  <a:gd name="connsiteX15" fmla="*/ 34538 w 1811624"/>
                  <a:gd name="connsiteY15" fmla="*/ 710282 h 2279709"/>
                  <a:gd name="connsiteX16" fmla="*/ 20723 w 1811624"/>
                  <a:gd name="connsiteY16" fmla="*/ 689741 h 2279709"/>
                  <a:gd name="connsiteX17" fmla="*/ 20723 w 1811624"/>
                  <a:gd name="connsiteY17" fmla="*/ 669199 h 2279709"/>
                  <a:gd name="connsiteX18" fmla="*/ 34538 w 1811624"/>
                  <a:gd name="connsiteY18" fmla="*/ 648658 h 2279709"/>
                  <a:gd name="connsiteX19" fmla="*/ 6908 w 1811624"/>
                  <a:gd name="connsiteY19" fmla="*/ 648658 h 2279709"/>
                  <a:gd name="connsiteX20" fmla="*/ 0 w 1811624"/>
                  <a:gd name="connsiteY20" fmla="*/ 566491 h 2279709"/>
                  <a:gd name="connsiteX21" fmla="*/ 1811624 w 1811624"/>
                  <a:gd name="connsiteY21" fmla="*/ 0 h 2279709"/>
                  <a:gd name="connsiteX22" fmla="*/ 1811624 w 1811624"/>
                  <a:gd name="connsiteY22" fmla="*/ 1958523 h 2279709"/>
                  <a:gd name="connsiteX23" fmla="*/ 1763061 w 1811624"/>
                  <a:gd name="connsiteY23" fmla="*/ 1998640 h 2279709"/>
                  <a:gd name="connsiteX24" fmla="*/ 1737286 w 1811624"/>
                  <a:gd name="connsiteY24" fmla="*/ 2011415 h 2279709"/>
                  <a:gd name="connsiteX25" fmla="*/ 1763061 w 1811624"/>
                  <a:gd name="connsiteY25" fmla="*/ 2049743 h 2279709"/>
                  <a:gd name="connsiteX26" fmla="*/ 1763061 w 1811624"/>
                  <a:gd name="connsiteY26" fmla="*/ 2100847 h 2279709"/>
                  <a:gd name="connsiteX27" fmla="*/ 1801726 w 1811624"/>
                  <a:gd name="connsiteY27" fmla="*/ 2190277 h 2279709"/>
                  <a:gd name="connsiteX28" fmla="*/ 1811624 w 1811624"/>
                  <a:gd name="connsiteY28" fmla="*/ 2186189 h 2279709"/>
                  <a:gd name="connsiteX29" fmla="*/ 1811624 w 1811624"/>
                  <a:gd name="connsiteY29" fmla="*/ 2272820 h 2279709"/>
                  <a:gd name="connsiteX30" fmla="*/ 1801726 w 1811624"/>
                  <a:gd name="connsiteY30" fmla="*/ 2266933 h 2279709"/>
                  <a:gd name="connsiteX31" fmla="*/ 1724397 w 1811624"/>
                  <a:gd name="connsiteY31" fmla="*/ 2279709 h 2279709"/>
                  <a:gd name="connsiteX32" fmla="*/ 1556852 w 1811624"/>
                  <a:gd name="connsiteY32" fmla="*/ 2164726 h 2279709"/>
                  <a:gd name="connsiteX33" fmla="*/ 1556852 w 1811624"/>
                  <a:gd name="connsiteY33" fmla="*/ 2126398 h 2279709"/>
                  <a:gd name="connsiteX34" fmla="*/ 1337754 w 1811624"/>
                  <a:gd name="connsiteY34" fmla="*/ 1883657 h 2279709"/>
                  <a:gd name="connsiteX35" fmla="*/ 1492412 w 1811624"/>
                  <a:gd name="connsiteY35" fmla="*/ 2100847 h 2279709"/>
                  <a:gd name="connsiteX36" fmla="*/ 1453747 w 1811624"/>
                  <a:gd name="connsiteY36" fmla="*/ 2100847 h 2279709"/>
                  <a:gd name="connsiteX37" fmla="*/ 1350642 w 1811624"/>
                  <a:gd name="connsiteY37" fmla="*/ 1998640 h 2279709"/>
                  <a:gd name="connsiteX38" fmla="*/ 1363529 w 1811624"/>
                  <a:gd name="connsiteY38" fmla="*/ 1960313 h 2279709"/>
                  <a:gd name="connsiteX39" fmla="*/ 1324866 w 1811624"/>
                  <a:gd name="connsiteY39" fmla="*/ 1921985 h 2279709"/>
                  <a:gd name="connsiteX40" fmla="*/ 1260426 w 1811624"/>
                  <a:gd name="connsiteY40" fmla="*/ 1845330 h 2279709"/>
                  <a:gd name="connsiteX41" fmla="*/ 1157320 w 1811624"/>
                  <a:gd name="connsiteY41" fmla="*/ 1717571 h 2279709"/>
                  <a:gd name="connsiteX42" fmla="*/ 1183096 w 1811624"/>
                  <a:gd name="connsiteY42" fmla="*/ 1692019 h 2279709"/>
                  <a:gd name="connsiteX43" fmla="*/ 1183096 w 1811624"/>
                  <a:gd name="connsiteY43" fmla="*/ 1653691 h 2279709"/>
                  <a:gd name="connsiteX44" fmla="*/ 1170208 w 1811624"/>
                  <a:gd name="connsiteY44" fmla="*/ 1525933 h 2279709"/>
                  <a:gd name="connsiteX45" fmla="*/ 1157320 w 1811624"/>
                  <a:gd name="connsiteY45" fmla="*/ 1487605 h 2279709"/>
                  <a:gd name="connsiteX46" fmla="*/ 1183096 w 1811624"/>
                  <a:gd name="connsiteY46" fmla="*/ 1449278 h 2279709"/>
                  <a:gd name="connsiteX47" fmla="*/ 1131543 w 1811624"/>
                  <a:gd name="connsiteY47" fmla="*/ 1385399 h 2279709"/>
                  <a:gd name="connsiteX48" fmla="*/ 1092880 w 1811624"/>
                  <a:gd name="connsiteY48" fmla="*/ 1359847 h 2279709"/>
                  <a:gd name="connsiteX49" fmla="*/ 1079992 w 1811624"/>
                  <a:gd name="connsiteY49" fmla="*/ 1347071 h 2279709"/>
                  <a:gd name="connsiteX50" fmla="*/ 1067103 w 1811624"/>
                  <a:gd name="connsiteY50" fmla="*/ 1334296 h 2279709"/>
                  <a:gd name="connsiteX51" fmla="*/ 1092880 w 1811624"/>
                  <a:gd name="connsiteY51" fmla="*/ 1321520 h 2279709"/>
                  <a:gd name="connsiteX52" fmla="*/ 1054215 w 1811624"/>
                  <a:gd name="connsiteY52" fmla="*/ 1270416 h 2279709"/>
                  <a:gd name="connsiteX53" fmla="*/ 1041328 w 1811624"/>
                  <a:gd name="connsiteY53" fmla="*/ 1232088 h 2279709"/>
                  <a:gd name="connsiteX54" fmla="*/ 1041328 w 1811624"/>
                  <a:gd name="connsiteY54" fmla="*/ 1206537 h 2279709"/>
                  <a:gd name="connsiteX55" fmla="*/ 1002662 w 1811624"/>
                  <a:gd name="connsiteY55" fmla="*/ 1232088 h 2279709"/>
                  <a:gd name="connsiteX56" fmla="*/ 1054215 w 1811624"/>
                  <a:gd name="connsiteY56" fmla="*/ 1308743 h 2279709"/>
                  <a:gd name="connsiteX57" fmla="*/ 1002662 w 1811624"/>
                  <a:gd name="connsiteY57" fmla="*/ 1295968 h 2279709"/>
                  <a:gd name="connsiteX58" fmla="*/ 976887 w 1811624"/>
                  <a:gd name="connsiteY58" fmla="*/ 1219313 h 2279709"/>
                  <a:gd name="connsiteX59" fmla="*/ 963999 w 1811624"/>
                  <a:gd name="connsiteY59" fmla="*/ 1168209 h 2279709"/>
                  <a:gd name="connsiteX60" fmla="*/ 925334 w 1811624"/>
                  <a:gd name="connsiteY60" fmla="*/ 1104330 h 2279709"/>
                  <a:gd name="connsiteX61" fmla="*/ 886669 w 1811624"/>
                  <a:gd name="connsiteY61" fmla="*/ 1027675 h 2279709"/>
                  <a:gd name="connsiteX62" fmla="*/ 835117 w 1811624"/>
                  <a:gd name="connsiteY62" fmla="*/ 1002123 h 2279709"/>
                  <a:gd name="connsiteX63" fmla="*/ 796453 w 1811624"/>
                  <a:gd name="connsiteY63" fmla="*/ 989348 h 2279709"/>
                  <a:gd name="connsiteX64" fmla="*/ 744900 w 1811624"/>
                  <a:gd name="connsiteY64" fmla="*/ 989348 h 2279709"/>
                  <a:gd name="connsiteX65" fmla="*/ 732013 w 1811624"/>
                  <a:gd name="connsiteY65" fmla="*/ 976572 h 2279709"/>
                  <a:gd name="connsiteX66" fmla="*/ 667571 w 1811624"/>
                  <a:gd name="connsiteY66" fmla="*/ 989348 h 2279709"/>
                  <a:gd name="connsiteX67" fmla="*/ 577355 w 1811624"/>
                  <a:gd name="connsiteY67" fmla="*/ 1002123 h 2279709"/>
                  <a:gd name="connsiteX68" fmla="*/ 564467 w 1811624"/>
                  <a:gd name="connsiteY68" fmla="*/ 1104330 h 2279709"/>
                  <a:gd name="connsiteX69" fmla="*/ 500028 w 1811624"/>
                  <a:gd name="connsiteY69" fmla="*/ 1091555 h 2279709"/>
                  <a:gd name="connsiteX70" fmla="*/ 422697 w 1811624"/>
                  <a:gd name="connsiteY70" fmla="*/ 1180985 h 2279709"/>
                  <a:gd name="connsiteX71" fmla="*/ 242263 w 1811624"/>
                  <a:gd name="connsiteY71" fmla="*/ 1244864 h 2279709"/>
                  <a:gd name="connsiteX72" fmla="*/ 203601 w 1811624"/>
                  <a:gd name="connsiteY72" fmla="*/ 1244864 h 2279709"/>
                  <a:gd name="connsiteX73" fmla="*/ 216488 w 1811624"/>
                  <a:gd name="connsiteY73" fmla="*/ 1206537 h 2279709"/>
                  <a:gd name="connsiteX74" fmla="*/ 268040 w 1811624"/>
                  <a:gd name="connsiteY74" fmla="*/ 1193761 h 2279709"/>
                  <a:gd name="connsiteX75" fmla="*/ 396921 w 1811624"/>
                  <a:gd name="connsiteY75" fmla="*/ 1104330 h 2279709"/>
                  <a:gd name="connsiteX76" fmla="*/ 435586 w 1811624"/>
                  <a:gd name="connsiteY76" fmla="*/ 1053227 h 2279709"/>
                  <a:gd name="connsiteX77" fmla="*/ 435586 w 1811624"/>
                  <a:gd name="connsiteY77" fmla="*/ 1002123 h 2279709"/>
                  <a:gd name="connsiteX78" fmla="*/ 358257 w 1811624"/>
                  <a:gd name="connsiteY78" fmla="*/ 1014899 h 2279709"/>
                  <a:gd name="connsiteX79" fmla="*/ 332482 w 1811624"/>
                  <a:gd name="connsiteY79" fmla="*/ 989348 h 2279709"/>
                  <a:gd name="connsiteX80" fmla="*/ 306704 w 1811624"/>
                  <a:gd name="connsiteY80" fmla="*/ 976572 h 2279709"/>
                  <a:gd name="connsiteX81" fmla="*/ 190711 w 1811624"/>
                  <a:gd name="connsiteY81" fmla="*/ 1002123 h 2279709"/>
                  <a:gd name="connsiteX82" fmla="*/ 216488 w 1811624"/>
                  <a:gd name="connsiteY82" fmla="*/ 963795 h 2279709"/>
                  <a:gd name="connsiteX83" fmla="*/ 306704 w 1811624"/>
                  <a:gd name="connsiteY83" fmla="*/ 925468 h 2279709"/>
                  <a:gd name="connsiteX84" fmla="*/ 268040 w 1811624"/>
                  <a:gd name="connsiteY84" fmla="*/ 899916 h 2279709"/>
                  <a:gd name="connsiteX85" fmla="*/ 293816 w 1811624"/>
                  <a:gd name="connsiteY85" fmla="*/ 836037 h 2279709"/>
                  <a:gd name="connsiteX86" fmla="*/ 332482 w 1811624"/>
                  <a:gd name="connsiteY86" fmla="*/ 810485 h 2279709"/>
                  <a:gd name="connsiteX87" fmla="*/ 384034 w 1811624"/>
                  <a:gd name="connsiteY87" fmla="*/ 772158 h 2279709"/>
                  <a:gd name="connsiteX88" fmla="*/ 371144 w 1811624"/>
                  <a:gd name="connsiteY88" fmla="*/ 759382 h 2279709"/>
                  <a:gd name="connsiteX89" fmla="*/ 345369 w 1811624"/>
                  <a:gd name="connsiteY89" fmla="*/ 759382 h 2279709"/>
                  <a:gd name="connsiteX90" fmla="*/ 306704 w 1811624"/>
                  <a:gd name="connsiteY90" fmla="*/ 784933 h 2279709"/>
                  <a:gd name="connsiteX91" fmla="*/ 255151 w 1811624"/>
                  <a:gd name="connsiteY91" fmla="*/ 772158 h 2279709"/>
                  <a:gd name="connsiteX92" fmla="*/ 255151 w 1811624"/>
                  <a:gd name="connsiteY92" fmla="*/ 759382 h 2279709"/>
                  <a:gd name="connsiteX93" fmla="*/ 255151 w 1811624"/>
                  <a:gd name="connsiteY93" fmla="*/ 733830 h 2279709"/>
                  <a:gd name="connsiteX94" fmla="*/ 216488 w 1811624"/>
                  <a:gd name="connsiteY94" fmla="*/ 682727 h 2279709"/>
                  <a:gd name="connsiteX95" fmla="*/ 293816 w 1811624"/>
                  <a:gd name="connsiteY95" fmla="*/ 644399 h 2279709"/>
                  <a:gd name="connsiteX96" fmla="*/ 358257 w 1811624"/>
                  <a:gd name="connsiteY96" fmla="*/ 695503 h 2279709"/>
                  <a:gd name="connsiteX97" fmla="*/ 384034 w 1811624"/>
                  <a:gd name="connsiteY97" fmla="*/ 669950 h 2279709"/>
                  <a:gd name="connsiteX98" fmla="*/ 268040 w 1811624"/>
                  <a:gd name="connsiteY98" fmla="*/ 593296 h 2279709"/>
                  <a:gd name="connsiteX99" fmla="*/ 306704 w 1811624"/>
                  <a:gd name="connsiteY99" fmla="*/ 554968 h 2279709"/>
                  <a:gd name="connsiteX100" fmla="*/ 345369 w 1811624"/>
                  <a:gd name="connsiteY100" fmla="*/ 516641 h 2279709"/>
                  <a:gd name="connsiteX101" fmla="*/ 474250 w 1811624"/>
                  <a:gd name="connsiteY101" fmla="*/ 452762 h 2279709"/>
                  <a:gd name="connsiteX102" fmla="*/ 603131 w 1811624"/>
                  <a:gd name="connsiteY102" fmla="*/ 516641 h 2279709"/>
                  <a:gd name="connsiteX103" fmla="*/ 616019 w 1811624"/>
                  <a:gd name="connsiteY103" fmla="*/ 491088 h 2279709"/>
                  <a:gd name="connsiteX104" fmla="*/ 693348 w 1811624"/>
                  <a:gd name="connsiteY104" fmla="*/ 516641 h 2279709"/>
                  <a:gd name="connsiteX105" fmla="*/ 770676 w 1811624"/>
                  <a:gd name="connsiteY105" fmla="*/ 516641 h 2279709"/>
                  <a:gd name="connsiteX106" fmla="*/ 899557 w 1811624"/>
                  <a:gd name="connsiteY106" fmla="*/ 529416 h 2279709"/>
                  <a:gd name="connsiteX107" fmla="*/ 1067103 w 1811624"/>
                  <a:gd name="connsiteY107" fmla="*/ 503865 h 2279709"/>
                  <a:gd name="connsiteX108" fmla="*/ 1079992 w 1811624"/>
                  <a:gd name="connsiteY108" fmla="*/ 491088 h 2279709"/>
                  <a:gd name="connsiteX109" fmla="*/ 1131543 w 1811624"/>
                  <a:gd name="connsiteY109" fmla="*/ 529416 h 2279709"/>
                  <a:gd name="connsiteX110" fmla="*/ 1170208 w 1811624"/>
                  <a:gd name="connsiteY110" fmla="*/ 503865 h 2279709"/>
                  <a:gd name="connsiteX111" fmla="*/ 1208873 w 1811624"/>
                  <a:gd name="connsiteY111" fmla="*/ 542192 h 2279709"/>
                  <a:gd name="connsiteX112" fmla="*/ 1260426 w 1811624"/>
                  <a:gd name="connsiteY112" fmla="*/ 529416 h 2279709"/>
                  <a:gd name="connsiteX113" fmla="*/ 1299089 w 1811624"/>
                  <a:gd name="connsiteY113" fmla="*/ 542192 h 2279709"/>
                  <a:gd name="connsiteX114" fmla="*/ 1299089 w 1811624"/>
                  <a:gd name="connsiteY114" fmla="*/ 439985 h 2279709"/>
                  <a:gd name="connsiteX115" fmla="*/ 1208873 w 1811624"/>
                  <a:gd name="connsiteY115" fmla="*/ 491088 h 2279709"/>
                  <a:gd name="connsiteX116" fmla="*/ 1118655 w 1811624"/>
                  <a:gd name="connsiteY116" fmla="*/ 452762 h 2279709"/>
                  <a:gd name="connsiteX117" fmla="*/ 1157320 w 1811624"/>
                  <a:gd name="connsiteY117" fmla="*/ 350555 h 2279709"/>
                  <a:gd name="connsiteX118" fmla="*/ 1157320 w 1811624"/>
                  <a:gd name="connsiteY118" fmla="*/ 325002 h 2279709"/>
                  <a:gd name="connsiteX119" fmla="*/ 1208873 w 1811624"/>
                  <a:gd name="connsiteY119" fmla="*/ 299451 h 2279709"/>
                  <a:gd name="connsiteX120" fmla="*/ 1350642 w 1811624"/>
                  <a:gd name="connsiteY120" fmla="*/ 350555 h 2279709"/>
                  <a:gd name="connsiteX121" fmla="*/ 1389306 w 1811624"/>
                  <a:gd name="connsiteY121" fmla="*/ 388883 h 2279709"/>
                  <a:gd name="connsiteX122" fmla="*/ 1415082 w 1811624"/>
                  <a:gd name="connsiteY122" fmla="*/ 401658 h 2279709"/>
                  <a:gd name="connsiteX123" fmla="*/ 1466635 w 1811624"/>
                  <a:gd name="connsiteY123" fmla="*/ 388883 h 2279709"/>
                  <a:gd name="connsiteX124" fmla="*/ 1518187 w 1811624"/>
                  <a:gd name="connsiteY124" fmla="*/ 376106 h 2279709"/>
                  <a:gd name="connsiteX125" fmla="*/ 1543964 w 1811624"/>
                  <a:gd name="connsiteY125" fmla="*/ 363330 h 2279709"/>
                  <a:gd name="connsiteX126" fmla="*/ 1621293 w 1811624"/>
                  <a:gd name="connsiteY126" fmla="*/ 376106 h 2279709"/>
                  <a:gd name="connsiteX127" fmla="*/ 1582628 w 1811624"/>
                  <a:gd name="connsiteY127" fmla="*/ 439985 h 2279709"/>
                  <a:gd name="connsiteX128" fmla="*/ 1634181 w 1811624"/>
                  <a:gd name="connsiteY128" fmla="*/ 491088 h 2279709"/>
                  <a:gd name="connsiteX129" fmla="*/ 1659956 w 1811624"/>
                  <a:gd name="connsiteY129" fmla="*/ 516641 h 2279709"/>
                  <a:gd name="connsiteX130" fmla="*/ 1698621 w 1811624"/>
                  <a:gd name="connsiteY130" fmla="*/ 516641 h 2279709"/>
                  <a:gd name="connsiteX131" fmla="*/ 1698621 w 1811624"/>
                  <a:gd name="connsiteY131" fmla="*/ 478313 h 2279709"/>
                  <a:gd name="connsiteX132" fmla="*/ 1634181 w 1811624"/>
                  <a:gd name="connsiteY132" fmla="*/ 439985 h 2279709"/>
                  <a:gd name="connsiteX133" fmla="*/ 1634181 w 1811624"/>
                  <a:gd name="connsiteY133" fmla="*/ 401658 h 2279709"/>
                  <a:gd name="connsiteX134" fmla="*/ 1672846 w 1811624"/>
                  <a:gd name="connsiteY134" fmla="*/ 376106 h 2279709"/>
                  <a:gd name="connsiteX135" fmla="*/ 1685733 w 1811624"/>
                  <a:gd name="connsiteY135" fmla="*/ 350555 h 2279709"/>
                  <a:gd name="connsiteX136" fmla="*/ 1711509 w 1811624"/>
                  <a:gd name="connsiteY136" fmla="*/ 350555 h 2279709"/>
                  <a:gd name="connsiteX137" fmla="*/ 1724397 w 1811624"/>
                  <a:gd name="connsiteY137" fmla="*/ 350555 h 2279709"/>
                  <a:gd name="connsiteX138" fmla="*/ 1750173 w 1811624"/>
                  <a:gd name="connsiteY138" fmla="*/ 363330 h 2279709"/>
                  <a:gd name="connsiteX139" fmla="*/ 1775949 w 1811624"/>
                  <a:gd name="connsiteY139" fmla="*/ 363330 h 2279709"/>
                  <a:gd name="connsiteX140" fmla="*/ 1724397 w 1811624"/>
                  <a:gd name="connsiteY140" fmla="*/ 312227 h 2279709"/>
                  <a:gd name="connsiteX141" fmla="*/ 1698621 w 1811624"/>
                  <a:gd name="connsiteY141" fmla="*/ 299451 h 2279709"/>
                  <a:gd name="connsiteX142" fmla="*/ 1595516 w 1811624"/>
                  <a:gd name="connsiteY142" fmla="*/ 286675 h 2279709"/>
                  <a:gd name="connsiteX143" fmla="*/ 1531075 w 1811624"/>
                  <a:gd name="connsiteY143" fmla="*/ 312227 h 2279709"/>
                  <a:gd name="connsiteX144" fmla="*/ 1505300 w 1811624"/>
                  <a:gd name="connsiteY144" fmla="*/ 325002 h 2279709"/>
                  <a:gd name="connsiteX145" fmla="*/ 1440859 w 1811624"/>
                  <a:gd name="connsiteY145" fmla="*/ 337779 h 2279709"/>
                  <a:gd name="connsiteX146" fmla="*/ 1376419 w 1811624"/>
                  <a:gd name="connsiteY146" fmla="*/ 337779 h 2279709"/>
                  <a:gd name="connsiteX147" fmla="*/ 1337754 w 1811624"/>
                  <a:gd name="connsiteY147" fmla="*/ 337779 h 2279709"/>
                  <a:gd name="connsiteX148" fmla="*/ 1299089 w 1811624"/>
                  <a:gd name="connsiteY148" fmla="*/ 299451 h 2279709"/>
                  <a:gd name="connsiteX149" fmla="*/ 1273313 w 1811624"/>
                  <a:gd name="connsiteY149" fmla="*/ 299451 h 2279709"/>
                  <a:gd name="connsiteX150" fmla="*/ 1234649 w 1811624"/>
                  <a:gd name="connsiteY150" fmla="*/ 273900 h 2279709"/>
                  <a:gd name="connsiteX151" fmla="*/ 1195984 w 1811624"/>
                  <a:gd name="connsiteY151" fmla="*/ 299451 h 2279709"/>
                  <a:gd name="connsiteX152" fmla="*/ 1157320 w 1811624"/>
                  <a:gd name="connsiteY152" fmla="*/ 261123 h 2279709"/>
                  <a:gd name="connsiteX153" fmla="*/ 1195984 w 1811624"/>
                  <a:gd name="connsiteY153" fmla="*/ 235572 h 2279709"/>
                  <a:gd name="connsiteX154" fmla="*/ 1389306 w 1811624"/>
                  <a:gd name="connsiteY154" fmla="*/ 158917 h 2279709"/>
                  <a:gd name="connsiteX155" fmla="*/ 1453747 w 1811624"/>
                  <a:gd name="connsiteY155" fmla="*/ 146140 h 2279709"/>
                  <a:gd name="connsiteX156" fmla="*/ 1440859 w 1811624"/>
                  <a:gd name="connsiteY156" fmla="*/ 210019 h 2279709"/>
                  <a:gd name="connsiteX157" fmla="*/ 1531075 w 1811624"/>
                  <a:gd name="connsiteY157" fmla="*/ 222796 h 2279709"/>
                  <a:gd name="connsiteX158" fmla="*/ 1569740 w 1811624"/>
                  <a:gd name="connsiteY158" fmla="*/ 222796 h 2279709"/>
                  <a:gd name="connsiteX159" fmla="*/ 1569740 w 1811624"/>
                  <a:gd name="connsiteY159" fmla="*/ 184468 h 2279709"/>
                  <a:gd name="connsiteX160" fmla="*/ 1608405 w 1811624"/>
                  <a:gd name="connsiteY160" fmla="*/ 210019 h 2279709"/>
                  <a:gd name="connsiteX161" fmla="*/ 1556852 w 1811624"/>
                  <a:gd name="connsiteY161" fmla="*/ 133365 h 2279709"/>
                  <a:gd name="connsiteX162" fmla="*/ 1556852 w 1811624"/>
                  <a:gd name="connsiteY162" fmla="*/ 107813 h 2279709"/>
                  <a:gd name="connsiteX163" fmla="*/ 1582628 w 1811624"/>
                  <a:gd name="connsiteY163" fmla="*/ 107813 h 2279709"/>
                  <a:gd name="connsiteX164" fmla="*/ 1672846 w 1811624"/>
                  <a:gd name="connsiteY164" fmla="*/ 146140 h 2279709"/>
                  <a:gd name="connsiteX165" fmla="*/ 1685733 w 1811624"/>
                  <a:gd name="connsiteY165" fmla="*/ 107813 h 2279709"/>
                  <a:gd name="connsiteX166" fmla="*/ 1685733 w 1811624"/>
                  <a:gd name="connsiteY166" fmla="*/ 69486 h 2279709"/>
                  <a:gd name="connsiteX167" fmla="*/ 1737286 w 1811624"/>
                  <a:gd name="connsiteY167" fmla="*/ 56710 h 2279709"/>
                  <a:gd name="connsiteX168" fmla="*/ 1750173 w 1811624"/>
                  <a:gd name="connsiteY168" fmla="*/ 56710 h 2279709"/>
                  <a:gd name="connsiteX169" fmla="*/ 1801726 w 1811624"/>
                  <a:gd name="connsiteY169" fmla="*/ 5606 h 2279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1811624" h="2279709">
                    <a:moveTo>
                      <a:pt x="193407" y="785601"/>
                    </a:moveTo>
                    <a:lnTo>
                      <a:pt x="214129" y="819838"/>
                    </a:lnTo>
                    <a:lnTo>
                      <a:pt x="138148" y="812990"/>
                    </a:lnTo>
                    <a:close/>
                    <a:moveTo>
                      <a:pt x="6908" y="532256"/>
                    </a:moveTo>
                    <a:lnTo>
                      <a:pt x="89797" y="587033"/>
                    </a:lnTo>
                    <a:lnTo>
                      <a:pt x="131240" y="593880"/>
                    </a:lnTo>
                    <a:lnTo>
                      <a:pt x="172684" y="587033"/>
                    </a:lnTo>
                    <a:lnTo>
                      <a:pt x="221037" y="628117"/>
                    </a:lnTo>
                    <a:lnTo>
                      <a:pt x="227943" y="655504"/>
                    </a:lnTo>
                    <a:lnTo>
                      <a:pt x="179592" y="703436"/>
                    </a:lnTo>
                    <a:lnTo>
                      <a:pt x="138148" y="751366"/>
                    </a:lnTo>
                    <a:lnTo>
                      <a:pt x="89797" y="710282"/>
                    </a:lnTo>
                    <a:lnTo>
                      <a:pt x="89797" y="703436"/>
                    </a:lnTo>
                    <a:lnTo>
                      <a:pt x="82890" y="689741"/>
                    </a:lnTo>
                    <a:lnTo>
                      <a:pt x="55260" y="703436"/>
                    </a:lnTo>
                    <a:lnTo>
                      <a:pt x="34538" y="710282"/>
                    </a:lnTo>
                    <a:lnTo>
                      <a:pt x="20723" y="689741"/>
                    </a:lnTo>
                    <a:lnTo>
                      <a:pt x="20723" y="669199"/>
                    </a:lnTo>
                    <a:lnTo>
                      <a:pt x="34538" y="648658"/>
                    </a:lnTo>
                    <a:lnTo>
                      <a:pt x="6908" y="648658"/>
                    </a:lnTo>
                    <a:lnTo>
                      <a:pt x="0" y="566491"/>
                    </a:lnTo>
                    <a:close/>
                    <a:moveTo>
                      <a:pt x="1811624" y="0"/>
                    </a:moveTo>
                    <a:lnTo>
                      <a:pt x="1811624" y="1958523"/>
                    </a:lnTo>
                    <a:lnTo>
                      <a:pt x="1763061" y="1998640"/>
                    </a:lnTo>
                    <a:lnTo>
                      <a:pt x="1737286" y="2011415"/>
                    </a:lnTo>
                    <a:lnTo>
                      <a:pt x="1763061" y="2049743"/>
                    </a:lnTo>
                    <a:lnTo>
                      <a:pt x="1763061" y="2100847"/>
                    </a:lnTo>
                    <a:lnTo>
                      <a:pt x="1801726" y="2190277"/>
                    </a:lnTo>
                    <a:lnTo>
                      <a:pt x="1811624" y="2186189"/>
                    </a:lnTo>
                    <a:lnTo>
                      <a:pt x="1811624" y="2272820"/>
                    </a:lnTo>
                    <a:lnTo>
                      <a:pt x="1801726" y="2266933"/>
                    </a:lnTo>
                    <a:lnTo>
                      <a:pt x="1724397" y="2279709"/>
                    </a:lnTo>
                    <a:lnTo>
                      <a:pt x="1556852" y="2164726"/>
                    </a:lnTo>
                    <a:lnTo>
                      <a:pt x="1556852" y="2126398"/>
                    </a:lnTo>
                    <a:lnTo>
                      <a:pt x="1337754" y="1883657"/>
                    </a:lnTo>
                    <a:lnTo>
                      <a:pt x="1492412" y="2100847"/>
                    </a:lnTo>
                    <a:lnTo>
                      <a:pt x="1453747" y="2100847"/>
                    </a:lnTo>
                    <a:lnTo>
                      <a:pt x="1350642" y="1998640"/>
                    </a:lnTo>
                    <a:lnTo>
                      <a:pt x="1363529" y="1960313"/>
                    </a:lnTo>
                    <a:lnTo>
                      <a:pt x="1324866" y="1921985"/>
                    </a:lnTo>
                    <a:lnTo>
                      <a:pt x="1260426" y="1845330"/>
                    </a:lnTo>
                    <a:lnTo>
                      <a:pt x="1157320" y="1717571"/>
                    </a:lnTo>
                    <a:lnTo>
                      <a:pt x="1183096" y="1692019"/>
                    </a:lnTo>
                    <a:lnTo>
                      <a:pt x="1183096" y="1653691"/>
                    </a:lnTo>
                    <a:lnTo>
                      <a:pt x="1170208" y="1525933"/>
                    </a:lnTo>
                    <a:lnTo>
                      <a:pt x="1157320" y="1487605"/>
                    </a:lnTo>
                    <a:lnTo>
                      <a:pt x="1183096" y="1449278"/>
                    </a:lnTo>
                    <a:lnTo>
                      <a:pt x="1131543" y="1385399"/>
                    </a:lnTo>
                    <a:lnTo>
                      <a:pt x="1092880" y="1359847"/>
                    </a:lnTo>
                    <a:lnTo>
                      <a:pt x="1079992" y="1347071"/>
                    </a:lnTo>
                    <a:lnTo>
                      <a:pt x="1067103" y="1334296"/>
                    </a:lnTo>
                    <a:lnTo>
                      <a:pt x="1092880" y="1321520"/>
                    </a:lnTo>
                    <a:lnTo>
                      <a:pt x="1054215" y="1270416"/>
                    </a:lnTo>
                    <a:lnTo>
                      <a:pt x="1041328" y="1232088"/>
                    </a:lnTo>
                    <a:lnTo>
                      <a:pt x="1041328" y="1206537"/>
                    </a:lnTo>
                    <a:lnTo>
                      <a:pt x="1002662" y="1232088"/>
                    </a:lnTo>
                    <a:lnTo>
                      <a:pt x="1054215" y="1308743"/>
                    </a:lnTo>
                    <a:lnTo>
                      <a:pt x="1002662" y="1295968"/>
                    </a:lnTo>
                    <a:lnTo>
                      <a:pt x="976887" y="1219313"/>
                    </a:lnTo>
                    <a:lnTo>
                      <a:pt x="963999" y="1168209"/>
                    </a:lnTo>
                    <a:lnTo>
                      <a:pt x="925334" y="1104330"/>
                    </a:lnTo>
                    <a:lnTo>
                      <a:pt x="886669" y="1027675"/>
                    </a:lnTo>
                    <a:lnTo>
                      <a:pt x="835117" y="1002123"/>
                    </a:lnTo>
                    <a:lnTo>
                      <a:pt x="796453" y="989348"/>
                    </a:lnTo>
                    <a:lnTo>
                      <a:pt x="744900" y="989348"/>
                    </a:lnTo>
                    <a:lnTo>
                      <a:pt x="732013" y="976572"/>
                    </a:lnTo>
                    <a:lnTo>
                      <a:pt x="667571" y="989348"/>
                    </a:lnTo>
                    <a:lnTo>
                      <a:pt x="577355" y="1002123"/>
                    </a:lnTo>
                    <a:lnTo>
                      <a:pt x="564467" y="1104330"/>
                    </a:lnTo>
                    <a:lnTo>
                      <a:pt x="500028" y="1091555"/>
                    </a:lnTo>
                    <a:lnTo>
                      <a:pt x="422697" y="1180985"/>
                    </a:lnTo>
                    <a:lnTo>
                      <a:pt x="242263" y="1244864"/>
                    </a:lnTo>
                    <a:lnTo>
                      <a:pt x="203601" y="1244864"/>
                    </a:lnTo>
                    <a:lnTo>
                      <a:pt x="216488" y="1206537"/>
                    </a:lnTo>
                    <a:lnTo>
                      <a:pt x="268040" y="1193761"/>
                    </a:lnTo>
                    <a:lnTo>
                      <a:pt x="396921" y="1104330"/>
                    </a:lnTo>
                    <a:lnTo>
                      <a:pt x="435586" y="1053227"/>
                    </a:lnTo>
                    <a:lnTo>
                      <a:pt x="435586" y="1002123"/>
                    </a:lnTo>
                    <a:lnTo>
                      <a:pt x="358257" y="1014899"/>
                    </a:lnTo>
                    <a:lnTo>
                      <a:pt x="332482" y="989348"/>
                    </a:lnTo>
                    <a:lnTo>
                      <a:pt x="306704" y="976572"/>
                    </a:lnTo>
                    <a:lnTo>
                      <a:pt x="190711" y="1002123"/>
                    </a:lnTo>
                    <a:lnTo>
                      <a:pt x="216488" y="963795"/>
                    </a:lnTo>
                    <a:lnTo>
                      <a:pt x="306704" y="925468"/>
                    </a:lnTo>
                    <a:lnTo>
                      <a:pt x="268040" y="899916"/>
                    </a:lnTo>
                    <a:lnTo>
                      <a:pt x="293816" y="836037"/>
                    </a:lnTo>
                    <a:lnTo>
                      <a:pt x="332482" y="810485"/>
                    </a:lnTo>
                    <a:lnTo>
                      <a:pt x="384034" y="772158"/>
                    </a:lnTo>
                    <a:lnTo>
                      <a:pt x="371144" y="759382"/>
                    </a:lnTo>
                    <a:lnTo>
                      <a:pt x="345369" y="759382"/>
                    </a:lnTo>
                    <a:lnTo>
                      <a:pt x="306704" y="784933"/>
                    </a:lnTo>
                    <a:lnTo>
                      <a:pt x="255151" y="772158"/>
                    </a:lnTo>
                    <a:lnTo>
                      <a:pt x="255151" y="759382"/>
                    </a:lnTo>
                    <a:lnTo>
                      <a:pt x="255151" y="733830"/>
                    </a:lnTo>
                    <a:lnTo>
                      <a:pt x="216488" y="682727"/>
                    </a:lnTo>
                    <a:lnTo>
                      <a:pt x="293816" y="644399"/>
                    </a:lnTo>
                    <a:lnTo>
                      <a:pt x="358257" y="695503"/>
                    </a:lnTo>
                    <a:lnTo>
                      <a:pt x="384034" y="669950"/>
                    </a:lnTo>
                    <a:lnTo>
                      <a:pt x="268040" y="593296"/>
                    </a:lnTo>
                    <a:lnTo>
                      <a:pt x="306704" y="554968"/>
                    </a:lnTo>
                    <a:lnTo>
                      <a:pt x="345369" y="516641"/>
                    </a:lnTo>
                    <a:lnTo>
                      <a:pt x="474250" y="452762"/>
                    </a:lnTo>
                    <a:lnTo>
                      <a:pt x="603131" y="516641"/>
                    </a:lnTo>
                    <a:lnTo>
                      <a:pt x="616019" y="491088"/>
                    </a:lnTo>
                    <a:lnTo>
                      <a:pt x="693348" y="516641"/>
                    </a:lnTo>
                    <a:lnTo>
                      <a:pt x="770676" y="516641"/>
                    </a:lnTo>
                    <a:lnTo>
                      <a:pt x="899557" y="529416"/>
                    </a:lnTo>
                    <a:lnTo>
                      <a:pt x="1067103" y="503865"/>
                    </a:lnTo>
                    <a:lnTo>
                      <a:pt x="1079992" y="491088"/>
                    </a:lnTo>
                    <a:lnTo>
                      <a:pt x="1131543" y="529416"/>
                    </a:lnTo>
                    <a:lnTo>
                      <a:pt x="1170208" y="503865"/>
                    </a:lnTo>
                    <a:lnTo>
                      <a:pt x="1208873" y="542192"/>
                    </a:lnTo>
                    <a:lnTo>
                      <a:pt x="1260426" y="529416"/>
                    </a:lnTo>
                    <a:lnTo>
                      <a:pt x="1299089" y="542192"/>
                    </a:lnTo>
                    <a:lnTo>
                      <a:pt x="1299089" y="439985"/>
                    </a:lnTo>
                    <a:lnTo>
                      <a:pt x="1208873" y="491088"/>
                    </a:lnTo>
                    <a:lnTo>
                      <a:pt x="1118655" y="452762"/>
                    </a:lnTo>
                    <a:lnTo>
                      <a:pt x="1157320" y="350555"/>
                    </a:lnTo>
                    <a:lnTo>
                      <a:pt x="1157320" y="325002"/>
                    </a:lnTo>
                    <a:lnTo>
                      <a:pt x="1208873" y="299451"/>
                    </a:lnTo>
                    <a:lnTo>
                      <a:pt x="1350642" y="350555"/>
                    </a:lnTo>
                    <a:lnTo>
                      <a:pt x="1389306" y="388883"/>
                    </a:lnTo>
                    <a:lnTo>
                      <a:pt x="1415082" y="401658"/>
                    </a:lnTo>
                    <a:lnTo>
                      <a:pt x="1466635" y="388883"/>
                    </a:lnTo>
                    <a:lnTo>
                      <a:pt x="1518187" y="376106"/>
                    </a:lnTo>
                    <a:lnTo>
                      <a:pt x="1543964" y="363330"/>
                    </a:lnTo>
                    <a:lnTo>
                      <a:pt x="1621293" y="376106"/>
                    </a:lnTo>
                    <a:lnTo>
                      <a:pt x="1582628" y="439985"/>
                    </a:lnTo>
                    <a:lnTo>
                      <a:pt x="1634181" y="491088"/>
                    </a:lnTo>
                    <a:lnTo>
                      <a:pt x="1659956" y="516641"/>
                    </a:lnTo>
                    <a:lnTo>
                      <a:pt x="1698621" y="516641"/>
                    </a:lnTo>
                    <a:lnTo>
                      <a:pt x="1698621" y="478313"/>
                    </a:lnTo>
                    <a:lnTo>
                      <a:pt x="1634181" y="439985"/>
                    </a:lnTo>
                    <a:lnTo>
                      <a:pt x="1634181" y="401658"/>
                    </a:lnTo>
                    <a:lnTo>
                      <a:pt x="1672846" y="376106"/>
                    </a:lnTo>
                    <a:lnTo>
                      <a:pt x="1685733" y="350555"/>
                    </a:lnTo>
                    <a:lnTo>
                      <a:pt x="1711509" y="350555"/>
                    </a:lnTo>
                    <a:lnTo>
                      <a:pt x="1724397" y="350555"/>
                    </a:lnTo>
                    <a:lnTo>
                      <a:pt x="1750173" y="363330"/>
                    </a:lnTo>
                    <a:lnTo>
                      <a:pt x="1775949" y="363330"/>
                    </a:lnTo>
                    <a:lnTo>
                      <a:pt x="1724397" y="312227"/>
                    </a:lnTo>
                    <a:lnTo>
                      <a:pt x="1698621" y="299451"/>
                    </a:lnTo>
                    <a:lnTo>
                      <a:pt x="1595516" y="286675"/>
                    </a:lnTo>
                    <a:lnTo>
                      <a:pt x="1531075" y="312227"/>
                    </a:lnTo>
                    <a:lnTo>
                      <a:pt x="1505300" y="325002"/>
                    </a:lnTo>
                    <a:lnTo>
                      <a:pt x="1440859" y="337779"/>
                    </a:lnTo>
                    <a:lnTo>
                      <a:pt x="1376419" y="337779"/>
                    </a:lnTo>
                    <a:lnTo>
                      <a:pt x="1337754" y="337779"/>
                    </a:lnTo>
                    <a:lnTo>
                      <a:pt x="1299089" y="299451"/>
                    </a:lnTo>
                    <a:lnTo>
                      <a:pt x="1273313" y="299451"/>
                    </a:lnTo>
                    <a:lnTo>
                      <a:pt x="1234649" y="273900"/>
                    </a:lnTo>
                    <a:lnTo>
                      <a:pt x="1195984" y="299451"/>
                    </a:lnTo>
                    <a:lnTo>
                      <a:pt x="1157320" y="261123"/>
                    </a:lnTo>
                    <a:lnTo>
                      <a:pt x="1195984" y="235572"/>
                    </a:lnTo>
                    <a:lnTo>
                      <a:pt x="1389306" y="158917"/>
                    </a:lnTo>
                    <a:lnTo>
                      <a:pt x="1453747" y="146140"/>
                    </a:lnTo>
                    <a:lnTo>
                      <a:pt x="1440859" y="210019"/>
                    </a:lnTo>
                    <a:lnTo>
                      <a:pt x="1531075" y="222796"/>
                    </a:lnTo>
                    <a:lnTo>
                      <a:pt x="1569740" y="222796"/>
                    </a:lnTo>
                    <a:lnTo>
                      <a:pt x="1569740" y="184468"/>
                    </a:lnTo>
                    <a:lnTo>
                      <a:pt x="1608405" y="210019"/>
                    </a:lnTo>
                    <a:lnTo>
                      <a:pt x="1556852" y="133365"/>
                    </a:lnTo>
                    <a:lnTo>
                      <a:pt x="1556852" y="107813"/>
                    </a:lnTo>
                    <a:lnTo>
                      <a:pt x="1582628" y="107813"/>
                    </a:lnTo>
                    <a:lnTo>
                      <a:pt x="1672846" y="146140"/>
                    </a:lnTo>
                    <a:lnTo>
                      <a:pt x="1685733" y="107813"/>
                    </a:lnTo>
                    <a:lnTo>
                      <a:pt x="1685733" y="69486"/>
                    </a:lnTo>
                    <a:lnTo>
                      <a:pt x="1737286" y="56710"/>
                    </a:lnTo>
                    <a:lnTo>
                      <a:pt x="1750173" y="56710"/>
                    </a:lnTo>
                    <a:lnTo>
                      <a:pt x="1801726" y="5606"/>
                    </a:lnTo>
                    <a:close/>
                  </a:path>
                </a:pathLst>
              </a:custGeom>
              <a:solidFill>
                <a:srgbClr val="5BB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4158480" y="1544008"/>
                <a:ext cx="2233975" cy="4232279"/>
              </a:xfrm>
              <a:custGeom>
                <a:avLst/>
                <a:gdLst>
                  <a:gd name="connsiteX0" fmla="*/ 2233975 w 2233975"/>
                  <a:gd name="connsiteY0" fmla="*/ 3094788 h 4232279"/>
                  <a:gd name="connsiteX1" fmla="*/ 2233975 w 2233975"/>
                  <a:gd name="connsiteY1" fmla="*/ 3258606 h 4232279"/>
                  <a:gd name="connsiteX2" fmla="*/ 2218279 w 2233975"/>
                  <a:gd name="connsiteY2" fmla="*/ 3235974 h 4232279"/>
                  <a:gd name="connsiteX3" fmla="*/ 2212969 w 2233975"/>
                  <a:gd name="connsiteY3" fmla="*/ 3209652 h 4232279"/>
                  <a:gd name="connsiteX4" fmla="*/ 2212969 w 2233975"/>
                  <a:gd name="connsiteY4" fmla="*/ 3157008 h 4232279"/>
                  <a:gd name="connsiteX5" fmla="*/ 2228901 w 2233975"/>
                  <a:gd name="connsiteY5" fmla="*/ 3099100 h 4232279"/>
                  <a:gd name="connsiteX6" fmla="*/ 499666 w 2233975"/>
                  <a:gd name="connsiteY6" fmla="*/ 2355646 h 4232279"/>
                  <a:gd name="connsiteX7" fmla="*/ 527296 w 2233975"/>
                  <a:gd name="connsiteY7" fmla="*/ 2410424 h 4232279"/>
                  <a:gd name="connsiteX8" fmla="*/ 423684 w 2233975"/>
                  <a:gd name="connsiteY8" fmla="*/ 2396729 h 4232279"/>
                  <a:gd name="connsiteX9" fmla="*/ 148991 w 2233975"/>
                  <a:gd name="connsiteY9" fmla="*/ 2320157 h 4232279"/>
                  <a:gd name="connsiteX10" fmla="*/ 148991 w 2233975"/>
                  <a:gd name="connsiteY10" fmla="*/ 2384036 h 4232279"/>
                  <a:gd name="connsiteX11" fmla="*/ 123215 w 2233975"/>
                  <a:gd name="connsiteY11" fmla="*/ 2460692 h 4232279"/>
                  <a:gd name="connsiteX12" fmla="*/ 213432 w 2233975"/>
                  <a:gd name="connsiteY12" fmla="*/ 2435140 h 4232279"/>
                  <a:gd name="connsiteX13" fmla="*/ 226320 w 2233975"/>
                  <a:gd name="connsiteY13" fmla="*/ 2460692 h 4232279"/>
                  <a:gd name="connsiteX14" fmla="*/ 226320 w 2233975"/>
                  <a:gd name="connsiteY14" fmla="*/ 2524571 h 4232279"/>
                  <a:gd name="connsiteX15" fmla="*/ 264984 w 2233975"/>
                  <a:gd name="connsiteY15" fmla="*/ 2614002 h 4232279"/>
                  <a:gd name="connsiteX16" fmla="*/ 380977 w 2233975"/>
                  <a:gd name="connsiteY16" fmla="*/ 2550122 h 4232279"/>
                  <a:gd name="connsiteX17" fmla="*/ 432529 w 2233975"/>
                  <a:gd name="connsiteY17" fmla="*/ 2524571 h 4232279"/>
                  <a:gd name="connsiteX18" fmla="*/ 496970 w 2233975"/>
                  <a:gd name="connsiteY18" fmla="*/ 2524571 h 4232279"/>
                  <a:gd name="connsiteX19" fmla="*/ 548523 w 2233975"/>
                  <a:gd name="connsiteY19" fmla="*/ 2550122 h 4232279"/>
                  <a:gd name="connsiteX20" fmla="*/ 625852 w 2233975"/>
                  <a:gd name="connsiteY20" fmla="*/ 2575675 h 4232279"/>
                  <a:gd name="connsiteX21" fmla="*/ 690293 w 2233975"/>
                  <a:gd name="connsiteY21" fmla="*/ 2575675 h 4232279"/>
                  <a:gd name="connsiteX22" fmla="*/ 767621 w 2233975"/>
                  <a:gd name="connsiteY22" fmla="*/ 2665105 h 4232279"/>
                  <a:gd name="connsiteX23" fmla="*/ 844949 w 2233975"/>
                  <a:gd name="connsiteY23" fmla="*/ 2665105 h 4232279"/>
                  <a:gd name="connsiteX24" fmla="*/ 896502 w 2233975"/>
                  <a:gd name="connsiteY24" fmla="*/ 2703433 h 4232279"/>
                  <a:gd name="connsiteX25" fmla="*/ 935167 w 2233975"/>
                  <a:gd name="connsiteY25" fmla="*/ 2767312 h 4232279"/>
                  <a:gd name="connsiteX26" fmla="*/ 960942 w 2233975"/>
                  <a:gd name="connsiteY26" fmla="*/ 2831191 h 4232279"/>
                  <a:gd name="connsiteX27" fmla="*/ 1076935 w 2233975"/>
                  <a:gd name="connsiteY27" fmla="*/ 2831191 h 4232279"/>
                  <a:gd name="connsiteX28" fmla="*/ 1115600 w 2233975"/>
                  <a:gd name="connsiteY28" fmla="*/ 2882295 h 4232279"/>
                  <a:gd name="connsiteX29" fmla="*/ 1218705 w 2233975"/>
                  <a:gd name="connsiteY29" fmla="*/ 2933399 h 4232279"/>
                  <a:gd name="connsiteX30" fmla="*/ 1257369 w 2233975"/>
                  <a:gd name="connsiteY30" fmla="*/ 3022829 h 4232279"/>
                  <a:gd name="connsiteX31" fmla="*/ 1167153 w 2233975"/>
                  <a:gd name="connsiteY31" fmla="*/ 3099485 h 4232279"/>
                  <a:gd name="connsiteX32" fmla="*/ 1128488 w 2233975"/>
                  <a:gd name="connsiteY32" fmla="*/ 3188915 h 4232279"/>
                  <a:gd name="connsiteX33" fmla="*/ 1128488 w 2233975"/>
                  <a:gd name="connsiteY33" fmla="*/ 3316675 h 4232279"/>
                  <a:gd name="connsiteX34" fmla="*/ 1076935 w 2233975"/>
                  <a:gd name="connsiteY34" fmla="*/ 3342226 h 4232279"/>
                  <a:gd name="connsiteX35" fmla="*/ 999607 w 2233975"/>
                  <a:gd name="connsiteY35" fmla="*/ 3355001 h 4232279"/>
                  <a:gd name="connsiteX36" fmla="*/ 951538 w 2233975"/>
                  <a:gd name="connsiteY36" fmla="*/ 3409558 h 4232279"/>
                  <a:gd name="connsiteX37" fmla="*/ 889652 w 2233975"/>
                  <a:gd name="connsiteY37" fmla="*/ 3593600 h 4232279"/>
                  <a:gd name="connsiteX38" fmla="*/ 770640 w 2233975"/>
                  <a:gd name="connsiteY38" fmla="*/ 3617194 h 4232279"/>
                  <a:gd name="connsiteX39" fmla="*/ 775400 w 2233975"/>
                  <a:gd name="connsiteY39" fmla="*/ 3687979 h 4232279"/>
                  <a:gd name="connsiteX40" fmla="*/ 723035 w 2233975"/>
                  <a:gd name="connsiteY40" fmla="*/ 3725731 h 4232279"/>
                  <a:gd name="connsiteX41" fmla="*/ 675431 w 2233975"/>
                  <a:gd name="connsiteY41" fmla="*/ 3749327 h 4232279"/>
                  <a:gd name="connsiteX42" fmla="*/ 661149 w 2233975"/>
                  <a:gd name="connsiteY42" fmla="*/ 3829550 h 4232279"/>
                  <a:gd name="connsiteX43" fmla="*/ 589742 w 2233975"/>
                  <a:gd name="connsiteY43" fmla="*/ 3801236 h 4232279"/>
                  <a:gd name="connsiteX44" fmla="*/ 632585 w 2233975"/>
                  <a:gd name="connsiteY44" fmla="*/ 3829550 h 4232279"/>
                  <a:gd name="connsiteX45" fmla="*/ 589742 w 2233975"/>
                  <a:gd name="connsiteY45" fmla="*/ 3886178 h 4232279"/>
                  <a:gd name="connsiteX46" fmla="*/ 556419 w 2233975"/>
                  <a:gd name="connsiteY46" fmla="*/ 3938087 h 4232279"/>
                  <a:gd name="connsiteX47" fmla="*/ 589742 w 2233975"/>
                  <a:gd name="connsiteY47" fmla="*/ 3980558 h 4232279"/>
                  <a:gd name="connsiteX48" fmla="*/ 523095 w 2233975"/>
                  <a:gd name="connsiteY48" fmla="*/ 4112691 h 4232279"/>
                  <a:gd name="connsiteX49" fmla="*/ 629686 w 2233975"/>
                  <a:gd name="connsiteY49" fmla="*/ 4219157 h 4232279"/>
                  <a:gd name="connsiteX50" fmla="*/ 614589 w 2233975"/>
                  <a:gd name="connsiteY50" fmla="*/ 4215703 h 4232279"/>
                  <a:gd name="connsiteX51" fmla="*/ 504054 w 2233975"/>
                  <a:gd name="connsiteY51" fmla="*/ 4230666 h 4232279"/>
                  <a:gd name="connsiteX52" fmla="*/ 419642 w 2233975"/>
                  <a:gd name="connsiteY52" fmla="*/ 4172656 h 4232279"/>
                  <a:gd name="connsiteX53" fmla="*/ 355201 w 2233975"/>
                  <a:gd name="connsiteY53" fmla="*/ 4108777 h 4232279"/>
                  <a:gd name="connsiteX54" fmla="*/ 342313 w 2233975"/>
                  <a:gd name="connsiteY54" fmla="*/ 4070449 h 4232279"/>
                  <a:gd name="connsiteX55" fmla="*/ 342313 w 2233975"/>
                  <a:gd name="connsiteY55" fmla="*/ 4032122 h 4232279"/>
                  <a:gd name="connsiteX56" fmla="*/ 355201 w 2233975"/>
                  <a:gd name="connsiteY56" fmla="*/ 3993794 h 4232279"/>
                  <a:gd name="connsiteX57" fmla="*/ 368089 w 2233975"/>
                  <a:gd name="connsiteY57" fmla="*/ 3981019 h 4232279"/>
                  <a:gd name="connsiteX58" fmla="*/ 342313 w 2233975"/>
                  <a:gd name="connsiteY58" fmla="*/ 3981019 h 4232279"/>
                  <a:gd name="connsiteX59" fmla="*/ 342313 w 2233975"/>
                  <a:gd name="connsiteY59" fmla="*/ 3942691 h 4232279"/>
                  <a:gd name="connsiteX60" fmla="*/ 380977 w 2233975"/>
                  <a:gd name="connsiteY60" fmla="*/ 3904364 h 4232279"/>
                  <a:gd name="connsiteX61" fmla="*/ 380977 w 2233975"/>
                  <a:gd name="connsiteY61" fmla="*/ 3853260 h 4232279"/>
                  <a:gd name="connsiteX62" fmla="*/ 380977 w 2233975"/>
                  <a:gd name="connsiteY62" fmla="*/ 3840485 h 4232279"/>
                  <a:gd name="connsiteX63" fmla="*/ 380977 w 2233975"/>
                  <a:gd name="connsiteY63" fmla="*/ 3763829 h 4232279"/>
                  <a:gd name="connsiteX64" fmla="*/ 406754 w 2233975"/>
                  <a:gd name="connsiteY64" fmla="*/ 3725502 h 4232279"/>
                  <a:gd name="connsiteX65" fmla="*/ 380977 w 2233975"/>
                  <a:gd name="connsiteY65" fmla="*/ 3687174 h 4232279"/>
                  <a:gd name="connsiteX66" fmla="*/ 458306 w 2233975"/>
                  <a:gd name="connsiteY66" fmla="*/ 3572191 h 4232279"/>
                  <a:gd name="connsiteX67" fmla="*/ 458306 w 2233975"/>
                  <a:gd name="connsiteY67" fmla="*/ 3482760 h 4232279"/>
                  <a:gd name="connsiteX68" fmla="*/ 458306 w 2233975"/>
                  <a:gd name="connsiteY68" fmla="*/ 3278347 h 4232279"/>
                  <a:gd name="connsiteX69" fmla="*/ 458306 w 2233975"/>
                  <a:gd name="connsiteY69" fmla="*/ 3227243 h 4232279"/>
                  <a:gd name="connsiteX70" fmla="*/ 445417 w 2233975"/>
                  <a:gd name="connsiteY70" fmla="*/ 3201692 h 4232279"/>
                  <a:gd name="connsiteX71" fmla="*/ 380977 w 2233975"/>
                  <a:gd name="connsiteY71" fmla="*/ 3150588 h 4232279"/>
                  <a:gd name="connsiteX72" fmla="*/ 316536 w 2233975"/>
                  <a:gd name="connsiteY72" fmla="*/ 3099485 h 4232279"/>
                  <a:gd name="connsiteX73" fmla="*/ 329425 w 2233975"/>
                  <a:gd name="connsiteY73" fmla="*/ 3061157 h 4232279"/>
                  <a:gd name="connsiteX74" fmla="*/ 290761 w 2233975"/>
                  <a:gd name="connsiteY74" fmla="*/ 2984502 h 4232279"/>
                  <a:gd name="connsiteX75" fmla="*/ 252096 w 2233975"/>
                  <a:gd name="connsiteY75" fmla="*/ 2946174 h 4232279"/>
                  <a:gd name="connsiteX76" fmla="*/ 226320 w 2233975"/>
                  <a:gd name="connsiteY76" fmla="*/ 2907846 h 4232279"/>
                  <a:gd name="connsiteX77" fmla="*/ 264984 w 2233975"/>
                  <a:gd name="connsiteY77" fmla="*/ 2882295 h 4232279"/>
                  <a:gd name="connsiteX78" fmla="*/ 264984 w 2233975"/>
                  <a:gd name="connsiteY78" fmla="*/ 2831191 h 4232279"/>
                  <a:gd name="connsiteX79" fmla="*/ 264984 w 2233975"/>
                  <a:gd name="connsiteY79" fmla="*/ 2767312 h 4232279"/>
                  <a:gd name="connsiteX80" fmla="*/ 329425 w 2233975"/>
                  <a:gd name="connsiteY80" fmla="*/ 2754537 h 4232279"/>
                  <a:gd name="connsiteX81" fmla="*/ 329425 w 2233975"/>
                  <a:gd name="connsiteY81" fmla="*/ 2716209 h 4232279"/>
                  <a:gd name="connsiteX82" fmla="*/ 329425 w 2233975"/>
                  <a:gd name="connsiteY82" fmla="*/ 2614002 h 4232279"/>
                  <a:gd name="connsiteX83" fmla="*/ 264984 w 2233975"/>
                  <a:gd name="connsiteY83" fmla="*/ 2652329 h 4232279"/>
                  <a:gd name="connsiteX84" fmla="*/ 161880 w 2233975"/>
                  <a:gd name="connsiteY84" fmla="*/ 2601226 h 4232279"/>
                  <a:gd name="connsiteX85" fmla="*/ 136103 w 2233975"/>
                  <a:gd name="connsiteY85" fmla="*/ 2524571 h 4232279"/>
                  <a:gd name="connsiteX86" fmla="*/ 123215 w 2233975"/>
                  <a:gd name="connsiteY86" fmla="*/ 2511796 h 4232279"/>
                  <a:gd name="connsiteX87" fmla="*/ 58775 w 2233975"/>
                  <a:gd name="connsiteY87" fmla="*/ 2499019 h 4232279"/>
                  <a:gd name="connsiteX88" fmla="*/ 0 w 2233975"/>
                  <a:gd name="connsiteY88" fmla="*/ 2464062 h 4232279"/>
                  <a:gd name="connsiteX89" fmla="*/ 0 w 2233975"/>
                  <a:gd name="connsiteY89" fmla="*/ 2381696 h 4232279"/>
                  <a:gd name="connsiteX90" fmla="*/ 216464 w 2233975"/>
                  <a:gd name="connsiteY90" fmla="*/ 2300868 h 4232279"/>
                  <a:gd name="connsiteX91" fmla="*/ 340797 w 2233975"/>
                  <a:gd name="connsiteY91" fmla="*/ 2307716 h 4232279"/>
                  <a:gd name="connsiteX92" fmla="*/ 409871 w 2233975"/>
                  <a:gd name="connsiteY92" fmla="*/ 2341951 h 4232279"/>
                  <a:gd name="connsiteX93" fmla="*/ 402963 w 2233975"/>
                  <a:gd name="connsiteY93" fmla="*/ 2362492 h 4232279"/>
                  <a:gd name="connsiteX94" fmla="*/ 340797 w 2233975"/>
                  <a:gd name="connsiteY94" fmla="*/ 2362492 h 4232279"/>
                  <a:gd name="connsiteX95" fmla="*/ 299353 w 2233975"/>
                  <a:gd name="connsiteY95" fmla="*/ 2328257 h 4232279"/>
                  <a:gd name="connsiteX96" fmla="*/ 2171104 w 2233975"/>
                  <a:gd name="connsiteY96" fmla="*/ 1249935 h 4232279"/>
                  <a:gd name="connsiteX97" fmla="*/ 2195123 w 2233975"/>
                  <a:gd name="connsiteY97" fmla="*/ 1261839 h 4232279"/>
                  <a:gd name="connsiteX98" fmla="*/ 2200537 w 2233975"/>
                  <a:gd name="connsiteY98" fmla="*/ 1271501 h 4232279"/>
                  <a:gd name="connsiteX99" fmla="*/ 2201128 w 2233975"/>
                  <a:gd name="connsiteY99" fmla="*/ 1279696 h 4232279"/>
                  <a:gd name="connsiteX100" fmla="*/ 2201128 w 2233975"/>
                  <a:gd name="connsiteY100" fmla="*/ 1315411 h 4232279"/>
                  <a:gd name="connsiteX101" fmla="*/ 2206835 w 2233975"/>
                  <a:gd name="connsiteY101" fmla="*/ 1322011 h 4232279"/>
                  <a:gd name="connsiteX102" fmla="*/ 2159095 w 2233975"/>
                  <a:gd name="connsiteY102" fmla="*/ 1339221 h 4232279"/>
                  <a:gd name="connsiteX103" fmla="*/ 2177109 w 2233975"/>
                  <a:gd name="connsiteY103" fmla="*/ 1386839 h 4232279"/>
                  <a:gd name="connsiteX104" fmla="*/ 2233975 w 2233975"/>
                  <a:gd name="connsiteY104" fmla="*/ 1366340 h 4232279"/>
                  <a:gd name="connsiteX105" fmla="*/ 2233975 w 2233975"/>
                  <a:gd name="connsiteY105" fmla="*/ 1826878 h 4232279"/>
                  <a:gd name="connsiteX106" fmla="*/ 2219141 w 2233975"/>
                  <a:gd name="connsiteY106" fmla="*/ 1821363 h 4232279"/>
                  <a:gd name="connsiteX107" fmla="*/ 2195123 w 2233975"/>
                  <a:gd name="connsiteY107" fmla="*/ 1791601 h 4232279"/>
                  <a:gd name="connsiteX108" fmla="*/ 2171104 w 2233975"/>
                  <a:gd name="connsiteY108" fmla="*/ 1749935 h 4232279"/>
                  <a:gd name="connsiteX109" fmla="*/ 2147086 w 2233975"/>
                  <a:gd name="connsiteY109" fmla="*/ 1732078 h 4232279"/>
                  <a:gd name="connsiteX110" fmla="*/ 2105052 w 2233975"/>
                  <a:gd name="connsiteY110" fmla="*/ 1761840 h 4232279"/>
                  <a:gd name="connsiteX111" fmla="*/ 2039000 w 2233975"/>
                  <a:gd name="connsiteY111" fmla="*/ 1743982 h 4232279"/>
                  <a:gd name="connsiteX112" fmla="*/ 2026992 w 2233975"/>
                  <a:gd name="connsiteY112" fmla="*/ 1791601 h 4232279"/>
                  <a:gd name="connsiteX113" fmla="*/ 2002973 w 2233975"/>
                  <a:gd name="connsiteY113" fmla="*/ 1827316 h 4232279"/>
                  <a:gd name="connsiteX114" fmla="*/ 1978954 w 2233975"/>
                  <a:gd name="connsiteY114" fmla="*/ 1868983 h 4232279"/>
                  <a:gd name="connsiteX115" fmla="*/ 1942926 w 2233975"/>
                  <a:gd name="connsiteY115" fmla="*/ 1922554 h 4232279"/>
                  <a:gd name="connsiteX116" fmla="*/ 1864865 w 2233975"/>
                  <a:gd name="connsiteY116" fmla="*/ 1934459 h 4232279"/>
                  <a:gd name="connsiteX117" fmla="*/ 1864865 w 2233975"/>
                  <a:gd name="connsiteY117" fmla="*/ 1974089 h 4232279"/>
                  <a:gd name="connsiteX118" fmla="*/ 1889016 w 2233975"/>
                  <a:gd name="connsiteY118" fmla="*/ 1967249 h 4232279"/>
                  <a:gd name="connsiteX119" fmla="*/ 1926191 w 2233975"/>
                  <a:gd name="connsiteY119" fmla="*/ 1977777 h 4232279"/>
                  <a:gd name="connsiteX120" fmla="*/ 1984609 w 2233975"/>
                  <a:gd name="connsiteY120" fmla="*/ 1956720 h 4232279"/>
                  <a:gd name="connsiteX121" fmla="*/ 2027094 w 2233975"/>
                  <a:gd name="connsiteY121" fmla="*/ 1946191 h 4232279"/>
                  <a:gd name="connsiteX122" fmla="*/ 2085512 w 2233975"/>
                  <a:gd name="connsiteY122" fmla="*/ 1935662 h 4232279"/>
                  <a:gd name="connsiteX123" fmla="*/ 2127997 w 2233975"/>
                  <a:gd name="connsiteY123" fmla="*/ 1935662 h 4232279"/>
                  <a:gd name="connsiteX124" fmla="*/ 2170483 w 2233975"/>
                  <a:gd name="connsiteY124" fmla="*/ 1919868 h 4232279"/>
                  <a:gd name="connsiteX125" fmla="*/ 2191726 w 2233975"/>
                  <a:gd name="connsiteY125" fmla="*/ 1940926 h 4232279"/>
                  <a:gd name="connsiteX126" fmla="*/ 2207658 w 2233975"/>
                  <a:gd name="connsiteY126" fmla="*/ 1951455 h 4232279"/>
                  <a:gd name="connsiteX127" fmla="*/ 2223590 w 2233975"/>
                  <a:gd name="connsiteY127" fmla="*/ 1988306 h 4232279"/>
                  <a:gd name="connsiteX128" fmla="*/ 2207658 w 2233975"/>
                  <a:gd name="connsiteY128" fmla="*/ 2025157 h 4232279"/>
                  <a:gd name="connsiteX129" fmla="*/ 2233975 w 2233975"/>
                  <a:gd name="connsiteY129" fmla="*/ 2041463 h 4232279"/>
                  <a:gd name="connsiteX130" fmla="*/ 2233975 w 2233975"/>
                  <a:gd name="connsiteY130" fmla="*/ 2947712 h 4232279"/>
                  <a:gd name="connsiteX131" fmla="*/ 2165172 w 2233975"/>
                  <a:gd name="connsiteY131" fmla="*/ 2841143 h 4232279"/>
                  <a:gd name="connsiteX132" fmla="*/ 2149240 w 2233975"/>
                  <a:gd name="connsiteY132" fmla="*/ 2825350 h 4232279"/>
                  <a:gd name="connsiteX133" fmla="*/ 2175794 w 2233975"/>
                  <a:gd name="connsiteY133" fmla="*/ 2746383 h 4232279"/>
                  <a:gd name="connsiteX134" fmla="*/ 2149240 w 2233975"/>
                  <a:gd name="connsiteY134" fmla="*/ 2725325 h 4232279"/>
                  <a:gd name="connsiteX135" fmla="*/ 2138619 w 2233975"/>
                  <a:gd name="connsiteY135" fmla="*/ 2709532 h 4232279"/>
                  <a:gd name="connsiteX136" fmla="*/ 2101444 w 2233975"/>
                  <a:gd name="connsiteY136" fmla="*/ 2709532 h 4232279"/>
                  <a:gd name="connsiteX137" fmla="*/ 2069579 w 2233975"/>
                  <a:gd name="connsiteY137" fmla="*/ 2677946 h 4232279"/>
                  <a:gd name="connsiteX138" fmla="*/ 2043026 w 2233975"/>
                  <a:gd name="connsiteY138" fmla="*/ 2656888 h 4232279"/>
                  <a:gd name="connsiteX139" fmla="*/ 1947434 w 2233975"/>
                  <a:gd name="connsiteY139" fmla="*/ 2709532 h 4232279"/>
                  <a:gd name="connsiteX140" fmla="*/ 1915570 w 2233975"/>
                  <a:gd name="connsiteY140" fmla="*/ 2693738 h 4232279"/>
                  <a:gd name="connsiteX141" fmla="*/ 1835909 w 2233975"/>
                  <a:gd name="connsiteY141" fmla="*/ 2714796 h 4232279"/>
                  <a:gd name="connsiteX142" fmla="*/ 1793425 w 2233975"/>
                  <a:gd name="connsiteY142" fmla="*/ 2714796 h 4232279"/>
                  <a:gd name="connsiteX143" fmla="*/ 1729696 w 2233975"/>
                  <a:gd name="connsiteY143" fmla="*/ 2662153 h 4232279"/>
                  <a:gd name="connsiteX144" fmla="*/ 1697832 w 2233975"/>
                  <a:gd name="connsiteY144" fmla="*/ 2651624 h 4232279"/>
                  <a:gd name="connsiteX145" fmla="*/ 1676589 w 2233975"/>
                  <a:gd name="connsiteY145" fmla="*/ 2635830 h 4232279"/>
                  <a:gd name="connsiteX146" fmla="*/ 1692521 w 2233975"/>
                  <a:gd name="connsiteY146" fmla="*/ 2604244 h 4232279"/>
                  <a:gd name="connsiteX147" fmla="*/ 1644725 w 2233975"/>
                  <a:gd name="connsiteY147" fmla="*/ 2556864 h 4232279"/>
                  <a:gd name="connsiteX148" fmla="*/ 1612861 w 2233975"/>
                  <a:gd name="connsiteY148" fmla="*/ 2498955 h 4232279"/>
                  <a:gd name="connsiteX149" fmla="*/ 1612861 w 2233975"/>
                  <a:gd name="connsiteY149" fmla="*/ 2477898 h 4232279"/>
                  <a:gd name="connsiteX150" fmla="*/ 1628793 w 2233975"/>
                  <a:gd name="connsiteY150" fmla="*/ 2419989 h 4232279"/>
                  <a:gd name="connsiteX151" fmla="*/ 1602240 w 2233975"/>
                  <a:gd name="connsiteY151" fmla="*/ 2351551 h 4232279"/>
                  <a:gd name="connsiteX152" fmla="*/ 1692521 w 2233975"/>
                  <a:gd name="connsiteY152" fmla="*/ 2156768 h 4232279"/>
                  <a:gd name="connsiteX153" fmla="*/ 1729696 w 2233975"/>
                  <a:gd name="connsiteY153" fmla="*/ 2156768 h 4232279"/>
                  <a:gd name="connsiteX154" fmla="*/ 1766871 w 2233975"/>
                  <a:gd name="connsiteY154" fmla="*/ 2130445 h 4232279"/>
                  <a:gd name="connsiteX155" fmla="*/ 1766871 w 2233975"/>
                  <a:gd name="connsiteY155" fmla="*/ 2093594 h 4232279"/>
                  <a:gd name="connsiteX156" fmla="*/ 1761560 w 2233975"/>
                  <a:gd name="connsiteY156" fmla="*/ 2051480 h 4232279"/>
                  <a:gd name="connsiteX157" fmla="*/ 1804046 w 2233975"/>
                  <a:gd name="connsiteY157" fmla="*/ 2019893 h 4232279"/>
                  <a:gd name="connsiteX158" fmla="*/ 1835909 w 2233975"/>
                  <a:gd name="connsiteY158" fmla="*/ 2004100 h 4232279"/>
                  <a:gd name="connsiteX159" fmla="*/ 1843547 w 2233975"/>
                  <a:gd name="connsiteY159" fmla="*/ 1991482 h 4232279"/>
                  <a:gd name="connsiteX160" fmla="*/ 1834841 w 2233975"/>
                  <a:gd name="connsiteY160" fmla="*/ 1988030 h 4232279"/>
                  <a:gd name="connsiteX161" fmla="*/ 1810822 w 2233975"/>
                  <a:gd name="connsiteY161" fmla="*/ 1934459 h 4232279"/>
                  <a:gd name="connsiteX162" fmla="*/ 1774794 w 2233975"/>
                  <a:gd name="connsiteY162" fmla="*/ 1934459 h 4232279"/>
                  <a:gd name="connsiteX163" fmla="*/ 1786803 w 2233975"/>
                  <a:gd name="connsiteY163" fmla="*/ 1898744 h 4232279"/>
                  <a:gd name="connsiteX164" fmla="*/ 1744771 w 2233975"/>
                  <a:gd name="connsiteY164" fmla="*/ 1886839 h 4232279"/>
                  <a:gd name="connsiteX165" fmla="*/ 1786803 w 2233975"/>
                  <a:gd name="connsiteY165" fmla="*/ 1857078 h 4232279"/>
                  <a:gd name="connsiteX166" fmla="*/ 1762786 w 2233975"/>
                  <a:gd name="connsiteY166" fmla="*/ 1749935 h 4232279"/>
                  <a:gd name="connsiteX167" fmla="*/ 1792809 w 2233975"/>
                  <a:gd name="connsiteY167" fmla="*/ 1726125 h 4232279"/>
                  <a:gd name="connsiteX168" fmla="*/ 1924912 w 2233975"/>
                  <a:gd name="connsiteY168" fmla="*/ 1755887 h 4232279"/>
                  <a:gd name="connsiteX169" fmla="*/ 1936921 w 2233975"/>
                  <a:gd name="connsiteY169" fmla="*/ 1720173 h 4232279"/>
                  <a:gd name="connsiteX170" fmla="*/ 1936921 w 2233975"/>
                  <a:gd name="connsiteY170" fmla="*/ 1672554 h 4232279"/>
                  <a:gd name="connsiteX171" fmla="*/ 1918907 w 2233975"/>
                  <a:gd name="connsiteY171" fmla="*/ 1636839 h 4232279"/>
                  <a:gd name="connsiteX172" fmla="*/ 1930916 w 2233975"/>
                  <a:gd name="connsiteY172" fmla="*/ 1624934 h 4232279"/>
                  <a:gd name="connsiteX173" fmla="*/ 1888883 w 2233975"/>
                  <a:gd name="connsiteY173" fmla="*/ 1624934 h 4232279"/>
                  <a:gd name="connsiteX174" fmla="*/ 1876874 w 2233975"/>
                  <a:gd name="connsiteY174" fmla="*/ 1607078 h 4232279"/>
                  <a:gd name="connsiteX175" fmla="*/ 1876874 w 2233975"/>
                  <a:gd name="connsiteY175" fmla="*/ 1583268 h 4232279"/>
                  <a:gd name="connsiteX176" fmla="*/ 1936921 w 2233975"/>
                  <a:gd name="connsiteY176" fmla="*/ 1595173 h 4232279"/>
                  <a:gd name="connsiteX177" fmla="*/ 1906897 w 2233975"/>
                  <a:gd name="connsiteY177" fmla="*/ 1559458 h 4232279"/>
                  <a:gd name="connsiteX178" fmla="*/ 1978954 w 2233975"/>
                  <a:gd name="connsiteY178" fmla="*/ 1559458 h 4232279"/>
                  <a:gd name="connsiteX179" fmla="*/ 2032996 w 2233975"/>
                  <a:gd name="connsiteY179" fmla="*/ 1464220 h 4232279"/>
                  <a:gd name="connsiteX180" fmla="*/ 2123067 w 2233975"/>
                  <a:gd name="connsiteY180" fmla="*/ 1404697 h 4232279"/>
                  <a:gd name="connsiteX181" fmla="*/ 2135076 w 2233975"/>
                  <a:gd name="connsiteY181" fmla="*/ 1339221 h 4232279"/>
                  <a:gd name="connsiteX182" fmla="*/ 2135076 w 2233975"/>
                  <a:gd name="connsiteY182" fmla="*/ 1285648 h 4232279"/>
                  <a:gd name="connsiteX183" fmla="*/ 1894599 w 2233975"/>
                  <a:gd name="connsiteY183" fmla="*/ 1201544 h 4232279"/>
                  <a:gd name="connsiteX184" fmla="*/ 1900604 w 2233975"/>
                  <a:gd name="connsiteY184" fmla="*/ 1237259 h 4232279"/>
                  <a:gd name="connsiteX185" fmla="*/ 1948641 w 2233975"/>
                  <a:gd name="connsiteY185" fmla="*/ 1255116 h 4232279"/>
                  <a:gd name="connsiteX186" fmla="*/ 1900604 w 2233975"/>
                  <a:gd name="connsiteY186" fmla="*/ 1302735 h 4232279"/>
                  <a:gd name="connsiteX187" fmla="*/ 1960650 w 2233975"/>
                  <a:gd name="connsiteY187" fmla="*/ 1350353 h 4232279"/>
                  <a:gd name="connsiteX188" fmla="*/ 1966656 w 2233975"/>
                  <a:gd name="connsiteY188" fmla="*/ 1433687 h 4232279"/>
                  <a:gd name="connsiteX189" fmla="*/ 1990673 w 2233975"/>
                  <a:gd name="connsiteY189" fmla="*/ 1439639 h 4232279"/>
                  <a:gd name="connsiteX190" fmla="*/ 2026702 w 2233975"/>
                  <a:gd name="connsiteY190" fmla="*/ 1463449 h 4232279"/>
                  <a:gd name="connsiteX191" fmla="*/ 1996679 w 2233975"/>
                  <a:gd name="connsiteY191" fmla="*/ 1522973 h 4232279"/>
                  <a:gd name="connsiteX192" fmla="*/ 1930627 w 2233975"/>
                  <a:gd name="connsiteY192" fmla="*/ 1511069 h 4232279"/>
                  <a:gd name="connsiteX193" fmla="*/ 1858570 w 2233975"/>
                  <a:gd name="connsiteY193" fmla="*/ 1570592 h 4232279"/>
                  <a:gd name="connsiteX194" fmla="*/ 1888595 w 2233975"/>
                  <a:gd name="connsiteY194" fmla="*/ 1499164 h 4232279"/>
                  <a:gd name="connsiteX195" fmla="*/ 1852566 w 2233975"/>
                  <a:gd name="connsiteY195" fmla="*/ 1487259 h 4232279"/>
                  <a:gd name="connsiteX196" fmla="*/ 1882589 w 2233975"/>
                  <a:gd name="connsiteY196" fmla="*/ 1463449 h 4232279"/>
                  <a:gd name="connsiteX197" fmla="*/ 1882589 w 2233975"/>
                  <a:gd name="connsiteY197" fmla="*/ 1427734 h 4232279"/>
                  <a:gd name="connsiteX198" fmla="*/ 1912612 w 2233975"/>
                  <a:gd name="connsiteY198" fmla="*/ 1421783 h 4232279"/>
                  <a:gd name="connsiteX199" fmla="*/ 1900604 w 2233975"/>
                  <a:gd name="connsiteY199" fmla="*/ 1380116 h 4232279"/>
                  <a:gd name="connsiteX200" fmla="*/ 1864576 w 2233975"/>
                  <a:gd name="connsiteY200" fmla="*/ 1380116 h 4232279"/>
                  <a:gd name="connsiteX201" fmla="*/ 1852566 w 2233975"/>
                  <a:gd name="connsiteY201" fmla="*/ 1415830 h 4232279"/>
                  <a:gd name="connsiteX202" fmla="*/ 1846561 w 2233975"/>
                  <a:gd name="connsiteY202" fmla="*/ 1469402 h 4232279"/>
                  <a:gd name="connsiteX203" fmla="*/ 1804528 w 2233975"/>
                  <a:gd name="connsiteY203" fmla="*/ 1505116 h 4232279"/>
                  <a:gd name="connsiteX204" fmla="*/ 1744482 w 2233975"/>
                  <a:gd name="connsiteY204" fmla="*/ 1493211 h 4232279"/>
                  <a:gd name="connsiteX205" fmla="*/ 1738477 w 2233975"/>
                  <a:gd name="connsiteY205" fmla="*/ 1469402 h 4232279"/>
                  <a:gd name="connsiteX206" fmla="*/ 1768501 w 2233975"/>
                  <a:gd name="connsiteY206" fmla="*/ 1445592 h 4232279"/>
                  <a:gd name="connsiteX207" fmla="*/ 1744482 w 2233975"/>
                  <a:gd name="connsiteY207" fmla="*/ 1409878 h 4232279"/>
                  <a:gd name="connsiteX208" fmla="*/ 1828547 w 2233975"/>
                  <a:gd name="connsiteY208" fmla="*/ 1338450 h 4232279"/>
                  <a:gd name="connsiteX209" fmla="*/ 1846561 w 2233975"/>
                  <a:gd name="connsiteY209" fmla="*/ 1356306 h 4232279"/>
                  <a:gd name="connsiteX210" fmla="*/ 1852566 w 2233975"/>
                  <a:gd name="connsiteY210" fmla="*/ 1284877 h 4232279"/>
                  <a:gd name="connsiteX211" fmla="*/ 1822543 w 2233975"/>
                  <a:gd name="connsiteY211" fmla="*/ 1237259 h 4232279"/>
                  <a:gd name="connsiteX212" fmla="*/ 1858570 w 2233975"/>
                  <a:gd name="connsiteY212" fmla="*/ 1213449 h 4232279"/>
                  <a:gd name="connsiteX213" fmla="*/ 1858570 w 2233975"/>
                  <a:gd name="connsiteY213" fmla="*/ 1237259 h 4232279"/>
                  <a:gd name="connsiteX214" fmla="*/ 2233975 w 2233975"/>
                  <a:gd name="connsiteY214" fmla="*/ 838366 h 4232279"/>
                  <a:gd name="connsiteX215" fmla="*/ 2233975 w 2233975"/>
                  <a:gd name="connsiteY215" fmla="*/ 1353399 h 4232279"/>
                  <a:gd name="connsiteX216" fmla="*/ 2206835 w 2233975"/>
                  <a:gd name="connsiteY216" fmla="*/ 1322011 h 4232279"/>
                  <a:gd name="connsiteX217" fmla="*/ 2225147 w 2233975"/>
                  <a:gd name="connsiteY217" fmla="*/ 1315411 h 4232279"/>
                  <a:gd name="connsiteX218" fmla="*/ 2200537 w 2233975"/>
                  <a:gd name="connsiteY218" fmla="*/ 1271501 h 4232279"/>
                  <a:gd name="connsiteX219" fmla="*/ 2195123 w 2233975"/>
                  <a:gd name="connsiteY219" fmla="*/ 1196363 h 4232279"/>
                  <a:gd name="connsiteX220" fmla="*/ 2111057 w 2233975"/>
                  <a:gd name="connsiteY220" fmla="*/ 1261839 h 4232279"/>
                  <a:gd name="connsiteX221" fmla="*/ 2051010 w 2233975"/>
                  <a:gd name="connsiteY221" fmla="*/ 1220172 h 4232279"/>
                  <a:gd name="connsiteX222" fmla="*/ 2063019 w 2233975"/>
                  <a:gd name="connsiteY222" fmla="*/ 1166600 h 4232279"/>
                  <a:gd name="connsiteX223" fmla="*/ 2063019 w 2233975"/>
                  <a:gd name="connsiteY223" fmla="*/ 1077316 h 4232279"/>
                  <a:gd name="connsiteX224" fmla="*/ 2069025 w 2233975"/>
                  <a:gd name="connsiteY224" fmla="*/ 1047553 h 4232279"/>
                  <a:gd name="connsiteX225" fmla="*/ 2099048 w 2233975"/>
                  <a:gd name="connsiteY225" fmla="*/ 982076 h 4232279"/>
                  <a:gd name="connsiteX226" fmla="*/ 2147086 w 2233975"/>
                  <a:gd name="connsiteY226" fmla="*/ 988029 h 4232279"/>
                  <a:gd name="connsiteX227" fmla="*/ 2231151 w 2233975"/>
                  <a:gd name="connsiteY227" fmla="*/ 892790 h 4232279"/>
                  <a:gd name="connsiteX228" fmla="*/ 2225147 w 2233975"/>
                  <a:gd name="connsiteY228" fmla="*/ 845172 h 4232279"/>
                  <a:gd name="connsiteX229" fmla="*/ 1494183 w 2233975"/>
                  <a:gd name="connsiteY229" fmla="*/ 824417 h 4232279"/>
                  <a:gd name="connsiteX230" fmla="*/ 1537763 w 2233975"/>
                  <a:gd name="connsiteY230" fmla="*/ 849617 h 4232279"/>
                  <a:gd name="connsiteX231" fmla="*/ 1523236 w 2233975"/>
                  <a:gd name="connsiteY231" fmla="*/ 878418 h 4232279"/>
                  <a:gd name="connsiteX232" fmla="*/ 1545027 w 2233975"/>
                  <a:gd name="connsiteY232" fmla="*/ 874817 h 4232279"/>
                  <a:gd name="connsiteX233" fmla="*/ 1552290 w 2233975"/>
                  <a:gd name="connsiteY233" fmla="*/ 853217 h 4232279"/>
                  <a:gd name="connsiteX234" fmla="*/ 1577712 w 2233975"/>
                  <a:gd name="connsiteY234" fmla="*/ 853217 h 4232279"/>
                  <a:gd name="connsiteX235" fmla="*/ 1614029 w 2233975"/>
                  <a:gd name="connsiteY235" fmla="*/ 853217 h 4232279"/>
                  <a:gd name="connsiteX236" fmla="*/ 1614029 w 2233975"/>
                  <a:gd name="connsiteY236" fmla="*/ 846016 h 4232279"/>
                  <a:gd name="connsiteX237" fmla="*/ 1635820 w 2233975"/>
                  <a:gd name="connsiteY237" fmla="*/ 824417 h 4232279"/>
                  <a:gd name="connsiteX238" fmla="*/ 1683031 w 2233975"/>
                  <a:gd name="connsiteY238" fmla="*/ 842417 h 4232279"/>
                  <a:gd name="connsiteX239" fmla="*/ 1683031 w 2233975"/>
                  <a:gd name="connsiteY239" fmla="*/ 864018 h 4232279"/>
                  <a:gd name="connsiteX240" fmla="*/ 1679400 w 2233975"/>
                  <a:gd name="connsiteY240" fmla="*/ 878418 h 4232279"/>
                  <a:gd name="connsiteX241" fmla="*/ 1708453 w 2233975"/>
                  <a:gd name="connsiteY241" fmla="*/ 896418 h 4232279"/>
                  <a:gd name="connsiteX242" fmla="*/ 1708453 w 2233975"/>
                  <a:gd name="connsiteY242" fmla="*/ 914418 h 4232279"/>
                  <a:gd name="connsiteX243" fmla="*/ 1701189 w 2233975"/>
                  <a:gd name="connsiteY243" fmla="*/ 936019 h 4232279"/>
                  <a:gd name="connsiteX244" fmla="*/ 1657609 w 2233975"/>
                  <a:gd name="connsiteY244" fmla="*/ 975619 h 4232279"/>
                  <a:gd name="connsiteX245" fmla="*/ 1628556 w 2233975"/>
                  <a:gd name="connsiteY245" fmla="*/ 993619 h 4232279"/>
                  <a:gd name="connsiteX246" fmla="*/ 1592238 w 2233975"/>
                  <a:gd name="connsiteY246" fmla="*/ 1008020 h 4232279"/>
                  <a:gd name="connsiteX247" fmla="*/ 1526869 w 2233975"/>
                  <a:gd name="connsiteY247" fmla="*/ 986420 h 4232279"/>
                  <a:gd name="connsiteX248" fmla="*/ 1465129 w 2233975"/>
                  <a:gd name="connsiteY248" fmla="*/ 943219 h 4232279"/>
                  <a:gd name="connsiteX249" fmla="*/ 1479656 w 2233975"/>
                  <a:gd name="connsiteY249" fmla="*/ 928818 h 4232279"/>
                  <a:gd name="connsiteX250" fmla="*/ 1501447 w 2233975"/>
                  <a:gd name="connsiteY250" fmla="*/ 925218 h 4232279"/>
                  <a:gd name="connsiteX251" fmla="*/ 1501447 w 2233975"/>
                  <a:gd name="connsiteY251" fmla="*/ 900017 h 4232279"/>
                  <a:gd name="connsiteX252" fmla="*/ 1476025 w 2233975"/>
                  <a:gd name="connsiteY252" fmla="*/ 903618 h 4232279"/>
                  <a:gd name="connsiteX253" fmla="*/ 1454234 w 2233975"/>
                  <a:gd name="connsiteY253" fmla="*/ 892818 h 4232279"/>
                  <a:gd name="connsiteX254" fmla="*/ 1472393 w 2233975"/>
                  <a:gd name="connsiteY254" fmla="*/ 856817 h 4232279"/>
                  <a:gd name="connsiteX255" fmla="*/ 1483287 w 2233975"/>
                  <a:gd name="connsiteY255" fmla="*/ 838817 h 4232279"/>
                  <a:gd name="connsiteX256" fmla="*/ 2233975 w 2233975"/>
                  <a:gd name="connsiteY256" fmla="*/ 769273 h 4232279"/>
                  <a:gd name="connsiteX257" fmla="*/ 2233975 w 2233975"/>
                  <a:gd name="connsiteY257" fmla="*/ 792300 h 4232279"/>
                  <a:gd name="connsiteX258" fmla="*/ 2207132 w 2233975"/>
                  <a:gd name="connsiteY258" fmla="*/ 785648 h 4232279"/>
                  <a:gd name="connsiteX259" fmla="*/ 355201 w 2233975"/>
                  <a:gd name="connsiteY259" fmla="*/ 58831 h 4232279"/>
                  <a:gd name="connsiteX260" fmla="*/ 419642 w 2233975"/>
                  <a:gd name="connsiteY260" fmla="*/ 71607 h 4232279"/>
                  <a:gd name="connsiteX261" fmla="*/ 471194 w 2233975"/>
                  <a:gd name="connsiteY261" fmla="*/ 71607 h 4232279"/>
                  <a:gd name="connsiteX262" fmla="*/ 574299 w 2233975"/>
                  <a:gd name="connsiteY262" fmla="*/ 71607 h 4232279"/>
                  <a:gd name="connsiteX263" fmla="*/ 638740 w 2233975"/>
                  <a:gd name="connsiteY263" fmla="*/ 97158 h 4232279"/>
                  <a:gd name="connsiteX264" fmla="*/ 703180 w 2233975"/>
                  <a:gd name="connsiteY264" fmla="*/ 109934 h 4232279"/>
                  <a:gd name="connsiteX265" fmla="*/ 471194 w 2233975"/>
                  <a:gd name="connsiteY265" fmla="*/ 276020 h 4232279"/>
                  <a:gd name="connsiteX266" fmla="*/ 406754 w 2233975"/>
                  <a:gd name="connsiteY266" fmla="*/ 301572 h 4232279"/>
                  <a:gd name="connsiteX267" fmla="*/ 380977 w 2233975"/>
                  <a:gd name="connsiteY267" fmla="*/ 378227 h 4232279"/>
                  <a:gd name="connsiteX268" fmla="*/ 355201 w 2233975"/>
                  <a:gd name="connsiteY268" fmla="*/ 378227 h 4232279"/>
                  <a:gd name="connsiteX269" fmla="*/ 303649 w 2233975"/>
                  <a:gd name="connsiteY269" fmla="*/ 403778 h 4232279"/>
                  <a:gd name="connsiteX270" fmla="*/ 368089 w 2233975"/>
                  <a:gd name="connsiteY270" fmla="*/ 429331 h 4232279"/>
                  <a:gd name="connsiteX271" fmla="*/ 252096 w 2233975"/>
                  <a:gd name="connsiteY271" fmla="*/ 454882 h 4232279"/>
                  <a:gd name="connsiteX272" fmla="*/ 316536 w 2233975"/>
                  <a:gd name="connsiteY272" fmla="*/ 505986 h 4232279"/>
                  <a:gd name="connsiteX273" fmla="*/ 264984 w 2233975"/>
                  <a:gd name="connsiteY273" fmla="*/ 518761 h 4232279"/>
                  <a:gd name="connsiteX274" fmla="*/ 123215 w 2233975"/>
                  <a:gd name="connsiteY274" fmla="*/ 531538 h 4232279"/>
                  <a:gd name="connsiteX275" fmla="*/ 342313 w 2233975"/>
                  <a:gd name="connsiteY275" fmla="*/ 557089 h 4232279"/>
                  <a:gd name="connsiteX276" fmla="*/ 406754 w 2233975"/>
                  <a:gd name="connsiteY276" fmla="*/ 620968 h 4232279"/>
                  <a:gd name="connsiteX277" fmla="*/ 522747 w 2233975"/>
                  <a:gd name="connsiteY277" fmla="*/ 646521 h 4232279"/>
                  <a:gd name="connsiteX278" fmla="*/ 561410 w 2233975"/>
                  <a:gd name="connsiteY278" fmla="*/ 774280 h 4232279"/>
                  <a:gd name="connsiteX279" fmla="*/ 716068 w 2233975"/>
                  <a:gd name="connsiteY279" fmla="*/ 838158 h 4232279"/>
                  <a:gd name="connsiteX280" fmla="*/ 638740 w 2233975"/>
                  <a:gd name="connsiteY280" fmla="*/ 902037 h 4232279"/>
                  <a:gd name="connsiteX281" fmla="*/ 638740 w 2233975"/>
                  <a:gd name="connsiteY281" fmla="*/ 953141 h 4232279"/>
                  <a:gd name="connsiteX282" fmla="*/ 600075 w 2233975"/>
                  <a:gd name="connsiteY282" fmla="*/ 914813 h 4232279"/>
                  <a:gd name="connsiteX283" fmla="*/ 587187 w 2233975"/>
                  <a:gd name="connsiteY283" fmla="*/ 889262 h 4232279"/>
                  <a:gd name="connsiteX284" fmla="*/ 548523 w 2233975"/>
                  <a:gd name="connsiteY284" fmla="*/ 914813 h 4232279"/>
                  <a:gd name="connsiteX285" fmla="*/ 651628 w 2233975"/>
                  <a:gd name="connsiteY285" fmla="*/ 991469 h 4232279"/>
                  <a:gd name="connsiteX286" fmla="*/ 600075 w 2233975"/>
                  <a:gd name="connsiteY286" fmla="*/ 1068124 h 4232279"/>
                  <a:gd name="connsiteX287" fmla="*/ 535635 w 2233975"/>
                  <a:gd name="connsiteY287" fmla="*/ 1017020 h 4232279"/>
                  <a:gd name="connsiteX288" fmla="*/ 587187 w 2233975"/>
                  <a:gd name="connsiteY288" fmla="*/ 1068124 h 4232279"/>
                  <a:gd name="connsiteX289" fmla="*/ 522747 w 2233975"/>
                  <a:gd name="connsiteY289" fmla="*/ 1106452 h 4232279"/>
                  <a:gd name="connsiteX290" fmla="*/ 499118 w 2233975"/>
                  <a:gd name="connsiteY290" fmla="*/ 1087288 h 4232279"/>
                  <a:gd name="connsiteX291" fmla="*/ 496970 w 2233975"/>
                  <a:gd name="connsiteY291" fmla="*/ 1080899 h 4232279"/>
                  <a:gd name="connsiteX292" fmla="*/ 475488 w 2233975"/>
                  <a:gd name="connsiteY292" fmla="*/ 1068123 h 4232279"/>
                  <a:gd name="connsiteX293" fmla="*/ 380977 w 2233975"/>
                  <a:gd name="connsiteY293" fmla="*/ 991469 h 4232279"/>
                  <a:gd name="connsiteX294" fmla="*/ 342313 w 2233975"/>
                  <a:gd name="connsiteY294" fmla="*/ 965917 h 4232279"/>
                  <a:gd name="connsiteX295" fmla="*/ 380977 w 2233975"/>
                  <a:gd name="connsiteY295" fmla="*/ 863709 h 4232279"/>
                  <a:gd name="connsiteX296" fmla="*/ 406754 w 2233975"/>
                  <a:gd name="connsiteY296" fmla="*/ 812606 h 4232279"/>
                  <a:gd name="connsiteX297" fmla="*/ 380977 w 2233975"/>
                  <a:gd name="connsiteY297" fmla="*/ 774280 h 4232279"/>
                  <a:gd name="connsiteX298" fmla="*/ 316536 w 2233975"/>
                  <a:gd name="connsiteY298" fmla="*/ 735951 h 4232279"/>
                  <a:gd name="connsiteX299" fmla="*/ 290761 w 2233975"/>
                  <a:gd name="connsiteY299" fmla="*/ 761503 h 4232279"/>
                  <a:gd name="connsiteX300" fmla="*/ 290761 w 2233975"/>
                  <a:gd name="connsiteY300" fmla="*/ 812606 h 4232279"/>
                  <a:gd name="connsiteX301" fmla="*/ 226320 w 2233975"/>
                  <a:gd name="connsiteY301" fmla="*/ 850934 h 4232279"/>
                  <a:gd name="connsiteX302" fmla="*/ 226320 w 2233975"/>
                  <a:gd name="connsiteY302" fmla="*/ 863709 h 4232279"/>
                  <a:gd name="connsiteX303" fmla="*/ 277873 w 2233975"/>
                  <a:gd name="connsiteY303" fmla="*/ 953141 h 4232279"/>
                  <a:gd name="connsiteX304" fmla="*/ 264984 w 2233975"/>
                  <a:gd name="connsiteY304" fmla="*/ 1017020 h 4232279"/>
                  <a:gd name="connsiteX305" fmla="*/ 213432 w 2233975"/>
                  <a:gd name="connsiteY305" fmla="*/ 991469 h 4232279"/>
                  <a:gd name="connsiteX306" fmla="*/ 174768 w 2233975"/>
                  <a:gd name="connsiteY306" fmla="*/ 1029796 h 4232279"/>
                  <a:gd name="connsiteX307" fmla="*/ 123215 w 2233975"/>
                  <a:gd name="connsiteY307" fmla="*/ 978692 h 4232279"/>
                  <a:gd name="connsiteX308" fmla="*/ 58775 w 2233975"/>
                  <a:gd name="connsiteY308" fmla="*/ 1029796 h 4232279"/>
                  <a:gd name="connsiteX309" fmla="*/ 20110 w 2233975"/>
                  <a:gd name="connsiteY309" fmla="*/ 1144778 h 4232279"/>
                  <a:gd name="connsiteX310" fmla="*/ 7222 w 2233975"/>
                  <a:gd name="connsiteY310" fmla="*/ 1234210 h 4232279"/>
                  <a:gd name="connsiteX311" fmla="*/ 84550 w 2233975"/>
                  <a:gd name="connsiteY311" fmla="*/ 1272537 h 4232279"/>
                  <a:gd name="connsiteX312" fmla="*/ 200543 w 2233975"/>
                  <a:gd name="connsiteY312" fmla="*/ 1349193 h 4232279"/>
                  <a:gd name="connsiteX313" fmla="*/ 290761 w 2233975"/>
                  <a:gd name="connsiteY313" fmla="*/ 1476951 h 4232279"/>
                  <a:gd name="connsiteX314" fmla="*/ 316536 w 2233975"/>
                  <a:gd name="connsiteY314" fmla="*/ 1489727 h 4232279"/>
                  <a:gd name="connsiteX315" fmla="*/ 277873 w 2233975"/>
                  <a:gd name="connsiteY315" fmla="*/ 1361968 h 4232279"/>
                  <a:gd name="connsiteX316" fmla="*/ 368089 w 2233975"/>
                  <a:gd name="connsiteY316" fmla="*/ 1298089 h 4232279"/>
                  <a:gd name="connsiteX317" fmla="*/ 355201 w 2233975"/>
                  <a:gd name="connsiteY317" fmla="*/ 1259761 h 4232279"/>
                  <a:gd name="connsiteX318" fmla="*/ 290761 w 2233975"/>
                  <a:gd name="connsiteY318" fmla="*/ 1246986 h 4232279"/>
                  <a:gd name="connsiteX319" fmla="*/ 303649 w 2233975"/>
                  <a:gd name="connsiteY319" fmla="*/ 1157554 h 4232279"/>
                  <a:gd name="connsiteX320" fmla="*/ 316536 w 2233975"/>
                  <a:gd name="connsiteY320" fmla="*/ 1144778 h 4232279"/>
                  <a:gd name="connsiteX321" fmla="*/ 303649 w 2233975"/>
                  <a:gd name="connsiteY321" fmla="*/ 1106452 h 4232279"/>
                  <a:gd name="connsiteX322" fmla="*/ 303649 w 2233975"/>
                  <a:gd name="connsiteY322" fmla="*/ 1042571 h 4232279"/>
                  <a:gd name="connsiteX323" fmla="*/ 329425 w 2233975"/>
                  <a:gd name="connsiteY323" fmla="*/ 1017020 h 4232279"/>
                  <a:gd name="connsiteX324" fmla="*/ 432529 w 2233975"/>
                  <a:gd name="connsiteY324" fmla="*/ 1042571 h 4232279"/>
                  <a:gd name="connsiteX325" fmla="*/ 475488 w 2233975"/>
                  <a:gd name="connsiteY325" fmla="*/ 1068123 h 4232279"/>
                  <a:gd name="connsiteX326" fmla="*/ 499118 w 2233975"/>
                  <a:gd name="connsiteY326" fmla="*/ 1087288 h 4232279"/>
                  <a:gd name="connsiteX327" fmla="*/ 509859 w 2233975"/>
                  <a:gd name="connsiteY327" fmla="*/ 1119227 h 4232279"/>
                  <a:gd name="connsiteX328" fmla="*/ 522747 w 2233975"/>
                  <a:gd name="connsiteY328" fmla="*/ 1208658 h 4232279"/>
                  <a:gd name="connsiteX329" fmla="*/ 612963 w 2233975"/>
                  <a:gd name="connsiteY329" fmla="*/ 1157554 h 4232279"/>
                  <a:gd name="connsiteX330" fmla="*/ 677403 w 2233975"/>
                  <a:gd name="connsiteY330" fmla="*/ 1259761 h 4232279"/>
                  <a:gd name="connsiteX331" fmla="*/ 677403 w 2233975"/>
                  <a:gd name="connsiteY331" fmla="*/ 1323640 h 4232279"/>
                  <a:gd name="connsiteX332" fmla="*/ 703180 w 2233975"/>
                  <a:gd name="connsiteY332" fmla="*/ 1349193 h 4232279"/>
                  <a:gd name="connsiteX333" fmla="*/ 716068 w 2233975"/>
                  <a:gd name="connsiteY333" fmla="*/ 1349193 h 4232279"/>
                  <a:gd name="connsiteX334" fmla="*/ 767621 w 2233975"/>
                  <a:gd name="connsiteY334" fmla="*/ 1400296 h 4232279"/>
                  <a:gd name="connsiteX335" fmla="*/ 793397 w 2233975"/>
                  <a:gd name="connsiteY335" fmla="*/ 1400296 h 4232279"/>
                  <a:gd name="connsiteX336" fmla="*/ 806286 w 2233975"/>
                  <a:gd name="connsiteY336" fmla="*/ 1413072 h 4232279"/>
                  <a:gd name="connsiteX337" fmla="*/ 806286 w 2233975"/>
                  <a:gd name="connsiteY337" fmla="*/ 1489727 h 4232279"/>
                  <a:gd name="connsiteX338" fmla="*/ 793397 w 2233975"/>
                  <a:gd name="connsiteY338" fmla="*/ 1528055 h 4232279"/>
                  <a:gd name="connsiteX339" fmla="*/ 870726 w 2233975"/>
                  <a:gd name="connsiteY339" fmla="*/ 1630262 h 4232279"/>
                  <a:gd name="connsiteX340" fmla="*/ 832061 w 2233975"/>
                  <a:gd name="connsiteY340" fmla="*/ 1668589 h 4232279"/>
                  <a:gd name="connsiteX341" fmla="*/ 806286 w 2233975"/>
                  <a:gd name="connsiteY341" fmla="*/ 1655813 h 4232279"/>
                  <a:gd name="connsiteX342" fmla="*/ 780509 w 2233975"/>
                  <a:gd name="connsiteY342" fmla="*/ 1643037 h 4232279"/>
                  <a:gd name="connsiteX343" fmla="*/ 716068 w 2233975"/>
                  <a:gd name="connsiteY343" fmla="*/ 1643037 h 4232279"/>
                  <a:gd name="connsiteX344" fmla="*/ 716068 w 2233975"/>
                  <a:gd name="connsiteY344" fmla="*/ 1668589 h 4232279"/>
                  <a:gd name="connsiteX345" fmla="*/ 716068 w 2233975"/>
                  <a:gd name="connsiteY345" fmla="*/ 1706916 h 4232279"/>
                  <a:gd name="connsiteX346" fmla="*/ 600075 w 2233975"/>
                  <a:gd name="connsiteY346" fmla="*/ 1783571 h 4232279"/>
                  <a:gd name="connsiteX347" fmla="*/ 574299 w 2233975"/>
                  <a:gd name="connsiteY347" fmla="*/ 1783571 h 4232279"/>
                  <a:gd name="connsiteX348" fmla="*/ 612963 w 2233975"/>
                  <a:gd name="connsiteY348" fmla="*/ 1732468 h 4232279"/>
                  <a:gd name="connsiteX349" fmla="*/ 522747 w 2233975"/>
                  <a:gd name="connsiteY349" fmla="*/ 1758020 h 4232279"/>
                  <a:gd name="connsiteX350" fmla="*/ 509859 w 2233975"/>
                  <a:gd name="connsiteY350" fmla="*/ 1847450 h 4232279"/>
                  <a:gd name="connsiteX351" fmla="*/ 471194 w 2233975"/>
                  <a:gd name="connsiteY351" fmla="*/ 1847450 h 4232279"/>
                  <a:gd name="connsiteX352" fmla="*/ 458306 w 2233975"/>
                  <a:gd name="connsiteY352" fmla="*/ 1847450 h 4232279"/>
                  <a:gd name="connsiteX353" fmla="*/ 406754 w 2233975"/>
                  <a:gd name="connsiteY353" fmla="*/ 1936882 h 4232279"/>
                  <a:gd name="connsiteX354" fmla="*/ 303649 w 2233975"/>
                  <a:gd name="connsiteY354" fmla="*/ 2051865 h 4232279"/>
                  <a:gd name="connsiteX355" fmla="*/ 264984 w 2233975"/>
                  <a:gd name="connsiteY355" fmla="*/ 2090191 h 4232279"/>
                  <a:gd name="connsiteX356" fmla="*/ 316536 w 2233975"/>
                  <a:gd name="connsiteY356" fmla="*/ 2192399 h 4232279"/>
                  <a:gd name="connsiteX357" fmla="*/ 290761 w 2233975"/>
                  <a:gd name="connsiteY357" fmla="*/ 2230727 h 4232279"/>
                  <a:gd name="connsiteX358" fmla="*/ 239208 w 2233975"/>
                  <a:gd name="connsiteY358" fmla="*/ 2217951 h 4232279"/>
                  <a:gd name="connsiteX359" fmla="*/ 226320 w 2233975"/>
                  <a:gd name="connsiteY359" fmla="*/ 2192399 h 4232279"/>
                  <a:gd name="connsiteX360" fmla="*/ 200543 w 2233975"/>
                  <a:gd name="connsiteY360" fmla="*/ 2128519 h 4232279"/>
                  <a:gd name="connsiteX361" fmla="*/ 148991 w 2233975"/>
                  <a:gd name="connsiteY361" fmla="*/ 2115744 h 4232279"/>
                  <a:gd name="connsiteX362" fmla="*/ 123215 w 2233975"/>
                  <a:gd name="connsiteY362" fmla="*/ 2128519 h 4232279"/>
                  <a:gd name="connsiteX363" fmla="*/ 110327 w 2233975"/>
                  <a:gd name="connsiteY363" fmla="*/ 2166847 h 4232279"/>
                  <a:gd name="connsiteX364" fmla="*/ 32998 w 2233975"/>
                  <a:gd name="connsiteY364" fmla="*/ 2128519 h 4232279"/>
                  <a:gd name="connsiteX365" fmla="*/ 0 w 2233975"/>
                  <a:gd name="connsiteY365" fmla="*/ 2155778 h 4232279"/>
                  <a:gd name="connsiteX366" fmla="*/ 0 w 2233975"/>
                  <a:gd name="connsiteY366" fmla="*/ 196156 h 4232279"/>
                  <a:gd name="connsiteX367" fmla="*/ 84550 w 2233975"/>
                  <a:gd name="connsiteY367" fmla="*/ 148262 h 4232279"/>
                  <a:gd name="connsiteX368" fmla="*/ 161880 w 2233975"/>
                  <a:gd name="connsiteY368" fmla="*/ 109934 h 4232279"/>
                  <a:gd name="connsiteX369" fmla="*/ 316536 w 2233975"/>
                  <a:gd name="connsiteY369" fmla="*/ 71607 h 4232279"/>
                  <a:gd name="connsiteX370" fmla="*/ 1279912 w 2233975"/>
                  <a:gd name="connsiteY370" fmla="*/ 0 h 4232279"/>
                  <a:gd name="connsiteX371" fmla="*/ 1330756 w 2233975"/>
                  <a:gd name="connsiteY371" fmla="*/ 14400 h 4232279"/>
                  <a:gd name="connsiteX372" fmla="*/ 1381600 w 2233975"/>
                  <a:gd name="connsiteY372" fmla="*/ 14400 h 4232279"/>
                  <a:gd name="connsiteX373" fmla="*/ 1439707 w 2233975"/>
                  <a:gd name="connsiteY373" fmla="*/ 39601 h 4232279"/>
                  <a:gd name="connsiteX374" fmla="*/ 1465129 w 2233975"/>
                  <a:gd name="connsiteY374" fmla="*/ 61202 h 4232279"/>
                  <a:gd name="connsiteX375" fmla="*/ 1505078 w 2233975"/>
                  <a:gd name="connsiteY375" fmla="*/ 72002 h 4232279"/>
                  <a:gd name="connsiteX376" fmla="*/ 1519605 w 2233975"/>
                  <a:gd name="connsiteY376" fmla="*/ 104402 h 4232279"/>
                  <a:gd name="connsiteX377" fmla="*/ 1505078 w 2233975"/>
                  <a:gd name="connsiteY377" fmla="*/ 136802 h 4232279"/>
                  <a:gd name="connsiteX378" fmla="*/ 1490551 w 2233975"/>
                  <a:gd name="connsiteY378" fmla="*/ 187204 h 4232279"/>
                  <a:gd name="connsiteX379" fmla="*/ 1548658 w 2233975"/>
                  <a:gd name="connsiteY379" fmla="*/ 154804 h 4232279"/>
                  <a:gd name="connsiteX380" fmla="*/ 1610398 w 2233975"/>
                  <a:gd name="connsiteY380" fmla="*/ 133203 h 4232279"/>
                  <a:gd name="connsiteX381" fmla="*/ 1668505 w 2233975"/>
                  <a:gd name="connsiteY381" fmla="*/ 129603 h 4232279"/>
                  <a:gd name="connsiteX382" fmla="*/ 1712085 w 2233975"/>
                  <a:gd name="connsiteY382" fmla="*/ 162003 h 4232279"/>
                  <a:gd name="connsiteX383" fmla="*/ 1744771 w 2233975"/>
                  <a:gd name="connsiteY383" fmla="*/ 180004 h 4232279"/>
                  <a:gd name="connsiteX384" fmla="*/ 1646714 w 2233975"/>
                  <a:gd name="connsiteY384" fmla="*/ 241205 h 4232279"/>
                  <a:gd name="connsiteX385" fmla="*/ 1614029 w 2233975"/>
                  <a:gd name="connsiteY385" fmla="*/ 266405 h 4232279"/>
                  <a:gd name="connsiteX386" fmla="*/ 1581344 w 2233975"/>
                  <a:gd name="connsiteY386" fmla="*/ 295206 h 4232279"/>
                  <a:gd name="connsiteX387" fmla="*/ 1555922 w 2233975"/>
                  <a:gd name="connsiteY387" fmla="*/ 284405 h 4232279"/>
                  <a:gd name="connsiteX388" fmla="*/ 1577712 w 2233975"/>
                  <a:gd name="connsiteY388" fmla="*/ 327607 h 4232279"/>
                  <a:gd name="connsiteX389" fmla="*/ 1552290 w 2233975"/>
                  <a:gd name="connsiteY389" fmla="*/ 338406 h 4232279"/>
                  <a:gd name="connsiteX390" fmla="*/ 1541395 w 2233975"/>
                  <a:gd name="connsiteY390" fmla="*/ 338406 h 4232279"/>
                  <a:gd name="connsiteX391" fmla="*/ 1523236 w 2233975"/>
                  <a:gd name="connsiteY391" fmla="*/ 360007 h 4232279"/>
                  <a:gd name="connsiteX392" fmla="*/ 1552290 w 2233975"/>
                  <a:gd name="connsiteY392" fmla="*/ 363607 h 4232279"/>
                  <a:gd name="connsiteX393" fmla="*/ 1563185 w 2233975"/>
                  <a:gd name="connsiteY393" fmla="*/ 381608 h 4232279"/>
                  <a:gd name="connsiteX394" fmla="*/ 1584976 w 2233975"/>
                  <a:gd name="connsiteY394" fmla="*/ 399608 h 4232279"/>
                  <a:gd name="connsiteX395" fmla="*/ 1603134 w 2233975"/>
                  <a:gd name="connsiteY395" fmla="*/ 374407 h 4232279"/>
                  <a:gd name="connsiteX396" fmla="*/ 1628556 w 2233975"/>
                  <a:gd name="connsiteY396" fmla="*/ 381608 h 4232279"/>
                  <a:gd name="connsiteX397" fmla="*/ 1577712 w 2233975"/>
                  <a:gd name="connsiteY397" fmla="*/ 453609 h 4232279"/>
                  <a:gd name="connsiteX398" fmla="*/ 1614029 w 2233975"/>
                  <a:gd name="connsiteY398" fmla="*/ 478810 h 4232279"/>
                  <a:gd name="connsiteX399" fmla="*/ 1614029 w 2233975"/>
                  <a:gd name="connsiteY399" fmla="*/ 511210 h 4232279"/>
                  <a:gd name="connsiteX400" fmla="*/ 1570449 w 2233975"/>
                  <a:gd name="connsiteY400" fmla="*/ 507610 h 4232279"/>
                  <a:gd name="connsiteX401" fmla="*/ 1570449 w 2233975"/>
                  <a:gd name="connsiteY401" fmla="*/ 525610 h 4232279"/>
                  <a:gd name="connsiteX402" fmla="*/ 1559554 w 2233975"/>
                  <a:gd name="connsiteY402" fmla="*/ 536411 h 4232279"/>
                  <a:gd name="connsiteX403" fmla="*/ 1534131 w 2233975"/>
                  <a:gd name="connsiteY403" fmla="*/ 540010 h 4232279"/>
                  <a:gd name="connsiteX404" fmla="*/ 1552290 w 2233975"/>
                  <a:gd name="connsiteY404" fmla="*/ 558011 h 4232279"/>
                  <a:gd name="connsiteX405" fmla="*/ 1552290 w 2233975"/>
                  <a:gd name="connsiteY405" fmla="*/ 572412 h 4232279"/>
                  <a:gd name="connsiteX406" fmla="*/ 1537763 w 2233975"/>
                  <a:gd name="connsiteY406" fmla="*/ 583212 h 4232279"/>
                  <a:gd name="connsiteX407" fmla="*/ 1505078 w 2233975"/>
                  <a:gd name="connsiteY407" fmla="*/ 586812 h 4232279"/>
                  <a:gd name="connsiteX408" fmla="*/ 1537763 w 2233975"/>
                  <a:gd name="connsiteY408" fmla="*/ 604812 h 4232279"/>
                  <a:gd name="connsiteX409" fmla="*/ 1519605 w 2233975"/>
                  <a:gd name="connsiteY409" fmla="*/ 626413 h 4232279"/>
                  <a:gd name="connsiteX410" fmla="*/ 1494183 w 2233975"/>
                  <a:gd name="connsiteY410" fmla="*/ 626413 h 4232279"/>
                  <a:gd name="connsiteX411" fmla="*/ 1545027 w 2233975"/>
                  <a:gd name="connsiteY411" fmla="*/ 673213 h 4232279"/>
                  <a:gd name="connsiteX412" fmla="*/ 1545027 w 2233975"/>
                  <a:gd name="connsiteY412" fmla="*/ 691214 h 4232279"/>
                  <a:gd name="connsiteX413" fmla="*/ 1515973 w 2233975"/>
                  <a:gd name="connsiteY413" fmla="*/ 694814 h 4232279"/>
                  <a:gd name="connsiteX414" fmla="*/ 1497814 w 2233975"/>
                  <a:gd name="connsiteY414" fmla="*/ 727214 h 4232279"/>
                  <a:gd name="connsiteX415" fmla="*/ 1468761 w 2233975"/>
                  <a:gd name="connsiteY415" fmla="*/ 756016 h 4232279"/>
                  <a:gd name="connsiteX416" fmla="*/ 1428812 w 2233975"/>
                  <a:gd name="connsiteY416" fmla="*/ 774015 h 4232279"/>
                  <a:gd name="connsiteX417" fmla="*/ 1388863 w 2233975"/>
                  <a:gd name="connsiteY417" fmla="*/ 774015 h 4232279"/>
                  <a:gd name="connsiteX418" fmla="*/ 1377969 w 2233975"/>
                  <a:gd name="connsiteY418" fmla="*/ 792016 h 4232279"/>
                  <a:gd name="connsiteX419" fmla="*/ 1338020 w 2233975"/>
                  <a:gd name="connsiteY419" fmla="*/ 781215 h 4232279"/>
                  <a:gd name="connsiteX420" fmla="*/ 1312598 w 2233975"/>
                  <a:gd name="connsiteY420" fmla="*/ 784816 h 4232279"/>
                  <a:gd name="connsiteX421" fmla="*/ 1276281 w 2233975"/>
                  <a:gd name="connsiteY421" fmla="*/ 824417 h 4232279"/>
                  <a:gd name="connsiteX422" fmla="*/ 1247227 w 2233975"/>
                  <a:gd name="connsiteY422" fmla="*/ 864018 h 4232279"/>
                  <a:gd name="connsiteX423" fmla="*/ 1207278 w 2233975"/>
                  <a:gd name="connsiteY423" fmla="*/ 889217 h 4232279"/>
                  <a:gd name="connsiteX424" fmla="*/ 1178225 w 2233975"/>
                  <a:gd name="connsiteY424" fmla="*/ 874817 h 4232279"/>
                  <a:gd name="connsiteX425" fmla="*/ 1163698 w 2233975"/>
                  <a:gd name="connsiteY425" fmla="*/ 889217 h 4232279"/>
                  <a:gd name="connsiteX426" fmla="*/ 1152803 w 2233975"/>
                  <a:gd name="connsiteY426" fmla="*/ 907218 h 4232279"/>
                  <a:gd name="connsiteX427" fmla="*/ 1127381 w 2233975"/>
                  <a:gd name="connsiteY427" fmla="*/ 914418 h 4232279"/>
                  <a:gd name="connsiteX428" fmla="*/ 1120118 w 2233975"/>
                  <a:gd name="connsiteY428" fmla="*/ 972020 h 4232279"/>
                  <a:gd name="connsiteX429" fmla="*/ 1123749 w 2233975"/>
                  <a:gd name="connsiteY429" fmla="*/ 982819 h 4232279"/>
                  <a:gd name="connsiteX430" fmla="*/ 1091063 w 2233975"/>
                  <a:gd name="connsiteY430" fmla="*/ 1051221 h 4232279"/>
                  <a:gd name="connsiteX431" fmla="*/ 1101959 w 2233975"/>
                  <a:gd name="connsiteY431" fmla="*/ 1094422 h 4232279"/>
                  <a:gd name="connsiteX432" fmla="*/ 1072905 w 2233975"/>
                  <a:gd name="connsiteY432" fmla="*/ 1116022 h 4232279"/>
                  <a:gd name="connsiteX433" fmla="*/ 1022061 w 2233975"/>
                  <a:gd name="connsiteY433" fmla="*/ 1166423 h 4232279"/>
                  <a:gd name="connsiteX434" fmla="*/ 989376 w 2233975"/>
                  <a:gd name="connsiteY434" fmla="*/ 1116022 h 4232279"/>
                  <a:gd name="connsiteX435" fmla="*/ 967586 w 2233975"/>
                  <a:gd name="connsiteY435" fmla="*/ 1130422 h 4232279"/>
                  <a:gd name="connsiteX436" fmla="*/ 916743 w 2233975"/>
                  <a:gd name="connsiteY436" fmla="*/ 1080022 h 4232279"/>
                  <a:gd name="connsiteX437" fmla="*/ 887688 w 2233975"/>
                  <a:gd name="connsiteY437" fmla="*/ 1047620 h 4232279"/>
                  <a:gd name="connsiteX438" fmla="*/ 898583 w 2233975"/>
                  <a:gd name="connsiteY438" fmla="*/ 1033220 h 4232279"/>
                  <a:gd name="connsiteX439" fmla="*/ 869530 w 2233975"/>
                  <a:gd name="connsiteY439" fmla="*/ 993619 h 4232279"/>
                  <a:gd name="connsiteX440" fmla="*/ 913110 w 2233975"/>
                  <a:gd name="connsiteY440" fmla="*/ 946819 h 4232279"/>
                  <a:gd name="connsiteX441" fmla="*/ 880425 w 2233975"/>
                  <a:gd name="connsiteY441" fmla="*/ 939618 h 4232279"/>
                  <a:gd name="connsiteX442" fmla="*/ 844108 w 2233975"/>
                  <a:gd name="connsiteY442" fmla="*/ 914418 h 4232279"/>
                  <a:gd name="connsiteX443" fmla="*/ 851372 w 2233975"/>
                  <a:gd name="connsiteY443" fmla="*/ 900017 h 4232279"/>
                  <a:gd name="connsiteX444" fmla="*/ 847739 w 2233975"/>
                  <a:gd name="connsiteY444" fmla="*/ 874817 h 4232279"/>
                  <a:gd name="connsiteX445" fmla="*/ 822318 w 2233975"/>
                  <a:gd name="connsiteY445" fmla="*/ 864018 h 4232279"/>
                  <a:gd name="connsiteX446" fmla="*/ 836845 w 2233975"/>
                  <a:gd name="connsiteY446" fmla="*/ 842417 h 4232279"/>
                  <a:gd name="connsiteX447" fmla="*/ 800528 w 2233975"/>
                  <a:gd name="connsiteY447" fmla="*/ 820816 h 4232279"/>
                  <a:gd name="connsiteX448" fmla="*/ 855003 w 2233975"/>
                  <a:gd name="connsiteY448" fmla="*/ 784816 h 4232279"/>
                  <a:gd name="connsiteX449" fmla="*/ 884057 w 2233975"/>
                  <a:gd name="connsiteY449" fmla="*/ 745215 h 4232279"/>
                  <a:gd name="connsiteX450" fmla="*/ 847739 w 2233975"/>
                  <a:gd name="connsiteY450" fmla="*/ 752415 h 4232279"/>
                  <a:gd name="connsiteX451" fmla="*/ 793264 w 2233975"/>
                  <a:gd name="connsiteY451" fmla="*/ 727214 h 4232279"/>
                  <a:gd name="connsiteX452" fmla="*/ 815054 w 2233975"/>
                  <a:gd name="connsiteY452" fmla="*/ 680414 h 4232279"/>
                  <a:gd name="connsiteX453" fmla="*/ 865898 w 2233975"/>
                  <a:gd name="connsiteY453" fmla="*/ 676814 h 4232279"/>
                  <a:gd name="connsiteX454" fmla="*/ 851372 w 2233975"/>
                  <a:gd name="connsiteY454" fmla="*/ 655213 h 4232279"/>
                  <a:gd name="connsiteX455" fmla="*/ 800528 w 2233975"/>
                  <a:gd name="connsiteY455" fmla="*/ 658813 h 4232279"/>
                  <a:gd name="connsiteX456" fmla="*/ 789632 w 2233975"/>
                  <a:gd name="connsiteY456" fmla="*/ 655213 h 4232279"/>
                  <a:gd name="connsiteX457" fmla="*/ 789632 w 2233975"/>
                  <a:gd name="connsiteY457" fmla="*/ 619212 h 4232279"/>
                  <a:gd name="connsiteX458" fmla="*/ 789632 w 2233975"/>
                  <a:gd name="connsiteY458" fmla="*/ 579611 h 4232279"/>
                  <a:gd name="connsiteX459" fmla="*/ 771474 w 2233975"/>
                  <a:gd name="connsiteY459" fmla="*/ 543611 h 4232279"/>
                  <a:gd name="connsiteX460" fmla="*/ 742421 w 2233975"/>
                  <a:gd name="connsiteY460" fmla="*/ 482410 h 4232279"/>
                  <a:gd name="connsiteX461" fmla="*/ 702472 w 2233975"/>
                  <a:gd name="connsiteY461" fmla="*/ 468009 h 4232279"/>
                  <a:gd name="connsiteX462" fmla="*/ 673418 w 2233975"/>
                  <a:gd name="connsiteY462" fmla="*/ 460810 h 4232279"/>
                  <a:gd name="connsiteX463" fmla="*/ 637101 w 2233975"/>
                  <a:gd name="connsiteY463" fmla="*/ 453609 h 4232279"/>
                  <a:gd name="connsiteX464" fmla="*/ 586257 w 2233975"/>
                  <a:gd name="connsiteY464" fmla="*/ 453609 h 4232279"/>
                  <a:gd name="connsiteX465" fmla="*/ 557203 w 2233975"/>
                  <a:gd name="connsiteY465" fmla="*/ 475210 h 4232279"/>
                  <a:gd name="connsiteX466" fmla="*/ 524519 w 2233975"/>
                  <a:gd name="connsiteY466" fmla="*/ 460810 h 4232279"/>
                  <a:gd name="connsiteX467" fmla="*/ 495464 w 2233975"/>
                  <a:gd name="connsiteY467" fmla="*/ 453609 h 4232279"/>
                  <a:gd name="connsiteX468" fmla="*/ 491833 w 2233975"/>
                  <a:gd name="connsiteY468" fmla="*/ 439209 h 4232279"/>
                  <a:gd name="connsiteX469" fmla="*/ 513623 w 2233975"/>
                  <a:gd name="connsiteY469" fmla="*/ 428409 h 4232279"/>
                  <a:gd name="connsiteX470" fmla="*/ 480937 w 2233975"/>
                  <a:gd name="connsiteY470" fmla="*/ 424809 h 4232279"/>
                  <a:gd name="connsiteX471" fmla="*/ 451884 w 2233975"/>
                  <a:gd name="connsiteY471" fmla="*/ 410409 h 4232279"/>
                  <a:gd name="connsiteX472" fmla="*/ 473674 w 2233975"/>
                  <a:gd name="connsiteY472" fmla="*/ 396008 h 4232279"/>
                  <a:gd name="connsiteX473" fmla="*/ 553572 w 2233975"/>
                  <a:gd name="connsiteY473" fmla="*/ 403208 h 4232279"/>
                  <a:gd name="connsiteX474" fmla="*/ 422830 w 2233975"/>
                  <a:gd name="connsiteY474" fmla="*/ 378007 h 4232279"/>
                  <a:gd name="connsiteX475" fmla="*/ 422830 w 2233975"/>
                  <a:gd name="connsiteY475" fmla="*/ 349207 h 4232279"/>
                  <a:gd name="connsiteX476" fmla="*/ 440988 w 2233975"/>
                  <a:gd name="connsiteY476" fmla="*/ 331207 h 4232279"/>
                  <a:gd name="connsiteX477" fmla="*/ 477306 w 2233975"/>
                  <a:gd name="connsiteY477" fmla="*/ 331207 h 4232279"/>
                  <a:gd name="connsiteX478" fmla="*/ 513623 w 2233975"/>
                  <a:gd name="connsiteY478" fmla="*/ 302406 h 4232279"/>
                  <a:gd name="connsiteX479" fmla="*/ 575362 w 2233975"/>
                  <a:gd name="connsiteY479" fmla="*/ 306006 h 4232279"/>
                  <a:gd name="connsiteX480" fmla="*/ 578994 w 2233975"/>
                  <a:gd name="connsiteY480" fmla="*/ 284405 h 4232279"/>
                  <a:gd name="connsiteX481" fmla="*/ 549940 w 2233975"/>
                  <a:gd name="connsiteY481" fmla="*/ 270005 h 4232279"/>
                  <a:gd name="connsiteX482" fmla="*/ 520886 w 2233975"/>
                  <a:gd name="connsiteY482" fmla="*/ 259206 h 4232279"/>
                  <a:gd name="connsiteX483" fmla="*/ 644364 w 2233975"/>
                  <a:gd name="connsiteY483" fmla="*/ 187204 h 4232279"/>
                  <a:gd name="connsiteX484" fmla="*/ 666154 w 2233975"/>
                  <a:gd name="connsiteY484" fmla="*/ 194405 h 4232279"/>
                  <a:gd name="connsiteX485" fmla="*/ 658892 w 2233975"/>
                  <a:gd name="connsiteY485" fmla="*/ 172804 h 4232279"/>
                  <a:gd name="connsiteX486" fmla="*/ 698839 w 2233975"/>
                  <a:gd name="connsiteY486" fmla="*/ 140404 h 4232279"/>
                  <a:gd name="connsiteX487" fmla="*/ 738788 w 2233975"/>
                  <a:gd name="connsiteY487" fmla="*/ 180004 h 4232279"/>
                  <a:gd name="connsiteX488" fmla="*/ 709735 w 2233975"/>
                  <a:gd name="connsiteY488" fmla="*/ 129603 h 4232279"/>
                  <a:gd name="connsiteX489" fmla="*/ 760579 w 2233975"/>
                  <a:gd name="connsiteY489" fmla="*/ 129603 h 4232279"/>
                  <a:gd name="connsiteX490" fmla="*/ 796896 w 2233975"/>
                  <a:gd name="connsiteY490" fmla="*/ 115203 h 4232279"/>
                  <a:gd name="connsiteX491" fmla="*/ 844108 w 2233975"/>
                  <a:gd name="connsiteY491" fmla="*/ 115203 h 4232279"/>
                  <a:gd name="connsiteX492" fmla="*/ 898583 w 2233975"/>
                  <a:gd name="connsiteY492" fmla="*/ 154804 h 4232279"/>
                  <a:gd name="connsiteX493" fmla="*/ 873161 w 2233975"/>
                  <a:gd name="connsiteY493" fmla="*/ 104402 h 4232279"/>
                  <a:gd name="connsiteX494" fmla="*/ 913110 w 2233975"/>
                  <a:gd name="connsiteY494" fmla="*/ 90002 h 4232279"/>
                  <a:gd name="connsiteX495" fmla="*/ 1018430 w 2233975"/>
                  <a:gd name="connsiteY495" fmla="*/ 151204 h 4232279"/>
                  <a:gd name="connsiteX496" fmla="*/ 916743 w 2233975"/>
                  <a:gd name="connsiteY496" fmla="*/ 75602 h 4232279"/>
                  <a:gd name="connsiteX497" fmla="*/ 1011167 w 2233975"/>
                  <a:gd name="connsiteY497" fmla="*/ 46802 h 4232279"/>
                  <a:gd name="connsiteX498" fmla="*/ 1058379 w 2233975"/>
                  <a:gd name="connsiteY498" fmla="*/ 32401 h 4232279"/>
                  <a:gd name="connsiteX499" fmla="*/ 1083801 w 2233975"/>
                  <a:gd name="connsiteY499" fmla="*/ 46802 h 4232279"/>
                  <a:gd name="connsiteX500" fmla="*/ 1185488 w 2233975"/>
                  <a:gd name="connsiteY500" fmla="*/ 7201 h 4232279"/>
                  <a:gd name="connsiteX501" fmla="*/ 1203647 w 2233975"/>
                  <a:gd name="connsiteY501" fmla="*/ 3601 h 4232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</a:cxnLst>
                <a:rect l="l" t="t" r="r" b="b"/>
                <a:pathLst>
                  <a:path w="2233975" h="4232279">
                    <a:moveTo>
                      <a:pt x="2233975" y="3094788"/>
                    </a:moveTo>
                    <a:lnTo>
                      <a:pt x="2233975" y="3258606"/>
                    </a:lnTo>
                    <a:lnTo>
                      <a:pt x="2218279" y="3235974"/>
                    </a:lnTo>
                    <a:lnTo>
                      <a:pt x="2212969" y="3209652"/>
                    </a:lnTo>
                    <a:lnTo>
                      <a:pt x="2212969" y="3157008"/>
                    </a:lnTo>
                    <a:lnTo>
                      <a:pt x="2228901" y="3099100"/>
                    </a:lnTo>
                    <a:close/>
                    <a:moveTo>
                      <a:pt x="499666" y="2355646"/>
                    </a:moveTo>
                    <a:lnTo>
                      <a:pt x="527296" y="2410424"/>
                    </a:lnTo>
                    <a:lnTo>
                      <a:pt x="423684" y="2396729"/>
                    </a:lnTo>
                    <a:close/>
                    <a:moveTo>
                      <a:pt x="148991" y="2320157"/>
                    </a:moveTo>
                    <a:lnTo>
                      <a:pt x="148991" y="2384036"/>
                    </a:lnTo>
                    <a:lnTo>
                      <a:pt x="123215" y="2460692"/>
                    </a:lnTo>
                    <a:lnTo>
                      <a:pt x="213432" y="2435140"/>
                    </a:lnTo>
                    <a:lnTo>
                      <a:pt x="226320" y="2460692"/>
                    </a:lnTo>
                    <a:lnTo>
                      <a:pt x="226320" y="2524571"/>
                    </a:lnTo>
                    <a:lnTo>
                      <a:pt x="264984" y="2614002"/>
                    </a:lnTo>
                    <a:lnTo>
                      <a:pt x="380977" y="2550122"/>
                    </a:lnTo>
                    <a:lnTo>
                      <a:pt x="432529" y="2524571"/>
                    </a:lnTo>
                    <a:lnTo>
                      <a:pt x="496970" y="2524571"/>
                    </a:lnTo>
                    <a:lnTo>
                      <a:pt x="548523" y="2550122"/>
                    </a:lnTo>
                    <a:lnTo>
                      <a:pt x="625852" y="2575675"/>
                    </a:lnTo>
                    <a:lnTo>
                      <a:pt x="690293" y="2575675"/>
                    </a:lnTo>
                    <a:lnTo>
                      <a:pt x="767621" y="2665105"/>
                    </a:lnTo>
                    <a:lnTo>
                      <a:pt x="844949" y="2665105"/>
                    </a:lnTo>
                    <a:lnTo>
                      <a:pt x="896502" y="2703433"/>
                    </a:lnTo>
                    <a:lnTo>
                      <a:pt x="935167" y="2767312"/>
                    </a:lnTo>
                    <a:lnTo>
                      <a:pt x="960942" y="2831191"/>
                    </a:lnTo>
                    <a:lnTo>
                      <a:pt x="1076935" y="2831191"/>
                    </a:lnTo>
                    <a:lnTo>
                      <a:pt x="1115600" y="2882295"/>
                    </a:lnTo>
                    <a:lnTo>
                      <a:pt x="1218705" y="2933399"/>
                    </a:lnTo>
                    <a:lnTo>
                      <a:pt x="1257369" y="3022829"/>
                    </a:lnTo>
                    <a:lnTo>
                      <a:pt x="1167153" y="3099485"/>
                    </a:lnTo>
                    <a:lnTo>
                      <a:pt x="1128488" y="3188915"/>
                    </a:lnTo>
                    <a:lnTo>
                      <a:pt x="1128488" y="3316675"/>
                    </a:lnTo>
                    <a:lnTo>
                      <a:pt x="1076935" y="3342226"/>
                    </a:lnTo>
                    <a:lnTo>
                      <a:pt x="999607" y="3355001"/>
                    </a:lnTo>
                    <a:cubicBezTo>
                      <a:pt x="988344" y="3381052"/>
                      <a:pt x="962801" y="3383507"/>
                      <a:pt x="951538" y="3409558"/>
                    </a:cubicBezTo>
                    <a:cubicBezTo>
                      <a:pt x="928452" y="3438314"/>
                      <a:pt x="922665" y="3558553"/>
                      <a:pt x="889652" y="3593600"/>
                    </a:cubicBezTo>
                    <a:cubicBezTo>
                      <a:pt x="862676" y="3628992"/>
                      <a:pt x="793339" y="3612821"/>
                      <a:pt x="770640" y="3617194"/>
                    </a:cubicBezTo>
                    <a:cubicBezTo>
                      <a:pt x="746044" y="3631351"/>
                      <a:pt x="786199" y="3665516"/>
                      <a:pt x="775400" y="3687979"/>
                    </a:cubicBezTo>
                    <a:cubicBezTo>
                      <a:pt x="765086" y="3702137"/>
                      <a:pt x="739697" y="3715507"/>
                      <a:pt x="723035" y="3725731"/>
                    </a:cubicBezTo>
                    <a:cubicBezTo>
                      <a:pt x="706374" y="3735955"/>
                      <a:pt x="692886" y="3743035"/>
                      <a:pt x="675431" y="3749327"/>
                    </a:cubicBezTo>
                    <a:cubicBezTo>
                      <a:pt x="657975" y="3755619"/>
                      <a:pt x="675431" y="3820899"/>
                      <a:pt x="661149" y="3829550"/>
                    </a:cubicBezTo>
                    <a:cubicBezTo>
                      <a:pt x="646867" y="3838201"/>
                      <a:pt x="601642" y="3798090"/>
                      <a:pt x="589742" y="3801236"/>
                    </a:cubicBezTo>
                    <a:cubicBezTo>
                      <a:pt x="577841" y="3804382"/>
                      <a:pt x="629412" y="3812247"/>
                      <a:pt x="632585" y="3829550"/>
                    </a:cubicBezTo>
                    <a:cubicBezTo>
                      <a:pt x="635759" y="3846854"/>
                      <a:pt x="597676" y="3867302"/>
                      <a:pt x="589742" y="3886178"/>
                    </a:cubicBezTo>
                    <a:cubicBezTo>
                      <a:pt x="581807" y="3905055"/>
                      <a:pt x="556419" y="3922357"/>
                      <a:pt x="556419" y="3938087"/>
                    </a:cubicBezTo>
                    <a:cubicBezTo>
                      <a:pt x="556419" y="3953818"/>
                      <a:pt x="600056" y="3952245"/>
                      <a:pt x="589742" y="3980558"/>
                    </a:cubicBezTo>
                    <a:cubicBezTo>
                      <a:pt x="578634" y="4018310"/>
                      <a:pt x="515644" y="4071352"/>
                      <a:pt x="523095" y="4112691"/>
                    </a:cubicBezTo>
                    <a:cubicBezTo>
                      <a:pt x="526578" y="4165828"/>
                      <a:pt x="628582" y="4196693"/>
                      <a:pt x="629686" y="4219157"/>
                    </a:cubicBezTo>
                    <a:lnTo>
                      <a:pt x="614589" y="4215703"/>
                    </a:lnTo>
                    <a:cubicBezTo>
                      <a:pt x="577744" y="4206534"/>
                      <a:pt x="540899" y="4239835"/>
                      <a:pt x="504054" y="4230666"/>
                    </a:cubicBezTo>
                    <a:lnTo>
                      <a:pt x="419642" y="4172656"/>
                    </a:lnTo>
                    <a:lnTo>
                      <a:pt x="355201" y="4108777"/>
                    </a:lnTo>
                    <a:lnTo>
                      <a:pt x="342313" y="4070449"/>
                    </a:lnTo>
                    <a:lnTo>
                      <a:pt x="342313" y="4032122"/>
                    </a:lnTo>
                    <a:lnTo>
                      <a:pt x="355201" y="3993794"/>
                    </a:lnTo>
                    <a:lnTo>
                      <a:pt x="368089" y="3981019"/>
                    </a:lnTo>
                    <a:lnTo>
                      <a:pt x="342313" y="3981019"/>
                    </a:lnTo>
                    <a:lnTo>
                      <a:pt x="342313" y="3942691"/>
                    </a:lnTo>
                    <a:lnTo>
                      <a:pt x="380977" y="3904364"/>
                    </a:lnTo>
                    <a:lnTo>
                      <a:pt x="380977" y="3853260"/>
                    </a:lnTo>
                    <a:lnTo>
                      <a:pt x="380977" y="3840485"/>
                    </a:lnTo>
                    <a:lnTo>
                      <a:pt x="380977" y="3763829"/>
                    </a:lnTo>
                    <a:lnTo>
                      <a:pt x="406754" y="3725502"/>
                    </a:lnTo>
                    <a:lnTo>
                      <a:pt x="380977" y="3687174"/>
                    </a:lnTo>
                    <a:lnTo>
                      <a:pt x="458306" y="3572191"/>
                    </a:lnTo>
                    <a:lnTo>
                      <a:pt x="458306" y="3482760"/>
                    </a:lnTo>
                    <a:lnTo>
                      <a:pt x="458306" y="3278347"/>
                    </a:lnTo>
                    <a:lnTo>
                      <a:pt x="458306" y="3227243"/>
                    </a:lnTo>
                    <a:lnTo>
                      <a:pt x="445417" y="3201692"/>
                    </a:lnTo>
                    <a:lnTo>
                      <a:pt x="380977" y="3150588"/>
                    </a:lnTo>
                    <a:lnTo>
                      <a:pt x="316536" y="3099485"/>
                    </a:lnTo>
                    <a:lnTo>
                      <a:pt x="329425" y="3061157"/>
                    </a:lnTo>
                    <a:lnTo>
                      <a:pt x="290761" y="2984502"/>
                    </a:lnTo>
                    <a:lnTo>
                      <a:pt x="252096" y="2946174"/>
                    </a:lnTo>
                    <a:lnTo>
                      <a:pt x="226320" y="2907846"/>
                    </a:lnTo>
                    <a:lnTo>
                      <a:pt x="264984" y="2882295"/>
                    </a:lnTo>
                    <a:lnTo>
                      <a:pt x="264984" y="2831191"/>
                    </a:lnTo>
                    <a:lnTo>
                      <a:pt x="264984" y="2767312"/>
                    </a:lnTo>
                    <a:lnTo>
                      <a:pt x="329425" y="2754537"/>
                    </a:lnTo>
                    <a:lnTo>
                      <a:pt x="329425" y="2716209"/>
                    </a:lnTo>
                    <a:lnTo>
                      <a:pt x="329425" y="2614002"/>
                    </a:lnTo>
                    <a:lnTo>
                      <a:pt x="264984" y="2652329"/>
                    </a:lnTo>
                    <a:lnTo>
                      <a:pt x="161880" y="2601226"/>
                    </a:lnTo>
                    <a:lnTo>
                      <a:pt x="136103" y="2524571"/>
                    </a:lnTo>
                    <a:lnTo>
                      <a:pt x="123215" y="2511796"/>
                    </a:lnTo>
                    <a:lnTo>
                      <a:pt x="58775" y="2499019"/>
                    </a:lnTo>
                    <a:lnTo>
                      <a:pt x="0" y="2464062"/>
                    </a:lnTo>
                    <a:lnTo>
                      <a:pt x="0" y="2381696"/>
                    </a:lnTo>
                    <a:close/>
                    <a:moveTo>
                      <a:pt x="216464" y="2300868"/>
                    </a:moveTo>
                    <a:lnTo>
                      <a:pt x="340797" y="2307716"/>
                    </a:lnTo>
                    <a:lnTo>
                      <a:pt x="409871" y="2341951"/>
                    </a:lnTo>
                    <a:lnTo>
                      <a:pt x="402963" y="2362492"/>
                    </a:lnTo>
                    <a:lnTo>
                      <a:pt x="340797" y="2362492"/>
                    </a:lnTo>
                    <a:lnTo>
                      <a:pt x="299353" y="2328257"/>
                    </a:lnTo>
                    <a:close/>
                    <a:moveTo>
                      <a:pt x="2171104" y="1249935"/>
                    </a:moveTo>
                    <a:lnTo>
                      <a:pt x="2195123" y="1261839"/>
                    </a:lnTo>
                    <a:lnTo>
                      <a:pt x="2200537" y="1271501"/>
                    </a:lnTo>
                    <a:lnTo>
                      <a:pt x="2201128" y="1279696"/>
                    </a:lnTo>
                    <a:lnTo>
                      <a:pt x="2201128" y="1315411"/>
                    </a:lnTo>
                    <a:lnTo>
                      <a:pt x="2206835" y="1322011"/>
                    </a:lnTo>
                    <a:lnTo>
                      <a:pt x="2159095" y="1339221"/>
                    </a:lnTo>
                    <a:lnTo>
                      <a:pt x="2177109" y="1386839"/>
                    </a:lnTo>
                    <a:lnTo>
                      <a:pt x="2233975" y="1366340"/>
                    </a:lnTo>
                    <a:lnTo>
                      <a:pt x="2233975" y="1826878"/>
                    </a:lnTo>
                    <a:lnTo>
                      <a:pt x="2219141" y="1821363"/>
                    </a:lnTo>
                    <a:lnTo>
                      <a:pt x="2195123" y="1791601"/>
                    </a:lnTo>
                    <a:lnTo>
                      <a:pt x="2171104" y="1749935"/>
                    </a:lnTo>
                    <a:lnTo>
                      <a:pt x="2147086" y="1732078"/>
                    </a:lnTo>
                    <a:lnTo>
                      <a:pt x="2105052" y="1761840"/>
                    </a:lnTo>
                    <a:lnTo>
                      <a:pt x="2039000" y="1743982"/>
                    </a:lnTo>
                    <a:lnTo>
                      <a:pt x="2026992" y="1791601"/>
                    </a:lnTo>
                    <a:lnTo>
                      <a:pt x="2002973" y="1827316"/>
                    </a:lnTo>
                    <a:lnTo>
                      <a:pt x="1978954" y="1868983"/>
                    </a:lnTo>
                    <a:lnTo>
                      <a:pt x="1942926" y="1922554"/>
                    </a:lnTo>
                    <a:lnTo>
                      <a:pt x="1864865" y="1934459"/>
                    </a:lnTo>
                    <a:lnTo>
                      <a:pt x="1864865" y="1974089"/>
                    </a:lnTo>
                    <a:lnTo>
                      <a:pt x="1889016" y="1967249"/>
                    </a:lnTo>
                    <a:lnTo>
                      <a:pt x="1926191" y="1977777"/>
                    </a:lnTo>
                    <a:lnTo>
                      <a:pt x="1984609" y="1956720"/>
                    </a:lnTo>
                    <a:lnTo>
                      <a:pt x="2027094" y="1946191"/>
                    </a:lnTo>
                    <a:lnTo>
                      <a:pt x="2085512" y="1935662"/>
                    </a:lnTo>
                    <a:lnTo>
                      <a:pt x="2127997" y="1935662"/>
                    </a:lnTo>
                    <a:lnTo>
                      <a:pt x="2170483" y="1919868"/>
                    </a:lnTo>
                    <a:lnTo>
                      <a:pt x="2191726" y="1940926"/>
                    </a:lnTo>
                    <a:lnTo>
                      <a:pt x="2207658" y="1951455"/>
                    </a:lnTo>
                    <a:lnTo>
                      <a:pt x="2223590" y="1988306"/>
                    </a:lnTo>
                    <a:lnTo>
                      <a:pt x="2207658" y="2025157"/>
                    </a:lnTo>
                    <a:lnTo>
                      <a:pt x="2233975" y="2041463"/>
                    </a:lnTo>
                    <a:lnTo>
                      <a:pt x="2233975" y="2947712"/>
                    </a:lnTo>
                    <a:lnTo>
                      <a:pt x="2165172" y="2841143"/>
                    </a:lnTo>
                    <a:lnTo>
                      <a:pt x="2149240" y="2825350"/>
                    </a:lnTo>
                    <a:lnTo>
                      <a:pt x="2175794" y="2746383"/>
                    </a:lnTo>
                    <a:lnTo>
                      <a:pt x="2149240" y="2725325"/>
                    </a:lnTo>
                    <a:lnTo>
                      <a:pt x="2138619" y="2709532"/>
                    </a:lnTo>
                    <a:lnTo>
                      <a:pt x="2101444" y="2709532"/>
                    </a:lnTo>
                    <a:lnTo>
                      <a:pt x="2069579" y="2677946"/>
                    </a:lnTo>
                    <a:lnTo>
                      <a:pt x="2043026" y="2656888"/>
                    </a:lnTo>
                    <a:lnTo>
                      <a:pt x="1947434" y="2709532"/>
                    </a:lnTo>
                    <a:lnTo>
                      <a:pt x="1915570" y="2693738"/>
                    </a:lnTo>
                    <a:lnTo>
                      <a:pt x="1835909" y="2714796"/>
                    </a:lnTo>
                    <a:lnTo>
                      <a:pt x="1793425" y="2714796"/>
                    </a:lnTo>
                    <a:lnTo>
                      <a:pt x="1729696" y="2662153"/>
                    </a:lnTo>
                    <a:lnTo>
                      <a:pt x="1697832" y="2651624"/>
                    </a:lnTo>
                    <a:lnTo>
                      <a:pt x="1676589" y="2635830"/>
                    </a:lnTo>
                    <a:lnTo>
                      <a:pt x="1692521" y="2604244"/>
                    </a:lnTo>
                    <a:lnTo>
                      <a:pt x="1644725" y="2556864"/>
                    </a:lnTo>
                    <a:lnTo>
                      <a:pt x="1612861" y="2498955"/>
                    </a:lnTo>
                    <a:lnTo>
                      <a:pt x="1612861" y="2477898"/>
                    </a:lnTo>
                    <a:lnTo>
                      <a:pt x="1628793" y="2419989"/>
                    </a:lnTo>
                    <a:lnTo>
                      <a:pt x="1602240" y="2351551"/>
                    </a:lnTo>
                    <a:lnTo>
                      <a:pt x="1692521" y="2156768"/>
                    </a:lnTo>
                    <a:lnTo>
                      <a:pt x="1729696" y="2156768"/>
                    </a:lnTo>
                    <a:lnTo>
                      <a:pt x="1766871" y="2130445"/>
                    </a:lnTo>
                    <a:lnTo>
                      <a:pt x="1766871" y="2093594"/>
                    </a:lnTo>
                    <a:lnTo>
                      <a:pt x="1761560" y="2051480"/>
                    </a:lnTo>
                    <a:lnTo>
                      <a:pt x="1804046" y="2019893"/>
                    </a:lnTo>
                    <a:lnTo>
                      <a:pt x="1835909" y="2004100"/>
                    </a:lnTo>
                    <a:lnTo>
                      <a:pt x="1843547" y="1991482"/>
                    </a:lnTo>
                    <a:lnTo>
                      <a:pt x="1834841" y="1988030"/>
                    </a:lnTo>
                    <a:lnTo>
                      <a:pt x="1810822" y="1934459"/>
                    </a:lnTo>
                    <a:lnTo>
                      <a:pt x="1774794" y="1934459"/>
                    </a:lnTo>
                    <a:lnTo>
                      <a:pt x="1786803" y="1898744"/>
                    </a:lnTo>
                    <a:lnTo>
                      <a:pt x="1744771" y="1886839"/>
                    </a:lnTo>
                    <a:lnTo>
                      <a:pt x="1786803" y="1857078"/>
                    </a:lnTo>
                    <a:lnTo>
                      <a:pt x="1762786" y="1749935"/>
                    </a:lnTo>
                    <a:lnTo>
                      <a:pt x="1792809" y="1726125"/>
                    </a:lnTo>
                    <a:lnTo>
                      <a:pt x="1924912" y="1755887"/>
                    </a:lnTo>
                    <a:lnTo>
                      <a:pt x="1936921" y="1720173"/>
                    </a:lnTo>
                    <a:lnTo>
                      <a:pt x="1936921" y="1672554"/>
                    </a:lnTo>
                    <a:lnTo>
                      <a:pt x="1918907" y="1636839"/>
                    </a:lnTo>
                    <a:lnTo>
                      <a:pt x="1930916" y="1624934"/>
                    </a:lnTo>
                    <a:lnTo>
                      <a:pt x="1888883" y="1624934"/>
                    </a:lnTo>
                    <a:lnTo>
                      <a:pt x="1876874" y="1607078"/>
                    </a:lnTo>
                    <a:lnTo>
                      <a:pt x="1876874" y="1583268"/>
                    </a:lnTo>
                    <a:lnTo>
                      <a:pt x="1936921" y="1595173"/>
                    </a:lnTo>
                    <a:lnTo>
                      <a:pt x="1906897" y="1559458"/>
                    </a:lnTo>
                    <a:lnTo>
                      <a:pt x="1978954" y="1559458"/>
                    </a:lnTo>
                    <a:lnTo>
                      <a:pt x="2032996" y="1464220"/>
                    </a:lnTo>
                    <a:lnTo>
                      <a:pt x="2123067" y="1404697"/>
                    </a:lnTo>
                    <a:lnTo>
                      <a:pt x="2135076" y="1339221"/>
                    </a:lnTo>
                    <a:lnTo>
                      <a:pt x="2135076" y="1285648"/>
                    </a:lnTo>
                    <a:close/>
                    <a:moveTo>
                      <a:pt x="1894599" y="1201544"/>
                    </a:moveTo>
                    <a:lnTo>
                      <a:pt x="1900604" y="1237259"/>
                    </a:lnTo>
                    <a:lnTo>
                      <a:pt x="1948641" y="1255116"/>
                    </a:lnTo>
                    <a:lnTo>
                      <a:pt x="1900604" y="1302735"/>
                    </a:lnTo>
                    <a:lnTo>
                      <a:pt x="1960650" y="1350353"/>
                    </a:lnTo>
                    <a:lnTo>
                      <a:pt x="1966656" y="1433687"/>
                    </a:lnTo>
                    <a:lnTo>
                      <a:pt x="1990673" y="1439639"/>
                    </a:lnTo>
                    <a:lnTo>
                      <a:pt x="2026702" y="1463449"/>
                    </a:lnTo>
                    <a:lnTo>
                      <a:pt x="1996679" y="1522973"/>
                    </a:lnTo>
                    <a:lnTo>
                      <a:pt x="1930627" y="1511069"/>
                    </a:lnTo>
                    <a:lnTo>
                      <a:pt x="1858570" y="1570592"/>
                    </a:lnTo>
                    <a:lnTo>
                      <a:pt x="1888595" y="1499164"/>
                    </a:lnTo>
                    <a:lnTo>
                      <a:pt x="1852566" y="1487259"/>
                    </a:lnTo>
                    <a:lnTo>
                      <a:pt x="1882589" y="1463449"/>
                    </a:lnTo>
                    <a:lnTo>
                      <a:pt x="1882589" y="1427734"/>
                    </a:lnTo>
                    <a:lnTo>
                      <a:pt x="1912612" y="1421783"/>
                    </a:lnTo>
                    <a:lnTo>
                      <a:pt x="1900604" y="1380116"/>
                    </a:lnTo>
                    <a:lnTo>
                      <a:pt x="1864576" y="1380116"/>
                    </a:lnTo>
                    <a:lnTo>
                      <a:pt x="1852566" y="1415830"/>
                    </a:lnTo>
                    <a:lnTo>
                      <a:pt x="1846561" y="1469402"/>
                    </a:lnTo>
                    <a:lnTo>
                      <a:pt x="1804528" y="1505116"/>
                    </a:lnTo>
                    <a:lnTo>
                      <a:pt x="1744482" y="1493211"/>
                    </a:lnTo>
                    <a:lnTo>
                      <a:pt x="1738477" y="1469402"/>
                    </a:lnTo>
                    <a:lnTo>
                      <a:pt x="1768501" y="1445592"/>
                    </a:lnTo>
                    <a:lnTo>
                      <a:pt x="1744482" y="1409878"/>
                    </a:lnTo>
                    <a:lnTo>
                      <a:pt x="1828547" y="1338450"/>
                    </a:lnTo>
                    <a:lnTo>
                      <a:pt x="1846561" y="1356306"/>
                    </a:lnTo>
                    <a:lnTo>
                      <a:pt x="1852566" y="1284877"/>
                    </a:lnTo>
                    <a:lnTo>
                      <a:pt x="1822543" y="1237259"/>
                    </a:lnTo>
                    <a:lnTo>
                      <a:pt x="1858570" y="1213449"/>
                    </a:lnTo>
                    <a:lnTo>
                      <a:pt x="1858570" y="1237259"/>
                    </a:lnTo>
                    <a:close/>
                    <a:moveTo>
                      <a:pt x="2233975" y="838366"/>
                    </a:moveTo>
                    <a:lnTo>
                      <a:pt x="2233975" y="1353399"/>
                    </a:lnTo>
                    <a:lnTo>
                      <a:pt x="2206835" y="1322011"/>
                    </a:lnTo>
                    <a:lnTo>
                      <a:pt x="2225147" y="1315411"/>
                    </a:lnTo>
                    <a:lnTo>
                      <a:pt x="2200537" y="1271501"/>
                    </a:lnTo>
                    <a:lnTo>
                      <a:pt x="2195123" y="1196363"/>
                    </a:lnTo>
                    <a:lnTo>
                      <a:pt x="2111057" y="1261839"/>
                    </a:lnTo>
                    <a:lnTo>
                      <a:pt x="2051010" y="1220172"/>
                    </a:lnTo>
                    <a:lnTo>
                      <a:pt x="2063019" y="1166600"/>
                    </a:lnTo>
                    <a:lnTo>
                      <a:pt x="2063019" y="1077316"/>
                    </a:lnTo>
                    <a:lnTo>
                      <a:pt x="2069025" y="1047553"/>
                    </a:lnTo>
                    <a:lnTo>
                      <a:pt x="2099048" y="982076"/>
                    </a:lnTo>
                    <a:lnTo>
                      <a:pt x="2147086" y="988029"/>
                    </a:lnTo>
                    <a:lnTo>
                      <a:pt x="2231151" y="892790"/>
                    </a:lnTo>
                    <a:lnTo>
                      <a:pt x="2225147" y="845172"/>
                    </a:lnTo>
                    <a:close/>
                    <a:moveTo>
                      <a:pt x="1494183" y="824417"/>
                    </a:moveTo>
                    <a:lnTo>
                      <a:pt x="1537763" y="849617"/>
                    </a:lnTo>
                    <a:lnTo>
                      <a:pt x="1523236" y="878418"/>
                    </a:lnTo>
                    <a:lnTo>
                      <a:pt x="1545027" y="874817"/>
                    </a:lnTo>
                    <a:lnTo>
                      <a:pt x="1552290" y="853217"/>
                    </a:lnTo>
                    <a:lnTo>
                      <a:pt x="1577712" y="853217"/>
                    </a:lnTo>
                    <a:lnTo>
                      <a:pt x="1614029" y="853217"/>
                    </a:lnTo>
                    <a:lnTo>
                      <a:pt x="1614029" y="846016"/>
                    </a:lnTo>
                    <a:lnTo>
                      <a:pt x="1635820" y="824417"/>
                    </a:lnTo>
                    <a:lnTo>
                      <a:pt x="1683031" y="842417"/>
                    </a:lnTo>
                    <a:lnTo>
                      <a:pt x="1683031" y="864018"/>
                    </a:lnTo>
                    <a:lnTo>
                      <a:pt x="1679400" y="878418"/>
                    </a:lnTo>
                    <a:lnTo>
                      <a:pt x="1708453" y="896418"/>
                    </a:lnTo>
                    <a:lnTo>
                      <a:pt x="1708453" y="914418"/>
                    </a:lnTo>
                    <a:lnTo>
                      <a:pt x="1701189" y="936019"/>
                    </a:lnTo>
                    <a:lnTo>
                      <a:pt x="1657609" y="975619"/>
                    </a:lnTo>
                    <a:lnTo>
                      <a:pt x="1628556" y="993619"/>
                    </a:lnTo>
                    <a:lnTo>
                      <a:pt x="1592238" y="1008020"/>
                    </a:lnTo>
                    <a:lnTo>
                      <a:pt x="1526869" y="986420"/>
                    </a:lnTo>
                    <a:lnTo>
                      <a:pt x="1465129" y="943219"/>
                    </a:lnTo>
                    <a:lnTo>
                      <a:pt x="1479656" y="928818"/>
                    </a:lnTo>
                    <a:lnTo>
                      <a:pt x="1501447" y="925218"/>
                    </a:lnTo>
                    <a:lnTo>
                      <a:pt x="1501447" y="900017"/>
                    </a:lnTo>
                    <a:lnTo>
                      <a:pt x="1476025" y="903618"/>
                    </a:lnTo>
                    <a:lnTo>
                      <a:pt x="1454234" y="892818"/>
                    </a:lnTo>
                    <a:lnTo>
                      <a:pt x="1472393" y="856817"/>
                    </a:lnTo>
                    <a:lnTo>
                      <a:pt x="1483287" y="838817"/>
                    </a:lnTo>
                    <a:close/>
                    <a:moveTo>
                      <a:pt x="2233975" y="769273"/>
                    </a:moveTo>
                    <a:lnTo>
                      <a:pt x="2233975" y="792300"/>
                    </a:lnTo>
                    <a:lnTo>
                      <a:pt x="2207132" y="785648"/>
                    </a:lnTo>
                    <a:close/>
                    <a:moveTo>
                      <a:pt x="355201" y="58831"/>
                    </a:moveTo>
                    <a:lnTo>
                      <a:pt x="419642" y="71607"/>
                    </a:lnTo>
                    <a:lnTo>
                      <a:pt x="471194" y="71607"/>
                    </a:lnTo>
                    <a:lnTo>
                      <a:pt x="574299" y="71607"/>
                    </a:lnTo>
                    <a:lnTo>
                      <a:pt x="638740" y="97158"/>
                    </a:lnTo>
                    <a:lnTo>
                      <a:pt x="703180" y="109934"/>
                    </a:lnTo>
                    <a:lnTo>
                      <a:pt x="471194" y="276020"/>
                    </a:lnTo>
                    <a:lnTo>
                      <a:pt x="406754" y="301572"/>
                    </a:lnTo>
                    <a:lnTo>
                      <a:pt x="380977" y="378227"/>
                    </a:lnTo>
                    <a:lnTo>
                      <a:pt x="355201" y="378227"/>
                    </a:lnTo>
                    <a:lnTo>
                      <a:pt x="303649" y="403778"/>
                    </a:lnTo>
                    <a:lnTo>
                      <a:pt x="368089" y="429331"/>
                    </a:lnTo>
                    <a:lnTo>
                      <a:pt x="252096" y="454882"/>
                    </a:lnTo>
                    <a:lnTo>
                      <a:pt x="316536" y="505986"/>
                    </a:lnTo>
                    <a:lnTo>
                      <a:pt x="264984" y="518761"/>
                    </a:lnTo>
                    <a:lnTo>
                      <a:pt x="123215" y="531538"/>
                    </a:lnTo>
                    <a:lnTo>
                      <a:pt x="342313" y="557089"/>
                    </a:lnTo>
                    <a:lnTo>
                      <a:pt x="406754" y="620968"/>
                    </a:lnTo>
                    <a:lnTo>
                      <a:pt x="522747" y="646521"/>
                    </a:lnTo>
                    <a:lnTo>
                      <a:pt x="561410" y="774280"/>
                    </a:lnTo>
                    <a:lnTo>
                      <a:pt x="716068" y="838158"/>
                    </a:lnTo>
                    <a:lnTo>
                      <a:pt x="638740" y="902037"/>
                    </a:lnTo>
                    <a:lnTo>
                      <a:pt x="638740" y="953141"/>
                    </a:lnTo>
                    <a:lnTo>
                      <a:pt x="600075" y="914813"/>
                    </a:lnTo>
                    <a:lnTo>
                      <a:pt x="587187" y="889262"/>
                    </a:lnTo>
                    <a:lnTo>
                      <a:pt x="548523" y="914813"/>
                    </a:lnTo>
                    <a:lnTo>
                      <a:pt x="651628" y="991469"/>
                    </a:lnTo>
                    <a:lnTo>
                      <a:pt x="600075" y="1068124"/>
                    </a:lnTo>
                    <a:lnTo>
                      <a:pt x="535635" y="1017020"/>
                    </a:lnTo>
                    <a:lnTo>
                      <a:pt x="587187" y="1068124"/>
                    </a:lnTo>
                    <a:lnTo>
                      <a:pt x="522747" y="1106452"/>
                    </a:lnTo>
                    <a:lnTo>
                      <a:pt x="499118" y="1087288"/>
                    </a:lnTo>
                    <a:lnTo>
                      <a:pt x="496970" y="1080899"/>
                    </a:lnTo>
                    <a:lnTo>
                      <a:pt x="475488" y="1068123"/>
                    </a:lnTo>
                    <a:lnTo>
                      <a:pt x="380977" y="991469"/>
                    </a:lnTo>
                    <a:lnTo>
                      <a:pt x="342313" y="965917"/>
                    </a:lnTo>
                    <a:lnTo>
                      <a:pt x="380977" y="863709"/>
                    </a:lnTo>
                    <a:lnTo>
                      <a:pt x="406754" y="812606"/>
                    </a:lnTo>
                    <a:lnTo>
                      <a:pt x="380977" y="774280"/>
                    </a:lnTo>
                    <a:lnTo>
                      <a:pt x="316536" y="735951"/>
                    </a:lnTo>
                    <a:lnTo>
                      <a:pt x="290761" y="761503"/>
                    </a:lnTo>
                    <a:lnTo>
                      <a:pt x="290761" y="812606"/>
                    </a:lnTo>
                    <a:lnTo>
                      <a:pt x="226320" y="850934"/>
                    </a:lnTo>
                    <a:lnTo>
                      <a:pt x="226320" y="863709"/>
                    </a:lnTo>
                    <a:lnTo>
                      <a:pt x="277873" y="953141"/>
                    </a:lnTo>
                    <a:lnTo>
                      <a:pt x="264984" y="1017020"/>
                    </a:lnTo>
                    <a:lnTo>
                      <a:pt x="213432" y="991469"/>
                    </a:lnTo>
                    <a:lnTo>
                      <a:pt x="174768" y="1029796"/>
                    </a:lnTo>
                    <a:lnTo>
                      <a:pt x="123215" y="978692"/>
                    </a:lnTo>
                    <a:lnTo>
                      <a:pt x="58775" y="1029796"/>
                    </a:lnTo>
                    <a:lnTo>
                      <a:pt x="20110" y="1144778"/>
                    </a:lnTo>
                    <a:lnTo>
                      <a:pt x="7222" y="1234210"/>
                    </a:lnTo>
                    <a:lnTo>
                      <a:pt x="84550" y="1272537"/>
                    </a:lnTo>
                    <a:lnTo>
                      <a:pt x="200543" y="1349193"/>
                    </a:lnTo>
                    <a:lnTo>
                      <a:pt x="290761" y="1476951"/>
                    </a:lnTo>
                    <a:lnTo>
                      <a:pt x="316536" y="1489727"/>
                    </a:lnTo>
                    <a:lnTo>
                      <a:pt x="277873" y="1361968"/>
                    </a:lnTo>
                    <a:lnTo>
                      <a:pt x="368089" y="1298089"/>
                    </a:lnTo>
                    <a:lnTo>
                      <a:pt x="355201" y="1259761"/>
                    </a:lnTo>
                    <a:lnTo>
                      <a:pt x="290761" y="1246986"/>
                    </a:lnTo>
                    <a:lnTo>
                      <a:pt x="303649" y="1157554"/>
                    </a:lnTo>
                    <a:lnTo>
                      <a:pt x="316536" y="1144778"/>
                    </a:lnTo>
                    <a:lnTo>
                      <a:pt x="303649" y="1106452"/>
                    </a:lnTo>
                    <a:lnTo>
                      <a:pt x="303649" y="1042571"/>
                    </a:lnTo>
                    <a:lnTo>
                      <a:pt x="329425" y="1017020"/>
                    </a:lnTo>
                    <a:lnTo>
                      <a:pt x="432529" y="1042571"/>
                    </a:lnTo>
                    <a:lnTo>
                      <a:pt x="475488" y="1068123"/>
                    </a:lnTo>
                    <a:lnTo>
                      <a:pt x="499118" y="1087288"/>
                    </a:lnTo>
                    <a:lnTo>
                      <a:pt x="509859" y="1119227"/>
                    </a:lnTo>
                    <a:lnTo>
                      <a:pt x="522747" y="1208658"/>
                    </a:lnTo>
                    <a:lnTo>
                      <a:pt x="612963" y="1157554"/>
                    </a:lnTo>
                    <a:lnTo>
                      <a:pt x="677403" y="1259761"/>
                    </a:lnTo>
                    <a:lnTo>
                      <a:pt x="677403" y="1323640"/>
                    </a:lnTo>
                    <a:lnTo>
                      <a:pt x="703180" y="1349193"/>
                    </a:lnTo>
                    <a:lnTo>
                      <a:pt x="716068" y="1349193"/>
                    </a:lnTo>
                    <a:lnTo>
                      <a:pt x="767621" y="1400296"/>
                    </a:lnTo>
                    <a:lnTo>
                      <a:pt x="793397" y="1400296"/>
                    </a:lnTo>
                    <a:lnTo>
                      <a:pt x="806286" y="1413072"/>
                    </a:lnTo>
                    <a:lnTo>
                      <a:pt x="806286" y="1489727"/>
                    </a:lnTo>
                    <a:lnTo>
                      <a:pt x="793397" y="1528055"/>
                    </a:lnTo>
                    <a:lnTo>
                      <a:pt x="870726" y="1630262"/>
                    </a:lnTo>
                    <a:lnTo>
                      <a:pt x="832061" y="1668589"/>
                    </a:lnTo>
                    <a:lnTo>
                      <a:pt x="806286" y="1655813"/>
                    </a:lnTo>
                    <a:lnTo>
                      <a:pt x="780509" y="1643037"/>
                    </a:lnTo>
                    <a:lnTo>
                      <a:pt x="716068" y="1643037"/>
                    </a:lnTo>
                    <a:lnTo>
                      <a:pt x="716068" y="1668589"/>
                    </a:lnTo>
                    <a:lnTo>
                      <a:pt x="716068" y="1706916"/>
                    </a:lnTo>
                    <a:lnTo>
                      <a:pt x="600075" y="1783571"/>
                    </a:lnTo>
                    <a:lnTo>
                      <a:pt x="574299" y="1783571"/>
                    </a:lnTo>
                    <a:lnTo>
                      <a:pt x="612963" y="1732468"/>
                    </a:lnTo>
                    <a:lnTo>
                      <a:pt x="522747" y="1758020"/>
                    </a:lnTo>
                    <a:lnTo>
                      <a:pt x="509859" y="1847450"/>
                    </a:lnTo>
                    <a:lnTo>
                      <a:pt x="471194" y="1847450"/>
                    </a:lnTo>
                    <a:lnTo>
                      <a:pt x="458306" y="1847450"/>
                    </a:lnTo>
                    <a:lnTo>
                      <a:pt x="406754" y="1936882"/>
                    </a:lnTo>
                    <a:lnTo>
                      <a:pt x="303649" y="2051865"/>
                    </a:lnTo>
                    <a:lnTo>
                      <a:pt x="264984" y="2090191"/>
                    </a:lnTo>
                    <a:lnTo>
                      <a:pt x="316536" y="2192399"/>
                    </a:lnTo>
                    <a:lnTo>
                      <a:pt x="290761" y="2230727"/>
                    </a:lnTo>
                    <a:lnTo>
                      <a:pt x="239208" y="2217951"/>
                    </a:lnTo>
                    <a:lnTo>
                      <a:pt x="226320" y="2192399"/>
                    </a:lnTo>
                    <a:lnTo>
                      <a:pt x="200543" y="2128519"/>
                    </a:lnTo>
                    <a:lnTo>
                      <a:pt x="148991" y="2115744"/>
                    </a:lnTo>
                    <a:lnTo>
                      <a:pt x="123215" y="2128519"/>
                    </a:lnTo>
                    <a:lnTo>
                      <a:pt x="110327" y="2166847"/>
                    </a:lnTo>
                    <a:lnTo>
                      <a:pt x="32998" y="2128519"/>
                    </a:lnTo>
                    <a:lnTo>
                      <a:pt x="0" y="2155778"/>
                    </a:lnTo>
                    <a:lnTo>
                      <a:pt x="0" y="196156"/>
                    </a:lnTo>
                    <a:lnTo>
                      <a:pt x="84550" y="148262"/>
                    </a:lnTo>
                    <a:lnTo>
                      <a:pt x="161880" y="109934"/>
                    </a:lnTo>
                    <a:lnTo>
                      <a:pt x="316536" y="71607"/>
                    </a:lnTo>
                    <a:close/>
                    <a:moveTo>
                      <a:pt x="1279912" y="0"/>
                    </a:moveTo>
                    <a:lnTo>
                      <a:pt x="1330756" y="14400"/>
                    </a:lnTo>
                    <a:lnTo>
                      <a:pt x="1381600" y="14400"/>
                    </a:lnTo>
                    <a:lnTo>
                      <a:pt x="1439707" y="39601"/>
                    </a:lnTo>
                    <a:lnTo>
                      <a:pt x="1465129" y="61202"/>
                    </a:lnTo>
                    <a:lnTo>
                      <a:pt x="1505078" y="72002"/>
                    </a:lnTo>
                    <a:lnTo>
                      <a:pt x="1519605" y="104402"/>
                    </a:lnTo>
                    <a:lnTo>
                      <a:pt x="1505078" y="136802"/>
                    </a:lnTo>
                    <a:lnTo>
                      <a:pt x="1490551" y="187204"/>
                    </a:lnTo>
                    <a:lnTo>
                      <a:pt x="1548658" y="154804"/>
                    </a:lnTo>
                    <a:lnTo>
                      <a:pt x="1610398" y="133203"/>
                    </a:lnTo>
                    <a:lnTo>
                      <a:pt x="1668505" y="129603"/>
                    </a:lnTo>
                    <a:lnTo>
                      <a:pt x="1712085" y="162003"/>
                    </a:lnTo>
                    <a:lnTo>
                      <a:pt x="1744771" y="180004"/>
                    </a:lnTo>
                    <a:lnTo>
                      <a:pt x="1646714" y="241205"/>
                    </a:lnTo>
                    <a:lnTo>
                      <a:pt x="1614029" y="266405"/>
                    </a:lnTo>
                    <a:lnTo>
                      <a:pt x="1581344" y="295206"/>
                    </a:lnTo>
                    <a:lnTo>
                      <a:pt x="1555922" y="284405"/>
                    </a:lnTo>
                    <a:lnTo>
                      <a:pt x="1577712" y="327607"/>
                    </a:lnTo>
                    <a:lnTo>
                      <a:pt x="1552290" y="338406"/>
                    </a:lnTo>
                    <a:lnTo>
                      <a:pt x="1541395" y="338406"/>
                    </a:lnTo>
                    <a:lnTo>
                      <a:pt x="1523236" y="360007"/>
                    </a:lnTo>
                    <a:lnTo>
                      <a:pt x="1552290" y="363607"/>
                    </a:lnTo>
                    <a:lnTo>
                      <a:pt x="1563185" y="381608"/>
                    </a:lnTo>
                    <a:lnTo>
                      <a:pt x="1584976" y="399608"/>
                    </a:lnTo>
                    <a:lnTo>
                      <a:pt x="1603134" y="374407"/>
                    </a:lnTo>
                    <a:lnTo>
                      <a:pt x="1628556" y="381608"/>
                    </a:lnTo>
                    <a:lnTo>
                      <a:pt x="1577712" y="453609"/>
                    </a:lnTo>
                    <a:lnTo>
                      <a:pt x="1614029" y="478810"/>
                    </a:lnTo>
                    <a:lnTo>
                      <a:pt x="1614029" y="511210"/>
                    </a:lnTo>
                    <a:lnTo>
                      <a:pt x="1570449" y="507610"/>
                    </a:lnTo>
                    <a:lnTo>
                      <a:pt x="1570449" y="525610"/>
                    </a:lnTo>
                    <a:lnTo>
                      <a:pt x="1559554" y="536411"/>
                    </a:lnTo>
                    <a:lnTo>
                      <a:pt x="1534131" y="540010"/>
                    </a:lnTo>
                    <a:lnTo>
                      <a:pt x="1552290" y="558011"/>
                    </a:lnTo>
                    <a:lnTo>
                      <a:pt x="1552290" y="572412"/>
                    </a:lnTo>
                    <a:lnTo>
                      <a:pt x="1537763" y="583212"/>
                    </a:lnTo>
                    <a:lnTo>
                      <a:pt x="1505078" y="586812"/>
                    </a:lnTo>
                    <a:lnTo>
                      <a:pt x="1537763" y="604812"/>
                    </a:lnTo>
                    <a:lnTo>
                      <a:pt x="1519605" y="626413"/>
                    </a:lnTo>
                    <a:lnTo>
                      <a:pt x="1494183" y="626413"/>
                    </a:lnTo>
                    <a:lnTo>
                      <a:pt x="1545027" y="673213"/>
                    </a:lnTo>
                    <a:lnTo>
                      <a:pt x="1545027" y="691214"/>
                    </a:lnTo>
                    <a:lnTo>
                      <a:pt x="1515973" y="694814"/>
                    </a:lnTo>
                    <a:lnTo>
                      <a:pt x="1497814" y="727214"/>
                    </a:lnTo>
                    <a:lnTo>
                      <a:pt x="1468761" y="756016"/>
                    </a:lnTo>
                    <a:lnTo>
                      <a:pt x="1428812" y="774015"/>
                    </a:lnTo>
                    <a:lnTo>
                      <a:pt x="1388863" y="774015"/>
                    </a:lnTo>
                    <a:lnTo>
                      <a:pt x="1377969" y="792016"/>
                    </a:lnTo>
                    <a:lnTo>
                      <a:pt x="1338020" y="781215"/>
                    </a:lnTo>
                    <a:lnTo>
                      <a:pt x="1312598" y="784816"/>
                    </a:lnTo>
                    <a:lnTo>
                      <a:pt x="1276281" y="824417"/>
                    </a:lnTo>
                    <a:lnTo>
                      <a:pt x="1247227" y="864018"/>
                    </a:lnTo>
                    <a:lnTo>
                      <a:pt x="1207278" y="889217"/>
                    </a:lnTo>
                    <a:lnTo>
                      <a:pt x="1178225" y="874817"/>
                    </a:lnTo>
                    <a:lnTo>
                      <a:pt x="1163698" y="889217"/>
                    </a:lnTo>
                    <a:lnTo>
                      <a:pt x="1152803" y="907218"/>
                    </a:lnTo>
                    <a:lnTo>
                      <a:pt x="1127381" y="914418"/>
                    </a:lnTo>
                    <a:lnTo>
                      <a:pt x="1120118" y="972020"/>
                    </a:lnTo>
                    <a:lnTo>
                      <a:pt x="1123749" y="982819"/>
                    </a:lnTo>
                    <a:lnTo>
                      <a:pt x="1091063" y="1051221"/>
                    </a:lnTo>
                    <a:lnTo>
                      <a:pt x="1101959" y="1094422"/>
                    </a:lnTo>
                    <a:lnTo>
                      <a:pt x="1072905" y="1116022"/>
                    </a:lnTo>
                    <a:lnTo>
                      <a:pt x="1022061" y="1166423"/>
                    </a:lnTo>
                    <a:lnTo>
                      <a:pt x="989376" y="1116022"/>
                    </a:lnTo>
                    <a:lnTo>
                      <a:pt x="967586" y="1130422"/>
                    </a:lnTo>
                    <a:lnTo>
                      <a:pt x="916743" y="1080022"/>
                    </a:lnTo>
                    <a:lnTo>
                      <a:pt x="887688" y="1047620"/>
                    </a:lnTo>
                    <a:lnTo>
                      <a:pt x="898583" y="1033220"/>
                    </a:lnTo>
                    <a:lnTo>
                      <a:pt x="869530" y="993619"/>
                    </a:lnTo>
                    <a:lnTo>
                      <a:pt x="913110" y="946819"/>
                    </a:lnTo>
                    <a:lnTo>
                      <a:pt x="880425" y="939618"/>
                    </a:lnTo>
                    <a:lnTo>
                      <a:pt x="844108" y="914418"/>
                    </a:lnTo>
                    <a:lnTo>
                      <a:pt x="851372" y="900017"/>
                    </a:lnTo>
                    <a:lnTo>
                      <a:pt x="847739" y="874817"/>
                    </a:lnTo>
                    <a:lnTo>
                      <a:pt x="822318" y="864018"/>
                    </a:lnTo>
                    <a:lnTo>
                      <a:pt x="836845" y="842417"/>
                    </a:lnTo>
                    <a:lnTo>
                      <a:pt x="800528" y="820816"/>
                    </a:lnTo>
                    <a:lnTo>
                      <a:pt x="855003" y="784816"/>
                    </a:lnTo>
                    <a:lnTo>
                      <a:pt x="884057" y="745215"/>
                    </a:lnTo>
                    <a:lnTo>
                      <a:pt x="847739" y="752415"/>
                    </a:lnTo>
                    <a:lnTo>
                      <a:pt x="793264" y="727214"/>
                    </a:lnTo>
                    <a:lnTo>
                      <a:pt x="815054" y="680414"/>
                    </a:lnTo>
                    <a:lnTo>
                      <a:pt x="865898" y="676814"/>
                    </a:lnTo>
                    <a:lnTo>
                      <a:pt x="851372" y="655213"/>
                    </a:lnTo>
                    <a:lnTo>
                      <a:pt x="800528" y="658813"/>
                    </a:lnTo>
                    <a:lnTo>
                      <a:pt x="789632" y="655213"/>
                    </a:lnTo>
                    <a:lnTo>
                      <a:pt x="789632" y="619212"/>
                    </a:lnTo>
                    <a:lnTo>
                      <a:pt x="789632" y="579611"/>
                    </a:lnTo>
                    <a:lnTo>
                      <a:pt x="771474" y="543611"/>
                    </a:lnTo>
                    <a:lnTo>
                      <a:pt x="742421" y="482410"/>
                    </a:lnTo>
                    <a:lnTo>
                      <a:pt x="702472" y="468009"/>
                    </a:lnTo>
                    <a:lnTo>
                      <a:pt x="673418" y="460810"/>
                    </a:lnTo>
                    <a:lnTo>
                      <a:pt x="637101" y="453609"/>
                    </a:lnTo>
                    <a:lnTo>
                      <a:pt x="586257" y="453609"/>
                    </a:lnTo>
                    <a:lnTo>
                      <a:pt x="557203" y="475210"/>
                    </a:lnTo>
                    <a:lnTo>
                      <a:pt x="524519" y="460810"/>
                    </a:lnTo>
                    <a:lnTo>
                      <a:pt x="495464" y="453609"/>
                    </a:lnTo>
                    <a:lnTo>
                      <a:pt x="491833" y="439209"/>
                    </a:lnTo>
                    <a:lnTo>
                      <a:pt x="513623" y="428409"/>
                    </a:lnTo>
                    <a:lnTo>
                      <a:pt x="480937" y="424809"/>
                    </a:lnTo>
                    <a:lnTo>
                      <a:pt x="451884" y="410409"/>
                    </a:lnTo>
                    <a:lnTo>
                      <a:pt x="473674" y="396008"/>
                    </a:lnTo>
                    <a:lnTo>
                      <a:pt x="553572" y="403208"/>
                    </a:lnTo>
                    <a:lnTo>
                      <a:pt x="422830" y="378007"/>
                    </a:lnTo>
                    <a:lnTo>
                      <a:pt x="422830" y="349207"/>
                    </a:lnTo>
                    <a:lnTo>
                      <a:pt x="440988" y="331207"/>
                    </a:lnTo>
                    <a:lnTo>
                      <a:pt x="477306" y="331207"/>
                    </a:lnTo>
                    <a:lnTo>
                      <a:pt x="513623" y="302406"/>
                    </a:lnTo>
                    <a:lnTo>
                      <a:pt x="575362" y="306006"/>
                    </a:lnTo>
                    <a:lnTo>
                      <a:pt x="578994" y="284405"/>
                    </a:lnTo>
                    <a:lnTo>
                      <a:pt x="549940" y="270005"/>
                    </a:lnTo>
                    <a:lnTo>
                      <a:pt x="520886" y="259206"/>
                    </a:lnTo>
                    <a:lnTo>
                      <a:pt x="644364" y="187204"/>
                    </a:lnTo>
                    <a:lnTo>
                      <a:pt x="666154" y="194405"/>
                    </a:lnTo>
                    <a:lnTo>
                      <a:pt x="658892" y="172804"/>
                    </a:lnTo>
                    <a:lnTo>
                      <a:pt x="698839" y="140404"/>
                    </a:lnTo>
                    <a:lnTo>
                      <a:pt x="738788" y="180004"/>
                    </a:lnTo>
                    <a:lnTo>
                      <a:pt x="709735" y="129603"/>
                    </a:lnTo>
                    <a:lnTo>
                      <a:pt x="760579" y="129603"/>
                    </a:lnTo>
                    <a:lnTo>
                      <a:pt x="796896" y="115203"/>
                    </a:lnTo>
                    <a:lnTo>
                      <a:pt x="844108" y="115203"/>
                    </a:lnTo>
                    <a:lnTo>
                      <a:pt x="898583" y="154804"/>
                    </a:lnTo>
                    <a:lnTo>
                      <a:pt x="873161" y="104402"/>
                    </a:lnTo>
                    <a:lnTo>
                      <a:pt x="913110" y="90002"/>
                    </a:lnTo>
                    <a:lnTo>
                      <a:pt x="1018430" y="151204"/>
                    </a:lnTo>
                    <a:lnTo>
                      <a:pt x="916743" y="75602"/>
                    </a:lnTo>
                    <a:lnTo>
                      <a:pt x="1011167" y="46802"/>
                    </a:lnTo>
                    <a:lnTo>
                      <a:pt x="1058379" y="32401"/>
                    </a:lnTo>
                    <a:lnTo>
                      <a:pt x="1083801" y="46802"/>
                    </a:lnTo>
                    <a:lnTo>
                      <a:pt x="1185488" y="7201"/>
                    </a:lnTo>
                    <a:lnTo>
                      <a:pt x="1203647" y="3601"/>
                    </a:ln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6388223" y="1901084"/>
                <a:ext cx="2233975" cy="3284258"/>
              </a:xfrm>
              <a:custGeom>
                <a:avLst/>
                <a:gdLst>
                  <a:gd name="connsiteX0" fmla="*/ 2233975 w 2233975"/>
                  <a:gd name="connsiteY0" fmla="*/ 2802502 h 3284258"/>
                  <a:gd name="connsiteX1" fmla="*/ 2233975 w 2233975"/>
                  <a:gd name="connsiteY1" fmla="*/ 3195293 h 3284258"/>
                  <a:gd name="connsiteX2" fmla="*/ 2162807 w 2233975"/>
                  <a:gd name="connsiteY2" fmla="*/ 3165898 h 3284258"/>
                  <a:gd name="connsiteX3" fmla="*/ 2156803 w 2233975"/>
                  <a:gd name="connsiteY3" fmla="*/ 3148041 h 3284258"/>
                  <a:gd name="connsiteX4" fmla="*/ 2174817 w 2233975"/>
                  <a:gd name="connsiteY4" fmla="*/ 3124231 h 3284258"/>
                  <a:gd name="connsiteX5" fmla="*/ 2180822 w 2233975"/>
                  <a:gd name="connsiteY5" fmla="*/ 3100421 h 3284258"/>
                  <a:gd name="connsiteX6" fmla="*/ 2138788 w 2233975"/>
                  <a:gd name="connsiteY6" fmla="*/ 3070660 h 3284258"/>
                  <a:gd name="connsiteX7" fmla="*/ 2162807 w 2233975"/>
                  <a:gd name="connsiteY7" fmla="*/ 3046850 h 3284258"/>
                  <a:gd name="connsiteX8" fmla="*/ 2102761 w 2233975"/>
                  <a:gd name="connsiteY8" fmla="*/ 2939707 h 3284258"/>
                  <a:gd name="connsiteX9" fmla="*/ 2126779 w 2233975"/>
                  <a:gd name="connsiteY9" fmla="*/ 2933755 h 3284258"/>
                  <a:gd name="connsiteX10" fmla="*/ 2144793 w 2233975"/>
                  <a:gd name="connsiteY10" fmla="*/ 2957564 h 3284258"/>
                  <a:gd name="connsiteX11" fmla="*/ 2114770 w 2233975"/>
                  <a:gd name="connsiteY11" fmla="*/ 2898041 h 3284258"/>
                  <a:gd name="connsiteX12" fmla="*/ 2144793 w 2233975"/>
                  <a:gd name="connsiteY12" fmla="*/ 2826612 h 3284258"/>
                  <a:gd name="connsiteX13" fmla="*/ 769719 w 2233975"/>
                  <a:gd name="connsiteY13" fmla="*/ 2707564 h 3284258"/>
                  <a:gd name="connsiteX14" fmla="*/ 787733 w 2233975"/>
                  <a:gd name="connsiteY14" fmla="*/ 2731374 h 3284258"/>
                  <a:gd name="connsiteX15" fmla="*/ 799743 w 2233975"/>
                  <a:gd name="connsiteY15" fmla="*/ 2773040 h 3284258"/>
                  <a:gd name="connsiteX16" fmla="*/ 775724 w 2233975"/>
                  <a:gd name="connsiteY16" fmla="*/ 2862326 h 3284258"/>
                  <a:gd name="connsiteX17" fmla="*/ 739695 w 2233975"/>
                  <a:gd name="connsiteY17" fmla="*/ 2999232 h 3284258"/>
                  <a:gd name="connsiteX18" fmla="*/ 679649 w 2233975"/>
                  <a:gd name="connsiteY18" fmla="*/ 3034945 h 3284258"/>
                  <a:gd name="connsiteX19" fmla="*/ 637616 w 2233975"/>
                  <a:gd name="connsiteY19" fmla="*/ 2987327 h 3284258"/>
                  <a:gd name="connsiteX20" fmla="*/ 643620 w 2233975"/>
                  <a:gd name="connsiteY20" fmla="*/ 2969469 h 3284258"/>
                  <a:gd name="connsiteX21" fmla="*/ 631611 w 2233975"/>
                  <a:gd name="connsiteY21" fmla="*/ 2945660 h 3284258"/>
                  <a:gd name="connsiteX22" fmla="*/ 661635 w 2233975"/>
                  <a:gd name="connsiteY22" fmla="*/ 2892088 h 3284258"/>
                  <a:gd name="connsiteX23" fmla="*/ 667639 w 2233975"/>
                  <a:gd name="connsiteY23" fmla="*/ 2880184 h 3284258"/>
                  <a:gd name="connsiteX24" fmla="*/ 643620 w 2233975"/>
                  <a:gd name="connsiteY24" fmla="*/ 2838516 h 3284258"/>
                  <a:gd name="connsiteX25" fmla="*/ 673644 w 2233975"/>
                  <a:gd name="connsiteY25" fmla="*/ 2802803 h 3284258"/>
                  <a:gd name="connsiteX26" fmla="*/ 721681 w 2233975"/>
                  <a:gd name="connsiteY26" fmla="*/ 2767088 h 3284258"/>
                  <a:gd name="connsiteX27" fmla="*/ 757710 w 2233975"/>
                  <a:gd name="connsiteY27" fmla="*/ 2713517 h 3284258"/>
                  <a:gd name="connsiteX28" fmla="*/ 2049007 w 2233975"/>
                  <a:gd name="connsiteY28" fmla="*/ 2494049 h 3284258"/>
                  <a:gd name="connsiteX29" fmla="*/ 2205129 w 2233975"/>
                  <a:gd name="connsiteY29" fmla="*/ 2535716 h 3284258"/>
                  <a:gd name="connsiteX30" fmla="*/ 2233975 w 2233975"/>
                  <a:gd name="connsiteY30" fmla="*/ 2546114 h 3284258"/>
                  <a:gd name="connsiteX31" fmla="*/ 2233975 w 2233975"/>
                  <a:gd name="connsiteY31" fmla="*/ 2591826 h 3284258"/>
                  <a:gd name="connsiteX32" fmla="*/ 2211134 w 2233975"/>
                  <a:gd name="connsiteY32" fmla="*/ 2583335 h 3284258"/>
                  <a:gd name="connsiteX33" fmla="*/ 2055011 w 2233975"/>
                  <a:gd name="connsiteY33" fmla="*/ 2565478 h 3284258"/>
                  <a:gd name="connsiteX34" fmla="*/ 1964942 w 2233975"/>
                  <a:gd name="connsiteY34" fmla="*/ 2541669 h 3284258"/>
                  <a:gd name="connsiteX35" fmla="*/ 1982956 w 2233975"/>
                  <a:gd name="connsiteY35" fmla="*/ 2505954 h 3284258"/>
                  <a:gd name="connsiteX36" fmla="*/ 2216849 w 2233975"/>
                  <a:gd name="connsiteY36" fmla="*/ 2213517 h 3284258"/>
                  <a:gd name="connsiteX37" fmla="*/ 2233975 w 2233975"/>
                  <a:gd name="connsiteY37" fmla="*/ 2232919 h 3284258"/>
                  <a:gd name="connsiteX38" fmla="*/ 2233975 w 2233975"/>
                  <a:gd name="connsiteY38" fmla="*/ 2294056 h 3284258"/>
                  <a:gd name="connsiteX39" fmla="*/ 2222855 w 2233975"/>
                  <a:gd name="connsiteY39" fmla="*/ 2308754 h 3284258"/>
                  <a:gd name="connsiteX40" fmla="*/ 2233975 w 2233975"/>
                  <a:gd name="connsiteY40" fmla="*/ 2323453 h 3284258"/>
                  <a:gd name="connsiteX41" fmla="*/ 2233975 w 2233975"/>
                  <a:gd name="connsiteY41" fmla="*/ 2387458 h 3284258"/>
                  <a:gd name="connsiteX42" fmla="*/ 2210845 w 2233975"/>
                  <a:gd name="connsiteY42" fmla="*/ 2421850 h 3284258"/>
                  <a:gd name="connsiteX43" fmla="*/ 2174817 w 2233975"/>
                  <a:gd name="connsiteY43" fmla="*/ 2469469 h 3284258"/>
                  <a:gd name="connsiteX44" fmla="*/ 2096755 w 2233975"/>
                  <a:gd name="connsiteY44" fmla="*/ 2463517 h 3284258"/>
                  <a:gd name="connsiteX45" fmla="*/ 2072737 w 2233975"/>
                  <a:gd name="connsiteY45" fmla="*/ 2433754 h 3284258"/>
                  <a:gd name="connsiteX46" fmla="*/ 2048719 w 2233975"/>
                  <a:gd name="connsiteY46" fmla="*/ 2398040 h 3284258"/>
                  <a:gd name="connsiteX47" fmla="*/ 2030704 w 2233975"/>
                  <a:gd name="connsiteY47" fmla="*/ 2338516 h 3284258"/>
                  <a:gd name="connsiteX48" fmla="*/ 2066732 w 2233975"/>
                  <a:gd name="connsiteY48" fmla="*/ 2326611 h 3284258"/>
                  <a:gd name="connsiteX49" fmla="*/ 2102761 w 2233975"/>
                  <a:gd name="connsiteY49" fmla="*/ 2314706 h 3284258"/>
                  <a:gd name="connsiteX50" fmla="*/ 459751 w 2233975"/>
                  <a:gd name="connsiteY50" fmla="*/ 1840607 h 3284258"/>
                  <a:gd name="connsiteX51" fmla="*/ 493050 w 2233975"/>
                  <a:gd name="connsiteY51" fmla="*/ 1920772 h 3284258"/>
                  <a:gd name="connsiteX52" fmla="*/ 535536 w 2233975"/>
                  <a:gd name="connsiteY52" fmla="*/ 1973416 h 3284258"/>
                  <a:gd name="connsiteX53" fmla="*/ 524915 w 2233975"/>
                  <a:gd name="connsiteY53" fmla="*/ 2010267 h 3284258"/>
                  <a:gd name="connsiteX54" fmla="*/ 562090 w 2233975"/>
                  <a:gd name="connsiteY54" fmla="*/ 2047119 h 3284258"/>
                  <a:gd name="connsiteX55" fmla="*/ 562090 w 2233975"/>
                  <a:gd name="connsiteY55" fmla="*/ 2078705 h 3284258"/>
                  <a:gd name="connsiteX56" fmla="*/ 620508 w 2233975"/>
                  <a:gd name="connsiteY56" fmla="*/ 2126085 h 3284258"/>
                  <a:gd name="connsiteX57" fmla="*/ 631901 w 2233975"/>
                  <a:gd name="connsiteY57" fmla="*/ 2143027 h 3284258"/>
                  <a:gd name="connsiteX58" fmla="*/ 631901 w 2233975"/>
                  <a:gd name="connsiteY58" fmla="*/ 2107144 h 3284258"/>
                  <a:gd name="connsiteX59" fmla="*/ 631901 w 2233975"/>
                  <a:gd name="connsiteY59" fmla="*/ 2083335 h 3284258"/>
                  <a:gd name="connsiteX60" fmla="*/ 487788 w 2233975"/>
                  <a:gd name="connsiteY60" fmla="*/ 1845239 h 3284258"/>
                  <a:gd name="connsiteX61" fmla="*/ 397429 w 2233975"/>
                  <a:gd name="connsiteY61" fmla="*/ 1290895 h 3284258"/>
                  <a:gd name="connsiteX62" fmla="*/ 325372 w 2233975"/>
                  <a:gd name="connsiteY62" fmla="*/ 1421847 h 3284258"/>
                  <a:gd name="connsiteX63" fmla="*/ 379414 w 2233975"/>
                  <a:gd name="connsiteY63" fmla="*/ 1451609 h 3284258"/>
                  <a:gd name="connsiteX64" fmla="*/ 415442 w 2233975"/>
                  <a:gd name="connsiteY64" fmla="*/ 1421847 h 3284258"/>
                  <a:gd name="connsiteX65" fmla="*/ 487498 w 2233975"/>
                  <a:gd name="connsiteY65" fmla="*/ 1427800 h 3284258"/>
                  <a:gd name="connsiteX66" fmla="*/ 529532 w 2233975"/>
                  <a:gd name="connsiteY66" fmla="*/ 1451609 h 3284258"/>
                  <a:gd name="connsiteX67" fmla="*/ 601588 w 2233975"/>
                  <a:gd name="connsiteY67" fmla="*/ 1457562 h 3284258"/>
                  <a:gd name="connsiteX68" fmla="*/ 601588 w 2233975"/>
                  <a:gd name="connsiteY68" fmla="*/ 1421847 h 3284258"/>
                  <a:gd name="connsiteX69" fmla="*/ 511517 w 2233975"/>
                  <a:gd name="connsiteY69" fmla="*/ 1350419 h 3284258"/>
                  <a:gd name="connsiteX70" fmla="*/ 433456 w 2233975"/>
                  <a:gd name="connsiteY70" fmla="*/ 1350419 h 3284258"/>
                  <a:gd name="connsiteX71" fmla="*/ 1174746 w 2233975"/>
                  <a:gd name="connsiteY71" fmla="*/ 43199 h 3284258"/>
                  <a:gd name="connsiteX72" fmla="*/ 1217359 w 2233975"/>
                  <a:gd name="connsiteY72" fmla="*/ 85442 h 3284258"/>
                  <a:gd name="connsiteX73" fmla="*/ 1123608 w 2233975"/>
                  <a:gd name="connsiteY73" fmla="*/ 110787 h 3284258"/>
                  <a:gd name="connsiteX74" fmla="*/ 1046904 w 2233975"/>
                  <a:gd name="connsiteY74" fmla="*/ 136133 h 3284258"/>
                  <a:gd name="connsiteX75" fmla="*/ 953152 w 2233975"/>
                  <a:gd name="connsiteY75" fmla="*/ 178376 h 3284258"/>
                  <a:gd name="connsiteX76" fmla="*/ 910539 w 2233975"/>
                  <a:gd name="connsiteY76" fmla="*/ 271310 h 3284258"/>
                  <a:gd name="connsiteX77" fmla="*/ 910539 w 2233975"/>
                  <a:gd name="connsiteY77" fmla="*/ 330449 h 3284258"/>
                  <a:gd name="connsiteX78" fmla="*/ 842357 w 2233975"/>
                  <a:gd name="connsiteY78" fmla="*/ 271310 h 3284258"/>
                  <a:gd name="connsiteX79" fmla="*/ 893493 w 2233975"/>
                  <a:gd name="connsiteY79" fmla="*/ 203722 h 3284258"/>
                  <a:gd name="connsiteX80" fmla="*/ 867925 w 2233975"/>
                  <a:gd name="connsiteY80" fmla="*/ 186824 h 3284258"/>
                  <a:gd name="connsiteX81" fmla="*/ 910539 w 2233975"/>
                  <a:gd name="connsiteY81" fmla="*/ 161479 h 3284258"/>
                  <a:gd name="connsiteX82" fmla="*/ 936107 w 2233975"/>
                  <a:gd name="connsiteY82" fmla="*/ 119236 h 3284258"/>
                  <a:gd name="connsiteX83" fmla="*/ 1063949 w 2233975"/>
                  <a:gd name="connsiteY83" fmla="*/ 60096 h 3284258"/>
                  <a:gd name="connsiteX84" fmla="*/ 1994966 w 2233975"/>
                  <a:gd name="connsiteY84" fmla="*/ 0 h 3284258"/>
                  <a:gd name="connsiteX85" fmla="*/ 2012979 w 2233975"/>
                  <a:gd name="connsiteY85" fmla="*/ 59523 h 3284258"/>
                  <a:gd name="connsiteX86" fmla="*/ 2103049 w 2233975"/>
                  <a:gd name="connsiteY86" fmla="*/ 47618 h 3284258"/>
                  <a:gd name="connsiteX87" fmla="*/ 2151087 w 2233975"/>
                  <a:gd name="connsiteY87" fmla="*/ 119047 h 3284258"/>
                  <a:gd name="connsiteX88" fmla="*/ 1964942 w 2233975"/>
                  <a:gd name="connsiteY88" fmla="*/ 232142 h 3284258"/>
                  <a:gd name="connsiteX89" fmla="*/ 2036998 w 2233975"/>
                  <a:gd name="connsiteY89" fmla="*/ 196428 h 3284258"/>
                  <a:gd name="connsiteX90" fmla="*/ 2097045 w 2233975"/>
                  <a:gd name="connsiteY90" fmla="*/ 172619 h 3284258"/>
                  <a:gd name="connsiteX91" fmla="*/ 2151087 w 2233975"/>
                  <a:gd name="connsiteY91" fmla="*/ 154761 h 3284258"/>
                  <a:gd name="connsiteX92" fmla="*/ 2233975 w 2233975"/>
                  <a:gd name="connsiteY92" fmla="*/ 185573 h 3284258"/>
                  <a:gd name="connsiteX93" fmla="*/ 2233975 w 2233975"/>
                  <a:gd name="connsiteY93" fmla="*/ 1521234 h 3284258"/>
                  <a:gd name="connsiteX94" fmla="*/ 2229149 w 2233975"/>
                  <a:gd name="connsiteY94" fmla="*/ 1523810 h 3284258"/>
                  <a:gd name="connsiteX95" fmla="*/ 2233975 w 2233975"/>
                  <a:gd name="connsiteY95" fmla="*/ 1532182 h 3284258"/>
                  <a:gd name="connsiteX96" fmla="*/ 2233975 w 2233975"/>
                  <a:gd name="connsiteY96" fmla="*/ 1890612 h 3284258"/>
                  <a:gd name="connsiteX97" fmla="*/ 2211134 w 2233975"/>
                  <a:gd name="connsiteY97" fmla="*/ 1904763 h 3284258"/>
                  <a:gd name="connsiteX98" fmla="*/ 2163097 w 2233975"/>
                  <a:gd name="connsiteY98" fmla="*/ 1916668 h 3284258"/>
                  <a:gd name="connsiteX99" fmla="*/ 2085036 w 2233975"/>
                  <a:gd name="connsiteY99" fmla="*/ 1940478 h 3284258"/>
                  <a:gd name="connsiteX100" fmla="*/ 2055011 w 2233975"/>
                  <a:gd name="connsiteY100" fmla="*/ 1994049 h 3284258"/>
                  <a:gd name="connsiteX101" fmla="*/ 2030994 w 2233975"/>
                  <a:gd name="connsiteY101" fmla="*/ 1964287 h 3284258"/>
                  <a:gd name="connsiteX102" fmla="*/ 2000969 w 2233975"/>
                  <a:gd name="connsiteY102" fmla="*/ 1964287 h 3284258"/>
                  <a:gd name="connsiteX103" fmla="*/ 2006975 w 2233975"/>
                  <a:gd name="connsiteY103" fmla="*/ 2017859 h 3284258"/>
                  <a:gd name="connsiteX104" fmla="*/ 2097045 w 2233975"/>
                  <a:gd name="connsiteY104" fmla="*/ 2107144 h 3284258"/>
                  <a:gd name="connsiteX105" fmla="*/ 2067021 w 2233975"/>
                  <a:gd name="connsiteY105" fmla="*/ 2148811 h 3284258"/>
                  <a:gd name="connsiteX106" fmla="*/ 1976952 w 2233975"/>
                  <a:gd name="connsiteY106" fmla="*/ 2214288 h 3284258"/>
                  <a:gd name="connsiteX107" fmla="*/ 1916905 w 2233975"/>
                  <a:gd name="connsiteY107" fmla="*/ 2190478 h 3284258"/>
                  <a:gd name="connsiteX108" fmla="*/ 1874872 w 2233975"/>
                  <a:gd name="connsiteY108" fmla="*/ 2125002 h 3284258"/>
                  <a:gd name="connsiteX109" fmla="*/ 1862862 w 2233975"/>
                  <a:gd name="connsiteY109" fmla="*/ 2184525 h 3284258"/>
                  <a:gd name="connsiteX110" fmla="*/ 1910900 w 2233975"/>
                  <a:gd name="connsiteY110" fmla="*/ 2273811 h 3284258"/>
                  <a:gd name="connsiteX111" fmla="*/ 1970947 w 2233975"/>
                  <a:gd name="connsiteY111" fmla="*/ 2380954 h 3284258"/>
                  <a:gd name="connsiteX112" fmla="*/ 1964942 w 2233975"/>
                  <a:gd name="connsiteY112" fmla="*/ 2422621 h 3284258"/>
                  <a:gd name="connsiteX113" fmla="*/ 1982956 w 2233975"/>
                  <a:gd name="connsiteY113" fmla="*/ 2505954 h 3284258"/>
                  <a:gd name="connsiteX114" fmla="*/ 1928914 w 2233975"/>
                  <a:gd name="connsiteY114" fmla="*/ 2494049 h 3284258"/>
                  <a:gd name="connsiteX115" fmla="*/ 1844849 w 2233975"/>
                  <a:gd name="connsiteY115" fmla="*/ 2434525 h 3284258"/>
                  <a:gd name="connsiteX116" fmla="*/ 1772792 w 2233975"/>
                  <a:gd name="connsiteY116" fmla="*/ 2333335 h 3284258"/>
                  <a:gd name="connsiteX117" fmla="*/ 1718750 w 2233975"/>
                  <a:gd name="connsiteY117" fmla="*/ 2255954 h 3284258"/>
                  <a:gd name="connsiteX118" fmla="*/ 1766788 w 2233975"/>
                  <a:gd name="connsiteY118" fmla="*/ 2238096 h 3284258"/>
                  <a:gd name="connsiteX119" fmla="*/ 1796811 w 2233975"/>
                  <a:gd name="connsiteY119" fmla="*/ 2267859 h 3284258"/>
                  <a:gd name="connsiteX120" fmla="*/ 1892886 w 2233975"/>
                  <a:gd name="connsiteY120" fmla="*/ 2369049 h 3284258"/>
                  <a:gd name="connsiteX121" fmla="*/ 1886881 w 2233975"/>
                  <a:gd name="connsiteY121" fmla="*/ 2351192 h 3284258"/>
                  <a:gd name="connsiteX122" fmla="*/ 1874872 w 2233975"/>
                  <a:gd name="connsiteY122" fmla="*/ 2309526 h 3284258"/>
                  <a:gd name="connsiteX123" fmla="*/ 1880876 w 2233975"/>
                  <a:gd name="connsiteY123" fmla="*/ 2297621 h 3284258"/>
                  <a:gd name="connsiteX124" fmla="*/ 1832839 w 2233975"/>
                  <a:gd name="connsiteY124" fmla="*/ 2214288 h 3284258"/>
                  <a:gd name="connsiteX125" fmla="*/ 1808820 w 2233975"/>
                  <a:gd name="connsiteY125" fmla="*/ 2166668 h 3284258"/>
                  <a:gd name="connsiteX126" fmla="*/ 1802815 w 2233975"/>
                  <a:gd name="connsiteY126" fmla="*/ 2136906 h 3284258"/>
                  <a:gd name="connsiteX127" fmla="*/ 1790806 w 2233975"/>
                  <a:gd name="connsiteY127" fmla="*/ 2107144 h 3284258"/>
                  <a:gd name="connsiteX128" fmla="*/ 1790806 w 2233975"/>
                  <a:gd name="connsiteY128" fmla="*/ 2083335 h 3284258"/>
                  <a:gd name="connsiteX129" fmla="*/ 1742769 w 2233975"/>
                  <a:gd name="connsiteY129" fmla="*/ 2101192 h 3284258"/>
                  <a:gd name="connsiteX130" fmla="*/ 1724754 w 2233975"/>
                  <a:gd name="connsiteY130" fmla="*/ 2095240 h 3284258"/>
                  <a:gd name="connsiteX131" fmla="*/ 1712746 w 2233975"/>
                  <a:gd name="connsiteY131" fmla="*/ 2065477 h 3284258"/>
                  <a:gd name="connsiteX132" fmla="*/ 1700736 w 2233975"/>
                  <a:gd name="connsiteY132" fmla="*/ 2029764 h 3284258"/>
                  <a:gd name="connsiteX133" fmla="*/ 1700736 w 2233975"/>
                  <a:gd name="connsiteY133" fmla="*/ 2005954 h 3284258"/>
                  <a:gd name="connsiteX134" fmla="*/ 1676717 w 2233975"/>
                  <a:gd name="connsiteY134" fmla="*/ 1976191 h 3284258"/>
                  <a:gd name="connsiteX135" fmla="*/ 1664708 w 2233975"/>
                  <a:gd name="connsiteY135" fmla="*/ 1928573 h 3284258"/>
                  <a:gd name="connsiteX136" fmla="*/ 1634684 w 2233975"/>
                  <a:gd name="connsiteY136" fmla="*/ 1958334 h 3284258"/>
                  <a:gd name="connsiteX137" fmla="*/ 1580642 w 2233975"/>
                  <a:gd name="connsiteY137" fmla="*/ 1958334 h 3284258"/>
                  <a:gd name="connsiteX138" fmla="*/ 1562628 w 2233975"/>
                  <a:gd name="connsiteY138" fmla="*/ 1994049 h 3284258"/>
                  <a:gd name="connsiteX139" fmla="*/ 1442534 w 2233975"/>
                  <a:gd name="connsiteY139" fmla="*/ 2095240 h 3284258"/>
                  <a:gd name="connsiteX140" fmla="*/ 1430524 w 2233975"/>
                  <a:gd name="connsiteY140" fmla="*/ 2220239 h 3284258"/>
                  <a:gd name="connsiteX141" fmla="*/ 1460548 w 2233975"/>
                  <a:gd name="connsiteY141" fmla="*/ 2285716 h 3284258"/>
                  <a:gd name="connsiteX142" fmla="*/ 1424520 w 2233975"/>
                  <a:gd name="connsiteY142" fmla="*/ 2321430 h 3284258"/>
                  <a:gd name="connsiteX143" fmla="*/ 1412511 w 2233975"/>
                  <a:gd name="connsiteY143" fmla="*/ 2232144 h 3284258"/>
                  <a:gd name="connsiteX144" fmla="*/ 1358469 w 2233975"/>
                  <a:gd name="connsiteY144" fmla="*/ 2273811 h 3284258"/>
                  <a:gd name="connsiteX145" fmla="*/ 1340454 w 2233975"/>
                  <a:gd name="connsiteY145" fmla="*/ 2238096 h 3284258"/>
                  <a:gd name="connsiteX146" fmla="*/ 1298421 w 2233975"/>
                  <a:gd name="connsiteY146" fmla="*/ 2154763 h 3284258"/>
                  <a:gd name="connsiteX147" fmla="*/ 1244379 w 2233975"/>
                  <a:gd name="connsiteY147" fmla="*/ 2011906 h 3284258"/>
                  <a:gd name="connsiteX148" fmla="*/ 1184333 w 2233975"/>
                  <a:gd name="connsiteY148" fmla="*/ 1976191 h 3284258"/>
                  <a:gd name="connsiteX149" fmla="*/ 1166318 w 2233975"/>
                  <a:gd name="connsiteY149" fmla="*/ 1916668 h 3284258"/>
                  <a:gd name="connsiteX150" fmla="*/ 1160314 w 2233975"/>
                  <a:gd name="connsiteY150" fmla="*/ 1916668 h 3284258"/>
                  <a:gd name="connsiteX151" fmla="*/ 1136295 w 2233975"/>
                  <a:gd name="connsiteY151" fmla="*/ 1880953 h 3284258"/>
                  <a:gd name="connsiteX152" fmla="*/ 998186 w 2233975"/>
                  <a:gd name="connsiteY152" fmla="*/ 1875001 h 3284258"/>
                  <a:gd name="connsiteX153" fmla="*/ 944144 w 2233975"/>
                  <a:gd name="connsiteY153" fmla="*/ 1875001 h 3284258"/>
                  <a:gd name="connsiteX154" fmla="*/ 890102 w 2233975"/>
                  <a:gd name="connsiteY154" fmla="*/ 1845239 h 3284258"/>
                  <a:gd name="connsiteX155" fmla="*/ 800031 w 2233975"/>
                  <a:gd name="connsiteY155" fmla="*/ 1785715 h 3284258"/>
                  <a:gd name="connsiteX156" fmla="*/ 733980 w 2233975"/>
                  <a:gd name="connsiteY156" fmla="*/ 1755954 h 3284258"/>
                  <a:gd name="connsiteX157" fmla="*/ 800031 w 2233975"/>
                  <a:gd name="connsiteY157" fmla="*/ 1857144 h 3284258"/>
                  <a:gd name="connsiteX158" fmla="*/ 848069 w 2233975"/>
                  <a:gd name="connsiteY158" fmla="*/ 1898811 h 3284258"/>
                  <a:gd name="connsiteX159" fmla="*/ 878093 w 2233975"/>
                  <a:gd name="connsiteY159" fmla="*/ 1857144 h 3284258"/>
                  <a:gd name="connsiteX160" fmla="*/ 1010196 w 2233975"/>
                  <a:gd name="connsiteY160" fmla="*/ 1946430 h 3284258"/>
                  <a:gd name="connsiteX161" fmla="*/ 932135 w 2233975"/>
                  <a:gd name="connsiteY161" fmla="*/ 2029764 h 3284258"/>
                  <a:gd name="connsiteX162" fmla="*/ 872088 w 2233975"/>
                  <a:gd name="connsiteY162" fmla="*/ 2089287 h 3284258"/>
                  <a:gd name="connsiteX163" fmla="*/ 806037 w 2233975"/>
                  <a:gd name="connsiteY163" fmla="*/ 2119049 h 3284258"/>
                  <a:gd name="connsiteX164" fmla="*/ 715966 w 2233975"/>
                  <a:gd name="connsiteY164" fmla="*/ 2142858 h 3284258"/>
                  <a:gd name="connsiteX165" fmla="*/ 642310 w 2233975"/>
                  <a:gd name="connsiteY165" fmla="*/ 2158505 h 3284258"/>
                  <a:gd name="connsiteX166" fmla="*/ 652371 w 2233975"/>
                  <a:gd name="connsiteY166" fmla="*/ 2173464 h 3284258"/>
                  <a:gd name="connsiteX167" fmla="*/ 657681 w 2233975"/>
                  <a:gd name="connsiteY167" fmla="*/ 2210316 h 3284258"/>
                  <a:gd name="connsiteX168" fmla="*/ 806381 w 2233975"/>
                  <a:gd name="connsiteY168" fmla="*/ 2168200 h 3284258"/>
                  <a:gd name="connsiteX169" fmla="*/ 827624 w 2233975"/>
                  <a:gd name="connsiteY169" fmla="*/ 2226109 h 3284258"/>
                  <a:gd name="connsiteX170" fmla="*/ 785138 w 2233975"/>
                  <a:gd name="connsiteY170" fmla="*/ 2294547 h 3284258"/>
                  <a:gd name="connsiteX171" fmla="*/ 726721 w 2233975"/>
                  <a:gd name="connsiteY171" fmla="*/ 2394570 h 3284258"/>
                  <a:gd name="connsiteX172" fmla="*/ 647060 w 2233975"/>
                  <a:gd name="connsiteY172" fmla="*/ 2452479 h 3284258"/>
                  <a:gd name="connsiteX173" fmla="*/ 588643 w 2233975"/>
                  <a:gd name="connsiteY173" fmla="*/ 2520917 h 3284258"/>
                  <a:gd name="connsiteX174" fmla="*/ 551468 w 2233975"/>
                  <a:gd name="connsiteY174" fmla="*/ 2563031 h 3284258"/>
                  <a:gd name="connsiteX175" fmla="*/ 583333 w 2233975"/>
                  <a:gd name="connsiteY175" fmla="*/ 2594618 h 3284258"/>
                  <a:gd name="connsiteX176" fmla="*/ 567400 w 2233975"/>
                  <a:gd name="connsiteY176" fmla="*/ 2626205 h 3284258"/>
                  <a:gd name="connsiteX177" fmla="*/ 604575 w 2233975"/>
                  <a:gd name="connsiteY177" fmla="*/ 2684114 h 3284258"/>
                  <a:gd name="connsiteX178" fmla="*/ 604575 w 2233975"/>
                  <a:gd name="connsiteY178" fmla="*/ 2726229 h 3284258"/>
                  <a:gd name="connsiteX179" fmla="*/ 588643 w 2233975"/>
                  <a:gd name="connsiteY179" fmla="*/ 2831517 h 3284258"/>
                  <a:gd name="connsiteX180" fmla="*/ 508983 w 2233975"/>
                  <a:gd name="connsiteY180" fmla="*/ 2868369 h 3284258"/>
                  <a:gd name="connsiteX181" fmla="*/ 493050 w 2233975"/>
                  <a:gd name="connsiteY181" fmla="*/ 2968392 h 3284258"/>
                  <a:gd name="connsiteX182" fmla="*/ 477118 w 2233975"/>
                  <a:gd name="connsiteY182" fmla="*/ 3015772 h 3284258"/>
                  <a:gd name="connsiteX183" fmla="*/ 445254 w 2233975"/>
                  <a:gd name="connsiteY183" fmla="*/ 3031565 h 3284258"/>
                  <a:gd name="connsiteX184" fmla="*/ 413391 w 2233975"/>
                  <a:gd name="connsiteY184" fmla="*/ 3121061 h 3284258"/>
                  <a:gd name="connsiteX185" fmla="*/ 333730 w 2233975"/>
                  <a:gd name="connsiteY185" fmla="*/ 3231613 h 3284258"/>
                  <a:gd name="connsiteX186" fmla="*/ 195653 w 2233975"/>
                  <a:gd name="connsiteY186" fmla="*/ 3284258 h 3284258"/>
                  <a:gd name="connsiteX187" fmla="*/ 110681 w 2233975"/>
                  <a:gd name="connsiteY187" fmla="*/ 3236878 h 3284258"/>
                  <a:gd name="connsiteX188" fmla="*/ 126614 w 2233975"/>
                  <a:gd name="connsiteY188" fmla="*/ 3194762 h 3284258"/>
                  <a:gd name="connsiteX189" fmla="*/ 115992 w 2233975"/>
                  <a:gd name="connsiteY189" fmla="*/ 3157912 h 3284258"/>
                  <a:gd name="connsiteX190" fmla="*/ 100060 w 2233975"/>
                  <a:gd name="connsiteY190" fmla="*/ 3126326 h 3284258"/>
                  <a:gd name="connsiteX191" fmla="*/ 78817 w 2233975"/>
                  <a:gd name="connsiteY191" fmla="*/ 3094739 h 3284258"/>
                  <a:gd name="connsiteX192" fmla="*/ 57574 w 2233975"/>
                  <a:gd name="connsiteY192" fmla="*/ 3057888 h 3284258"/>
                  <a:gd name="connsiteX193" fmla="*/ 46953 w 2233975"/>
                  <a:gd name="connsiteY193" fmla="*/ 3021037 h 3284258"/>
                  <a:gd name="connsiteX194" fmla="*/ 46953 w 2233975"/>
                  <a:gd name="connsiteY194" fmla="*/ 2963129 h 3284258"/>
                  <a:gd name="connsiteX195" fmla="*/ 0 w 2233975"/>
                  <a:gd name="connsiteY195" fmla="*/ 2895427 h 3284258"/>
                  <a:gd name="connsiteX196" fmla="*/ 0 w 2233975"/>
                  <a:gd name="connsiteY196" fmla="*/ 2741307 h 3284258"/>
                  <a:gd name="connsiteX197" fmla="*/ 36332 w 2233975"/>
                  <a:gd name="connsiteY197" fmla="*/ 2710436 h 3284258"/>
                  <a:gd name="connsiteX198" fmla="*/ 36332 w 2233975"/>
                  <a:gd name="connsiteY198" fmla="*/ 2694643 h 3284258"/>
                  <a:gd name="connsiteX199" fmla="*/ 4468 w 2233975"/>
                  <a:gd name="connsiteY199" fmla="*/ 2663056 h 3284258"/>
                  <a:gd name="connsiteX200" fmla="*/ 20399 w 2233975"/>
                  <a:gd name="connsiteY200" fmla="*/ 2615676 h 3284258"/>
                  <a:gd name="connsiteX201" fmla="*/ 0 w 2233975"/>
                  <a:gd name="connsiteY201" fmla="*/ 2584080 h 3284258"/>
                  <a:gd name="connsiteX202" fmla="*/ 0 w 2233975"/>
                  <a:gd name="connsiteY202" fmla="*/ 1681764 h 3284258"/>
                  <a:gd name="connsiteX203" fmla="*/ 20399 w 2233975"/>
                  <a:gd name="connsiteY203" fmla="*/ 1694403 h 3284258"/>
                  <a:gd name="connsiteX204" fmla="*/ 57574 w 2233975"/>
                  <a:gd name="connsiteY204" fmla="*/ 1689138 h 3284258"/>
                  <a:gd name="connsiteX205" fmla="*/ 73507 w 2233975"/>
                  <a:gd name="connsiteY205" fmla="*/ 1715459 h 3284258"/>
                  <a:gd name="connsiteX206" fmla="*/ 115992 w 2233975"/>
                  <a:gd name="connsiteY206" fmla="*/ 1720724 h 3284258"/>
                  <a:gd name="connsiteX207" fmla="*/ 131924 w 2233975"/>
                  <a:gd name="connsiteY207" fmla="*/ 1731253 h 3284258"/>
                  <a:gd name="connsiteX208" fmla="*/ 153167 w 2233975"/>
                  <a:gd name="connsiteY208" fmla="*/ 1736517 h 3284258"/>
                  <a:gd name="connsiteX209" fmla="*/ 163789 w 2233975"/>
                  <a:gd name="connsiteY209" fmla="*/ 1678609 h 3284258"/>
                  <a:gd name="connsiteX210" fmla="*/ 227516 w 2233975"/>
                  <a:gd name="connsiteY210" fmla="*/ 1678609 h 3284258"/>
                  <a:gd name="connsiteX211" fmla="*/ 264691 w 2233975"/>
                  <a:gd name="connsiteY211" fmla="*/ 1704932 h 3284258"/>
                  <a:gd name="connsiteX212" fmla="*/ 307177 w 2233975"/>
                  <a:gd name="connsiteY212" fmla="*/ 1704932 h 3284258"/>
                  <a:gd name="connsiteX213" fmla="*/ 349662 w 2233975"/>
                  <a:gd name="connsiteY213" fmla="*/ 1741782 h 3284258"/>
                  <a:gd name="connsiteX214" fmla="*/ 370905 w 2233975"/>
                  <a:gd name="connsiteY214" fmla="*/ 1725988 h 3284258"/>
                  <a:gd name="connsiteX215" fmla="*/ 381527 w 2233975"/>
                  <a:gd name="connsiteY215" fmla="*/ 1710195 h 3284258"/>
                  <a:gd name="connsiteX216" fmla="*/ 391069 w 2233975"/>
                  <a:gd name="connsiteY216" fmla="*/ 1714926 h 3284258"/>
                  <a:gd name="connsiteX217" fmla="*/ 391714 w 2233975"/>
                  <a:gd name="connsiteY217" fmla="*/ 1714286 h 3284258"/>
                  <a:gd name="connsiteX218" fmla="*/ 427741 w 2233975"/>
                  <a:gd name="connsiteY218" fmla="*/ 1720239 h 3284258"/>
                  <a:gd name="connsiteX219" fmla="*/ 475779 w 2233975"/>
                  <a:gd name="connsiteY219" fmla="*/ 1630953 h 3284258"/>
                  <a:gd name="connsiteX220" fmla="*/ 481783 w 2233975"/>
                  <a:gd name="connsiteY220" fmla="*/ 1601192 h 3284258"/>
                  <a:gd name="connsiteX221" fmla="*/ 439750 w 2233975"/>
                  <a:gd name="connsiteY221" fmla="*/ 1589287 h 3284258"/>
                  <a:gd name="connsiteX222" fmla="*/ 409727 w 2233975"/>
                  <a:gd name="connsiteY222" fmla="*/ 1619048 h 3284258"/>
                  <a:gd name="connsiteX223" fmla="*/ 397718 w 2233975"/>
                  <a:gd name="connsiteY223" fmla="*/ 1589287 h 3284258"/>
                  <a:gd name="connsiteX224" fmla="*/ 343676 w 2233975"/>
                  <a:gd name="connsiteY224" fmla="*/ 1607143 h 3284258"/>
                  <a:gd name="connsiteX225" fmla="*/ 283628 w 2233975"/>
                  <a:gd name="connsiteY225" fmla="*/ 1636906 h 3284258"/>
                  <a:gd name="connsiteX226" fmla="*/ 223582 w 2233975"/>
                  <a:gd name="connsiteY226" fmla="*/ 1619048 h 3284258"/>
                  <a:gd name="connsiteX227" fmla="*/ 289633 w 2233975"/>
                  <a:gd name="connsiteY227" fmla="*/ 1595239 h 3284258"/>
                  <a:gd name="connsiteX228" fmla="*/ 295638 w 2233975"/>
                  <a:gd name="connsiteY228" fmla="*/ 1500001 h 3284258"/>
                  <a:gd name="connsiteX229" fmla="*/ 271619 w 2233975"/>
                  <a:gd name="connsiteY229" fmla="*/ 1470239 h 3284258"/>
                  <a:gd name="connsiteX230" fmla="*/ 223582 w 2233975"/>
                  <a:gd name="connsiteY230" fmla="*/ 1494049 h 3284258"/>
                  <a:gd name="connsiteX231" fmla="*/ 271619 w 2233975"/>
                  <a:gd name="connsiteY231" fmla="*/ 1517857 h 3284258"/>
                  <a:gd name="connsiteX232" fmla="*/ 241596 w 2233975"/>
                  <a:gd name="connsiteY232" fmla="*/ 1553572 h 3284258"/>
                  <a:gd name="connsiteX233" fmla="*/ 235591 w 2233975"/>
                  <a:gd name="connsiteY233" fmla="*/ 1601192 h 3284258"/>
                  <a:gd name="connsiteX234" fmla="*/ 187553 w 2233975"/>
                  <a:gd name="connsiteY234" fmla="*/ 1565477 h 3284258"/>
                  <a:gd name="connsiteX235" fmla="*/ 139515 w 2233975"/>
                  <a:gd name="connsiteY235" fmla="*/ 1529762 h 3284258"/>
                  <a:gd name="connsiteX236" fmla="*/ 139515 w 2233975"/>
                  <a:gd name="connsiteY236" fmla="*/ 1494049 h 3284258"/>
                  <a:gd name="connsiteX237" fmla="*/ 133511 w 2233975"/>
                  <a:gd name="connsiteY237" fmla="*/ 1470239 h 3284258"/>
                  <a:gd name="connsiteX238" fmla="*/ 25427 w 2233975"/>
                  <a:gd name="connsiteY238" fmla="*/ 1333334 h 3284258"/>
                  <a:gd name="connsiteX239" fmla="*/ 37436 w 2233975"/>
                  <a:gd name="connsiteY239" fmla="*/ 1416668 h 3284258"/>
                  <a:gd name="connsiteX240" fmla="*/ 85473 w 2233975"/>
                  <a:gd name="connsiteY240" fmla="*/ 1458334 h 3284258"/>
                  <a:gd name="connsiteX241" fmla="*/ 115498 w 2233975"/>
                  <a:gd name="connsiteY241" fmla="*/ 1482144 h 3284258"/>
                  <a:gd name="connsiteX242" fmla="*/ 103488 w 2233975"/>
                  <a:gd name="connsiteY242" fmla="*/ 1535715 h 3284258"/>
                  <a:gd name="connsiteX243" fmla="*/ 49446 w 2233975"/>
                  <a:gd name="connsiteY243" fmla="*/ 1583334 h 3284258"/>
                  <a:gd name="connsiteX244" fmla="*/ 7412 w 2233975"/>
                  <a:gd name="connsiteY244" fmla="*/ 1571430 h 3284258"/>
                  <a:gd name="connsiteX245" fmla="*/ 7412 w 2233975"/>
                  <a:gd name="connsiteY245" fmla="*/ 1553572 h 3284258"/>
                  <a:gd name="connsiteX246" fmla="*/ 61455 w 2233975"/>
                  <a:gd name="connsiteY246" fmla="*/ 1535715 h 3284258"/>
                  <a:gd name="connsiteX247" fmla="*/ 61455 w 2233975"/>
                  <a:gd name="connsiteY247" fmla="*/ 1511906 h 3284258"/>
                  <a:gd name="connsiteX248" fmla="*/ 37436 w 2233975"/>
                  <a:gd name="connsiteY248" fmla="*/ 1482144 h 3284258"/>
                  <a:gd name="connsiteX249" fmla="*/ 0 w 2233975"/>
                  <a:gd name="connsiteY249" fmla="*/ 1468227 h 3284258"/>
                  <a:gd name="connsiteX250" fmla="*/ 0 w 2233975"/>
                  <a:gd name="connsiteY250" fmla="*/ 1010789 h 3284258"/>
                  <a:gd name="connsiteX251" fmla="*/ 13417 w 2233975"/>
                  <a:gd name="connsiteY251" fmla="*/ 1005952 h 3284258"/>
                  <a:gd name="connsiteX252" fmla="*/ 91479 w 2233975"/>
                  <a:gd name="connsiteY252" fmla="*/ 1000000 h 3284258"/>
                  <a:gd name="connsiteX253" fmla="*/ 169540 w 2233975"/>
                  <a:gd name="connsiteY253" fmla="*/ 1000000 h 3284258"/>
                  <a:gd name="connsiteX254" fmla="*/ 187553 w 2233975"/>
                  <a:gd name="connsiteY254" fmla="*/ 892858 h 3284258"/>
                  <a:gd name="connsiteX255" fmla="*/ 253605 w 2233975"/>
                  <a:gd name="connsiteY255" fmla="*/ 910714 h 3284258"/>
                  <a:gd name="connsiteX256" fmla="*/ 247601 w 2233975"/>
                  <a:gd name="connsiteY256" fmla="*/ 857143 h 3284258"/>
                  <a:gd name="connsiteX257" fmla="*/ 187553 w 2233975"/>
                  <a:gd name="connsiteY257" fmla="*/ 875000 h 3284258"/>
                  <a:gd name="connsiteX258" fmla="*/ 211572 w 2233975"/>
                  <a:gd name="connsiteY258" fmla="*/ 815476 h 3284258"/>
                  <a:gd name="connsiteX259" fmla="*/ 343676 w 2233975"/>
                  <a:gd name="connsiteY259" fmla="*/ 797619 h 3284258"/>
                  <a:gd name="connsiteX260" fmla="*/ 361689 w 2233975"/>
                  <a:gd name="connsiteY260" fmla="*/ 797619 h 3284258"/>
                  <a:gd name="connsiteX261" fmla="*/ 331666 w 2233975"/>
                  <a:gd name="connsiteY261" fmla="*/ 761905 h 3284258"/>
                  <a:gd name="connsiteX262" fmla="*/ 211572 w 2233975"/>
                  <a:gd name="connsiteY262" fmla="*/ 797619 h 3284258"/>
                  <a:gd name="connsiteX263" fmla="*/ 187553 w 2233975"/>
                  <a:gd name="connsiteY263" fmla="*/ 755952 h 3284258"/>
                  <a:gd name="connsiteX264" fmla="*/ 175544 w 2233975"/>
                  <a:gd name="connsiteY264" fmla="*/ 708334 h 3284258"/>
                  <a:gd name="connsiteX265" fmla="*/ 175544 w 2233975"/>
                  <a:gd name="connsiteY265" fmla="*/ 678571 h 3284258"/>
                  <a:gd name="connsiteX266" fmla="*/ 187553 w 2233975"/>
                  <a:gd name="connsiteY266" fmla="*/ 654762 h 3284258"/>
                  <a:gd name="connsiteX267" fmla="*/ 235591 w 2233975"/>
                  <a:gd name="connsiteY267" fmla="*/ 583333 h 3284258"/>
                  <a:gd name="connsiteX268" fmla="*/ 265615 w 2233975"/>
                  <a:gd name="connsiteY268" fmla="*/ 523810 h 3284258"/>
                  <a:gd name="connsiteX269" fmla="*/ 211572 w 2233975"/>
                  <a:gd name="connsiteY269" fmla="*/ 517857 h 3284258"/>
                  <a:gd name="connsiteX270" fmla="*/ 193559 w 2233975"/>
                  <a:gd name="connsiteY270" fmla="*/ 559523 h 3284258"/>
                  <a:gd name="connsiteX271" fmla="*/ 169540 w 2233975"/>
                  <a:gd name="connsiteY271" fmla="*/ 595238 h 3284258"/>
                  <a:gd name="connsiteX272" fmla="*/ 121502 w 2233975"/>
                  <a:gd name="connsiteY272" fmla="*/ 630952 h 3284258"/>
                  <a:gd name="connsiteX273" fmla="*/ 121502 w 2233975"/>
                  <a:gd name="connsiteY273" fmla="*/ 761905 h 3284258"/>
                  <a:gd name="connsiteX274" fmla="*/ 133511 w 2233975"/>
                  <a:gd name="connsiteY274" fmla="*/ 809523 h 3284258"/>
                  <a:gd name="connsiteX275" fmla="*/ 97483 w 2233975"/>
                  <a:gd name="connsiteY275" fmla="*/ 845238 h 3284258"/>
                  <a:gd name="connsiteX276" fmla="*/ 91479 w 2233975"/>
                  <a:gd name="connsiteY276" fmla="*/ 916667 h 3284258"/>
                  <a:gd name="connsiteX277" fmla="*/ 61455 w 2233975"/>
                  <a:gd name="connsiteY277" fmla="*/ 958334 h 3284258"/>
                  <a:gd name="connsiteX278" fmla="*/ 7412 w 2233975"/>
                  <a:gd name="connsiteY278" fmla="*/ 1000000 h 3284258"/>
                  <a:gd name="connsiteX279" fmla="*/ 0 w 2233975"/>
                  <a:gd name="connsiteY279" fmla="*/ 991428 h 3284258"/>
                  <a:gd name="connsiteX280" fmla="*/ 0 w 2233975"/>
                  <a:gd name="connsiteY280" fmla="*/ 537309 h 3284258"/>
                  <a:gd name="connsiteX281" fmla="*/ 1408 w 2233975"/>
                  <a:gd name="connsiteY281" fmla="*/ 535713 h 3284258"/>
                  <a:gd name="connsiteX282" fmla="*/ 0 w 2233975"/>
                  <a:gd name="connsiteY282" fmla="*/ 524547 h 3284258"/>
                  <a:gd name="connsiteX283" fmla="*/ 0 w 2233975"/>
                  <a:gd name="connsiteY283" fmla="*/ 484552 h 3284258"/>
                  <a:gd name="connsiteX284" fmla="*/ 49446 w 2233975"/>
                  <a:gd name="connsiteY284" fmla="*/ 446429 h 3284258"/>
                  <a:gd name="connsiteX285" fmla="*/ 0 w 2233975"/>
                  <a:gd name="connsiteY285" fmla="*/ 434174 h 3284258"/>
                  <a:gd name="connsiteX286" fmla="*/ 0 w 2233975"/>
                  <a:gd name="connsiteY286" fmla="*/ 414778 h 3284258"/>
                  <a:gd name="connsiteX287" fmla="*/ 55450 w 2233975"/>
                  <a:gd name="connsiteY287" fmla="*/ 380953 h 3284258"/>
                  <a:gd name="connsiteX288" fmla="*/ 127507 w 2233975"/>
                  <a:gd name="connsiteY288" fmla="*/ 339285 h 3284258"/>
                  <a:gd name="connsiteX289" fmla="*/ 187553 w 2233975"/>
                  <a:gd name="connsiteY289" fmla="*/ 327381 h 3284258"/>
                  <a:gd name="connsiteX290" fmla="*/ 295638 w 2233975"/>
                  <a:gd name="connsiteY290" fmla="*/ 303571 h 3284258"/>
                  <a:gd name="connsiteX291" fmla="*/ 397718 w 2233975"/>
                  <a:gd name="connsiteY291" fmla="*/ 321428 h 3284258"/>
                  <a:gd name="connsiteX292" fmla="*/ 361689 w 2233975"/>
                  <a:gd name="connsiteY292" fmla="*/ 357143 h 3284258"/>
                  <a:gd name="connsiteX293" fmla="*/ 421737 w 2233975"/>
                  <a:gd name="connsiteY293" fmla="*/ 351190 h 3284258"/>
                  <a:gd name="connsiteX294" fmla="*/ 625896 w 2233975"/>
                  <a:gd name="connsiteY294" fmla="*/ 428571 h 3284258"/>
                  <a:gd name="connsiteX295" fmla="*/ 535825 w 2233975"/>
                  <a:gd name="connsiteY295" fmla="*/ 517857 h 3284258"/>
                  <a:gd name="connsiteX296" fmla="*/ 421737 w 2233975"/>
                  <a:gd name="connsiteY296" fmla="*/ 434524 h 3284258"/>
                  <a:gd name="connsiteX297" fmla="*/ 475779 w 2233975"/>
                  <a:gd name="connsiteY297" fmla="*/ 535713 h 3284258"/>
                  <a:gd name="connsiteX298" fmla="*/ 475779 w 2233975"/>
                  <a:gd name="connsiteY298" fmla="*/ 601190 h 3284258"/>
                  <a:gd name="connsiteX299" fmla="*/ 493792 w 2233975"/>
                  <a:gd name="connsiteY299" fmla="*/ 601190 h 3284258"/>
                  <a:gd name="connsiteX300" fmla="*/ 523817 w 2233975"/>
                  <a:gd name="connsiteY300" fmla="*/ 541667 h 3284258"/>
                  <a:gd name="connsiteX301" fmla="*/ 553840 w 2233975"/>
                  <a:gd name="connsiteY301" fmla="*/ 577381 h 3284258"/>
                  <a:gd name="connsiteX302" fmla="*/ 553840 w 2233975"/>
                  <a:gd name="connsiteY302" fmla="*/ 541667 h 3284258"/>
                  <a:gd name="connsiteX303" fmla="*/ 553840 w 2233975"/>
                  <a:gd name="connsiteY303" fmla="*/ 517857 h 3284258"/>
                  <a:gd name="connsiteX304" fmla="*/ 631901 w 2233975"/>
                  <a:gd name="connsiteY304" fmla="*/ 464285 h 3284258"/>
                  <a:gd name="connsiteX305" fmla="*/ 655920 w 2233975"/>
                  <a:gd name="connsiteY305" fmla="*/ 464285 h 3284258"/>
                  <a:gd name="connsiteX306" fmla="*/ 655920 w 2233975"/>
                  <a:gd name="connsiteY306" fmla="*/ 428571 h 3284258"/>
                  <a:gd name="connsiteX307" fmla="*/ 643910 w 2233975"/>
                  <a:gd name="connsiteY307" fmla="*/ 386904 h 3284258"/>
                  <a:gd name="connsiteX308" fmla="*/ 715966 w 2233975"/>
                  <a:gd name="connsiteY308" fmla="*/ 434524 h 3284258"/>
                  <a:gd name="connsiteX309" fmla="*/ 697953 w 2233975"/>
                  <a:gd name="connsiteY309" fmla="*/ 458333 h 3284258"/>
                  <a:gd name="connsiteX310" fmla="*/ 866083 w 2233975"/>
                  <a:gd name="connsiteY310" fmla="*/ 380953 h 3284258"/>
                  <a:gd name="connsiteX311" fmla="*/ 950149 w 2233975"/>
                  <a:gd name="connsiteY311" fmla="*/ 398809 h 3284258"/>
                  <a:gd name="connsiteX312" fmla="*/ 986178 w 2233975"/>
                  <a:gd name="connsiteY312" fmla="*/ 380953 h 3284258"/>
                  <a:gd name="connsiteX313" fmla="*/ 944144 w 2233975"/>
                  <a:gd name="connsiteY313" fmla="*/ 351190 h 3284258"/>
                  <a:gd name="connsiteX314" fmla="*/ 974168 w 2233975"/>
                  <a:gd name="connsiteY314" fmla="*/ 327381 h 3284258"/>
                  <a:gd name="connsiteX315" fmla="*/ 1184333 w 2233975"/>
                  <a:gd name="connsiteY315" fmla="*/ 404761 h 3284258"/>
                  <a:gd name="connsiteX316" fmla="*/ 1130289 w 2233975"/>
                  <a:gd name="connsiteY316" fmla="*/ 363094 h 3284258"/>
                  <a:gd name="connsiteX317" fmla="*/ 1130289 w 2233975"/>
                  <a:gd name="connsiteY317" fmla="*/ 309523 h 3284258"/>
                  <a:gd name="connsiteX318" fmla="*/ 1196341 w 2233975"/>
                  <a:gd name="connsiteY318" fmla="*/ 267857 h 3284258"/>
                  <a:gd name="connsiteX319" fmla="*/ 1208351 w 2233975"/>
                  <a:gd name="connsiteY319" fmla="*/ 202380 h 3284258"/>
                  <a:gd name="connsiteX320" fmla="*/ 1268398 w 2233975"/>
                  <a:gd name="connsiteY320" fmla="*/ 232142 h 3284258"/>
                  <a:gd name="connsiteX321" fmla="*/ 1274402 w 2233975"/>
                  <a:gd name="connsiteY321" fmla="*/ 273808 h 3284258"/>
                  <a:gd name="connsiteX322" fmla="*/ 1298421 w 2233975"/>
                  <a:gd name="connsiteY322" fmla="*/ 238095 h 3284258"/>
                  <a:gd name="connsiteX323" fmla="*/ 1292417 w 2233975"/>
                  <a:gd name="connsiteY323" fmla="*/ 214285 h 3284258"/>
                  <a:gd name="connsiteX324" fmla="*/ 1340454 w 2233975"/>
                  <a:gd name="connsiteY324" fmla="*/ 184523 h 3284258"/>
                  <a:gd name="connsiteX325" fmla="*/ 1400501 w 2233975"/>
                  <a:gd name="connsiteY325" fmla="*/ 226190 h 3284258"/>
                  <a:gd name="connsiteX326" fmla="*/ 1454543 w 2233975"/>
                  <a:gd name="connsiteY326" fmla="*/ 196428 h 3284258"/>
                  <a:gd name="connsiteX327" fmla="*/ 1556623 w 2233975"/>
                  <a:gd name="connsiteY327" fmla="*/ 190475 h 3284258"/>
                  <a:gd name="connsiteX328" fmla="*/ 1520595 w 2233975"/>
                  <a:gd name="connsiteY328" fmla="*/ 148809 h 3284258"/>
                  <a:gd name="connsiteX329" fmla="*/ 1556623 w 2233975"/>
                  <a:gd name="connsiteY329" fmla="*/ 107142 h 3284258"/>
                  <a:gd name="connsiteX330" fmla="*/ 1652698 w 2233975"/>
                  <a:gd name="connsiteY330" fmla="*/ 89284 h 3284258"/>
                  <a:gd name="connsiteX331" fmla="*/ 1706740 w 2233975"/>
                  <a:gd name="connsiteY331" fmla="*/ 59523 h 3284258"/>
                  <a:gd name="connsiteX332" fmla="*/ 1778797 w 2233975"/>
                  <a:gd name="connsiteY332" fmla="*/ 77380 h 3284258"/>
                  <a:gd name="connsiteX333" fmla="*/ 1898891 w 2233975"/>
                  <a:gd name="connsiteY333" fmla="*/ 35713 h 328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</a:cxnLst>
                <a:rect l="l" t="t" r="r" b="b"/>
                <a:pathLst>
                  <a:path w="2233975" h="3284258">
                    <a:moveTo>
                      <a:pt x="2233975" y="2802502"/>
                    </a:moveTo>
                    <a:lnTo>
                      <a:pt x="2233975" y="3195293"/>
                    </a:lnTo>
                    <a:lnTo>
                      <a:pt x="2162807" y="3165898"/>
                    </a:lnTo>
                    <a:lnTo>
                      <a:pt x="2156803" y="3148041"/>
                    </a:lnTo>
                    <a:lnTo>
                      <a:pt x="2174817" y="3124231"/>
                    </a:lnTo>
                    <a:lnTo>
                      <a:pt x="2180822" y="3100421"/>
                    </a:lnTo>
                    <a:lnTo>
                      <a:pt x="2138788" y="3070660"/>
                    </a:lnTo>
                    <a:lnTo>
                      <a:pt x="2162807" y="3046850"/>
                    </a:lnTo>
                    <a:lnTo>
                      <a:pt x="2102761" y="2939707"/>
                    </a:lnTo>
                    <a:lnTo>
                      <a:pt x="2126779" y="2933755"/>
                    </a:lnTo>
                    <a:lnTo>
                      <a:pt x="2144793" y="2957564"/>
                    </a:lnTo>
                    <a:lnTo>
                      <a:pt x="2114770" y="2898041"/>
                    </a:lnTo>
                    <a:lnTo>
                      <a:pt x="2144793" y="2826612"/>
                    </a:lnTo>
                    <a:close/>
                    <a:moveTo>
                      <a:pt x="769719" y="2707564"/>
                    </a:moveTo>
                    <a:lnTo>
                      <a:pt x="787733" y="2731374"/>
                    </a:lnTo>
                    <a:lnTo>
                      <a:pt x="799743" y="2773040"/>
                    </a:lnTo>
                    <a:lnTo>
                      <a:pt x="775724" y="2862326"/>
                    </a:lnTo>
                    <a:lnTo>
                      <a:pt x="739695" y="2999232"/>
                    </a:lnTo>
                    <a:lnTo>
                      <a:pt x="679649" y="3034945"/>
                    </a:lnTo>
                    <a:lnTo>
                      <a:pt x="637616" y="2987327"/>
                    </a:lnTo>
                    <a:lnTo>
                      <a:pt x="643620" y="2969469"/>
                    </a:lnTo>
                    <a:lnTo>
                      <a:pt x="631611" y="2945660"/>
                    </a:lnTo>
                    <a:lnTo>
                      <a:pt x="661635" y="2892088"/>
                    </a:lnTo>
                    <a:lnTo>
                      <a:pt x="667639" y="2880184"/>
                    </a:lnTo>
                    <a:lnTo>
                      <a:pt x="643620" y="2838516"/>
                    </a:lnTo>
                    <a:lnTo>
                      <a:pt x="673644" y="2802803"/>
                    </a:lnTo>
                    <a:lnTo>
                      <a:pt x="721681" y="2767088"/>
                    </a:lnTo>
                    <a:lnTo>
                      <a:pt x="757710" y="2713517"/>
                    </a:lnTo>
                    <a:close/>
                    <a:moveTo>
                      <a:pt x="2049007" y="2494049"/>
                    </a:moveTo>
                    <a:lnTo>
                      <a:pt x="2205129" y="2535716"/>
                    </a:lnTo>
                    <a:lnTo>
                      <a:pt x="2233975" y="2546114"/>
                    </a:lnTo>
                    <a:lnTo>
                      <a:pt x="2233975" y="2591826"/>
                    </a:lnTo>
                    <a:lnTo>
                      <a:pt x="2211134" y="2583335"/>
                    </a:lnTo>
                    <a:lnTo>
                      <a:pt x="2055011" y="2565478"/>
                    </a:lnTo>
                    <a:lnTo>
                      <a:pt x="1964942" y="2541669"/>
                    </a:lnTo>
                    <a:lnTo>
                      <a:pt x="1982956" y="2505954"/>
                    </a:lnTo>
                    <a:close/>
                    <a:moveTo>
                      <a:pt x="2216849" y="2213517"/>
                    </a:moveTo>
                    <a:lnTo>
                      <a:pt x="2233975" y="2232919"/>
                    </a:lnTo>
                    <a:lnTo>
                      <a:pt x="2233975" y="2294056"/>
                    </a:lnTo>
                    <a:lnTo>
                      <a:pt x="2222855" y="2308754"/>
                    </a:lnTo>
                    <a:lnTo>
                      <a:pt x="2233975" y="2323453"/>
                    </a:lnTo>
                    <a:lnTo>
                      <a:pt x="2233975" y="2387458"/>
                    </a:lnTo>
                    <a:lnTo>
                      <a:pt x="2210845" y="2421850"/>
                    </a:lnTo>
                    <a:lnTo>
                      <a:pt x="2174817" y="2469469"/>
                    </a:lnTo>
                    <a:lnTo>
                      <a:pt x="2096755" y="2463517"/>
                    </a:lnTo>
                    <a:lnTo>
                      <a:pt x="2072737" y="2433754"/>
                    </a:lnTo>
                    <a:lnTo>
                      <a:pt x="2048719" y="2398040"/>
                    </a:lnTo>
                    <a:lnTo>
                      <a:pt x="2030704" y="2338516"/>
                    </a:lnTo>
                    <a:lnTo>
                      <a:pt x="2066732" y="2326611"/>
                    </a:lnTo>
                    <a:lnTo>
                      <a:pt x="2102761" y="2314706"/>
                    </a:lnTo>
                    <a:close/>
                    <a:moveTo>
                      <a:pt x="459751" y="1840607"/>
                    </a:moveTo>
                    <a:lnTo>
                      <a:pt x="493050" y="1920772"/>
                    </a:lnTo>
                    <a:lnTo>
                      <a:pt x="535536" y="1973416"/>
                    </a:lnTo>
                    <a:lnTo>
                      <a:pt x="524915" y="2010267"/>
                    </a:lnTo>
                    <a:lnTo>
                      <a:pt x="562090" y="2047119"/>
                    </a:lnTo>
                    <a:lnTo>
                      <a:pt x="562090" y="2078705"/>
                    </a:lnTo>
                    <a:lnTo>
                      <a:pt x="620508" y="2126085"/>
                    </a:lnTo>
                    <a:lnTo>
                      <a:pt x="631901" y="2143027"/>
                    </a:lnTo>
                    <a:lnTo>
                      <a:pt x="631901" y="2107144"/>
                    </a:lnTo>
                    <a:lnTo>
                      <a:pt x="631901" y="2083335"/>
                    </a:lnTo>
                    <a:lnTo>
                      <a:pt x="487788" y="1845239"/>
                    </a:lnTo>
                    <a:close/>
                    <a:moveTo>
                      <a:pt x="397429" y="1290895"/>
                    </a:moveTo>
                    <a:lnTo>
                      <a:pt x="325372" y="1421847"/>
                    </a:lnTo>
                    <a:lnTo>
                      <a:pt x="379414" y="1451609"/>
                    </a:lnTo>
                    <a:lnTo>
                      <a:pt x="415442" y="1421847"/>
                    </a:lnTo>
                    <a:lnTo>
                      <a:pt x="487498" y="1427800"/>
                    </a:lnTo>
                    <a:lnTo>
                      <a:pt x="529532" y="1451609"/>
                    </a:lnTo>
                    <a:lnTo>
                      <a:pt x="601588" y="1457562"/>
                    </a:lnTo>
                    <a:lnTo>
                      <a:pt x="601588" y="1421847"/>
                    </a:lnTo>
                    <a:lnTo>
                      <a:pt x="511517" y="1350419"/>
                    </a:lnTo>
                    <a:lnTo>
                      <a:pt x="433456" y="1350419"/>
                    </a:lnTo>
                    <a:close/>
                    <a:moveTo>
                      <a:pt x="1174746" y="43199"/>
                    </a:moveTo>
                    <a:lnTo>
                      <a:pt x="1217359" y="85442"/>
                    </a:lnTo>
                    <a:lnTo>
                      <a:pt x="1123608" y="110787"/>
                    </a:lnTo>
                    <a:lnTo>
                      <a:pt x="1046904" y="136133"/>
                    </a:lnTo>
                    <a:lnTo>
                      <a:pt x="953152" y="178376"/>
                    </a:lnTo>
                    <a:lnTo>
                      <a:pt x="910539" y="271310"/>
                    </a:lnTo>
                    <a:lnTo>
                      <a:pt x="910539" y="330449"/>
                    </a:lnTo>
                    <a:lnTo>
                      <a:pt x="842357" y="271310"/>
                    </a:lnTo>
                    <a:lnTo>
                      <a:pt x="893493" y="203722"/>
                    </a:lnTo>
                    <a:lnTo>
                      <a:pt x="867925" y="186824"/>
                    </a:lnTo>
                    <a:lnTo>
                      <a:pt x="910539" y="161479"/>
                    </a:lnTo>
                    <a:lnTo>
                      <a:pt x="936107" y="119236"/>
                    </a:lnTo>
                    <a:lnTo>
                      <a:pt x="1063949" y="60096"/>
                    </a:lnTo>
                    <a:close/>
                    <a:moveTo>
                      <a:pt x="1994966" y="0"/>
                    </a:moveTo>
                    <a:lnTo>
                      <a:pt x="2012979" y="59523"/>
                    </a:lnTo>
                    <a:lnTo>
                      <a:pt x="2103049" y="47618"/>
                    </a:lnTo>
                    <a:lnTo>
                      <a:pt x="2151087" y="119047"/>
                    </a:lnTo>
                    <a:lnTo>
                      <a:pt x="1964942" y="232142"/>
                    </a:lnTo>
                    <a:lnTo>
                      <a:pt x="2036998" y="196428"/>
                    </a:lnTo>
                    <a:lnTo>
                      <a:pt x="2097045" y="172619"/>
                    </a:lnTo>
                    <a:lnTo>
                      <a:pt x="2151087" y="154761"/>
                    </a:lnTo>
                    <a:lnTo>
                      <a:pt x="2233975" y="185573"/>
                    </a:lnTo>
                    <a:lnTo>
                      <a:pt x="2233975" y="1521234"/>
                    </a:lnTo>
                    <a:lnTo>
                      <a:pt x="2229149" y="1523810"/>
                    </a:lnTo>
                    <a:lnTo>
                      <a:pt x="2233975" y="1532182"/>
                    </a:lnTo>
                    <a:lnTo>
                      <a:pt x="2233975" y="1890612"/>
                    </a:lnTo>
                    <a:lnTo>
                      <a:pt x="2211134" y="1904763"/>
                    </a:lnTo>
                    <a:lnTo>
                      <a:pt x="2163097" y="1916668"/>
                    </a:lnTo>
                    <a:lnTo>
                      <a:pt x="2085036" y="1940478"/>
                    </a:lnTo>
                    <a:lnTo>
                      <a:pt x="2055011" y="1994049"/>
                    </a:lnTo>
                    <a:lnTo>
                      <a:pt x="2030994" y="1964287"/>
                    </a:lnTo>
                    <a:lnTo>
                      <a:pt x="2000969" y="1964287"/>
                    </a:lnTo>
                    <a:lnTo>
                      <a:pt x="2006975" y="2017859"/>
                    </a:lnTo>
                    <a:lnTo>
                      <a:pt x="2097045" y="2107144"/>
                    </a:lnTo>
                    <a:lnTo>
                      <a:pt x="2067021" y="2148811"/>
                    </a:lnTo>
                    <a:lnTo>
                      <a:pt x="1976952" y="2214288"/>
                    </a:lnTo>
                    <a:lnTo>
                      <a:pt x="1916905" y="2190478"/>
                    </a:lnTo>
                    <a:lnTo>
                      <a:pt x="1874872" y="2125002"/>
                    </a:lnTo>
                    <a:lnTo>
                      <a:pt x="1862862" y="2184525"/>
                    </a:lnTo>
                    <a:lnTo>
                      <a:pt x="1910900" y="2273811"/>
                    </a:lnTo>
                    <a:lnTo>
                      <a:pt x="1970947" y="2380954"/>
                    </a:lnTo>
                    <a:lnTo>
                      <a:pt x="1964942" y="2422621"/>
                    </a:lnTo>
                    <a:lnTo>
                      <a:pt x="1982956" y="2505954"/>
                    </a:lnTo>
                    <a:lnTo>
                      <a:pt x="1928914" y="2494049"/>
                    </a:lnTo>
                    <a:lnTo>
                      <a:pt x="1844849" y="2434525"/>
                    </a:lnTo>
                    <a:lnTo>
                      <a:pt x="1772792" y="2333335"/>
                    </a:lnTo>
                    <a:lnTo>
                      <a:pt x="1718750" y="2255954"/>
                    </a:lnTo>
                    <a:lnTo>
                      <a:pt x="1766788" y="2238096"/>
                    </a:lnTo>
                    <a:lnTo>
                      <a:pt x="1796811" y="2267859"/>
                    </a:lnTo>
                    <a:lnTo>
                      <a:pt x="1892886" y="2369049"/>
                    </a:lnTo>
                    <a:lnTo>
                      <a:pt x="1886881" y="2351192"/>
                    </a:lnTo>
                    <a:lnTo>
                      <a:pt x="1874872" y="2309526"/>
                    </a:lnTo>
                    <a:lnTo>
                      <a:pt x="1880876" y="2297621"/>
                    </a:lnTo>
                    <a:lnTo>
                      <a:pt x="1832839" y="2214288"/>
                    </a:lnTo>
                    <a:lnTo>
                      <a:pt x="1808820" y="2166668"/>
                    </a:lnTo>
                    <a:lnTo>
                      <a:pt x="1802815" y="2136906"/>
                    </a:lnTo>
                    <a:lnTo>
                      <a:pt x="1790806" y="2107144"/>
                    </a:lnTo>
                    <a:lnTo>
                      <a:pt x="1790806" y="2083335"/>
                    </a:lnTo>
                    <a:lnTo>
                      <a:pt x="1742769" y="2101192"/>
                    </a:lnTo>
                    <a:lnTo>
                      <a:pt x="1724754" y="2095240"/>
                    </a:lnTo>
                    <a:lnTo>
                      <a:pt x="1712746" y="2065477"/>
                    </a:lnTo>
                    <a:lnTo>
                      <a:pt x="1700736" y="2029764"/>
                    </a:lnTo>
                    <a:lnTo>
                      <a:pt x="1700736" y="2005954"/>
                    </a:lnTo>
                    <a:lnTo>
                      <a:pt x="1676717" y="1976191"/>
                    </a:lnTo>
                    <a:lnTo>
                      <a:pt x="1664708" y="1928573"/>
                    </a:lnTo>
                    <a:lnTo>
                      <a:pt x="1634684" y="1958334"/>
                    </a:lnTo>
                    <a:lnTo>
                      <a:pt x="1580642" y="1958334"/>
                    </a:lnTo>
                    <a:lnTo>
                      <a:pt x="1562628" y="1994049"/>
                    </a:lnTo>
                    <a:lnTo>
                      <a:pt x="1442534" y="2095240"/>
                    </a:lnTo>
                    <a:lnTo>
                      <a:pt x="1430524" y="2220239"/>
                    </a:lnTo>
                    <a:lnTo>
                      <a:pt x="1460548" y="2285716"/>
                    </a:lnTo>
                    <a:lnTo>
                      <a:pt x="1424520" y="2321430"/>
                    </a:lnTo>
                    <a:lnTo>
                      <a:pt x="1412511" y="2232144"/>
                    </a:lnTo>
                    <a:lnTo>
                      <a:pt x="1358469" y="2273811"/>
                    </a:lnTo>
                    <a:lnTo>
                      <a:pt x="1340454" y="2238096"/>
                    </a:lnTo>
                    <a:lnTo>
                      <a:pt x="1298421" y="2154763"/>
                    </a:lnTo>
                    <a:lnTo>
                      <a:pt x="1244379" y="2011906"/>
                    </a:lnTo>
                    <a:lnTo>
                      <a:pt x="1184333" y="1976191"/>
                    </a:lnTo>
                    <a:lnTo>
                      <a:pt x="1166318" y="1916668"/>
                    </a:lnTo>
                    <a:lnTo>
                      <a:pt x="1160314" y="1916668"/>
                    </a:lnTo>
                    <a:lnTo>
                      <a:pt x="1136295" y="1880953"/>
                    </a:lnTo>
                    <a:lnTo>
                      <a:pt x="998186" y="1875001"/>
                    </a:lnTo>
                    <a:lnTo>
                      <a:pt x="944144" y="1875001"/>
                    </a:lnTo>
                    <a:lnTo>
                      <a:pt x="890102" y="1845239"/>
                    </a:lnTo>
                    <a:lnTo>
                      <a:pt x="800031" y="1785715"/>
                    </a:lnTo>
                    <a:lnTo>
                      <a:pt x="733980" y="1755954"/>
                    </a:lnTo>
                    <a:lnTo>
                      <a:pt x="800031" y="1857144"/>
                    </a:lnTo>
                    <a:lnTo>
                      <a:pt x="848069" y="1898811"/>
                    </a:lnTo>
                    <a:lnTo>
                      <a:pt x="878093" y="1857144"/>
                    </a:lnTo>
                    <a:lnTo>
                      <a:pt x="1010196" y="1946430"/>
                    </a:lnTo>
                    <a:lnTo>
                      <a:pt x="932135" y="2029764"/>
                    </a:lnTo>
                    <a:lnTo>
                      <a:pt x="872088" y="2089287"/>
                    </a:lnTo>
                    <a:lnTo>
                      <a:pt x="806037" y="2119049"/>
                    </a:lnTo>
                    <a:lnTo>
                      <a:pt x="715966" y="2142858"/>
                    </a:lnTo>
                    <a:lnTo>
                      <a:pt x="642310" y="2158505"/>
                    </a:lnTo>
                    <a:lnTo>
                      <a:pt x="652371" y="2173464"/>
                    </a:lnTo>
                    <a:lnTo>
                      <a:pt x="657681" y="2210316"/>
                    </a:lnTo>
                    <a:lnTo>
                      <a:pt x="806381" y="2168200"/>
                    </a:lnTo>
                    <a:lnTo>
                      <a:pt x="827624" y="2226109"/>
                    </a:lnTo>
                    <a:lnTo>
                      <a:pt x="785138" y="2294547"/>
                    </a:lnTo>
                    <a:lnTo>
                      <a:pt x="726721" y="2394570"/>
                    </a:lnTo>
                    <a:lnTo>
                      <a:pt x="647060" y="2452479"/>
                    </a:lnTo>
                    <a:lnTo>
                      <a:pt x="588643" y="2520917"/>
                    </a:lnTo>
                    <a:lnTo>
                      <a:pt x="551468" y="2563031"/>
                    </a:lnTo>
                    <a:lnTo>
                      <a:pt x="583333" y="2594618"/>
                    </a:lnTo>
                    <a:lnTo>
                      <a:pt x="567400" y="2626205"/>
                    </a:lnTo>
                    <a:lnTo>
                      <a:pt x="604575" y="2684114"/>
                    </a:lnTo>
                    <a:lnTo>
                      <a:pt x="604575" y="2726229"/>
                    </a:lnTo>
                    <a:lnTo>
                      <a:pt x="588643" y="2831517"/>
                    </a:lnTo>
                    <a:lnTo>
                      <a:pt x="508983" y="2868369"/>
                    </a:lnTo>
                    <a:lnTo>
                      <a:pt x="493050" y="2968392"/>
                    </a:lnTo>
                    <a:lnTo>
                      <a:pt x="477118" y="3015772"/>
                    </a:lnTo>
                    <a:lnTo>
                      <a:pt x="445254" y="3031565"/>
                    </a:lnTo>
                    <a:lnTo>
                      <a:pt x="413391" y="3121061"/>
                    </a:lnTo>
                    <a:lnTo>
                      <a:pt x="333730" y="3231613"/>
                    </a:lnTo>
                    <a:lnTo>
                      <a:pt x="195653" y="3284258"/>
                    </a:lnTo>
                    <a:lnTo>
                      <a:pt x="110681" y="3236878"/>
                    </a:lnTo>
                    <a:lnTo>
                      <a:pt x="126614" y="3194762"/>
                    </a:lnTo>
                    <a:lnTo>
                      <a:pt x="115992" y="3157912"/>
                    </a:lnTo>
                    <a:lnTo>
                      <a:pt x="100060" y="3126326"/>
                    </a:lnTo>
                    <a:lnTo>
                      <a:pt x="78817" y="3094739"/>
                    </a:lnTo>
                    <a:lnTo>
                      <a:pt x="57574" y="3057888"/>
                    </a:lnTo>
                    <a:lnTo>
                      <a:pt x="46953" y="3021037"/>
                    </a:lnTo>
                    <a:lnTo>
                      <a:pt x="46953" y="2963129"/>
                    </a:lnTo>
                    <a:lnTo>
                      <a:pt x="0" y="2895427"/>
                    </a:lnTo>
                    <a:lnTo>
                      <a:pt x="0" y="2741307"/>
                    </a:lnTo>
                    <a:lnTo>
                      <a:pt x="36332" y="2710436"/>
                    </a:lnTo>
                    <a:lnTo>
                      <a:pt x="36332" y="2694643"/>
                    </a:lnTo>
                    <a:lnTo>
                      <a:pt x="4468" y="2663056"/>
                    </a:lnTo>
                    <a:lnTo>
                      <a:pt x="20399" y="2615676"/>
                    </a:lnTo>
                    <a:lnTo>
                      <a:pt x="0" y="2584080"/>
                    </a:lnTo>
                    <a:lnTo>
                      <a:pt x="0" y="1681764"/>
                    </a:lnTo>
                    <a:lnTo>
                      <a:pt x="20399" y="1694403"/>
                    </a:lnTo>
                    <a:lnTo>
                      <a:pt x="57574" y="1689138"/>
                    </a:lnTo>
                    <a:lnTo>
                      <a:pt x="73507" y="1715459"/>
                    </a:lnTo>
                    <a:lnTo>
                      <a:pt x="115992" y="1720724"/>
                    </a:lnTo>
                    <a:lnTo>
                      <a:pt x="131924" y="1731253"/>
                    </a:lnTo>
                    <a:lnTo>
                      <a:pt x="153167" y="1736517"/>
                    </a:lnTo>
                    <a:lnTo>
                      <a:pt x="163789" y="1678609"/>
                    </a:lnTo>
                    <a:lnTo>
                      <a:pt x="227516" y="1678609"/>
                    </a:lnTo>
                    <a:lnTo>
                      <a:pt x="264691" y="1704932"/>
                    </a:lnTo>
                    <a:lnTo>
                      <a:pt x="307177" y="1704932"/>
                    </a:lnTo>
                    <a:lnTo>
                      <a:pt x="349662" y="1741782"/>
                    </a:lnTo>
                    <a:lnTo>
                      <a:pt x="370905" y="1725988"/>
                    </a:lnTo>
                    <a:lnTo>
                      <a:pt x="381527" y="1710195"/>
                    </a:lnTo>
                    <a:lnTo>
                      <a:pt x="391069" y="1714926"/>
                    </a:lnTo>
                    <a:lnTo>
                      <a:pt x="391714" y="1714286"/>
                    </a:lnTo>
                    <a:lnTo>
                      <a:pt x="427741" y="1720239"/>
                    </a:lnTo>
                    <a:lnTo>
                      <a:pt x="475779" y="1630953"/>
                    </a:lnTo>
                    <a:lnTo>
                      <a:pt x="481783" y="1601192"/>
                    </a:lnTo>
                    <a:lnTo>
                      <a:pt x="439750" y="1589287"/>
                    </a:lnTo>
                    <a:lnTo>
                      <a:pt x="409727" y="1619048"/>
                    </a:lnTo>
                    <a:lnTo>
                      <a:pt x="397718" y="1589287"/>
                    </a:lnTo>
                    <a:lnTo>
                      <a:pt x="343676" y="1607143"/>
                    </a:lnTo>
                    <a:lnTo>
                      <a:pt x="283628" y="1636906"/>
                    </a:lnTo>
                    <a:lnTo>
                      <a:pt x="223582" y="1619048"/>
                    </a:lnTo>
                    <a:lnTo>
                      <a:pt x="289633" y="1595239"/>
                    </a:lnTo>
                    <a:lnTo>
                      <a:pt x="295638" y="1500001"/>
                    </a:lnTo>
                    <a:lnTo>
                      <a:pt x="271619" y="1470239"/>
                    </a:lnTo>
                    <a:lnTo>
                      <a:pt x="223582" y="1494049"/>
                    </a:lnTo>
                    <a:lnTo>
                      <a:pt x="271619" y="1517857"/>
                    </a:lnTo>
                    <a:lnTo>
                      <a:pt x="241596" y="1553572"/>
                    </a:lnTo>
                    <a:lnTo>
                      <a:pt x="235591" y="1601192"/>
                    </a:lnTo>
                    <a:lnTo>
                      <a:pt x="187553" y="1565477"/>
                    </a:lnTo>
                    <a:lnTo>
                      <a:pt x="139515" y="1529762"/>
                    </a:lnTo>
                    <a:lnTo>
                      <a:pt x="139515" y="1494049"/>
                    </a:lnTo>
                    <a:lnTo>
                      <a:pt x="133511" y="1470239"/>
                    </a:lnTo>
                    <a:lnTo>
                      <a:pt x="25427" y="1333334"/>
                    </a:lnTo>
                    <a:lnTo>
                      <a:pt x="37436" y="1416668"/>
                    </a:lnTo>
                    <a:lnTo>
                      <a:pt x="85473" y="1458334"/>
                    </a:lnTo>
                    <a:lnTo>
                      <a:pt x="115498" y="1482144"/>
                    </a:lnTo>
                    <a:lnTo>
                      <a:pt x="103488" y="1535715"/>
                    </a:lnTo>
                    <a:lnTo>
                      <a:pt x="49446" y="1583334"/>
                    </a:lnTo>
                    <a:lnTo>
                      <a:pt x="7412" y="1571430"/>
                    </a:lnTo>
                    <a:lnTo>
                      <a:pt x="7412" y="1553572"/>
                    </a:lnTo>
                    <a:lnTo>
                      <a:pt x="61455" y="1535715"/>
                    </a:lnTo>
                    <a:lnTo>
                      <a:pt x="61455" y="1511906"/>
                    </a:lnTo>
                    <a:lnTo>
                      <a:pt x="37436" y="1482144"/>
                    </a:lnTo>
                    <a:lnTo>
                      <a:pt x="0" y="1468227"/>
                    </a:lnTo>
                    <a:lnTo>
                      <a:pt x="0" y="1010789"/>
                    </a:lnTo>
                    <a:lnTo>
                      <a:pt x="13417" y="1005952"/>
                    </a:lnTo>
                    <a:lnTo>
                      <a:pt x="91479" y="1000000"/>
                    </a:lnTo>
                    <a:lnTo>
                      <a:pt x="169540" y="1000000"/>
                    </a:lnTo>
                    <a:lnTo>
                      <a:pt x="187553" y="892858"/>
                    </a:lnTo>
                    <a:lnTo>
                      <a:pt x="253605" y="910714"/>
                    </a:lnTo>
                    <a:lnTo>
                      <a:pt x="247601" y="857143"/>
                    </a:lnTo>
                    <a:lnTo>
                      <a:pt x="187553" y="875000"/>
                    </a:lnTo>
                    <a:lnTo>
                      <a:pt x="211572" y="815476"/>
                    </a:lnTo>
                    <a:lnTo>
                      <a:pt x="343676" y="797619"/>
                    </a:lnTo>
                    <a:lnTo>
                      <a:pt x="361689" y="797619"/>
                    </a:lnTo>
                    <a:lnTo>
                      <a:pt x="331666" y="761905"/>
                    </a:lnTo>
                    <a:lnTo>
                      <a:pt x="211572" y="797619"/>
                    </a:lnTo>
                    <a:lnTo>
                      <a:pt x="187553" y="755952"/>
                    </a:lnTo>
                    <a:lnTo>
                      <a:pt x="175544" y="708334"/>
                    </a:lnTo>
                    <a:lnTo>
                      <a:pt x="175544" y="678571"/>
                    </a:lnTo>
                    <a:lnTo>
                      <a:pt x="187553" y="654762"/>
                    </a:lnTo>
                    <a:lnTo>
                      <a:pt x="235591" y="583333"/>
                    </a:lnTo>
                    <a:lnTo>
                      <a:pt x="265615" y="523810"/>
                    </a:lnTo>
                    <a:lnTo>
                      <a:pt x="211572" y="517857"/>
                    </a:lnTo>
                    <a:lnTo>
                      <a:pt x="193559" y="559523"/>
                    </a:lnTo>
                    <a:lnTo>
                      <a:pt x="169540" y="595238"/>
                    </a:lnTo>
                    <a:lnTo>
                      <a:pt x="121502" y="630952"/>
                    </a:lnTo>
                    <a:lnTo>
                      <a:pt x="121502" y="761905"/>
                    </a:lnTo>
                    <a:lnTo>
                      <a:pt x="133511" y="809523"/>
                    </a:lnTo>
                    <a:lnTo>
                      <a:pt x="97483" y="845238"/>
                    </a:lnTo>
                    <a:lnTo>
                      <a:pt x="91479" y="916667"/>
                    </a:lnTo>
                    <a:lnTo>
                      <a:pt x="61455" y="958334"/>
                    </a:lnTo>
                    <a:lnTo>
                      <a:pt x="7412" y="1000000"/>
                    </a:lnTo>
                    <a:lnTo>
                      <a:pt x="0" y="991428"/>
                    </a:lnTo>
                    <a:lnTo>
                      <a:pt x="0" y="537309"/>
                    </a:lnTo>
                    <a:lnTo>
                      <a:pt x="1408" y="535713"/>
                    </a:lnTo>
                    <a:lnTo>
                      <a:pt x="0" y="524547"/>
                    </a:lnTo>
                    <a:lnTo>
                      <a:pt x="0" y="484552"/>
                    </a:lnTo>
                    <a:lnTo>
                      <a:pt x="49446" y="446429"/>
                    </a:lnTo>
                    <a:lnTo>
                      <a:pt x="0" y="434174"/>
                    </a:lnTo>
                    <a:lnTo>
                      <a:pt x="0" y="414778"/>
                    </a:lnTo>
                    <a:lnTo>
                      <a:pt x="55450" y="380953"/>
                    </a:lnTo>
                    <a:lnTo>
                      <a:pt x="127507" y="339285"/>
                    </a:lnTo>
                    <a:lnTo>
                      <a:pt x="187553" y="327381"/>
                    </a:lnTo>
                    <a:lnTo>
                      <a:pt x="295638" y="303571"/>
                    </a:lnTo>
                    <a:lnTo>
                      <a:pt x="397718" y="321428"/>
                    </a:lnTo>
                    <a:lnTo>
                      <a:pt x="361689" y="357143"/>
                    </a:lnTo>
                    <a:lnTo>
                      <a:pt x="421737" y="351190"/>
                    </a:lnTo>
                    <a:lnTo>
                      <a:pt x="625896" y="428571"/>
                    </a:lnTo>
                    <a:lnTo>
                      <a:pt x="535825" y="517857"/>
                    </a:lnTo>
                    <a:lnTo>
                      <a:pt x="421737" y="434524"/>
                    </a:lnTo>
                    <a:lnTo>
                      <a:pt x="475779" y="535713"/>
                    </a:lnTo>
                    <a:lnTo>
                      <a:pt x="475779" y="601190"/>
                    </a:lnTo>
                    <a:lnTo>
                      <a:pt x="493792" y="601190"/>
                    </a:lnTo>
                    <a:lnTo>
                      <a:pt x="523817" y="541667"/>
                    </a:lnTo>
                    <a:lnTo>
                      <a:pt x="553840" y="577381"/>
                    </a:lnTo>
                    <a:lnTo>
                      <a:pt x="553840" y="541667"/>
                    </a:lnTo>
                    <a:lnTo>
                      <a:pt x="553840" y="517857"/>
                    </a:lnTo>
                    <a:lnTo>
                      <a:pt x="631901" y="464285"/>
                    </a:lnTo>
                    <a:lnTo>
                      <a:pt x="655920" y="464285"/>
                    </a:lnTo>
                    <a:lnTo>
                      <a:pt x="655920" y="428571"/>
                    </a:lnTo>
                    <a:lnTo>
                      <a:pt x="643910" y="386904"/>
                    </a:lnTo>
                    <a:lnTo>
                      <a:pt x="715966" y="434524"/>
                    </a:lnTo>
                    <a:lnTo>
                      <a:pt x="697953" y="458333"/>
                    </a:lnTo>
                    <a:lnTo>
                      <a:pt x="866083" y="380953"/>
                    </a:lnTo>
                    <a:lnTo>
                      <a:pt x="950149" y="398809"/>
                    </a:lnTo>
                    <a:lnTo>
                      <a:pt x="986178" y="380953"/>
                    </a:lnTo>
                    <a:lnTo>
                      <a:pt x="944144" y="351190"/>
                    </a:lnTo>
                    <a:lnTo>
                      <a:pt x="974168" y="327381"/>
                    </a:lnTo>
                    <a:lnTo>
                      <a:pt x="1184333" y="404761"/>
                    </a:lnTo>
                    <a:lnTo>
                      <a:pt x="1130289" y="363094"/>
                    </a:lnTo>
                    <a:lnTo>
                      <a:pt x="1130289" y="309523"/>
                    </a:lnTo>
                    <a:lnTo>
                      <a:pt x="1196341" y="267857"/>
                    </a:lnTo>
                    <a:lnTo>
                      <a:pt x="1208351" y="202380"/>
                    </a:lnTo>
                    <a:lnTo>
                      <a:pt x="1268398" y="232142"/>
                    </a:lnTo>
                    <a:lnTo>
                      <a:pt x="1274402" y="273808"/>
                    </a:lnTo>
                    <a:lnTo>
                      <a:pt x="1298421" y="238095"/>
                    </a:lnTo>
                    <a:lnTo>
                      <a:pt x="1292417" y="214285"/>
                    </a:lnTo>
                    <a:lnTo>
                      <a:pt x="1340454" y="184523"/>
                    </a:lnTo>
                    <a:lnTo>
                      <a:pt x="1400501" y="226190"/>
                    </a:lnTo>
                    <a:lnTo>
                      <a:pt x="1454543" y="196428"/>
                    </a:lnTo>
                    <a:lnTo>
                      <a:pt x="1556623" y="190475"/>
                    </a:lnTo>
                    <a:lnTo>
                      <a:pt x="1520595" y="148809"/>
                    </a:lnTo>
                    <a:lnTo>
                      <a:pt x="1556623" y="107142"/>
                    </a:lnTo>
                    <a:lnTo>
                      <a:pt x="1652698" y="89284"/>
                    </a:lnTo>
                    <a:lnTo>
                      <a:pt x="1706740" y="59523"/>
                    </a:lnTo>
                    <a:lnTo>
                      <a:pt x="1778797" y="77380"/>
                    </a:lnTo>
                    <a:lnTo>
                      <a:pt x="1898891" y="35713"/>
                    </a:lnTo>
                    <a:close/>
                  </a:path>
                </a:pathLst>
              </a:custGeom>
              <a:solidFill>
                <a:srgbClr val="5BB7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>
                <a:off x="8622198" y="1960607"/>
                <a:ext cx="1502351" cy="3523042"/>
              </a:xfrm>
              <a:custGeom>
                <a:avLst/>
                <a:gdLst>
                  <a:gd name="connsiteX0" fmla="*/ 1135776 w 1502351"/>
                  <a:gd name="connsiteY0" fmla="*/ 3332566 h 3523042"/>
                  <a:gd name="connsiteX1" fmla="*/ 1195822 w 1502351"/>
                  <a:gd name="connsiteY1" fmla="*/ 3380185 h 3523042"/>
                  <a:gd name="connsiteX2" fmla="*/ 1147784 w 1502351"/>
                  <a:gd name="connsiteY2" fmla="*/ 3433756 h 3523042"/>
                  <a:gd name="connsiteX3" fmla="*/ 1099747 w 1502351"/>
                  <a:gd name="connsiteY3" fmla="*/ 3523042 h 3523042"/>
                  <a:gd name="connsiteX4" fmla="*/ 997667 w 1502351"/>
                  <a:gd name="connsiteY4" fmla="*/ 3499232 h 3523042"/>
                  <a:gd name="connsiteX5" fmla="*/ 1015680 w 1502351"/>
                  <a:gd name="connsiteY5" fmla="*/ 3475424 h 3523042"/>
                  <a:gd name="connsiteX6" fmla="*/ 1105752 w 1502351"/>
                  <a:gd name="connsiteY6" fmla="*/ 3392090 h 3523042"/>
                  <a:gd name="connsiteX7" fmla="*/ 613367 w 1502351"/>
                  <a:gd name="connsiteY7" fmla="*/ 3314708 h 3523042"/>
                  <a:gd name="connsiteX8" fmla="*/ 655400 w 1502351"/>
                  <a:gd name="connsiteY8" fmla="*/ 3314708 h 3523042"/>
                  <a:gd name="connsiteX9" fmla="*/ 655400 w 1502351"/>
                  <a:gd name="connsiteY9" fmla="*/ 3403994 h 3523042"/>
                  <a:gd name="connsiteX10" fmla="*/ 589348 w 1502351"/>
                  <a:gd name="connsiteY10" fmla="*/ 3451614 h 3523042"/>
                  <a:gd name="connsiteX11" fmla="*/ 547316 w 1502351"/>
                  <a:gd name="connsiteY11" fmla="*/ 3332566 h 3523042"/>
                  <a:gd name="connsiteX12" fmla="*/ 607363 w 1502351"/>
                  <a:gd name="connsiteY12" fmla="*/ 3362328 h 3523042"/>
                  <a:gd name="connsiteX13" fmla="*/ 1147784 w 1502351"/>
                  <a:gd name="connsiteY13" fmla="*/ 3165899 h 3523042"/>
                  <a:gd name="connsiteX14" fmla="*/ 1225845 w 1502351"/>
                  <a:gd name="connsiteY14" fmla="*/ 3243280 h 3523042"/>
                  <a:gd name="connsiteX15" fmla="*/ 1267879 w 1502351"/>
                  <a:gd name="connsiteY15" fmla="*/ 3225422 h 3523042"/>
                  <a:gd name="connsiteX16" fmla="*/ 1303906 w 1502351"/>
                  <a:gd name="connsiteY16" fmla="*/ 3255185 h 3523042"/>
                  <a:gd name="connsiteX17" fmla="*/ 1261874 w 1502351"/>
                  <a:gd name="connsiteY17" fmla="*/ 3284947 h 3523042"/>
                  <a:gd name="connsiteX18" fmla="*/ 1249864 w 1502351"/>
                  <a:gd name="connsiteY18" fmla="*/ 3308757 h 3523042"/>
                  <a:gd name="connsiteX19" fmla="*/ 1183812 w 1502351"/>
                  <a:gd name="connsiteY19" fmla="*/ 3326613 h 3523042"/>
                  <a:gd name="connsiteX20" fmla="*/ 1189818 w 1502351"/>
                  <a:gd name="connsiteY20" fmla="*/ 3261137 h 3523042"/>
                  <a:gd name="connsiteX21" fmla="*/ 385189 w 1502351"/>
                  <a:gd name="connsiteY21" fmla="*/ 2523041 h 3523042"/>
                  <a:gd name="connsiteX22" fmla="*/ 403202 w 1502351"/>
                  <a:gd name="connsiteY22" fmla="*/ 2540898 h 3523042"/>
                  <a:gd name="connsiteX23" fmla="*/ 391193 w 1502351"/>
                  <a:gd name="connsiteY23" fmla="*/ 2612327 h 3523042"/>
                  <a:gd name="connsiteX24" fmla="*/ 469254 w 1502351"/>
                  <a:gd name="connsiteY24" fmla="*/ 2671851 h 3523042"/>
                  <a:gd name="connsiteX25" fmla="*/ 493273 w 1502351"/>
                  <a:gd name="connsiteY25" fmla="*/ 2564708 h 3523042"/>
                  <a:gd name="connsiteX26" fmla="*/ 523296 w 1502351"/>
                  <a:gd name="connsiteY26" fmla="*/ 2534946 h 3523042"/>
                  <a:gd name="connsiteX27" fmla="*/ 553320 w 1502351"/>
                  <a:gd name="connsiteY27" fmla="*/ 2594470 h 3523042"/>
                  <a:gd name="connsiteX28" fmla="*/ 589348 w 1502351"/>
                  <a:gd name="connsiteY28" fmla="*/ 2600423 h 3523042"/>
                  <a:gd name="connsiteX29" fmla="*/ 613367 w 1502351"/>
                  <a:gd name="connsiteY29" fmla="*/ 2707565 h 3523042"/>
                  <a:gd name="connsiteX30" fmla="*/ 673414 w 1502351"/>
                  <a:gd name="connsiteY30" fmla="*/ 2778993 h 3523042"/>
                  <a:gd name="connsiteX31" fmla="*/ 739466 w 1502351"/>
                  <a:gd name="connsiteY31" fmla="*/ 2868279 h 3523042"/>
                  <a:gd name="connsiteX32" fmla="*/ 769489 w 1502351"/>
                  <a:gd name="connsiteY32" fmla="*/ 2981375 h 3523042"/>
                  <a:gd name="connsiteX33" fmla="*/ 727456 w 1502351"/>
                  <a:gd name="connsiteY33" fmla="*/ 3052803 h 3523042"/>
                  <a:gd name="connsiteX34" fmla="*/ 703438 w 1502351"/>
                  <a:gd name="connsiteY34" fmla="*/ 3106375 h 3523042"/>
                  <a:gd name="connsiteX35" fmla="*/ 679418 w 1502351"/>
                  <a:gd name="connsiteY35" fmla="*/ 3136137 h 3523042"/>
                  <a:gd name="connsiteX36" fmla="*/ 655400 w 1502351"/>
                  <a:gd name="connsiteY36" fmla="*/ 3195661 h 3523042"/>
                  <a:gd name="connsiteX37" fmla="*/ 595354 w 1502351"/>
                  <a:gd name="connsiteY37" fmla="*/ 3231375 h 3523042"/>
                  <a:gd name="connsiteX38" fmla="*/ 571334 w 1502351"/>
                  <a:gd name="connsiteY38" fmla="*/ 3225422 h 3523042"/>
                  <a:gd name="connsiteX39" fmla="*/ 577338 w 1502351"/>
                  <a:gd name="connsiteY39" fmla="*/ 3201614 h 3523042"/>
                  <a:gd name="connsiteX40" fmla="*/ 523296 w 1502351"/>
                  <a:gd name="connsiteY40" fmla="*/ 3237327 h 3523042"/>
                  <a:gd name="connsiteX41" fmla="*/ 505282 w 1502351"/>
                  <a:gd name="connsiteY41" fmla="*/ 3225422 h 3523042"/>
                  <a:gd name="connsiteX42" fmla="*/ 457245 w 1502351"/>
                  <a:gd name="connsiteY42" fmla="*/ 3189709 h 3523042"/>
                  <a:gd name="connsiteX43" fmla="*/ 451240 w 1502351"/>
                  <a:gd name="connsiteY43" fmla="*/ 3177804 h 3523042"/>
                  <a:gd name="connsiteX44" fmla="*/ 463250 w 1502351"/>
                  <a:gd name="connsiteY44" fmla="*/ 3165899 h 3523042"/>
                  <a:gd name="connsiteX45" fmla="*/ 445236 w 1502351"/>
                  <a:gd name="connsiteY45" fmla="*/ 3159946 h 3523042"/>
                  <a:gd name="connsiteX46" fmla="*/ 427222 w 1502351"/>
                  <a:gd name="connsiteY46" fmla="*/ 3142089 h 3523042"/>
                  <a:gd name="connsiteX47" fmla="*/ 379184 w 1502351"/>
                  <a:gd name="connsiteY47" fmla="*/ 3142089 h 3523042"/>
                  <a:gd name="connsiteX48" fmla="*/ 349160 w 1502351"/>
                  <a:gd name="connsiteY48" fmla="*/ 3124233 h 3523042"/>
                  <a:gd name="connsiteX49" fmla="*/ 337151 w 1502351"/>
                  <a:gd name="connsiteY49" fmla="*/ 3118280 h 3523042"/>
                  <a:gd name="connsiteX50" fmla="*/ 355164 w 1502351"/>
                  <a:gd name="connsiteY50" fmla="*/ 3100423 h 3523042"/>
                  <a:gd name="connsiteX51" fmla="*/ 343156 w 1502351"/>
                  <a:gd name="connsiteY51" fmla="*/ 3076613 h 3523042"/>
                  <a:gd name="connsiteX52" fmla="*/ 313132 w 1502351"/>
                  <a:gd name="connsiteY52" fmla="*/ 3058756 h 3523042"/>
                  <a:gd name="connsiteX53" fmla="*/ 290980 w 1502351"/>
                  <a:gd name="connsiteY53" fmla="*/ 3055619 h 3523042"/>
                  <a:gd name="connsiteX54" fmla="*/ 301122 w 1502351"/>
                  <a:gd name="connsiteY54" fmla="*/ 3052803 h 3523042"/>
                  <a:gd name="connsiteX55" fmla="*/ 271100 w 1502351"/>
                  <a:gd name="connsiteY55" fmla="*/ 3052803 h 3523042"/>
                  <a:gd name="connsiteX56" fmla="*/ 253086 w 1502351"/>
                  <a:gd name="connsiteY56" fmla="*/ 3052803 h 3523042"/>
                  <a:gd name="connsiteX57" fmla="*/ 271100 w 1502351"/>
                  <a:gd name="connsiteY57" fmla="*/ 3046850 h 3523042"/>
                  <a:gd name="connsiteX58" fmla="*/ 229067 w 1502351"/>
                  <a:gd name="connsiteY58" fmla="*/ 3052803 h 3523042"/>
                  <a:gd name="connsiteX59" fmla="*/ 253086 w 1502351"/>
                  <a:gd name="connsiteY59" fmla="*/ 3052803 h 3523042"/>
                  <a:gd name="connsiteX60" fmla="*/ 235071 w 1502351"/>
                  <a:gd name="connsiteY60" fmla="*/ 3058756 h 3523042"/>
                  <a:gd name="connsiteX61" fmla="*/ 271100 w 1502351"/>
                  <a:gd name="connsiteY61" fmla="*/ 3052803 h 3523042"/>
                  <a:gd name="connsiteX62" fmla="*/ 290980 w 1502351"/>
                  <a:gd name="connsiteY62" fmla="*/ 3055619 h 3523042"/>
                  <a:gd name="connsiteX63" fmla="*/ 889 w 1502351"/>
                  <a:gd name="connsiteY63" fmla="*/ 3136137 h 3523042"/>
                  <a:gd name="connsiteX64" fmla="*/ 0 w 1502351"/>
                  <a:gd name="connsiteY64" fmla="*/ 3135770 h 3523042"/>
                  <a:gd name="connsiteX65" fmla="*/ 0 w 1502351"/>
                  <a:gd name="connsiteY65" fmla="*/ 2742979 h 3523042"/>
                  <a:gd name="connsiteX66" fmla="*/ 42922 w 1502351"/>
                  <a:gd name="connsiteY66" fmla="*/ 2731375 h 3523042"/>
                  <a:gd name="connsiteX67" fmla="*/ 72944 w 1502351"/>
                  <a:gd name="connsiteY67" fmla="*/ 2683756 h 3523042"/>
                  <a:gd name="connsiteX68" fmla="*/ 90958 w 1502351"/>
                  <a:gd name="connsiteY68" fmla="*/ 2648041 h 3523042"/>
                  <a:gd name="connsiteX69" fmla="*/ 114978 w 1502351"/>
                  <a:gd name="connsiteY69" fmla="*/ 2653994 h 3523042"/>
                  <a:gd name="connsiteX70" fmla="*/ 175024 w 1502351"/>
                  <a:gd name="connsiteY70" fmla="*/ 2594470 h 3523042"/>
                  <a:gd name="connsiteX71" fmla="*/ 247080 w 1502351"/>
                  <a:gd name="connsiteY71" fmla="*/ 2624232 h 3523042"/>
                  <a:gd name="connsiteX72" fmla="*/ 235071 w 1502351"/>
                  <a:gd name="connsiteY72" fmla="*/ 2606374 h 3523042"/>
                  <a:gd name="connsiteX73" fmla="*/ 253086 w 1502351"/>
                  <a:gd name="connsiteY73" fmla="*/ 2570660 h 3523042"/>
                  <a:gd name="connsiteX74" fmla="*/ 289113 w 1502351"/>
                  <a:gd name="connsiteY74" fmla="*/ 2558756 h 3523042"/>
                  <a:gd name="connsiteX75" fmla="*/ 235071 w 1502351"/>
                  <a:gd name="connsiteY75" fmla="*/ 2546851 h 3523042"/>
                  <a:gd name="connsiteX76" fmla="*/ 307128 w 1502351"/>
                  <a:gd name="connsiteY76" fmla="*/ 2528993 h 3523042"/>
                  <a:gd name="connsiteX77" fmla="*/ 343156 w 1502351"/>
                  <a:gd name="connsiteY77" fmla="*/ 2552803 h 3523042"/>
                  <a:gd name="connsiteX78" fmla="*/ 0 w 1502351"/>
                  <a:gd name="connsiteY78" fmla="*/ 2486591 h 3523042"/>
                  <a:gd name="connsiteX79" fmla="*/ 37206 w 1502351"/>
                  <a:gd name="connsiteY79" fmla="*/ 2500003 h 3523042"/>
                  <a:gd name="connsiteX80" fmla="*/ 73234 w 1502351"/>
                  <a:gd name="connsiteY80" fmla="*/ 2559527 h 3523042"/>
                  <a:gd name="connsiteX81" fmla="*/ 0 w 1502351"/>
                  <a:gd name="connsiteY81" fmla="*/ 2532303 h 3523042"/>
                  <a:gd name="connsiteX82" fmla="*/ 349160 w 1502351"/>
                  <a:gd name="connsiteY82" fmla="*/ 2308755 h 3523042"/>
                  <a:gd name="connsiteX83" fmla="*/ 379184 w 1502351"/>
                  <a:gd name="connsiteY83" fmla="*/ 2368279 h 3523042"/>
                  <a:gd name="connsiteX84" fmla="*/ 421216 w 1502351"/>
                  <a:gd name="connsiteY84" fmla="*/ 2326613 h 3523042"/>
                  <a:gd name="connsiteX85" fmla="*/ 607363 w 1502351"/>
                  <a:gd name="connsiteY85" fmla="*/ 2386136 h 3523042"/>
                  <a:gd name="connsiteX86" fmla="*/ 625376 w 1502351"/>
                  <a:gd name="connsiteY86" fmla="*/ 2439707 h 3523042"/>
                  <a:gd name="connsiteX87" fmla="*/ 673414 w 1502351"/>
                  <a:gd name="connsiteY87" fmla="*/ 2415899 h 3523042"/>
                  <a:gd name="connsiteX88" fmla="*/ 685422 w 1502351"/>
                  <a:gd name="connsiteY88" fmla="*/ 2415899 h 3523042"/>
                  <a:gd name="connsiteX89" fmla="*/ 721451 w 1502351"/>
                  <a:gd name="connsiteY89" fmla="*/ 2392089 h 3523042"/>
                  <a:gd name="connsiteX90" fmla="*/ 673414 w 1502351"/>
                  <a:gd name="connsiteY90" fmla="*/ 2350422 h 3523042"/>
                  <a:gd name="connsiteX91" fmla="*/ 751474 w 1502351"/>
                  <a:gd name="connsiteY91" fmla="*/ 2386136 h 3523042"/>
                  <a:gd name="connsiteX92" fmla="*/ 751474 w 1502351"/>
                  <a:gd name="connsiteY92" fmla="*/ 2433755 h 3523042"/>
                  <a:gd name="connsiteX93" fmla="*/ 673414 w 1502351"/>
                  <a:gd name="connsiteY93" fmla="*/ 2451612 h 3523042"/>
                  <a:gd name="connsiteX94" fmla="*/ 697432 w 1502351"/>
                  <a:gd name="connsiteY94" fmla="*/ 2546851 h 3523042"/>
                  <a:gd name="connsiteX95" fmla="*/ 751474 w 1502351"/>
                  <a:gd name="connsiteY95" fmla="*/ 2546851 h 3523042"/>
                  <a:gd name="connsiteX96" fmla="*/ 709442 w 1502351"/>
                  <a:gd name="connsiteY96" fmla="*/ 2552803 h 3523042"/>
                  <a:gd name="connsiteX97" fmla="*/ 661405 w 1502351"/>
                  <a:gd name="connsiteY97" fmla="*/ 2552803 h 3523042"/>
                  <a:gd name="connsiteX98" fmla="*/ 631380 w 1502351"/>
                  <a:gd name="connsiteY98" fmla="*/ 2534946 h 3523042"/>
                  <a:gd name="connsiteX99" fmla="*/ 631380 w 1502351"/>
                  <a:gd name="connsiteY99" fmla="*/ 2511137 h 3523042"/>
                  <a:gd name="connsiteX100" fmla="*/ 529302 w 1502351"/>
                  <a:gd name="connsiteY100" fmla="*/ 2517088 h 3523042"/>
                  <a:gd name="connsiteX101" fmla="*/ 445236 w 1502351"/>
                  <a:gd name="connsiteY101" fmla="*/ 2487327 h 3523042"/>
                  <a:gd name="connsiteX102" fmla="*/ 427222 w 1502351"/>
                  <a:gd name="connsiteY102" fmla="*/ 2439707 h 3523042"/>
                  <a:gd name="connsiteX103" fmla="*/ 415212 w 1502351"/>
                  <a:gd name="connsiteY103" fmla="*/ 2415899 h 3523042"/>
                  <a:gd name="connsiteX104" fmla="*/ 331147 w 1502351"/>
                  <a:gd name="connsiteY104" fmla="*/ 2398041 h 3523042"/>
                  <a:gd name="connsiteX105" fmla="*/ 295118 w 1502351"/>
                  <a:gd name="connsiteY105" fmla="*/ 2326613 h 3523042"/>
                  <a:gd name="connsiteX106" fmla="*/ 0 w 1502351"/>
                  <a:gd name="connsiteY106" fmla="*/ 2263930 h 3523042"/>
                  <a:gd name="connsiteX107" fmla="*/ 24906 w 1502351"/>
                  <a:gd name="connsiteY107" fmla="*/ 2296851 h 3523042"/>
                  <a:gd name="connsiteX108" fmla="*/ 889 w 1502351"/>
                  <a:gd name="connsiteY108" fmla="*/ 2326613 h 3523042"/>
                  <a:gd name="connsiteX109" fmla="*/ 0 w 1502351"/>
                  <a:gd name="connsiteY109" fmla="*/ 2327935 h 3523042"/>
                  <a:gd name="connsiteX110" fmla="*/ 0 w 1502351"/>
                  <a:gd name="connsiteY110" fmla="*/ 2173396 h 3523042"/>
                  <a:gd name="connsiteX111" fmla="*/ 24906 w 1502351"/>
                  <a:gd name="connsiteY111" fmla="*/ 2201612 h 3523042"/>
                  <a:gd name="connsiteX112" fmla="*/ 0 w 1502351"/>
                  <a:gd name="connsiteY112" fmla="*/ 2234533 h 3523042"/>
                  <a:gd name="connsiteX113" fmla="*/ 0 w 1502351"/>
                  <a:gd name="connsiteY113" fmla="*/ 1472659 h 3523042"/>
                  <a:gd name="connsiteX114" fmla="*/ 19192 w 1502351"/>
                  <a:gd name="connsiteY114" fmla="*/ 1505954 h 3523042"/>
                  <a:gd name="connsiteX115" fmla="*/ 73234 w 1502351"/>
                  <a:gd name="connsiteY115" fmla="*/ 1482144 h 3523042"/>
                  <a:gd name="connsiteX116" fmla="*/ 73234 w 1502351"/>
                  <a:gd name="connsiteY116" fmla="*/ 1511907 h 3523042"/>
                  <a:gd name="connsiteX117" fmla="*/ 31201 w 1502351"/>
                  <a:gd name="connsiteY117" fmla="*/ 1553573 h 3523042"/>
                  <a:gd name="connsiteX118" fmla="*/ 91248 w 1502351"/>
                  <a:gd name="connsiteY118" fmla="*/ 1660716 h 3523042"/>
                  <a:gd name="connsiteX119" fmla="*/ 73234 w 1502351"/>
                  <a:gd name="connsiteY119" fmla="*/ 1738097 h 3523042"/>
                  <a:gd name="connsiteX120" fmla="*/ 55220 w 1502351"/>
                  <a:gd name="connsiteY120" fmla="*/ 1779764 h 3523042"/>
                  <a:gd name="connsiteX121" fmla="*/ 25197 w 1502351"/>
                  <a:gd name="connsiteY121" fmla="*/ 1815478 h 3523042"/>
                  <a:gd name="connsiteX122" fmla="*/ 0 w 1502351"/>
                  <a:gd name="connsiteY122" fmla="*/ 1831089 h 3523042"/>
                  <a:gd name="connsiteX123" fmla="*/ 421506 w 1502351"/>
                  <a:gd name="connsiteY123" fmla="*/ 0 h 3523042"/>
                  <a:gd name="connsiteX124" fmla="*/ 457535 w 1502351"/>
                  <a:gd name="connsiteY124" fmla="*/ 35715 h 3523042"/>
                  <a:gd name="connsiteX125" fmla="*/ 487558 w 1502351"/>
                  <a:gd name="connsiteY125" fmla="*/ 17857 h 3523042"/>
                  <a:gd name="connsiteX126" fmla="*/ 553610 w 1502351"/>
                  <a:gd name="connsiteY126" fmla="*/ 23810 h 3523042"/>
                  <a:gd name="connsiteX127" fmla="*/ 571624 w 1502351"/>
                  <a:gd name="connsiteY127" fmla="*/ 71429 h 3523042"/>
                  <a:gd name="connsiteX128" fmla="*/ 499568 w 1502351"/>
                  <a:gd name="connsiteY128" fmla="*/ 77381 h 3523042"/>
                  <a:gd name="connsiteX129" fmla="*/ 481552 w 1502351"/>
                  <a:gd name="connsiteY129" fmla="*/ 89286 h 3523042"/>
                  <a:gd name="connsiteX130" fmla="*/ 541600 w 1502351"/>
                  <a:gd name="connsiteY130" fmla="*/ 136905 h 3523042"/>
                  <a:gd name="connsiteX131" fmla="*/ 559614 w 1502351"/>
                  <a:gd name="connsiteY131" fmla="*/ 202382 h 3523042"/>
                  <a:gd name="connsiteX132" fmla="*/ 679708 w 1502351"/>
                  <a:gd name="connsiteY132" fmla="*/ 166667 h 3523042"/>
                  <a:gd name="connsiteX133" fmla="*/ 703726 w 1502351"/>
                  <a:gd name="connsiteY133" fmla="*/ 238095 h 3523042"/>
                  <a:gd name="connsiteX134" fmla="*/ 799802 w 1502351"/>
                  <a:gd name="connsiteY134" fmla="*/ 226190 h 3523042"/>
                  <a:gd name="connsiteX135" fmla="*/ 877862 w 1502351"/>
                  <a:gd name="connsiteY135" fmla="*/ 255953 h 3523042"/>
                  <a:gd name="connsiteX136" fmla="*/ 895877 w 1502351"/>
                  <a:gd name="connsiteY136" fmla="*/ 297620 h 3523042"/>
                  <a:gd name="connsiteX137" fmla="*/ 967933 w 1502351"/>
                  <a:gd name="connsiteY137" fmla="*/ 291667 h 3523042"/>
                  <a:gd name="connsiteX138" fmla="*/ 1015971 w 1502351"/>
                  <a:gd name="connsiteY138" fmla="*/ 303571 h 3523042"/>
                  <a:gd name="connsiteX139" fmla="*/ 1039990 w 1502351"/>
                  <a:gd name="connsiteY139" fmla="*/ 279762 h 3523042"/>
                  <a:gd name="connsiteX140" fmla="*/ 1244149 w 1502351"/>
                  <a:gd name="connsiteY140" fmla="*/ 267858 h 3523042"/>
                  <a:gd name="connsiteX141" fmla="*/ 1430294 w 1502351"/>
                  <a:gd name="connsiteY141" fmla="*/ 398810 h 3523042"/>
                  <a:gd name="connsiteX142" fmla="*/ 1502351 w 1502351"/>
                  <a:gd name="connsiteY142" fmla="*/ 416667 h 3523042"/>
                  <a:gd name="connsiteX143" fmla="*/ 1460318 w 1502351"/>
                  <a:gd name="connsiteY143" fmla="*/ 476190 h 3523042"/>
                  <a:gd name="connsiteX144" fmla="*/ 1448309 w 1502351"/>
                  <a:gd name="connsiteY144" fmla="*/ 529763 h 3523042"/>
                  <a:gd name="connsiteX145" fmla="*/ 1346229 w 1502351"/>
                  <a:gd name="connsiteY145" fmla="*/ 482144 h 3523042"/>
                  <a:gd name="connsiteX146" fmla="*/ 1322210 w 1502351"/>
                  <a:gd name="connsiteY146" fmla="*/ 458334 h 3523042"/>
                  <a:gd name="connsiteX147" fmla="*/ 1310200 w 1502351"/>
                  <a:gd name="connsiteY147" fmla="*/ 428572 h 3523042"/>
                  <a:gd name="connsiteX148" fmla="*/ 1310200 w 1502351"/>
                  <a:gd name="connsiteY148" fmla="*/ 446429 h 3523042"/>
                  <a:gd name="connsiteX149" fmla="*/ 1280177 w 1502351"/>
                  <a:gd name="connsiteY149" fmla="*/ 500000 h 3523042"/>
                  <a:gd name="connsiteX150" fmla="*/ 1244149 w 1502351"/>
                  <a:gd name="connsiteY150" fmla="*/ 500000 h 3523042"/>
                  <a:gd name="connsiteX151" fmla="*/ 1280177 w 1502351"/>
                  <a:gd name="connsiteY151" fmla="*/ 535715 h 3523042"/>
                  <a:gd name="connsiteX152" fmla="*/ 1298191 w 1502351"/>
                  <a:gd name="connsiteY152" fmla="*/ 625001 h 3523042"/>
                  <a:gd name="connsiteX153" fmla="*/ 1262164 w 1502351"/>
                  <a:gd name="connsiteY153" fmla="*/ 625001 h 3523042"/>
                  <a:gd name="connsiteX154" fmla="*/ 1148074 w 1502351"/>
                  <a:gd name="connsiteY154" fmla="*/ 654763 h 3523042"/>
                  <a:gd name="connsiteX155" fmla="*/ 1106042 w 1502351"/>
                  <a:gd name="connsiteY155" fmla="*/ 708334 h 3523042"/>
                  <a:gd name="connsiteX156" fmla="*/ 1070013 w 1502351"/>
                  <a:gd name="connsiteY156" fmla="*/ 708334 h 3523042"/>
                  <a:gd name="connsiteX157" fmla="*/ 1003962 w 1502351"/>
                  <a:gd name="connsiteY157" fmla="*/ 744049 h 3523042"/>
                  <a:gd name="connsiteX158" fmla="*/ 979942 w 1502351"/>
                  <a:gd name="connsiteY158" fmla="*/ 732144 h 3523042"/>
                  <a:gd name="connsiteX159" fmla="*/ 937910 w 1502351"/>
                  <a:gd name="connsiteY159" fmla="*/ 791668 h 3523042"/>
                  <a:gd name="connsiteX160" fmla="*/ 973938 w 1502351"/>
                  <a:gd name="connsiteY160" fmla="*/ 821430 h 3523042"/>
                  <a:gd name="connsiteX161" fmla="*/ 943914 w 1502351"/>
                  <a:gd name="connsiteY161" fmla="*/ 851191 h 3523042"/>
                  <a:gd name="connsiteX162" fmla="*/ 937910 w 1502351"/>
                  <a:gd name="connsiteY162" fmla="*/ 904763 h 3523042"/>
                  <a:gd name="connsiteX163" fmla="*/ 943914 w 1502351"/>
                  <a:gd name="connsiteY163" fmla="*/ 952382 h 3523042"/>
                  <a:gd name="connsiteX164" fmla="*/ 907886 w 1502351"/>
                  <a:gd name="connsiteY164" fmla="*/ 964287 h 3523042"/>
                  <a:gd name="connsiteX165" fmla="*/ 877862 w 1502351"/>
                  <a:gd name="connsiteY165" fmla="*/ 1023810 h 3523042"/>
                  <a:gd name="connsiteX166" fmla="*/ 847839 w 1502351"/>
                  <a:gd name="connsiteY166" fmla="*/ 1047620 h 3523042"/>
                  <a:gd name="connsiteX167" fmla="*/ 811810 w 1502351"/>
                  <a:gd name="connsiteY167" fmla="*/ 1089287 h 3523042"/>
                  <a:gd name="connsiteX168" fmla="*/ 715736 w 1502351"/>
                  <a:gd name="connsiteY168" fmla="*/ 1238097 h 3523042"/>
                  <a:gd name="connsiteX169" fmla="*/ 547604 w 1502351"/>
                  <a:gd name="connsiteY169" fmla="*/ 1345240 h 3523042"/>
                  <a:gd name="connsiteX170" fmla="*/ 505572 w 1502351"/>
                  <a:gd name="connsiteY170" fmla="*/ 1357145 h 3523042"/>
                  <a:gd name="connsiteX171" fmla="*/ 493562 w 1502351"/>
                  <a:gd name="connsiteY171" fmla="*/ 1476192 h 3523042"/>
                  <a:gd name="connsiteX172" fmla="*/ 463539 w 1502351"/>
                  <a:gd name="connsiteY172" fmla="*/ 1559525 h 3523042"/>
                  <a:gd name="connsiteX173" fmla="*/ 403492 w 1502351"/>
                  <a:gd name="connsiteY173" fmla="*/ 1601192 h 3523042"/>
                  <a:gd name="connsiteX174" fmla="*/ 331436 w 1502351"/>
                  <a:gd name="connsiteY174" fmla="*/ 1625002 h 3523042"/>
                  <a:gd name="connsiteX175" fmla="*/ 277394 w 1502351"/>
                  <a:gd name="connsiteY175" fmla="*/ 1636906 h 3523042"/>
                  <a:gd name="connsiteX176" fmla="*/ 253374 w 1502351"/>
                  <a:gd name="connsiteY176" fmla="*/ 1720239 h 3523042"/>
                  <a:gd name="connsiteX177" fmla="*/ 235361 w 1502351"/>
                  <a:gd name="connsiteY177" fmla="*/ 1648811 h 3523042"/>
                  <a:gd name="connsiteX178" fmla="*/ 259380 w 1502351"/>
                  <a:gd name="connsiteY178" fmla="*/ 1589287 h 3523042"/>
                  <a:gd name="connsiteX179" fmla="*/ 319426 w 1502351"/>
                  <a:gd name="connsiteY179" fmla="*/ 1541669 h 3523042"/>
                  <a:gd name="connsiteX180" fmla="*/ 361459 w 1502351"/>
                  <a:gd name="connsiteY180" fmla="*/ 1529764 h 3523042"/>
                  <a:gd name="connsiteX181" fmla="*/ 409497 w 1502351"/>
                  <a:gd name="connsiteY181" fmla="*/ 1476192 h 3523042"/>
                  <a:gd name="connsiteX182" fmla="*/ 445526 w 1502351"/>
                  <a:gd name="connsiteY182" fmla="*/ 1392858 h 3523042"/>
                  <a:gd name="connsiteX183" fmla="*/ 463539 w 1502351"/>
                  <a:gd name="connsiteY183" fmla="*/ 1386906 h 3523042"/>
                  <a:gd name="connsiteX184" fmla="*/ 445526 w 1502351"/>
                  <a:gd name="connsiteY184" fmla="*/ 1369050 h 3523042"/>
                  <a:gd name="connsiteX185" fmla="*/ 445526 w 1502351"/>
                  <a:gd name="connsiteY185" fmla="*/ 1333335 h 3523042"/>
                  <a:gd name="connsiteX186" fmla="*/ 487558 w 1502351"/>
                  <a:gd name="connsiteY186" fmla="*/ 1321430 h 3523042"/>
                  <a:gd name="connsiteX187" fmla="*/ 487558 w 1502351"/>
                  <a:gd name="connsiteY187" fmla="*/ 1267859 h 3523042"/>
                  <a:gd name="connsiteX188" fmla="*/ 559614 w 1502351"/>
                  <a:gd name="connsiteY188" fmla="*/ 1267859 h 3523042"/>
                  <a:gd name="connsiteX189" fmla="*/ 679708 w 1502351"/>
                  <a:gd name="connsiteY189" fmla="*/ 1214287 h 3523042"/>
                  <a:gd name="connsiteX190" fmla="*/ 799802 w 1502351"/>
                  <a:gd name="connsiteY190" fmla="*/ 1065477 h 3523042"/>
                  <a:gd name="connsiteX191" fmla="*/ 787793 w 1502351"/>
                  <a:gd name="connsiteY191" fmla="*/ 988097 h 3523042"/>
                  <a:gd name="connsiteX192" fmla="*/ 769778 w 1502351"/>
                  <a:gd name="connsiteY192" fmla="*/ 916668 h 3523042"/>
                  <a:gd name="connsiteX193" fmla="*/ 769778 w 1502351"/>
                  <a:gd name="connsiteY193" fmla="*/ 875001 h 3523042"/>
                  <a:gd name="connsiteX194" fmla="*/ 805806 w 1502351"/>
                  <a:gd name="connsiteY194" fmla="*/ 845239 h 3523042"/>
                  <a:gd name="connsiteX195" fmla="*/ 805806 w 1502351"/>
                  <a:gd name="connsiteY195" fmla="*/ 815477 h 3523042"/>
                  <a:gd name="connsiteX196" fmla="*/ 895877 w 1502351"/>
                  <a:gd name="connsiteY196" fmla="*/ 726192 h 3523042"/>
                  <a:gd name="connsiteX197" fmla="*/ 865854 w 1502351"/>
                  <a:gd name="connsiteY197" fmla="*/ 678572 h 3523042"/>
                  <a:gd name="connsiteX198" fmla="*/ 883868 w 1502351"/>
                  <a:gd name="connsiteY198" fmla="*/ 648811 h 3523042"/>
                  <a:gd name="connsiteX199" fmla="*/ 823820 w 1502351"/>
                  <a:gd name="connsiteY199" fmla="*/ 642858 h 3523042"/>
                  <a:gd name="connsiteX200" fmla="*/ 751764 w 1502351"/>
                  <a:gd name="connsiteY200" fmla="*/ 720239 h 3523042"/>
                  <a:gd name="connsiteX201" fmla="*/ 781788 w 1502351"/>
                  <a:gd name="connsiteY201" fmla="*/ 761905 h 3523042"/>
                  <a:gd name="connsiteX202" fmla="*/ 751764 w 1502351"/>
                  <a:gd name="connsiteY202" fmla="*/ 785715 h 3523042"/>
                  <a:gd name="connsiteX203" fmla="*/ 691717 w 1502351"/>
                  <a:gd name="connsiteY203" fmla="*/ 785715 h 3523042"/>
                  <a:gd name="connsiteX204" fmla="*/ 697722 w 1502351"/>
                  <a:gd name="connsiteY204" fmla="*/ 744049 h 3523042"/>
                  <a:gd name="connsiteX205" fmla="*/ 649684 w 1502351"/>
                  <a:gd name="connsiteY205" fmla="*/ 738096 h 3523042"/>
                  <a:gd name="connsiteX206" fmla="*/ 631670 w 1502351"/>
                  <a:gd name="connsiteY206" fmla="*/ 761905 h 3523042"/>
                  <a:gd name="connsiteX207" fmla="*/ 583632 w 1502351"/>
                  <a:gd name="connsiteY207" fmla="*/ 773810 h 3523042"/>
                  <a:gd name="connsiteX208" fmla="*/ 523586 w 1502351"/>
                  <a:gd name="connsiteY208" fmla="*/ 761905 h 3523042"/>
                  <a:gd name="connsiteX209" fmla="*/ 367464 w 1502351"/>
                  <a:gd name="connsiteY209" fmla="*/ 940477 h 3523042"/>
                  <a:gd name="connsiteX210" fmla="*/ 409497 w 1502351"/>
                  <a:gd name="connsiteY210" fmla="*/ 964287 h 3523042"/>
                  <a:gd name="connsiteX211" fmla="*/ 439520 w 1502351"/>
                  <a:gd name="connsiteY211" fmla="*/ 946429 h 3523042"/>
                  <a:gd name="connsiteX212" fmla="*/ 481552 w 1502351"/>
                  <a:gd name="connsiteY212" fmla="*/ 982144 h 3523042"/>
                  <a:gd name="connsiteX213" fmla="*/ 499568 w 1502351"/>
                  <a:gd name="connsiteY213" fmla="*/ 946429 h 3523042"/>
                  <a:gd name="connsiteX214" fmla="*/ 529590 w 1502351"/>
                  <a:gd name="connsiteY214" fmla="*/ 982144 h 3523042"/>
                  <a:gd name="connsiteX215" fmla="*/ 547604 w 1502351"/>
                  <a:gd name="connsiteY215" fmla="*/ 1035715 h 3523042"/>
                  <a:gd name="connsiteX216" fmla="*/ 547604 w 1502351"/>
                  <a:gd name="connsiteY216" fmla="*/ 1119049 h 3523042"/>
                  <a:gd name="connsiteX217" fmla="*/ 583632 w 1502351"/>
                  <a:gd name="connsiteY217" fmla="*/ 1160716 h 3523042"/>
                  <a:gd name="connsiteX218" fmla="*/ 559614 w 1502351"/>
                  <a:gd name="connsiteY218" fmla="*/ 1166668 h 3523042"/>
                  <a:gd name="connsiteX219" fmla="*/ 541600 w 1502351"/>
                  <a:gd name="connsiteY219" fmla="*/ 1160716 h 3523042"/>
                  <a:gd name="connsiteX220" fmla="*/ 553610 w 1502351"/>
                  <a:gd name="connsiteY220" fmla="*/ 1226192 h 3523042"/>
                  <a:gd name="connsiteX221" fmla="*/ 547604 w 1502351"/>
                  <a:gd name="connsiteY221" fmla="*/ 1250002 h 3523042"/>
                  <a:gd name="connsiteX222" fmla="*/ 499568 w 1502351"/>
                  <a:gd name="connsiteY222" fmla="*/ 1244049 h 3523042"/>
                  <a:gd name="connsiteX223" fmla="*/ 499568 w 1502351"/>
                  <a:gd name="connsiteY223" fmla="*/ 1202382 h 3523042"/>
                  <a:gd name="connsiteX224" fmla="*/ 493562 w 1502351"/>
                  <a:gd name="connsiteY224" fmla="*/ 1071430 h 3523042"/>
                  <a:gd name="connsiteX225" fmla="*/ 475548 w 1502351"/>
                  <a:gd name="connsiteY225" fmla="*/ 1083335 h 3523042"/>
                  <a:gd name="connsiteX226" fmla="*/ 475548 w 1502351"/>
                  <a:gd name="connsiteY226" fmla="*/ 1172621 h 3523042"/>
                  <a:gd name="connsiteX227" fmla="*/ 415501 w 1502351"/>
                  <a:gd name="connsiteY227" fmla="*/ 1214287 h 3523042"/>
                  <a:gd name="connsiteX228" fmla="*/ 391484 w 1502351"/>
                  <a:gd name="connsiteY228" fmla="*/ 1309525 h 3523042"/>
                  <a:gd name="connsiteX229" fmla="*/ 307417 w 1502351"/>
                  <a:gd name="connsiteY229" fmla="*/ 1339287 h 3523042"/>
                  <a:gd name="connsiteX230" fmla="*/ 253374 w 1502351"/>
                  <a:gd name="connsiteY230" fmla="*/ 1369050 h 3523042"/>
                  <a:gd name="connsiteX231" fmla="*/ 217346 w 1502351"/>
                  <a:gd name="connsiteY231" fmla="*/ 1446431 h 3523042"/>
                  <a:gd name="connsiteX232" fmla="*/ 229356 w 1502351"/>
                  <a:gd name="connsiteY232" fmla="*/ 1511907 h 3523042"/>
                  <a:gd name="connsiteX233" fmla="*/ 241365 w 1502351"/>
                  <a:gd name="connsiteY233" fmla="*/ 1553573 h 3523042"/>
                  <a:gd name="connsiteX234" fmla="*/ 163304 w 1502351"/>
                  <a:gd name="connsiteY234" fmla="*/ 1565478 h 3523042"/>
                  <a:gd name="connsiteX235" fmla="*/ 151294 w 1502351"/>
                  <a:gd name="connsiteY235" fmla="*/ 1488097 h 3523042"/>
                  <a:gd name="connsiteX236" fmla="*/ 121272 w 1502351"/>
                  <a:gd name="connsiteY236" fmla="*/ 1482144 h 3523042"/>
                  <a:gd name="connsiteX237" fmla="*/ 145290 w 1502351"/>
                  <a:gd name="connsiteY237" fmla="*/ 1434526 h 3523042"/>
                  <a:gd name="connsiteX238" fmla="*/ 31201 w 1502351"/>
                  <a:gd name="connsiteY238" fmla="*/ 1458334 h 3523042"/>
                  <a:gd name="connsiteX239" fmla="*/ 73234 w 1502351"/>
                  <a:gd name="connsiteY239" fmla="*/ 1422621 h 3523042"/>
                  <a:gd name="connsiteX240" fmla="*/ 0 w 1502351"/>
                  <a:gd name="connsiteY240" fmla="*/ 1461711 h 3523042"/>
                  <a:gd name="connsiteX241" fmla="*/ 0 w 1502351"/>
                  <a:gd name="connsiteY241" fmla="*/ 126050 h 3523042"/>
                  <a:gd name="connsiteX242" fmla="*/ 13188 w 1502351"/>
                  <a:gd name="connsiteY242" fmla="*/ 130952 h 3523042"/>
                  <a:gd name="connsiteX243" fmla="*/ 79239 w 1502351"/>
                  <a:gd name="connsiteY243" fmla="*/ 160714 h 3523042"/>
                  <a:gd name="connsiteX244" fmla="*/ 97252 w 1502351"/>
                  <a:gd name="connsiteY244" fmla="*/ 154762 h 3523042"/>
                  <a:gd name="connsiteX245" fmla="*/ 109262 w 1502351"/>
                  <a:gd name="connsiteY245" fmla="*/ 119048 h 3523042"/>
                  <a:gd name="connsiteX246" fmla="*/ 145290 w 1502351"/>
                  <a:gd name="connsiteY246" fmla="*/ 119048 h 3523042"/>
                  <a:gd name="connsiteX247" fmla="*/ 199332 w 1502351"/>
                  <a:gd name="connsiteY247" fmla="*/ 130952 h 3523042"/>
                  <a:gd name="connsiteX248" fmla="*/ 253374 w 1502351"/>
                  <a:gd name="connsiteY248" fmla="*/ 178572 h 3523042"/>
                  <a:gd name="connsiteX249" fmla="*/ 235361 w 1502351"/>
                  <a:gd name="connsiteY249" fmla="*/ 214285 h 3523042"/>
                  <a:gd name="connsiteX250" fmla="*/ 277394 w 1502351"/>
                  <a:gd name="connsiteY250" fmla="*/ 244048 h 3523042"/>
                  <a:gd name="connsiteX251" fmla="*/ 307417 w 1502351"/>
                  <a:gd name="connsiteY251" fmla="*/ 202382 h 3523042"/>
                  <a:gd name="connsiteX252" fmla="*/ 433516 w 1502351"/>
                  <a:gd name="connsiteY252" fmla="*/ 226190 h 3523042"/>
                  <a:gd name="connsiteX253" fmla="*/ 445526 w 1502351"/>
                  <a:gd name="connsiteY253" fmla="*/ 202382 h 3523042"/>
                  <a:gd name="connsiteX254" fmla="*/ 457535 w 1502351"/>
                  <a:gd name="connsiteY254" fmla="*/ 166667 h 3523042"/>
                  <a:gd name="connsiteX255" fmla="*/ 469544 w 1502351"/>
                  <a:gd name="connsiteY255" fmla="*/ 154762 h 3523042"/>
                  <a:gd name="connsiteX256" fmla="*/ 433516 w 1502351"/>
                  <a:gd name="connsiteY256" fmla="*/ 89286 h 3523042"/>
                  <a:gd name="connsiteX257" fmla="*/ 391484 w 1502351"/>
                  <a:gd name="connsiteY257" fmla="*/ 59524 h 352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</a:cxnLst>
                <a:rect l="l" t="t" r="r" b="b"/>
                <a:pathLst>
                  <a:path w="1502351" h="3523042">
                    <a:moveTo>
                      <a:pt x="1135776" y="3332566"/>
                    </a:moveTo>
                    <a:lnTo>
                      <a:pt x="1195822" y="3380185"/>
                    </a:lnTo>
                    <a:lnTo>
                      <a:pt x="1147784" y="3433756"/>
                    </a:lnTo>
                    <a:lnTo>
                      <a:pt x="1099747" y="3523042"/>
                    </a:lnTo>
                    <a:lnTo>
                      <a:pt x="997667" y="3499232"/>
                    </a:lnTo>
                    <a:lnTo>
                      <a:pt x="1015680" y="3475424"/>
                    </a:lnTo>
                    <a:lnTo>
                      <a:pt x="1105752" y="3392090"/>
                    </a:lnTo>
                    <a:close/>
                    <a:moveTo>
                      <a:pt x="613367" y="3314708"/>
                    </a:moveTo>
                    <a:lnTo>
                      <a:pt x="655400" y="3314708"/>
                    </a:lnTo>
                    <a:lnTo>
                      <a:pt x="655400" y="3403994"/>
                    </a:lnTo>
                    <a:lnTo>
                      <a:pt x="589348" y="3451614"/>
                    </a:lnTo>
                    <a:lnTo>
                      <a:pt x="547316" y="3332566"/>
                    </a:lnTo>
                    <a:lnTo>
                      <a:pt x="607363" y="3362328"/>
                    </a:lnTo>
                    <a:close/>
                    <a:moveTo>
                      <a:pt x="1147784" y="3165899"/>
                    </a:moveTo>
                    <a:lnTo>
                      <a:pt x="1225845" y="3243280"/>
                    </a:lnTo>
                    <a:lnTo>
                      <a:pt x="1267879" y="3225422"/>
                    </a:lnTo>
                    <a:lnTo>
                      <a:pt x="1303906" y="3255185"/>
                    </a:lnTo>
                    <a:lnTo>
                      <a:pt x="1261874" y="3284947"/>
                    </a:lnTo>
                    <a:lnTo>
                      <a:pt x="1249864" y="3308757"/>
                    </a:lnTo>
                    <a:lnTo>
                      <a:pt x="1183812" y="3326613"/>
                    </a:lnTo>
                    <a:lnTo>
                      <a:pt x="1189818" y="3261137"/>
                    </a:lnTo>
                    <a:close/>
                    <a:moveTo>
                      <a:pt x="385189" y="2523041"/>
                    </a:moveTo>
                    <a:lnTo>
                      <a:pt x="403202" y="2540898"/>
                    </a:lnTo>
                    <a:lnTo>
                      <a:pt x="391193" y="2612327"/>
                    </a:lnTo>
                    <a:lnTo>
                      <a:pt x="469254" y="2671851"/>
                    </a:lnTo>
                    <a:lnTo>
                      <a:pt x="493273" y="2564708"/>
                    </a:lnTo>
                    <a:lnTo>
                      <a:pt x="523296" y="2534946"/>
                    </a:lnTo>
                    <a:lnTo>
                      <a:pt x="553320" y="2594470"/>
                    </a:lnTo>
                    <a:lnTo>
                      <a:pt x="589348" y="2600423"/>
                    </a:lnTo>
                    <a:lnTo>
                      <a:pt x="613367" y="2707565"/>
                    </a:lnTo>
                    <a:lnTo>
                      <a:pt x="673414" y="2778993"/>
                    </a:lnTo>
                    <a:lnTo>
                      <a:pt x="739466" y="2868279"/>
                    </a:lnTo>
                    <a:lnTo>
                      <a:pt x="769489" y="2981375"/>
                    </a:lnTo>
                    <a:lnTo>
                      <a:pt x="727456" y="3052803"/>
                    </a:lnTo>
                    <a:lnTo>
                      <a:pt x="703438" y="3106375"/>
                    </a:lnTo>
                    <a:lnTo>
                      <a:pt x="679418" y="3136137"/>
                    </a:lnTo>
                    <a:lnTo>
                      <a:pt x="655400" y="3195661"/>
                    </a:lnTo>
                    <a:lnTo>
                      <a:pt x="595354" y="3231375"/>
                    </a:lnTo>
                    <a:lnTo>
                      <a:pt x="571334" y="3225422"/>
                    </a:lnTo>
                    <a:lnTo>
                      <a:pt x="577338" y="3201614"/>
                    </a:lnTo>
                    <a:lnTo>
                      <a:pt x="523296" y="3237327"/>
                    </a:lnTo>
                    <a:lnTo>
                      <a:pt x="505282" y="3225422"/>
                    </a:lnTo>
                    <a:lnTo>
                      <a:pt x="457245" y="3189709"/>
                    </a:lnTo>
                    <a:lnTo>
                      <a:pt x="451240" y="3177804"/>
                    </a:lnTo>
                    <a:lnTo>
                      <a:pt x="463250" y="3165899"/>
                    </a:lnTo>
                    <a:lnTo>
                      <a:pt x="445236" y="3159946"/>
                    </a:lnTo>
                    <a:lnTo>
                      <a:pt x="427222" y="3142089"/>
                    </a:lnTo>
                    <a:lnTo>
                      <a:pt x="379184" y="3142089"/>
                    </a:lnTo>
                    <a:lnTo>
                      <a:pt x="349160" y="3124233"/>
                    </a:lnTo>
                    <a:lnTo>
                      <a:pt x="337151" y="3118280"/>
                    </a:lnTo>
                    <a:lnTo>
                      <a:pt x="355164" y="3100423"/>
                    </a:lnTo>
                    <a:lnTo>
                      <a:pt x="343156" y="3076613"/>
                    </a:lnTo>
                    <a:lnTo>
                      <a:pt x="313132" y="3058756"/>
                    </a:lnTo>
                    <a:lnTo>
                      <a:pt x="290980" y="3055619"/>
                    </a:lnTo>
                    <a:lnTo>
                      <a:pt x="301122" y="3052803"/>
                    </a:lnTo>
                    <a:lnTo>
                      <a:pt x="271100" y="3052803"/>
                    </a:lnTo>
                    <a:lnTo>
                      <a:pt x="253086" y="3052803"/>
                    </a:lnTo>
                    <a:lnTo>
                      <a:pt x="271100" y="3046850"/>
                    </a:lnTo>
                    <a:lnTo>
                      <a:pt x="229067" y="3052803"/>
                    </a:lnTo>
                    <a:lnTo>
                      <a:pt x="253086" y="3052803"/>
                    </a:lnTo>
                    <a:lnTo>
                      <a:pt x="235071" y="3058756"/>
                    </a:lnTo>
                    <a:lnTo>
                      <a:pt x="271100" y="3052803"/>
                    </a:lnTo>
                    <a:lnTo>
                      <a:pt x="290980" y="3055619"/>
                    </a:lnTo>
                    <a:lnTo>
                      <a:pt x="889" y="3136137"/>
                    </a:lnTo>
                    <a:lnTo>
                      <a:pt x="0" y="3135770"/>
                    </a:lnTo>
                    <a:lnTo>
                      <a:pt x="0" y="2742979"/>
                    </a:lnTo>
                    <a:lnTo>
                      <a:pt x="42922" y="2731375"/>
                    </a:lnTo>
                    <a:lnTo>
                      <a:pt x="72944" y="2683756"/>
                    </a:lnTo>
                    <a:lnTo>
                      <a:pt x="90958" y="2648041"/>
                    </a:lnTo>
                    <a:lnTo>
                      <a:pt x="114978" y="2653994"/>
                    </a:lnTo>
                    <a:lnTo>
                      <a:pt x="175024" y="2594470"/>
                    </a:lnTo>
                    <a:lnTo>
                      <a:pt x="247080" y="2624232"/>
                    </a:lnTo>
                    <a:lnTo>
                      <a:pt x="235071" y="2606374"/>
                    </a:lnTo>
                    <a:lnTo>
                      <a:pt x="253086" y="2570660"/>
                    </a:lnTo>
                    <a:lnTo>
                      <a:pt x="289113" y="2558756"/>
                    </a:lnTo>
                    <a:lnTo>
                      <a:pt x="235071" y="2546851"/>
                    </a:lnTo>
                    <a:lnTo>
                      <a:pt x="307128" y="2528993"/>
                    </a:lnTo>
                    <a:lnTo>
                      <a:pt x="343156" y="2552803"/>
                    </a:lnTo>
                    <a:close/>
                    <a:moveTo>
                      <a:pt x="0" y="2486591"/>
                    </a:moveTo>
                    <a:lnTo>
                      <a:pt x="37206" y="2500003"/>
                    </a:lnTo>
                    <a:lnTo>
                      <a:pt x="73234" y="2559527"/>
                    </a:lnTo>
                    <a:lnTo>
                      <a:pt x="0" y="2532303"/>
                    </a:lnTo>
                    <a:close/>
                    <a:moveTo>
                      <a:pt x="349160" y="2308755"/>
                    </a:moveTo>
                    <a:lnTo>
                      <a:pt x="379184" y="2368279"/>
                    </a:lnTo>
                    <a:lnTo>
                      <a:pt x="421216" y="2326613"/>
                    </a:lnTo>
                    <a:lnTo>
                      <a:pt x="607363" y="2386136"/>
                    </a:lnTo>
                    <a:lnTo>
                      <a:pt x="625376" y="2439707"/>
                    </a:lnTo>
                    <a:lnTo>
                      <a:pt x="673414" y="2415899"/>
                    </a:lnTo>
                    <a:lnTo>
                      <a:pt x="685422" y="2415899"/>
                    </a:lnTo>
                    <a:lnTo>
                      <a:pt x="721451" y="2392089"/>
                    </a:lnTo>
                    <a:lnTo>
                      <a:pt x="673414" y="2350422"/>
                    </a:lnTo>
                    <a:lnTo>
                      <a:pt x="751474" y="2386136"/>
                    </a:lnTo>
                    <a:lnTo>
                      <a:pt x="751474" y="2433755"/>
                    </a:lnTo>
                    <a:lnTo>
                      <a:pt x="673414" y="2451612"/>
                    </a:lnTo>
                    <a:lnTo>
                      <a:pt x="697432" y="2546851"/>
                    </a:lnTo>
                    <a:lnTo>
                      <a:pt x="751474" y="2546851"/>
                    </a:lnTo>
                    <a:lnTo>
                      <a:pt x="709442" y="2552803"/>
                    </a:lnTo>
                    <a:lnTo>
                      <a:pt x="661405" y="2552803"/>
                    </a:lnTo>
                    <a:lnTo>
                      <a:pt x="631380" y="2534946"/>
                    </a:lnTo>
                    <a:lnTo>
                      <a:pt x="631380" y="2511137"/>
                    </a:lnTo>
                    <a:lnTo>
                      <a:pt x="529302" y="2517088"/>
                    </a:lnTo>
                    <a:lnTo>
                      <a:pt x="445236" y="2487327"/>
                    </a:lnTo>
                    <a:lnTo>
                      <a:pt x="427222" y="2439707"/>
                    </a:lnTo>
                    <a:lnTo>
                      <a:pt x="415212" y="2415899"/>
                    </a:lnTo>
                    <a:lnTo>
                      <a:pt x="331147" y="2398041"/>
                    </a:lnTo>
                    <a:lnTo>
                      <a:pt x="295118" y="2326613"/>
                    </a:lnTo>
                    <a:close/>
                    <a:moveTo>
                      <a:pt x="0" y="2263930"/>
                    </a:moveTo>
                    <a:lnTo>
                      <a:pt x="24906" y="2296851"/>
                    </a:lnTo>
                    <a:lnTo>
                      <a:pt x="889" y="2326613"/>
                    </a:lnTo>
                    <a:lnTo>
                      <a:pt x="0" y="2327935"/>
                    </a:lnTo>
                    <a:close/>
                    <a:moveTo>
                      <a:pt x="0" y="2173396"/>
                    </a:moveTo>
                    <a:lnTo>
                      <a:pt x="24906" y="2201612"/>
                    </a:lnTo>
                    <a:lnTo>
                      <a:pt x="0" y="2234533"/>
                    </a:lnTo>
                    <a:close/>
                    <a:moveTo>
                      <a:pt x="0" y="1472659"/>
                    </a:moveTo>
                    <a:lnTo>
                      <a:pt x="19192" y="1505954"/>
                    </a:lnTo>
                    <a:lnTo>
                      <a:pt x="73234" y="1482144"/>
                    </a:lnTo>
                    <a:lnTo>
                      <a:pt x="73234" y="1511907"/>
                    </a:lnTo>
                    <a:lnTo>
                      <a:pt x="31201" y="1553573"/>
                    </a:lnTo>
                    <a:lnTo>
                      <a:pt x="91248" y="1660716"/>
                    </a:lnTo>
                    <a:lnTo>
                      <a:pt x="73234" y="1738097"/>
                    </a:lnTo>
                    <a:lnTo>
                      <a:pt x="55220" y="1779764"/>
                    </a:lnTo>
                    <a:lnTo>
                      <a:pt x="25197" y="1815478"/>
                    </a:lnTo>
                    <a:lnTo>
                      <a:pt x="0" y="1831089"/>
                    </a:lnTo>
                    <a:close/>
                    <a:moveTo>
                      <a:pt x="421506" y="0"/>
                    </a:moveTo>
                    <a:lnTo>
                      <a:pt x="457535" y="35715"/>
                    </a:lnTo>
                    <a:lnTo>
                      <a:pt x="487558" y="17857"/>
                    </a:lnTo>
                    <a:lnTo>
                      <a:pt x="553610" y="23810"/>
                    </a:lnTo>
                    <a:lnTo>
                      <a:pt x="571624" y="71429"/>
                    </a:lnTo>
                    <a:lnTo>
                      <a:pt x="499568" y="77381"/>
                    </a:lnTo>
                    <a:lnTo>
                      <a:pt x="481552" y="89286"/>
                    </a:lnTo>
                    <a:lnTo>
                      <a:pt x="541600" y="136905"/>
                    </a:lnTo>
                    <a:lnTo>
                      <a:pt x="559614" y="202382"/>
                    </a:lnTo>
                    <a:lnTo>
                      <a:pt x="679708" y="166667"/>
                    </a:lnTo>
                    <a:lnTo>
                      <a:pt x="703726" y="238095"/>
                    </a:lnTo>
                    <a:lnTo>
                      <a:pt x="799802" y="226190"/>
                    </a:lnTo>
                    <a:lnTo>
                      <a:pt x="877862" y="255953"/>
                    </a:lnTo>
                    <a:lnTo>
                      <a:pt x="895877" y="297620"/>
                    </a:lnTo>
                    <a:lnTo>
                      <a:pt x="967933" y="291667"/>
                    </a:lnTo>
                    <a:lnTo>
                      <a:pt x="1015971" y="303571"/>
                    </a:lnTo>
                    <a:lnTo>
                      <a:pt x="1039990" y="279762"/>
                    </a:lnTo>
                    <a:lnTo>
                      <a:pt x="1244149" y="267858"/>
                    </a:lnTo>
                    <a:lnTo>
                      <a:pt x="1430294" y="398810"/>
                    </a:lnTo>
                    <a:lnTo>
                      <a:pt x="1502351" y="416667"/>
                    </a:lnTo>
                    <a:lnTo>
                      <a:pt x="1460318" y="476190"/>
                    </a:lnTo>
                    <a:lnTo>
                      <a:pt x="1448309" y="529763"/>
                    </a:lnTo>
                    <a:lnTo>
                      <a:pt x="1346229" y="482144"/>
                    </a:lnTo>
                    <a:lnTo>
                      <a:pt x="1322210" y="458334"/>
                    </a:lnTo>
                    <a:lnTo>
                      <a:pt x="1310200" y="428572"/>
                    </a:lnTo>
                    <a:lnTo>
                      <a:pt x="1310200" y="446429"/>
                    </a:lnTo>
                    <a:lnTo>
                      <a:pt x="1280177" y="500000"/>
                    </a:lnTo>
                    <a:lnTo>
                      <a:pt x="1244149" y="500000"/>
                    </a:lnTo>
                    <a:lnTo>
                      <a:pt x="1280177" y="535715"/>
                    </a:lnTo>
                    <a:lnTo>
                      <a:pt x="1298191" y="625001"/>
                    </a:lnTo>
                    <a:lnTo>
                      <a:pt x="1262164" y="625001"/>
                    </a:lnTo>
                    <a:lnTo>
                      <a:pt x="1148074" y="654763"/>
                    </a:lnTo>
                    <a:lnTo>
                      <a:pt x="1106042" y="708334"/>
                    </a:lnTo>
                    <a:lnTo>
                      <a:pt x="1070013" y="708334"/>
                    </a:lnTo>
                    <a:lnTo>
                      <a:pt x="1003962" y="744049"/>
                    </a:lnTo>
                    <a:lnTo>
                      <a:pt x="979942" y="732144"/>
                    </a:lnTo>
                    <a:lnTo>
                      <a:pt x="937910" y="791668"/>
                    </a:lnTo>
                    <a:lnTo>
                      <a:pt x="973938" y="821430"/>
                    </a:lnTo>
                    <a:lnTo>
                      <a:pt x="943914" y="851191"/>
                    </a:lnTo>
                    <a:lnTo>
                      <a:pt x="937910" y="904763"/>
                    </a:lnTo>
                    <a:lnTo>
                      <a:pt x="943914" y="952382"/>
                    </a:lnTo>
                    <a:lnTo>
                      <a:pt x="907886" y="964287"/>
                    </a:lnTo>
                    <a:lnTo>
                      <a:pt x="877862" y="1023810"/>
                    </a:lnTo>
                    <a:lnTo>
                      <a:pt x="847839" y="1047620"/>
                    </a:lnTo>
                    <a:lnTo>
                      <a:pt x="811810" y="1089287"/>
                    </a:lnTo>
                    <a:lnTo>
                      <a:pt x="715736" y="1238097"/>
                    </a:lnTo>
                    <a:lnTo>
                      <a:pt x="547604" y="1345240"/>
                    </a:lnTo>
                    <a:lnTo>
                      <a:pt x="505572" y="1357145"/>
                    </a:lnTo>
                    <a:lnTo>
                      <a:pt x="493562" y="1476192"/>
                    </a:lnTo>
                    <a:lnTo>
                      <a:pt x="463539" y="1559525"/>
                    </a:lnTo>
                    <a:lnTo>
                      <a:pt x="403492" y="1601192"/>
                    </a:lnTo>
                    <a:lnTo>
                      <a:pt x="331436" y="1625002"/>
                    </a:lnTo>
                    <a:lnTo>
                      <a:pt x="277394" y="1636906"/>
                    </a:lnTo>
                    <a:lnTo>
                      <a:pt x="253374" y="1720239"/>
                    </a:lnTo>
                    <a:lnTo>
                      <a:pt x="235361" y="1648811"/>
                    </a:lnTo>
                    <a:lnTo>
                      <a:pt x="259380" y="1589287"/>
                    </a:lnTo>
                    <a:lnTo>
                      <a:pt x="319426" y="1541669"/>
                    </a:lnTo>
                    <a:lnTo>
                      <a:pt x="361459" y="1529764"/>
                    </a:lnTo>
                    <a:lnTo>
                      <a:pt x="409497" y="1476192"/>
                    </a:lnTo>
                    <a:lnTo>
                      <a:pt x="445526" y="1392858"/>
                    </a:lnTo>
                    <a:lnTo>
                      <a:pt x="463539" y="1386906"/>
                    </a:lnTo>
                    <a:lnTo>
                      <a:pt x="445526" y="1369050"/>
                    </a:lnTo>
                    <a:lnTo>
                      <a:pt x="445526" y="1333335"/>
                    </a:lnTo>
                    <a:lnTo>
                      <a:pt x="487558" y="1321430"/>
                    </a:lnTo>
                    <a:lnTo>
                      <a:pt x="487558" y="1267859"/>
                    </a:lnTo>
                    <a:lnTo>
                      <a:pt x="559614" y="1267859"/>
                    </a:lnTo>
                    <a:lnTo>
                      <a:pt x="679708" y="1214287"/>
                    </a:lnTo>
                    <a:lnTo>
                      <a:pt x="799802" y="1065477"/>
                    </a:lnTo>
                    <a:lnTo>
                      <a:pt x="787793" y="988097"/>
                    </a:lnTo>
                    <a:lnTo>
                      <a:pt x="769778" y="916668"/>
                    </a:lnTo>
                    <a:lnTo>
                      <a:pt x="769778" y="875001"/>
                    </a:lnTo>
                    <a:lnTo>
                      <a:pt x="805806" y="845239"/>
                    </a:lnTo>
                    <a:lnTo>
                      <a:pt x="805806" y="815477"/>
                    </a:lnTo>
                    <a:lnTo>
                      <a:pt x="895877" y="726192"/>
                    </a:lnTo>
                    <a:lnTo>
                      <a:pt x="865854" y="678572"/>
                    </a:lnTo>
                    <a:lnTo>
                      <a:pt x="883868" y="648811"/>
                    </a:lnTo>
                    <a:lnTo>
                      <a:pt x="823820" y="642858"/>
                    </a:lnTo>
                    <a:lnTo>
                      <a:pt x="751764" y="720239"/>
                    </a:lnTo>
                    <a:lnTo>
                      <a:pt x="781788" y="761905"/>
                    </a:lnTo>
                    <a:lnTo>
                      <a:pt x="751764" y="785715"/>
                    </a:lnTo>
                    <a:lnTo>
                      <a:pt x="691717" y="785715"/>
                    </a:lnTo>
                    <a:lnTo>
                      <a:pt x="697722" y="744049"/>
                    </a:lnTo>
                    <a:lnTo>
                      <a:pt x="649684" y="738096"/>
                    </a:lnTo>
                    <a:lnTo>
                      <a:pt x="631670" y="761905"/>
                    </a:lnTo>
                    <a:lnTo>
                      <a:pt x="583632" y="773810"/>
                    </a:lnTo>
                    <a:lnTo>
                      <a:pt x="523586" y="761905"/>
                    </a:lnTo>
                    <a:lnTo>
                      <a:pt x="367464" y="940477"/>
                    </a:lnTo>
                    <a:lnTo>
                      <a:pt x="409497" y="964287"/>
                    </a:lnTo>
                    <a:lnTo>
                      <a:pt x="439520" y="946429"/>
                    </a:lnTo>
                    <a:lnTo>
                      <a:pt x="481552" y="982144"/>
                    </a:lnTo>
                    <a:lnTo>
                      <a:pt x="499568" y="946429"/>
                    </a:lnTo>
                    <a:lnTo>
                      <a:pt x="529590" y="982144"/>
                    </a:lnTo>
                    <a:lnTo>
                      <a:pt x="547604" y="1035715"/>
                    </a:lnTo>
                    <a:lnTo>
                      <a:pt x="547604" y="1119049"/>
                    </a:lnTo>
                    <a:lnTo>
                      <a:pt x="583632" y="1160716"/>
                    </a:lnTo>
                    <a:lnTo>
                      <a:pt x="559614" y="1166668"/>
                    </a:lnTo>
                    <a:lnTo>
                      <a:pt x="541600" y="1160716"/>
                    </a:lnTo>
                    <a:lnTo>
                      <a:pt x="553610" y="1226192"/>
                    </a:lnTo>
                    <a:lnTo>
                      <a:pt x="547604" y="1250002"/>
                    </a:lnTo>
                    <a:lnTo>
                      <a:pt x="499568" y="1244049"/>
                    </a:lnTo>
                    <a:lnTo>
                      <a:pt x="499568" y="1202382"/>
                    </a:lnTo>
                    <a:lnTo>
                      <a:pt x="493562" y="1071430"/>
                    </a:lnTo>
                    <a:lnTo>
                      <a:pt x="475548" y="1083335"/>
                    </a:lnTo>
                    <a:lnTo>
                      <a:pt x="475548" y="1172621"/>
                    </a:lnTo>
                    <a:lnTo>
                      <a:pt x="415501" y="1214287"/>
                    </a:lnTo>
                    <a:lnTo>
                      <a:pt x="391484" y="1309525"/>
                    </a:lnTo>
                    <a:lnTo>
                      <a:pt x="307417" y="1339287"/>
                    </a:lnTo>
                    <a:lnTo>
                      <a:pt x="253374" y="1369050"/>
                    </a:lnTo>
                    <a:lnTo>
                      <a:pt x="217346" y="1446431"/>
                    </a:lnTo>
                    <a:lnTo>
                      <a:pt x="229356" y="1511907"/>
                    </a:lnTo>
                    <a:lnTo>
                      <a:pt x="241365" y="1553573"/>
                    </a:lnTo>
                    <a:lnTo>
                      <a:pt x="163304" y="1565478"/>
                    </a:lnTo>
                    <a:lnTo>
                      <a:pt x="151294" y="1488097"/>
                    </a:lnTo>
                    <a:lnTo>
                      <a:pt x="121272" y="1482144"/>
                    </a:lnTo>
                    <a:lnTo>
                      <a:pt x="145290" y="1434526"/>
                    </a:lnTo>
                    <a:lnTo>
                      <a:pt x="31201" y="1458334"/>
                    </a:lnTo>
                    <a:lnTo>
                      <a:pt x="73234" y="1422621"/>
                    </a:lnTo>
                    <a:lnTo>
                      <a:pt x="0" y="1461711"/>
                    </a:lnTo>
                    <a:lnTo>
                      <a:pt x="0" y="126050"/>
                    </a:lnTo>
                    <a:lnTo>
                      <a:pt x="13188" y="130952"/>
                    </a:lnTo>
                    <a:lnTo>
                      <a:pt x="79239" y="160714"/>
                    </a:lnTo>
                    <a:lnTo>
                      <a:pt x="97252" y="154762"/>
                    </a:lnTo>
                    <a:lnTo>
                      <a:pt x="109262" y="119048"/>
                    </a:lnTo>
                    <a:lnTo>
                      <a:pt x="145290" y="119048"/>
                    </a:lnTo>
                    <a:lnTo>
                      <a:pt x="199332" y="130952"/>
                    </a:lnTo>
                    <a:lnTo>
                      <a:pt x="253374" y="178572"/>
                    </a:lnTo>
                    <a:lnTo>
                      <a:pt x="235361" y="214285"/>
                    </a:lnTo>
                    <a:lnTo>
                      <a:pt x="277394" y="244048"/>
                    </a:lnTo>
                    <a:lnTo>
                      <a:pt x="307417" y="202382"/>
                    </a:lnTo>
                    <a:lnTo>
                      <a:pt x="433516" y="226190"/>
                    </a:lnTo>
                    <a:lnTo>
                      <a:pt x="445526" y="202382"/>
                    </a:lnTo>
                    <a:lnTo>
                      <a:pt x="457535" y="166667"/>
                    </a:lnTo>
                    <a:lnTo>
                      <a:pt x="469544" y="154762"/>
                    </a:lnTo>
                    <a:lnTo>
                      <a:pt x="433516" y="89286"/>
                    </a:lnTo>
                    <a:lnTo>
                      <a:pt x="391484" y="59524"/>
                    </a:ln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4970113" y="1757140"/>
              <a:ext cx="468000" cy="468000"/>
              <a:chOff x="7519920" y="1752148"/>
              <a:chExt cx="864000" cy="864000"/>
            </a:xfrm>
          </p:grpSpPr>
          <p:sp>
            <p:nvSpPr>
              <p:cNvPr id="2" name="泪滴形 1"/>
              <p:cNvSpPr>
                <a:spLocks noChangeAspect="1"/>
              </p:cNvSpPr>
              <p:nvPr/>
            </p:nvSpPr>
            <p:spPr>
              <a:xfrm rot="7962364">
                <a:off x="7519920" y="1752148"/>
                <a:ext cx="864000" cy="864000"/>
              </a:xfrm>
              <a:prstGeom prst="teardrop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7681228" y="1913456"/>
                <a:ext cx="541383" cy="54138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>
              <a:off x="3384226" y="3108030"/>
              <a:ext cx="468000" cy="468000"/>
              <a:chOff x="7519920" y="1752148"/>
              <a:chExt cx="864000" cy="864000"/>
            </a:xfrm>
          </p:grpSpPr>
          <p:sp>
            <p:nvSpPr>
              <p:cNvPr id="22" name="泪滴形 21"/>
              <p:cNvSpPr>
                <a:spLocks noChangeAspect="1"/>
              </p:cNvSpPr>
              <p:nvPr/>
            </p:nvSpPr>
            <p:spPr>
              <a:xfrm rot="7962364">
                <a:off x="7519920" y="1752148"/>
                <a:ext cx="864000" cy="864000"/>
              </a:xfrm>
              <a:prstGeom prst="teardrop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681228" y="1913456"/>
                <a:ext cx="541383" cy="54138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1292101" y="1893287"/>
              <a:ext cx="468000" cy="468000"/>
              <a:chOff x="7519920" y="1752148"/>
              <a:chExt cx="864000" cy="864000"/>
            </a:xfrm>
          </p:grpSpPr>
          <p:sp>
            <p:nvSpPr>
              <p:cNvPr id="25" name="泪滴形 24"/>
              <p:cNvSpPr>
                <a:spLocks noChangeAspect="1"/>
              </p:cNvSpPr>
              <p:nvPr/>
            </p:nvSpPr>
            <p:spPr>
              <a:xfrm rot="7962364">
                <a:off x="7519920" y="1752148"/>
                <a:ext cx="864000" cy="864000"/>
              </a:xfrm>
              <a:prstGeom prst="teardrop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7681228" y="1913456"/>
                <a:ext cx="541383" cy="54138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7810551" y="797605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35148" y="1354130"/>
            <a:ext cx="5571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 smtClean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sp>
        <p:nvSpPr>
          <p:cNvPr id="36" name="文本框 35"/>
          <p:cNvSpPr txBox="1">
            <a:spLocks noChangeAspect="1"/>
          </p:cNvSpPr>
          <p:nvPr/>
        </p:nvSpPr>
        <p:spPr>
          <a:xfrm>
            <a:off x="6870353" y="2218433"/>
            <a:ext cx="828000" cy="690535"/>
          </a:xfrm>
          <a:custGeom>
            <a:avLst/>
            <a:gdLst>
              <a:gd name="connsiteX0" fmla="*/ 190203 w 1381322"/>
              <a:gd name="connsiteY0" fmla="*/ 804647 h 1152000"/>
              <a:gd name="connsiteX1" fmla="*/ 190203 w 1381322"/>
              <a:gd name="connsiteY1" fmla="*/ 845116 h 1152000"/>
              <a:gd name="connsiteX2" fmla="*/ 145686 w 1381322"/>
              <a:gd name="connsiteY2" fmla="*/ 845116 h 1152000"/>
              <a:gd name="connsiteX3" fmla="*/ 145686 w 1381322"/>
              <a:gd name="connsiteY3" fmla="*/ 885585 h 1152000"/>
              <a:gd name="connsiteX4" fmla="*/ 101172 w 1381322"/>
              <a:gd name="connsiteY4" fmla="*/ 885585 h 1152000"/>
              <a:gd name="connsiteX5" fmla="*/ 101172 w 1381322"/>
              <a:gd name="connsiteY5" fmla="*/ 926050 h 1152000"/>
              <a:gd name="connsiteX6" fmla="*/ 1280150 w 1381322"/>
              <a:gd name="connsiteY6" fmla="*/ 926050 h 1152000"/>
              <a:gd name="connsiteX7" fmla="*/ 1280150 w 1381322"/>
              <a:gd name="connsiteY7" fmla="*/ 885585 h 1152000"/>
              <a:gd name="connsiteX8" fmla="*/ 1235636 w 1381322"/>
              <a:gd name="connsiteY8" fmla="*/ 885585 h 1152000"/>
              <a:gd name="connsiteX9" fmla="*/ 1235636 w 1381322"/>
              <a:gd name="connsiteY9" fmla="*/ 845116 h 1152000"/>
              <a:gd name="connsiteX10" fmla="*/ 1191119 w 1381322"/>
              <a:gd name="connsiteY10" fmla="*/ 845116 h 1152000"/>
              <a:gd name="connsiteX11" fmla="*/ 1191119 w 1381322"/>
              <a:gd name="connsiteY11" fmla="*/ 804647 h 1152000"/>
              <a:gd name="connsiteX12" fmla="*/ 1039363 w 1381322"/>
              <a:gd name="connsiteY12" fmla="*/ 275185 h 1152000"/>
              <a:gd name="connsiteX13" fmla="*/ 1029248 w 1381322"/>
              <a:gd name="connsiteY13" fmla="*/ 786435 h 1152000"/>
              <a:gd name="connsiteX14" fmla="*/ 1098717 w 1381322"/>
              <a:gd name="connsiteY14" fmla="*/ 786435 h 1152000"/>
              <a:gd name="connsiteX15" fmla="*/ 1088602 w 1381322"/>
              <a:gd name="connsiteY15" fmla="*/ 275185 h 1152000"/>
              <a:gd name="connsiteX16" fmla="*/ 790483 w 1381322"/>
              <a:gd name="connsiteY16" fmla="*/ 275185 h 1152000"/>
              <a:gd name="connsiteX17" fmla="*/ 780368 w 1381322"/>
              <a:gd name="connsiteY17" fmla="*/ 786435 h 1152000"/>
              <a:gd name="connsiteX18" fmla="*/ 849837 w 1381322"/>
              <a:gd name="connsiteY18" fmla="*/ 786435 h 1152000"/>
              <a:gd name="connsiteX19" fmla="*/ 839722 w 1381322"/>
              <a:gd name="connsiteY19" fmla="*/ 275185 h 1152000"/>
              <a:gd name="connsiteX20" fmla="*/ 541604 w 1381322"/>
              <a:gd name="connsiteY20" fmla="*/ 275185 h 1152000"/>
              <a:gd name="connsiteX21" fmla="*/ 531485 w 1381322"/>
              <a:gd name="connsiteY21" fmla="*/ 786435 h 1152000"/>
              <a:gd name="connsiteX22" fmla="*/ 600958 w 1381322"/>
              <a:gd name="connsiteY22" fmla="*/ 786435 h 1152000"/>
              <a:gd name="connsiteX23" fmla="*/ 590838 w 1381322"/>
              <a:gd name="connsiteY23" fmla="*/ 275185 h 1152000"/>
              <a:gd name="connsiteX24" fmla="*/ 292724 w 1381322"/>
              <a:gd name="connsiteY24" fmla="*/ 275185 h 1152000"/>
              <a:gd name="connsiteX25" fmla="*/ 282605 w 1381322"/>
              <a:gd name="connsiteY25" fmla="*/ 786435 h 1152000"/>
              <a:gd name="connsiteX26" fmla="*/ 352078 w 1381322"/>
              <a:gd name="connsiteY26" fmla="*/ 786435 h 1152000"/>
              <a:gd name="connsiteX27" fmla="*/ 341959 w 1381322"/>
              <a:gd name="connsiteY27" fmla="*/ 275185 h 1152000"/>
              <a:gd name="connsiteX28" fmla="*/ 273163 w 1381322"/>
              <a:gd name="connsiteY28" fmla="*/ 201667 h 1152000"/>
              <a:gd name="connsiteX29" fmla="*/ 273163 w 1381322"/>
              <a:gd name="connsiteY29" fmla="*/ 256973 h 1152000"/>
              <a:gd name="connsiteX30" fmla="*/ 1108159 w 1381322"/>
              <a:gd name="connsiteY30" fmla="*/ 256973 h 1152000"/>
              <a:gd name="connsiteX31" fmla="*/ 1108159 w 1381322"/>
              <a:gd name="connsiteY31" fmla="*/ 201667 h 1152000"/>
              <a:gd name="connsiteX32" fmla="*/ 254951 w 1381322"/>
              <a:gd name="connsiteY32" fmla="*/ 183455 h 1152000"/>
              <a:gd name="connsiteX33" fmla="*/ 1126371 w 1381322"/>
              <a:gd name="connsiteY33" fmla="*/ 183455 h 1152000"/>
              <a:gd name="connsiteX34" fmla="*/ 1126371 w 1381322"/>
              <a:gd name="connsiteY34" fmla="*/ 275185 h 1152000"/>
              <a:gd name="connsiteX35" fmla="*/ 1106814 w 1381322"/>
              <a:gd name="connsiteY35" fmla="*/ 275185 h 1152000"/>
              <a:gd name="connsiteX36" fmla="*/ 1111535 w 1381322"/>
              <a:gd name="connsiteY36" fmla="*/ 509901 h 1152000"/>
              <a:gd name="connsiteX37" fmla="*/ 1381322 w 1381322"/>
              <a:gd name="connsiteY37" fmla="*/ 509901 h 1152000"/>
              <a:gd name="connsiteX38" fmla="*/ 1381322 w 1381322"/>
              <a:gd name="connsiteY38" fmla="*/ 1152000 h 1152000"/>
              <a:gd name="connsiteX39" fmla="*/ 0 w 1381322"/>
              <a:gd name="connsiteY39" fmla="*/ 1152000 h 1152000"/>
              <a:gd name="connsiteX40" fmla="*/ 0 w 1381322"/>
              <a:gd name="connsiteY40" fmla="*/ 509901 h 1152000"/>
              <a:gd name="connsiteX41" fmla="*/ 269791 w 1381322"/>
              <a:gd name="connsiteY41" fmla="*/ 509901 h 1152000"/>
              <a:gd name="connsiteX42" fmla="*/ 274512 w 1381322"/>
              <a:gd name="connsiteY42" fmla="*/ 275185 h 1152000"/>
              <a:gd name="connsiteX43" fmla="*/ 254951 w 1381322"/>
              <a:gd name="connsiteY43" fmla="*/ 275185 h 1152000"/>
              <a:gd name="connsiteX44" fmla="*/ 690661 w 1381322"/>
              <a:gd name="connsiteY44" fmla="*/ 18208 h 1152000"/>
              <a:gd name="connsiteX45" fmla="*/ 298791 w 1381322"/>
              <a:gd name="connsiteY45" fmla="*/ 147035 h 1152000"/>
              <a:gd name="connsiteX46" fmla="*/ 1082531 w 1381322"/>
              <a:gd name="connsiteY46" fmla="*/ 147035 h 1152000"/>
              <a:gd name="connsiteX47" fmla="*/ 690661 w 1381322"/>
              <a:gd name="connsiteY47" fmla="*/ 0 h 1152000"/>
              <a:gd name="connsiteX48" fmla="*/ 1189097 w 1381322"/>
              <a:gd name="connsiteY48" fmla="*/ 165247 h 1152000"/>
              <a:gd name="connsiteX49" fmla="*/ 192225 w 1381322"/>
              <a:gd name="connsiteY49" fmla="*/ 165247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81322" h="1152000">
                <a:moveTo>
                  <a:pt x="190203" y="804647"/>
                </a:moveTo>
                <a:lnTo>
                  <a:pt x="190203" y="845116"/>
                </a:lnTo>
                <a:lnTo>
                  <a:pt x="145686" y="845116"/>
                </a:lnTo>
                <a:lnTo>
                  <a:pt x="145686" y="885585"/>
                </a:lnTo>
                <a:lnTo>
                  <a:pt x="101172" y="885585"/>
                </a:lnTo>
                <a:lnTo>
                  <a:pt x="101172" y="926050"/>
                </a:lnTo>
                <a:lnTo>
                  <a:pt x="1280150" y="926050"/>
                </a:lnTo>
                <a:lnTo>
                  <a:pt x="1280150" y="885585"/>
                </a:lnTo>
                <a:lnTo>
                  <a:pt x="1235636" y="885585"/>
                </a:lnTo>
                <a:lnTo>
                  <a:pt x="1235636" y="845116"/>
                </a:lnTo>
                <a:lnTo>
                  <a:pt x="1191119" y="845116"/>
                </a:lnTo>
                <a:lnTo>
                  <a:pt x="1191119" y="804647"/>
                </a:lnTo>
                <a:close/>
                <a:moveTo>
                  <a:pt x="1039363" y="275185"/>
                </a:moveTo>
                <a:lnTo>
                  <a:pt x="1029248" y="786435"/>
                </a:lnTo>
                <a:lnTo>
                  <a:pt x="1098717" y="786435"/>
                </a:lnTo>
                <a:lnTo>
                  <a:pt x="1088602" y="275185"/>
                </a:lnTo>
                <a:close/>
                <a:moveTo>
                  <a:pt x="790483" y="275185"/>
                </a:moveTo>
                <a:lnTo>
                  <a:pt x="780368" y="786435"/>
                </a:lnTo>
                <a:lnTo>
                  <a:pt x="849837" y="786435"/>
                </a:lnTo>
                <a:lnTo>
                  <a:pt x="839722" y="275185"/>
                </a:lnTo>
                <a:close/>
                <a:moveTo>
                  <a:pt x="541604" y="275185"/>
                </a:moveTo>
                <a:lnTo>
                  <a:pt x="531485" y="786435"/>
                </a:lnTo>
                <a:lnTo>
                  <a:pt x="600958" y="786435"/>
                </a:lnTo>
                <a:lnTo>
                  <a:pt x="590838" y="275185"/>
                </a:lnTo>
                <a:close/>
                <a:moveTo>
                  <a:pt x="292724" y="275185"/>
                </a:moveTo>
                <a:lnTo>
                  <a:pt x="282605" y="786435"/>
                </a:lnTo>
                <a:lnTo>
                  <a:pt x="352078" y="786435"/>
                </a:lnTo>
                <a:lnTo>
                  <a:pt x="341959" y="275185"/>
                </a:lnTo>
                <a:close/>
                <a:moveTo>
                  <a:pt x="273163" y="201667"/>
                </a:moveTo>
                <a:lnTo>
                  <a:pt x="273163" y="256973"/>
                </a:lnTo>
                <a:lnTo>
                  <a:pt x="1108159" y="256973"/>
                </a:lnTo>
                <a:lnTo>
                  <a:pt x="1108159" y="201667"/>
                </a:lnTo>
                <a:close/>
                <a:moveTo>
                  <a:pt x="254951" y="183455"/>
                </a:moveTo>
                <a:lnTo>
                  <a:pt x="1126371" y="183455"/>
                </a:lnTo>
                <a:lnTo>
                  <a:pt x="1126371" y="275185"/>
                </a:lnTo>
                <a:lnTo>
                  <a:pt x="1106814" y="275185"/>
                </a:lnTo>
                <a:lnTo>
                  <a:pt x="1111535" y="509901"/>
                </a:lnTo>
                <a:lnTo>
                  <a:pt x="1381322" y="509901"/>
                </a:lnTo>
                <a:lnTo>
                  <a:pt x="1381322" y="1152000"/>
                </a:lnTo>
                <a:lnTo>
                  <a:pt x="0" y="1152000"/>
                </a:lnTo>
                <a:lnTo>
                  <a:pt x="0" y="509901"/>
                </a:lnTo>
                <a:lnTo>
                  <a:pt x="269791" y="509901"/>
                </a:lnTo>
                <a:lnTo>
                  <a:pt x="274512" y="275185"/>
                </a:lnTo>
                <a:lnTo>
                  <a:pt x="254951" y="275185"/>
                </a:lnTo>
                <a:close/>
                <a:moveTo>
                  <a:pt x="690661" y="18208"/>
                </a:moveTo>
                <a:lnTo>
                  <a:pt x="298791" y="147035"/>
                </a:lnTo>
                <a:lnTo>
                  <a:pt x="1082531" y="147035"/>
                </a:lnTo>
                <a:close/>
                <a:moveTo>
                  <a:pt x="690661" y="0"/>
                </a:moveTo>
                <a:lnTo>
                  <a:pt x="1189097" y="165247"/>
                </a:lnTo>
                <a:lnTo>
                  <a:pt x="192225" y="165247"/>
                </a:lnTo>
                <a:close/>
              </a:path>
            </a:pathLst>
          </a:custGeom>
          <a:solidFill>
            <a:srgbClr val="5BB7D7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SzPct val="150000"/>
              <a:buFont typeface="Webdings" panose="05030102010509060703" pitchFamily="18" charset="2"/>
              <a:buChar char=""/>
            </a:pP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69200" y="2385748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35147" y="2925814"/>
            <a:ext cx="5571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sp>
        <p:nvSpPr>
          <p:cNvPr id="39" name="文本框 38"/>
          <p:cNvSpPr txBox="1">
            <a:spLocks noChangeAspect="1"/>
          </p:cNvSpPr>
          <p:nvPr/>
        </p:nvSpPr>
        <p:spPr>
          <a:xfrm>
            <a:off x="6835147" y="3773657"/>
            <a:ext cx="817135" cy="709010"/>
          </a:xfrm>
          <a:custGeom>
            <a:avLst/>
            <a:gdLst>
              <a:gd name="connsiteX0" fmla="*/ 615246 w 817135"/>
              <a:gd name="connsiteY0" fmla="*/ 479190 h 709010"/>
              <a:gd name="connsiteX1" fmla="*/ 705817 w 817135"/>
              <a:gd name="connsiteY1" fmla="*/ 505523 h 709010"/>
              <a:gd name="connsiteX2" fmla="*/ 646366 w 817135"/>
              <a:gd name="connsiteY2" fmla="*/ 547817 h 709010"/>
              <a:gd name="connsiteX3" fmla="*/ 536246 w 817135"/>
              <a:gd name="connsiteY3" fmla="*/ 580134 h 709010"/>
              <a:gd name="connsiteX4" fmla="*/ 475997 w 817135"/>
              <a:gd name="connsiteY4" fmla="*/ 621231 h 709010"/>
              <a:gd name="connsiteX5" fmla="*/ 696241 w 817135"/>
              <a:gd name="connsiteY5" fmla="*/ 709010 h 709010"/>
              <a:gd name="connsiteX6" fmla="*/ 552603 w 817135"/>
              <a:gd name="connsiteY6" fmla="*/ 709010 h 709010"/>
              <a:gd name="connsiteX7" fmla="*/ 490363 w 817135"/>
              <a:gd name="connsiteY7" fmla="*/ 687863 h 709010"/>
              <a:gd name="connsiteX8" fmla="*/ 427319 w 817135"/>
              <a:gd name="connsiteY8" fmla="*/ 637988 h 709010"/>
              <a:gd name="connsiteX9" fmla="*/ 427720 w 817135"/>
              <a:gd name="connsiteY9" fmla="*/ 632601 h 709010"/>
              <a:gd name="connsiteX10" fmla="*/ 428120 w 817135"/>
              <a:gd name="connsiteY10" fmla="*/ 626417 h 709010"/>
              <a:gd name="connsiteX11" fmla="*/ 347922 w 817135"/>
              <a:gd name="connsiteY11" fmla="*/ 594500 h 709010"/>
              <a:gd name="connsiteX12" fmla="*/ 272114 w 817135"/>
              <a:gd name="connsiteY12" fmla="*/ 598886 h 709010"/>
              <a:gd name="connsiteX13" fmla="*/ 232215 w 817135"/>
              <a:gd name="connsiteY13" fmla="*/ 614049 h 709010"/>
              <a:gd name="connsiteX14" fmla="*/ 285879 w 817135"/>
              <a:gd name="connsiteY14" fmla="*/ 641380 h 709010"/>
              <a:gd name="connsiteX15" fmla="*/ 339544 w 817135"/>
              <a:gd name="connsiteY15" fmla="*/ 668311 h 709010"/>
              <a:gd name="connsiteX16" fmla="*/ 247375 w 817135"/>
              <a:gd name="connsiteY16" fmla="*/ 709010 h 709010"/>
              <a:gd name="connsiteX17" fmla="*/ 127678 w 817135"/>
              <a:gd name="connsiteY17" fmla="*/ 709010 h 709010"/>
              <a:gd name="connsiteX18" fmla="*/ 250170 w 817135"/>
              <a:gd name="connsiteY18" fmla="*/ 668311 h 709010"/>
              <a:gd name="connsiteX19" fmla="*/ 190322 w 817135"/>
              <a:gd name="connsiteY19" fmla="*/ 637591 h 709010"/>
              <a:gd name="connsiteX20" fmla="*/ 130470 w 817135"/>
              <a:gd name="connsiteY20" fmla="*/ 608462 h 709010"/>
              <a:gd name="connsiteX21" fmla="*/ 185532 w 817135"/>
              <a:gd name="connsiteY21" fmla="*/ 583727 h 709010"/>
              <a:gd name="connsiteX22" fmla="*/ 323583 w 817135"/>
              <a:gd name="connsiteY22" fmla="*/ 578140 h 709010"/>
              <a:gd name="connsiteX23" fmla="*/ 464030 w 817135"/>
              <a:gd name="connsiteY23" fmla="*/ 568964 h 709010"/>
              <a:gd name="connsiteX24" fmla="*/ 559387 w 817135"/>
              <a:gd name="connsiteY24" fmla="*/ 541833 h 709010"/>
              <a:gd name="connsiteX25" fmla="*/ 530859 w 817135"/>
              <a:gd name="connsiteY25" fmla="*/ 515897 h 709010"/>
              <a:gd name="connsiteX26" fmla="*/ 502331 w 817135"/>
              <a:gd name="connsiteY26" fmla="*/ 501134 h 709010"/>
              <a:gd name="connsiteX27" fmla="*/ 615246 w 817135"/>
              <a:gd name="connsiteY27" fmla="*/ 479190 h 709010"/>
              <a:gd name="connsiteX28" fmla="*/ 323583 w 817135"/>
              <a:gd name="connsiteY28" fmla="*/ 428517 h 709010"/>
              <a:gd name="connsiteX29" fmla="*/ 251764 w 817135"/>
              <a:gd name="connsiteY29" fmla="*/ 451262 h 709010"/>
              <a:gd name="connsiteX30" fmla="*/ 161990 w 817135"/>
              <a:gd name="connsiteY30" fmla="*/ 429715 h 709010"/>
              <a:gd name="connsiteX31" fmla="*/ 224233 w 817135"/>
              <a:gd name="connsiteY31" fmla="*/ 462833 h 709010"/>
              <a:gd name="connsiteX32" fmla="*/ 159199 w 817135"/>
              <a:gd name="connsiteY32" fmla="*/ 487969 h 709010"/>
              <a:gd name="connsiteX33" fmla="*/ 258549 w 817135"/>
              <a:gd name="connsiteY33" fmla="*/ 480387 h 709010"/>
              <a:gd name="connsiteX34" fmla="*/ 300842 w 817135"/>
              <a:gd name="connsiteY34" fmla="*/ 526670 h 709010"/>
              <a:gd name="connsiteX35" fmla="*/ 299645 w 817135"/>
              <a:gd name="connsiteY35" fmla="*/ 480387 h 709010"/>
              <a:gd name="connsiteX36" fmla="*/ 393408 w 817135"/>
              <a:gd name="connsiteY36" fmla="*/ 473603 h 709010"/>
              <a:gd name="connsiteX37" fmla="*/ 300842 w 817135"/>
              <a:gd name="connsiteY37" fmla="*/ 460438 h 709010"/>
              <a:gd name="connsiteX38" fmla="*/ 594500 w 817135"/>
              <a:gd name="connsiteY38" fmla="*/ 299245 h 709010"/>
              <a:gd name="connsiteX39" fmla="*/ 817135 w 817135"/>
              <a:gd name="connsiteY39" fmla="*/ 329171 h 709010"/>
              <a:gd name="connsiteX40" fmla="*/ 817135 w 817135"/>
              <a:gd name="connsiteY40" fmla="*/ 709010 h 709010"/>
              <a:gd name="connsiteX41" fmla="*/ 563777 w 817135"/>
              <a:gd name="connsiteY41" fmla="*/ 622428 h 709010"/>
              <a:gd name="connsiteX42" fmla="*/ 614449 w 817135"/>
              <a:gd name="connsiteY42" fmla="*/ 583727 h 709010"/>
              <a:gd name="connsiteX43" fmla="*/ 709009 w 817135"/>
              <a:gd name="connsiteY43" fmla="*/ 553004 h 709010"/>
              <a:gd name="connsiteX44" fmla="*/ 760078 w 817135"/>
              <a:gd name="connsiteY44" fmla="*/ 503929 h 709010"/>
              <a:gd name="connsiteX45" fmla="*/ 709009 w 817135"/>
              <a:gd name="connsiteY45" fmla="*/ 468816 h 709010"/>
              <a:gd name="connsiteX46" fmla="*/ 611257 w 817135"/>
              <a:gd name="connsiteY46" fmla="*/ 456845 h 709010"/>
              <a:gd name="connsiteX47" fmla="*/ 436896 w 817135"/>
              <a:gd name="connsiteY47" fmla="*/ 491558 h 709010"/>
              <a:gd name="connsiteX48" fmla="*/ 466821 w 817135"/>
              <a:gd name="connsiteY48" fmla="*/ 512704 h 709010"/>
              <a:gd name="connsiteX49" fmla="*/ 496747 w 817135"/>
              <a:gd name="connsiteY49" fmla="*/ 533451 h 709010"/>
              <a:gd name="connsiteX50" fmla="*/ 419742 w 817135"/>
              <a:gd name="connsiteY50" fmla="*/ 547817 h 709010"/>
              <a:gd name="connsiteX51" fmla="*/ 351114 w 817135"/>
              <a:gd name="connsiteY51" fmla="*/ 546219 h 709010"/>
              <a:gd name="connsiteX52" fmla="*/ 286476 w 817135"/>
              <a:gd name="connsiteY52" fmla="*/ 545422 h 709010"/>
              <a:gd name="connsiteX53" fmla="*/ 57457 w 817135"/>
              <a:gd name="connsiteY53" fmla="*/ 597292 h 709010"/>
              <a:gd name="connsiteX54" fmla="*/ 98950 w 817135"/>
              <a:gd name="connsiteY54" fmla="*/ 631207 h 709010"/>
              <a:gd name="connsiteX55" fmla="*/ 140447 w 817135"/>
              <a:gd name="connsiteY55" fmla="*/ 667117 h 709010"/>
              <a:gd name="connsiteX56" fmla="*/ 79798 w 817135"/>
              <a:gd name="connsiteY56" fmla="*/ 700631 h 709010"/>
              <a:gd name="connsiteX57" fmla="*/ 0 w 817135"/>
              <a:gd name="connsiteY57" fmla="*/ 709010 h 709010"/>
              <a:gd name="connsiteX58" fmla="*/ 0 w 817135"/>
              <a:gd name="connsiteY58" fmla="*/ 329171 h 709010"/>
              <a:gd name="connsiteX59" fmla="*/ 217052 w 817135"/>
              <a:gd name="connsiteY59" fmla="*/ 307623 h 709010"/>
              <a:gd name="connsiteX60" fmla="*/ 270516 w 817135"/>
              <a:gd name="connsiteY60" fmla="*/ 309218 h 709010"/>
              <a:gd name="connsiteX61" fmla="*/ 235007 w 817135"/>
              <a:gd name="connsiteY61" fmla="*/ 371861 h 709010"/>
              <a:gd name="connsiteX62" fmla="*/ 258549 w 817135"/>
              <a:gd name="connsiteY62" fmla="*/ 383031 h 709010"/>
              <a:gd name="connsiteX63" fmla="*/ 299245 w 817135"/>
              <a:gd name="connsiteY63" fmla="*/ 313210 h 709010"/>
              <a:gd name="connsiteX64" fmla="*/ 351911 w 817135"/>
              <a:gd name="connsiteY64" fmla="*/ 316799 h 709010"/>
              <a:gd name="connsiteX65" fmla="*/ 468019 w 817135"/>
              <a:gd name="connsiteY65" fmla="*/ 307623 h 709010"/>
              <a:gd name="connsiteX66" fmla="*/ 594500 w 817135"/>
              <a:gd name="connsiteY66" fmla="*/ 299245 h 709010"/>
              <a:gd name="connsiteX67" fmla="*/ 363082 w 817135"/>
              <a:gd name="connsiteY67" fmla="*/ 158798 h 709010"/>
              <a:gd name="connsiteX68" fmla="*/ 379843 w 817135"/>
              <a:gd name="connsiteY68" fmla="*/ 167177 h 709010"/>
              <a:gd name="connsiteX69" fmla="*/ 257351 w 817135"/>
              <a:gd name="connsiteY69" fmla="*/ 377448 h 709010"/>
              <a:gd name="connsiteX70" fmla="*/ 241791 w 817135"/>
              <a:gd name="connsiteY70" fmla="*/ 370263 h 709010"/>
              <a:gd name="connsiteX71" fmla="*/ 474403 w 817135"/>
              <a:gd name="connsiteY71" fmla="*/ 0 h 709010"/>
              <a:gd name="connsiteX72" fmla="*/ 489963 w 817135"/>
              <a:gd name="connsiteY72" fmla="*/ 6784 h 709010"/>
              <a:gd name="connsiteX73" fmla="*/ 615246 w 817135"/>
              <a:gd name="connsiteY73" fmla="*/ 189121 h 709010"/>
              <a:gd name="connsiteX74" fmla="*/ 562179 w 817135"/>
              <a:gd name="connsiteY74" fmla="*/ 211465 h 709010"/>
              <a:gd name="connsiteX75" fmla="*/ 421736 w 817135"/>
              <a:gd name="connsiteY75" fmla="*/ 185132 h 709010"/>
              <a:gd name="connsiteX76" fmla="*/ 257351 w 817135"/>
              <a:gd name="connsiteY76" fmla="*/ 102939 h 709010"/>
              <a:gd name="connsiteX77" fmla="*/ 214260 w 817135"/>
              <a:gd name="connsiteY77" fmla="*/ 8378 h 7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817135" h="709010">
                <a:moveTo>
                  <a:pt x="615246" y="479190"/>
                </a:moveTo>
                <a:cubicBezTo>
                  <a:pt x="675627" y="479987"/>
                  <a:pt x="705817" y="488766"/>
                  <a:pt x="705817" y="505523"/>
                </a:cubicBezTo>
                <a:cubicBezTo>
                  <a:pt x="705817" y="520418"/>
                  <a:pt x="686000" y="534516"/>
                  <a:pt x="646366" y="547817"/>
                </a:cubicBezTo>
                <a:cubicBezTo>
                  <a:pt x="609659" y="558455"/>
                  <a:pt x="572952" y="569228"/>
                  <a:pt x="536246" y="580134"/>
                </a:cubicBezTo>
                <a:cubicBezTo>
                  <a:pt x="496347" y="593167"/>
                  <a:pt x="476265" y="606868"/>
                  <a:pt x="475997" y="621231"/>
                </a:cubicBezTo>
                <a:cubicBezTo>
                  <a:pt x="474936" y="658470"/>
                  <a:pt x="548349" y="687731"/>
                  <a:pt x="696241" y="709010"/>
                </a:cubicBezTo>
                <a:lnTo>
                  <a:pt x="552603" y="709010"/>
                </a:lnTo>
                <a:cubicBezTo>
                  <a:pt x="528400" y="702093"/>
                  <a:pt x="507650" y="695044"/>
                  <a:pt x="490363" y="687863"/>
                </a:cubicBezTo>
                <a:cubicBezTo>
                  <a:pt x="448867" y="670838"/>
                  <a:pt x="427852" y="654213"/>
                  <a:pt x="427319" y="637988"/>
                </a:cubicBezTo>
                <a:cubicBezTo>
                  <a:pt x="427319" y="636926"/>
                  <a:pt x="427455" y="635128"/>
                  <a:pt x="427720" y="632601"/>
                </a:cubicBezTo>
                <a:cubicBezTo>
                  <a:pt x="427984" y="630074"/>
                  <a:pt x="428120" y="628015"/>
                  <a:pt x="428120" y="626417"/>
                </a:cubicBezTo>
                <a:cubicBezTo>
                  <a:pt x="428120" y="605935"/>
                  <a:pt x="401386" y="595297"/>
                  <a:pt x="347922" y="594500"/>
                </a:cubicBezTo>
                <a:cubicBezTo>
                  <a:pt x="320524" y="594232"/>
                  <a:pt x="295255" y="595694"/>
                  <a:pt x="272114" y="598886"/>
                </a:cubicBezTo>
                <a:cubicBezTo>
                  <a:pt x="245512" y="602611"/>
                  <a:pt x="232215" y="607665"/>
                  <a:pt x="232215" y="614049"/>
                </a:cubicBezTo>
                <a:cubicBezTo>
                  <a:pt x="232215" y="623357"/>
                  <a:pt x="250102" y="632469"/>
                  <a:pt x="285879" y="641380"/>
                </a:cubicBezTo>
                <a:cubicBezTo>
                  <a:pt x="321653" y="650291"/>
                  <a:pt x="339544" y="659267"/>
                  <a:pt x="339544" y="668311"/>
                </a:cubicBezTo>
                <a:cubicBezTo>
                  <a:pt x="339544" y="693314"/>
                  <a:pt x="308821" y="706880"/>
                  <a:pt x="247375" y="709010"/>
                </a:cubicBezTo>
                <a:lnTo>
                  <a:pt x="127678" y="709010"/>
                </a:lnTo>
                <a:cubicBezTo>
                  <a:pt x="209338" y="700499"/>
                  <a:pt x="250170" y="686930"/>
                  <a:pt x="250170" y="668311"/>
                </a:cubicBezTo>
                <a:cubicBezTo>
                  <a:pt x="250170" y="658470"/>
                  <a:pt x="230221" y="648229"/>
                  <a:pt x="190322" y="637591"/>
                </a:cubicBezTo>
                <a:cubicBezTo>
                  <a:pt x="150420" y="626950"/>
                  <a:pt x="130470" y="617241"/>
                  <a:pt x="130470" y="608462"/>
                </a:cubicBezTo>
                <a:cubicBezTo>
                  <a:pt x="130470" y="596495"/>
                  <a:pt x="148825" y="588248"/>
                  <a:pt x="185532" y="583727"/>
                </a:cubicBezTo>
                <a:cubicBezTo>
                  <a:pt x="210536" y="580799"/>
                  <a:pt x="256554" y="578937"/>
                  <a:pt x="323583" y="578140"/>
                </a:cubicBezTo>
                <a:cubicBezTo>
                  <a:pt x="369334" y="577343"/>
                  <a:pt x="416149" y="574283"/>
                  <a:pt x="464030" y="568964"/>
                </a:cubicBezTo>
                <a:cubicBezTo>
                  <a:pt x="527603" y="561783"/>
                  <a:pt x="559387" y="552739"/>
                  <a:pt x="559387" y="541833"/>
                </a:cubicBezTo>
                <a:cubicBezTo>
                  <a:pt x="559387" y="531725"/>
                  <a:pt x="549879" y="523078"/>
                  <a:pt x="530859" y="515897"/>
                </a:cubicBezTo>
                <a:cubicBezTo>
                  <a:pt x="511843" y="508715"/>
                  <a:pt x="502331" y="503793"/>
                  <a:pt x="502331" y="501134"/>
                </a:cubicBezTo>
                <a:cubicBezTo>
                  <a:pt x="502331" y="485174"/>
                  <a:pt x="539970" y="477860"/>
                  <a:pt x="615246" y="479190"/>
                </a:cubicBezTo>
                <a:close/>
                <a:moveTo>
                  <a:pt x="323583" y="428517"/>
                </a:moveTo>
                <a:lnTo>
                  <a:pt x="251764" y="451262"/>
                </a:lnTo>
                <a:lnTo>
                  <a:pt x="161990" y="429715"/>
                </a:lnTo>
                <a:lnTo>
                  <a:pt x="224233" y="462833"/>
                </a:lnTo>
                <a:lnTo>
                  <a:pt x="159199" y="487969"/>
                </a:lnTo>
                <a:lnTo>
                  <a:pt x="258549" y="480387"/>
                </a:lnTo>
                <a:lnTo>
                  <a:pt x="300842" y="526670"/>
                </a:lnTo>
                <a:lnTo>
                  <a:pt x="299645" y="480387"/>
                </a:lnTo>
                <a:lnTo>
                  <a:pt x="393408" y="473603"/>
                </a:lnTo>
                <a:lnTo>
                  <a:pt x="300842" y="460438"/>
                </a:lnTo>
                <a:close/>
                <a:moveTo>
                  <a:pt x="594500" y="299245"/>
                </a:moveTo>
                <a:cubicBezTo>
                  <a:pt x="647431" y="299777"/>
                  <a:pt x="721645" y="309750"/>
                  <a:pt x="817135" y="329171"/>
                </a:cubicBezTo>
                <a:lnTo>
                  <a:pt x="817135" y="709010"/>
                </a:lnTo>
                <a:cubicBezTo>
                  <a:pt x="648228" y="697836"/>
                  <a:pt x="563777" y="668975"/>
                  <a:pt x="563777" y="622428"/>
                </a:cubicBezTo>
                <a:cubicBezTo>
                  <a:pt x="563777" y="608330"/>
                  <a:pt x="580666" y="595430"/>
                  <a:pt x="614449" y="583727"/>
                </a:cubicBezTo>
                <a:cubicBezTo>
                  <a:pt x="646101" y="573618"/>
                  <a:pt x="677621" y="563377"/>
                  <a:pt x="709009" y="553004"/>
                </a:cubicBezTo>
                <a:cubicBezTo>
                  <a:pt x="743057" y="539170"/>
                  <a:pt x="760078" y="522813"/>
                  <a:pt x="760078" y="503929"/>
                </a:cubicBezTo>
                <a:cubicBezTo>
                  <a:pt x="760078" y="489299"/>
                  <a:pt x="743057" y="477596"/>
                  <a:pt x="709009" y="468816"/>
                </a:cubicBezTo>
                <a:cubicBezTo>
                  <a:pt x="680281" y="461103"/>
                  <a:pt x="647696" y="457113"/>
                  <a:pt x="611257" y="456845"/>
                </a:cubicBezTo>
                <a:cubicBezTo>
                  <a:pt x="495017" y="455516"/>
                  <a:pt x="436896" y="467086"/>
                  <a:pt x="436896" y="491558"/>
                </a:cubicBezTo>
                <a:cubicBezTo>
                  <a:pt x="436896" y="498210"/>
                  <a:pt x="446872" y="505259"/>
                  <a:pt x="466821" y="512704"/>
                </a:cubicBezTo>
                <a:cubicBezTo>
                  <a:pt x="486771" y="520154"/>
                  <a:pt x="496747" y="527070"/>
                  <a:pt x="496747" y="533451"/>
                </a:cubicBezTo>
                <a:cubicBezTo>
                  <a:pt x="496747" y="543027"/>
                  <a:pt x="471079" y="547817"/>
                  <a:pt x="419742" y="547817"/>
                </a:cubicBezTo>
                <a:cubicBezTo>
                  <a:pt x="406441" y="547817"/>
                  <a:pt x="383564" y="547284"/>
                  <a:pt x="351114" y="546219"/>
                </a:cubicBezTo>
                <a:cubicBezTo>
                  <a:pt x="321321" y="545422"/>
                  <a:pt x="299777" y="545158"/>
                  <a:pt x="286476" y="545422"/>
                </a:cubicBezTo>
                <a:cubicBezTo>
                  <a:pt x="133798" y="547549"/>
                  <a:pt x="57457" y="564839"/>
                  <a:pt x="57457" y="597292"/>
                </a:cubicBezTo>
                <a:cubicBezTo>
                  <a:pt x="57457" y="608198"/>
                  <a:pt x="71287" y="619501"/>
                  <a:pt x="98950" y="631207"/>
                </a:cubicBezTo>
                <a:cubicBezTo>
                  <a:pt x="126613" y="642910"/>
                  <a:pt x="140447" y="654881"/>
                  <a:pt x="140447" y="667117"/>
                </a:cubicBezTo>
                <a:cubicBezTo>
                  <a:pt x="140447" y="681479"/>
                  <a:pt x="120229" y="692650"/>
                  <a:pt x="79798" y="700631"/>
                </a:cubicBezTo>
                <a:cubicBezTo>
                  <a:pt x="54530" y="705418"/>
                  <a:pt x="27932" y="708213"/>
                  <a:pt x="0" y="709010"/>
                </a:cubicBezTo>
                <a:lnTo>
                  <a:pt x="0" y="329171"/>
                </a:lnTo>
                <a:cubicBezTo>
                  <a:pt x="92037" y="314805"/>
                  <a:pt x="164385" y="307623"/>
                  <a:pt x="217052" y="307623"/>
                </a:cubicBezTo>
                <a:cubicBezTo>
                  <a:pt x="238864" y="307623"/>
                  <a:pt x="256686" y="308156"/>
                  <a:pt x="270516" y="309218"/>
                </a:cubicBezTo>
                <a:lnTo>
                  <a:pt x="235007" y="371861"/>
                </a:lnTo>
                <a:lnTo>
                  <a:pt x="258549" y="383031"/>
                </a:lnTo>
                <a:lnTo>
                  <a:pt x="299245" y="313210"/>
                </a:lnTo>
                <a:cubicBezTo>
                  <a:pt x="315469" y="315602"/>
                  <a:pt x="333027" y="316799"/>
                  <a:pt x="351911" y="316799"/>
                </a:cubicBezTo>
                <a:cubicBezTo>
                  <a:pt x="375317" y="316799"/>
                  <a:pt x="414022" y="313739"/>
                  <a:pt x="468019" y="307623"/>
                </a:cubicBezTo>
                <a:cubicBezTo>
                  <a:pt x="520686" y="301772"/>
                  <a:pt x="562844" y="298980"/>
                  <a:pt x="594500" y="299245"/>
                </a:cubicBezTo>
                <a:close/>
                <a:moveTo>
                  <a:pt x="363082" y="158798"/>
                </a:moveTo>
                <a:lnTo>
                  <a:pt x="379843" y="167177"/>
                </a:lnTo>
                <a:lnTo>
                  <a:pt x="257351" y="377448"/>
                </a:lnTo>
                <a:lnTo>
                  <a:pt x="241791" y="370263"/>
                </a:lnTo>
                <a:close/>
                <a:moveTo>
                  <a:pt x="474403" y="0"/>
                </a:moveTo>
                <a:lnTo>
                  <a:pt x="489963" y="6784"/>
                </a:lnTo>
                <a:lnTo>
                  <a:pt x="615246" y="189121"/>
                </a:lnTo>
                <a:lnTo>
                  <a:pt x="562179" y="211465"/>
                </a:lnTo>
                <a:lnTo>
                  <a:pt x="421736" y="185132"/>
                </a:lnTo>
                <a:lnTo>
                  <a:pt x="257351" y="102939"/>
                </a:lnTo>
                <a:lnTo>
                  <a:pt x="214260" y="8378"/>
                </a:lnTo>
                <a:close/>
              </a:path>
            </a:pathLst>
          </a:custGeom>
          <a:solidFill>
            <a:srgbClr val="5BB7D7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ebdings" panose="05030102010509060703" pitchFamily="18" charset="2"/>
              <a:buChar char=""/>
            </a:pP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69200" y="3974278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35146" y="4679471"/>
            <a:ext cx="5571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</p:spTree>
    <p:extLst>
      <p:ext uri="{BB962C8B-B14F-4D97-AF65-F5344CB8AC3E}">
        <p14:creationId xmlns:p14="http://schemas.microsoft.com/office/powerpoint/2010/main" val="28913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-548639" y="1733462"/>
            <a:ext cx="6329430" cy="3492000"/>
            <a:chOff x="-574765" y="962754"/>
            <a:chExt cx="7512710" cy="4144824"/>
          </a:xfrm>
        </p:grpSpPr>
        <p:sp>
          <p:nvSpPr>
            <p:cNvPr id="38" name="空心弧 37"/>
            <p:cNvSpPr/>
            <p:nvPr/>
          </p:nvSpPr>
          <p:spPr>
            <a:xfrm rot="8117420">
              <a:off x="-574765" y="2534195"/>
              <a:ext cx="2573383" cy="2573383"/>
            </a:xfrm>
            <a:prstGeom prst="blockArc">
              <a:avLst>
                <a:gd name="adj1" fmla="val 10800000"/>
                <a:gd name="adj2" fmla="val 5400000"/>
                <a:gd name="adj3" fmla="val 122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空心弧 38"/>
            <p:cNvSpPr/>
            <p:nvPr/>
          </p:nvSpPr>
          <p:spPr>
            <a:xfrm rot="18858784">
              <a:off x="1051334" y="962754"/>
              <a:ext cx="2573383" cy="2573383"/>
            </a:xfrm>
            <a:prstGeom prst="blockArc">
              <a:avLst>
                <a:gd name="adj1" fmla="val 10800000"/>
                <a:gd name="adj2" fmla="val 5400000"/>
                <a:gd name="adj3" fmla="val 1225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空心弧 39"/>
            <p:cNvSpPr/>
            <p:nvPr/>
          </p:nvSpPr>
          <p:spPr>
            <a:xfrm rot="8117420">
              <a:off x="2677434" y="2534195"/>
              <a:ext cx="2573383" cy="2573383"/>
            </a:xfrm>
            <a:prstGeom prst="blockArc">
              <a:avLst>
                <a:gd name="adj1" fmla="val 10800000"/>
                <a:gd name="adj2" fmla="val 5400000"/>
                <a:gd name="adj3" fmla="val 122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空心弧 40"/>
            <p:cNvSpPr/>
            <p:nvPr/>
          </p:nvSpPr>
          <p:spPr>
            <a:xfrm rot="18858784">
              <a:off x="4364562" y="1036774"/>
              <a:ext cx="2573383" cy="2573383"/>
            </a:xfrm>
            <a:prstGeom prst="blockArc">
              <a:avLst>
                <a:gd name="adj1" fmla="val 10800000"/>
                <a:gd name="adj2" fmla="val 5400000"/>
                <a:gd name="adj3" fmla="val 1225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 rot="10537394">
            <a:off x="4941588" y="3057435"/>
            <a:ext cx="798773" cy="1146632"/>
            <a:chOff x="10898674" y="198977"/>
            <a:chExt cx="1103454" cy="1584000"/>
          </a:xfrm>
        </p:grpSpPr>
        <p:grpSp>
          <p:nvGrpSpPr>
            <p:cNvPr id="44" name="组合 43"/>
            <p:cNvGrpSpPr>
              <a:grpSpLocks noChangeAspect="1"/>
            </p:cNvGrpSpPr>
            <p:nvPr/>
          </p:nvGrpSpPr>
          <p:grpSpPr>
            <a:xfrm rot="2043898">
              <a:off x="10898674" y="198977"/>
              <a:ext cx="1103454" cy="1584000"/>
              <a:chOff x="4032564" y="502494"/>
              <a:chExt cx="4140000" cy="4968000"/>
            </a:xfrm>
          </p:grpSpPr>
          <p:sp>
            <p:nvSpPr>
              <p:cNvPr id="52" name="任意多边形 51"/>
              <p:cNvSpPr/>
              <p:nvPr/>
            </p:nvSpPr>
            <p:spPr>
              <a:xfrm rot="10800000">
                <a:off x="4032564" y="2760690"/>
                <a:ext cx="2069451" cy="880008"/>
              </a:xfrm>
              <a:custGeom>
                <a:avLst/>
                <a:gdLst>
                  <a:gd name="connsiteX0" fmla="*/ 1184554 w 2197557"/>
                  <a:gd name="connsiteY0" fmla="*/ 880008 h 880008"/>
                  <a:gd name="connsiteX1" fmla="*/ 0 w 2197557"/>
                  <a:gd name="connsiteY1" fmla="*/ 880008 h 880008"/>
                  <a:gd name="connsiteX2" fmla="*/ 0 w 2197557"/>
                  <a:gd name="connsiteY2" fmla="*/ 259794 h 880008"/>
                  <a:gd name="connsiteX3" fmla="*/ 1241675 w 2197557"/>
                  <a:gd name="connsiteY3" fmla="*/ 259794 h 880008"/>
                  <a:gd name="connsiteX4" fmla="*/ 1913681 w 2197557"/>
                  <a:gd name="connsiteY4" fmla="*/ 0 h 880008"/>
                  <a:gd name="connsiteX5" fmla="*/ 2197557 w 2197557"/>
                  <a:gd name="connsiteY5" fmla="*/ 297379 h 880008"/>
                  <a:gd name="connsiteX6" fmla="*/ 1848656 w 2197557"/>
                  <a:gd name="connsiteY6" fmla="*/ 683679 h 88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7557" h="880008">
                    <a:moveTo>
                      <a:pt x="1184554" y="880008"/>
                    </a:moveTo>
                    <a:lnTo>
                      <a:pt x="0" y="880008"/>
                    </a:lnTo>
                    <a:lnTo>
                      <a:pt x="0" y="259794"/>
                    </a:lnTo>
                    <a:lnTo>
                      <a:pt x="1241675" y="259794"/>
                    </a:lnTo>
                    <a:lnTo>
                      <a:pt x="1913681" y="0"/>
                    </a:lnTo>
                    <a:lnTo>
                      <a:pt x="2197557" y="297379"/>
                    </a:lnTo>
                    <a:lnTo>
                      <a:pt x="1848656" y="683679"/>
                    </a:lnTo>
                    <a:close/>
                  </a:path>
                </a:pathLst>
              </a:custGeom>
              <a:solidFill>
                <a:srgbClr val="2E7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rot="10800000" flipH="1">
                <a:off x="6103113" y="2759548"/>
                <a:ext cx="2069451" cy="880008"/>
              </a:xfrm>
              <a:custGeom>
                <a:avLst/>
                <a:gdLst>
                  <a:gd name="connsiteX0" fmla="*/ 1184554 w 2197557"/>
                  <a:gd name="connsiteY0" fmla="*/ 880008 h 880008"/>
                  <a:gd name="connsiteX1" fmla="*/ 0 w 2197557"/>
                  <a:gd name="connsiteY1" fmla="*/ 880008 h 880008"/>
                  <a:gd name="connsiteX2" fmla="*/ 0 w 2197557"/>
                  <a:gd name="connsiteY2" fmla="*/ 259794 h 880008"/>
                  <a:gd name="connsiteX3" fmla="*/ 1241675 w 2197557"/>
                  <a:gd name="connsiteY3" fmla="*/ 259794 h 880008"/>
                  <a:gd name="connsiteX4" fmla="*/ 1913681 w 2197557"/>
                  <a:gd name="connsiteY4" fmla="*/ 0 h 880008"/>
                  <a:gd name="connsiteX5" fmla="*/ 2197557 w 2197557"/>
                  <a:gd name="connsiteY5" fmla="*/ 297379 h 880008"/>
                  <a:gd name="connsiteX6" fmla="*/ 1848656 w 2197557"/>
                  <a:gd name="connsiteY6" fmla="*/ 683679 h 88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7557" h="880008">
                    <a:moveTo>
                      <a:pt x="1184554" y="880008"/>
                    </a:moveTo>
                    <a:lnTo>
                      <a:pt x="0" y="880008"/>
                    </a:lnTo>
                    <a:lnTo>
                      <a:pt x="0" y="259794"/>
                    </a:lnTo>
                    <a:lnTo>
                      <a:pt x="1241675" y="259794"/>
                    </a:lnTo>
                    <a:lnTo>
                      <a:pt x="1913681" y="0"/>
                    </a:lnTo>
                    <a:lnTo>
                      <a:pt x="2197557" y="297379"/>
                    </a:lnTo>
                    <a:lnTo>
                      <a:pt x="1848656" y="683679"/>
                    </a:ln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54" name="组合 53"/>
              <p:cNvGrpSpPr>
                <a:grpSpLocks noChangeAspect="1"/>
              </p:cNvGrpSpPr>
              <p:nvPr/>
            </p:nvGrpSpPr>
            <p:grpSpPr>
              <a:xfrm>
                <a:off x="5001617" y="502494"/>
                <a:ext cx="2159701" cy="4968000"/>
                <a:chOff x="4467040" y="-510380"/>
                <a:chExt cx="3259116" cy="7497005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4869768" y="4318000"/>
                  <a:ext cx="2450878" cy="2668625"/>
                  <a:chOff x="5249595" y="3150385"/>
                  <a:chExt cx="2450878" cy="2668625"/>
                </a:xfrm>
              </p:grpSpPr>
              <p:sp>
                <p:nvSpPr>
                  <p:cNvPr id="66" name="任意多边形 65"/>
                  <p:cNvSpPr/>
                  <p:nvPr/>
                </p:nvSpPr>
                <p:spPr>
                  <a:xfrm>
                    <a:off x="6475825" y="3152730"/>
                    <a:ext cx="1224648" cy="2666280"/>
                  </a:xfrm>
                  <a:custGeom>
                    <a:avLst/>
                    <a:gdLst>
                      <a:gd name="connsiteX0" fmla="*/ 613421 w 1224648"/>
                      <a:gd name="connsiteY0" fmla="*/ 0 h 2666280"/>
                      <a:gd name="connsiteX1" fmla="*/ 646147 w 1224648"/>
                      <a:gd name="connsiteY1" fmla="*/ 130898 h 2666280"/>
                      <a:gd name="connsiteX2" fmla="*/ 782610 w 1224648"/>
                      <a:gd name="connsiteY2" fmla="*/ 230289 h 2666280"/>
                      <a:gd name="connsiteX3" fmla="*/ 1197724 w 1224648"/>
                      <a:gd name="connsiteY3" fmla="*/ 1446453 h 2666280"/>
                      <a:gd name="connsiteX4" fmla="*/ 1184501 w 1224648"/>
                      <a:gd name="connsiteY4" fmla="*/ 1496956 h 2666280"/>
                      <a:gd name="connsiteX5" fmla="*/ 819999 w 1224648"/>
                      <a:gd name="connsiteY5" fmla="*/ 811084 h 2666280"/>
                      <a:gd name="connsiteX6" fmla="*/ 811059 w 1224648"/>
                      <a:gd name="connsiteY6" fmla="*/ 988143 h 2666280"/>
                      <a:gd name="connsiteX7" fmla="*/ 22504 w 1224648"/>
                      <a:gd name="connsiteY7" fmla="*/ 2645826 h 2666280"/>
                      <a:gd name="connsiteX8" fmla="*/ 0 w 1224648"/>
                      <a:gd name="connsiteY8" fmla="*/ 2666280 h 2666280"/>
                      <a:gd name="connsiteX9" fmla="*/ 0 w 1224648"/>
                      <a:gd name="connsiteY9" fmla="*/ 0 h 2666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24648" h="2666280">
                        <a:moveTo>
                          <a:pt x="613421" y="0"/>
                        </a:moveTo>
                        <a:lnTo>
                          <a:pt x="646147" y="130898"/>
                        </a:lnTo>
                        <a:lnTo>
                          <a:pt x="782610" y="230289"/>
                        </a:lnTo>
                        <a:cubicBezTo>
                          <a:pt x="1145776" y="539297"/>
                          <a:pt x="1289449" y="1010484"/>
                          <a:pt x="1197724" y="1446453"/>
                        </a:cubicBezTo>
                        <a:lnTo>
                          <a:pt x="1184501" y="1496956"/>
                        </a:lnTo>
                        <a:lnTo>
                          <a:pt x="819999" y="811084"/>
                        </a:lnTo>
                        <a:lnTo>
                          <a:pt x="811059" y="988143"/>
                        </a:lnTo>
                        <a:cubicBezTo>
                          <a:pt x="745563" y="1633059"/>
                          <a:pt x="456460" y="2211870"/>
                          <a:pt x="22504" y="2645826"/>
                        </a:cubicBezTo>
                        <a:lnTo>
                          <a:pt x="0" y="26662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7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67" name="任意多边形 66"/>
                  <p:cNvSpPr/>
                  <p:nvPr/>
                </p:nvSpPr>
                <p:spPr>
                  <a:xfrm flipH="1">
                    <a:off x="5249595" y="3150385"/>
                    <a:ext cx="1224648" cy="2666280"/>
                  </a:xfrm>
                  <a:custGeom>
                    <a:avLst/>
                    <a:gdLst>
                      <a:gd name="connsiteX0" fmla="*/ 613421 w 1224648"/>
                      <a:gd name="connsiteY0" fmla="*/ 0 h 2666280"/>
                      <a:gd name="connsiteX1" fmla="*/ 646147 w 1224648"/>
                      <a:gd name="connsiteY1" fmla="*/ 130898 h 2666280"/>
                      <a:gd name="connsiteX2" fmla="*/ 782610 w 1224648"/>
                      <a:gd name="connsiteY2" fmla="*/ 230289 h 2666280"/>
                      <a:gd name="connsiteX3" fmla="*/ 1197724 w 1224648"/>
                      <a:gd name="connsiteY3" fmla="*/ 1446453 h 2666280"/>
                      <a:gd name="connsiteX4" fmla="*/ 1184501 w 1224648"/>
                      <a:gd name="connsiteY4" fmla="*/ 1496956 h 2666280"/>
                      <a:gd name="connsiteX5" fmla="*/ 819999 w 1224648"/>
                      <a:gd name="connsiteY5" fmla="*/ 811084 h 2666280"/>
                      <a:gd name="connsiteX6" fmla="*/ 811059 w 1224648"/>
                      <a:gd name="connsiteY6" fmla="*/ 988143 h 2666280"/>
                      <a:gd name="connsiteX7" fmla="*/ 22504 w 1224648"/>
                      <a:gd name="connsiteY7" fmla="*/ 2645826 h 2666280"/>
                      <a:gd name="connsiteX8" fmla="*/ 0 w 1224648"/>
                      <a:gd name="connsiteY8" fmla="*/ 2666280 h 2666280"/>
                      <a:gd name="connsiteX9" fmla="*/ 0 w 1224648"/>
                      <a:gd name="connsiteY9" fmla="*/ 0 h 2666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24648" h="2666280">
                        <a:moveTo>
                          <a:pt x="613421" y="0"/>
                        </a:moveTo>
                        <a:lnTo>
                          <a:pt x="646147" y="130898"/>
                        </a:lnTo>
                        <a:lnTo>
                          <a:pt x="782610" y="230289"/>
                        </a:lnTo>
                        <a:cubicBezTo>
                          <a:pt x="1145776" y="539297"/>
                          <a:pt x="1289449" y="1010484"/>
                          <a:pt x="1197724" y="1446453"/>
                        </a:cubicBezTo>
                        <a:lnTo>
                          <a:pt x="1184501" y="1496956"/>
                        </a:lnTo>
                        <a:lnTo>
                          <a:pt x="819999" y="811084"/>
                        </a:lnTo>
                        <a:lnTo>
                          <a:pt x="811059" y="988143"/>
                        </a:lnTo>
                        <a:cubicBezTo>
                          <a:pt x="745563" y="1633059"/>
                          <a:pt x="456460" y="2211870"/>
                          <a:pt x="22504" y="2645826"/>
                        </a:cubicBezTo>
                        <a:lnTo>
                          <a:pt x="0" y="26662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E24F">
                      <a:alpha val="9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5422776" y="4307490"/>
                  <a:ext cx="1392753" cy="2047307"/>
                  <a:chOff x="6590397" y="382604"/>
                  <a:chExt cx="1392753" cy="2047307"/>
                </a:xfrm>
              </p:grpSpPr>
              <p:sp>
                <p:nvSpPr>
                  <p:cNvPr id="64" name="任意多边形 63"/>
                  <p:cNvSpPr>
                    <a:spLocks noChangeAspect="1"/>
                  </p:cNvSpPr>
                  <p:nvPr/>
                </p:nvSpPr>
                <p:spPr>
                  <a:xfrm>
                    <a:off x="7282060" y="384952"/>
                    <a:ext cx="701090" cy="2044959"/>
                  </a:xfrm>
                  <a:custGeom>
                    <a:avLst/>
                    <a:gdLst>
                      <a:gd name="connsiteX0" fmla="*/ 83678 w 701090"/>
                      <a:gd name="connsiteY0" fmla="*/ 0 h 2044959"/>
                      <a:gd name="connsiteX1" fmla="*/ 141520 w 701090"/>
                      <a:gd name="connsiteY1" fmla="*/ 28595 h 2044959"/>
                      <a:gd name="connsiteX2" fmla="*/ 400526 w 701090"/>
                      <a:gd name="connsiteY2" fmla="*/ 229586 h 2044959"/>
                      <a:gd name="connsiteX3" fmla="*/ 648243 w 701090"/>
                      <a:gd name="connsiteY3" fmla="*/ 1317182 h 2044959"/>
                      <a:gd name="connsiteX4" fmla="*/ 632233 w 701090"/>
                      <a:gd name="connsiteY4" fmla="*/ 1359576 h 2044959"/>
                      <a:gd name="connsiteX5" fmla="*/ 505339 w 701090"/>
                      <a:gd name="connsiteY5" fmla="*/ 1045072 h 2044959"/>
                      <a:gd name="connsiteX6" fmla="*/ 500690 w 701090"/>
                      <a:gd name="connsiteY6" fmla="*/ 1079920 h 2044959"/>
                      <a:gd name="connsiteX7" fmla="*/ 109149 w 701090"/>
                      <a:gd name="connsiteY7" fmla="*/ 1924865 h 2044959"/>
                      <a:gd name="connsiteX8" fmla="*/ 0 w 701090"/>
                      <a:gd name="connsiteY8" fmla="*/ 2044959 h 2044959"/>
                      <a:gd name="connsiteX9" fmla="*/ 0 w 701090"/>
                      <a:gd name="connsiteY9" fmla="*/ 84971 h 2044959"/>
                      <a:gd name="connsiteX10" fmla="*/ 117961 w 701090"/>
                      <a:gd name="connsiteY10" fmla="*/ 84971 h 2044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1090" h="2044959">
                        <a:moveTo>
                          <a:pt x="83678" y="0"/>
                        </a:moveTo>
                        <a:lnTo>
                          <a:pt x="141520" y="28595"/>
                        </a:lnTo>
                        <a:cubicBezTo>
                          <a:pt x="235194" y="80801"/>
                          <a:pt x="322692" y="147827"/>
                          <a:pt x="400526" y="229586"/>
                        </a:cubicBezTo>
                        <a:cubicBezTo>
                          <a:pt x="685916" y="529367"/>
                          <a:pt x="767079" y="949182"/>
                          <a:pt x="648243" y="1317182"/>
                        </a:cubicBezTo>
                        <a:lnTo>
                          <a:pt x="632233" y="1359576"/>
                        </a:lnTo>
                        <a:lnTo>
                          <a:pt x="505339" y="1045072"/>
                        </a:lnTo>
                        <a:lnTo>
                          <a:pt x="500690" y="1079920"/>
                        </a:lnTo>
                        <a:cubicBezTo>
                          <a:pt x="444023" y="1397165"/>
                          <a:pt x="306071" y="1686250"/>
                          <a:pt x="109149" y="1924865"/>
                        </a:cubicBezTo>
                        <a:lnTo>
                          <a:pt x="0" y="2044959"/>
                        </a:lnTo>
                        <a:lnTo>
                          <a:pt x="0" y="84971"/>
                        </a:lnTo>
                        <a:lnTo>
                          <a:pt x="117961" y="84971"/>
                        </a:lnTo>
                        <a:close/>
                      </a:path>
                    </a:pathLst>
                  </a:custGeom>
                  <a:solidFill>
                    <a:srgbClr val="D43A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65" name="任意多边形 64"/>
                  <p:cNvSpPr>
                    <a:spLocks noChangeAspect="1"/>
                  </p:cNvSpPr>
                  <p:nvPr/>
                </p:nvSpPr>
                <p:spPr>
                  <a:xfrm flipH="1">
                    <a:off x="6590397" y="382604"/>
                    <a:ext cx="701090" cy="2044959"/>
                  </a:xfrm>
                  <a:custGeom>
                    <a:avLst/>
                    <a:gdLst>
                      <a:gd name="connsiteX0" fmla="*/ 83678 w 701090"/>
                      <a:gd name="connsiteY0" fmla="*/ 0 h 2044959"/>
                      <a:gd name="connsiteX1" fmla="*/ 141520 w 701090"/>
                      <a:gd name="connsiteY1" fmla="*/ 28595 h 2044959"/>
                      <a:gd name="connsiteX2" fmla="*/ 400526 w 701090"/>
                      <a:gd name="connsiteY2" fmla="*/ 229586 h 2044959"/>
                      <a:gd name="connsiteX3" fmla="*/ 648243 w 701090"/>
                      <a:gd name="connsiteY3" fmla="*/ 1317182 h 2044959"/>
                      <a:gd name="connsiteX4" fmla="*/ 632233 w 701090"/>
                      <a:gd name="connsiteY4" fmla="*/ 1359576 h 2044959"/>
                      <a:gd name="connsiteX5" fmla="*/ 505339 w 701090"/>
                      <a:gd name="connsiteY5" fmla="*/ 1045072 h 2044959"/>
                      <a:gd name="connsiteX6" fmla="*/ 500690 w 701090"/>
                      <a:gd name="connsiteY6" fmla="*/ 1079920 h 2044959"/>
                      <a:gd name="connsiteX7" fmla="*/ 109149 w 701090"/>
                      <a:gd name="connsiteY7" fmla="*/ 1924865 h 2044959"/>
                      <a:gd name="connsiteX8" fmla="*/ 0 w 701090"/>
                      <a:gd name="connsiteY8" fmla="*/ 2044959 h 2044959"/>
                      <a:gd name="connsiteX9" fmla="*/ 0 w 701090"/>
                      <a:gd name="connsiteY9" fmla="*/ 84971 h 2044959"/>
                      <a:gd name="connsiteX10" fmla="*/ 117961 w 701090"/>
                      <a:gd name="connsiteY10" fmla="*/ 84971 h 2044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1090" h="2044959">
                        <a:moveTo>
                          <a:pt x="83678" y="0"/>
                        </a:moveTo>
                        <a:lnTo>
                          <a:pt x="141520" y="28595"/>
                        </a:lnTo>
                        <a:cubicBezTo>
                          <a:pt x="235194" y="80801"/>
                          <a:pt x="322692" y="147827"/>
                          <a:pt x="400526" y="229586"/>
                        </a:cubicBezTo>
                        <a:cubicBezTo>
                          <a:pt x="685916" y="529367"/>
                          <a:pt x="767079" y="949182"/>
                          <a:pt x="648243" y="1317182"/>
                        </a:cubicBezTo>
                        <a:lnTo>
                          <a:pt x="632233" y="1359576"/>
                        </a:lnTo>
                        <a:lnTo>
                          <a:pt x="505339" y="1045072"/>
                        </a:lnTo>
                        <a:lnTo>
                          <a:pt x="500690" y="1079920"/>
                        </a:lnTo>
                        <a:cubicBezTo>
                          <a:pt x="444023" y="1397165"/>
                          <a:pt x="306071" y="1686250"/>
                          <a:pt x="109149" y="1924865"/>
                        </a:cubicBezTo>
                        <a:lnTo>
                          <a:pt x="0" y="2044959"/>
                        </a:lnTo>
                        <a:lnTo>
                          <a:pt x="0" y="84971"/>
                        </a:lnTo>
                        <a:lnTo>
                          <a:pt x="117961" y="84971"/>
                        </a:lnTo>
                        <a:close/>
                      </a:path>
                    </a:pathLst>
                  </a:custGeom>
                  <a:solidFill>
                    <a:srgbClr val="FB63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  <p:grpSp>
              <p:nvGrpSpPr>
                <p:cNvPr id="58" name="组合 57"/>
                <p:cNvGrpSpPr/>
                <p:nvPr/>
              </p:nvGrpSpPr>
              <p:grpSpPr>
                <a:xfrm>
                  <a:off x="4775013" y="2863216"/>
                  <a:ext cx="2641986" cy="1657642"/>
                  <a:chOff x="4775007" y="1259500"/>
                  <a:chExt cx="2641986" cy="1657642"/>
                </a:xfrm>
                <a:solidFill>
                  <a:schemeClr val="accent5">
                    <a:lumMod val="75000"/>
                  </a:schemeClr>
                </a:solidFill>
              </p:grpSpPr>
              <p:sp>
                <p:nvSpPr>
                  <p:cNvPr id="62" name="任意多边形 61"/>
                  <p:cNvSpPr/>
                  <p:nvPr/>
                </p:nvSpPr>
                <p:spPr>
                  <a:xfrm>
                    <a:off x="6096000" y="1259500"/>
                    <a:ext cx="1320993" cy="1657642"/>
                  </a:xfrm>
                  <a:custGeom>
                    <a:avLst/>
                    <a:gdLst>
                      <a:gd name="connsiteX0" fmla="*/ 0 w 1320993"/>
                      <a:gd name="connsiteY0" fmla="*/ 0 h 1657642"/>
                      <a:gd name="connsiteX1" fmla="*/ 1320993 w 1320993"/>
                      <a:gd name="connsiteY1" fmla="*/ 0 h 1657642"/>
                      <a:gd name="connsiteX2" fmla="*/ 1320993 w 1320993"/>
                      <a:gd name="connsiteY2" fmla="*/ 1254364 h 1657642"/>
                      <a:gd name="connsiteX3" fmla="*/ 1167768 w 1320993"/>
                      <a:gd name="connsiteY3" fmla="*/ 1485527 h 1657642"/>
                      <a:gd name="connsiteX4" fmla="*/ 1148074 w 1320993"/>
                      <a:gd name="connsiteY4" fmla="*/ 1491641 h 1657642"/>
                      <a:gd name="connsiteX5" fmla="*/ 1145495 w 1320993"/>
                      <a:gd name="connsiteY5" fmla="*/ 1504416 h 1657642"/>
                      <a:gd name="connsiteX6" fmla="*/ 914331 w 1320993"/>
                      <a:gd name="connsiteY6" fmla="*/ 1657642 h 1657642"/>
                      <a:gd name="connsiteX7" fmla="*/ 0 w 1320993"/>
                      <a:gd name="connsiteY7" fmla="*/ 1657642 h 1657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20993" h="1657642">
                        <a:moveTo>
                          <a:pt x="0" y="0"/>
                        </a:moveTo>
                        <a:lnTo>
                          <a:pt x="1320993" y="0"/>
                        </a:lnTo>
                        <a:lnTo>
                          <a:pt x="1320993" y="1254364"/>
                        </a:lnTo>
                        <a:cubicBezTo>
                          <a:pt x="1320993" y="1358281"/>
                          <a:pt x="1257812" y="1447442"/>
                          <a:pt x="1167768" y="1485527"/>
                        </a:cubicBezTo>
                        <a:lnTo>
                          <a:pt x="1148074" y="1491641"/>
                        </a:lnTo>
                        <a:lnTo>
                          <a:pt x="1145495" y="1504416"/>
                        </a:lnTo>
                        <a:cubicBezTo>
                          <a:pt x="1107409" y="1594461"/>
                          <a:pt x="1018249" y="1657642"/>
                          <a:pt x="914331" y="1657642"/>
                        </a:cubicBezTo>
                        <a:lnTo>
                          <a:pt x="0" y="165764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63" name="任意多边形 62"/>
                  <p:cNvSpPr/>
                  <p:nvPr/>
                </p:nvSpPr>
                <p:spPr>
                  <a:xfrm flipH="1">
                    <a:off x="4775007" y="1259500"/>
                    <a:ext cx="1320993" cy="1657642"/>
                  </a:xfrm>
                  <a:custGeom>
                    <a:avLst/>
                    <a:gdLst>
                      <a:gd name="connsiteX0" fmla="*/ 0 w 1320993"/>
                      <a:gd name="connsiteY0" fmla="*/ 0 h 1657642"/>
                      <a:gd name="connsiteX1" fmla="*/ 1320993 w 1320993"/>
                      <a:gd name="connsiteY1" fmla="*/ 0 h 1657642"/>
                      <a:gd name="connsiteX2" fmla="*/ 1320993 w 1320993"/>
                      <a:gd name="connsiteY2" fmla="*/ 1254364 h 1657642"/>
                      <a:gd name="connsiteX3" fmla="*/ 1167768 w 1320993"/>
                      <a:gd name="connsiteY3" fmla="*/ 1485527 h 1657642"/>
                      <a:gd name="connsiteX4" fmla="*/ 1148074 w 1320993"/>
                      <a:gd name="connsiteY4" fmla="*/ 1491641 h 1657642"/>
                      <a:gd name="connsiteX5" fmla="*/ 1145495 w 1320993"/>
                      <a:gd name="connsiteY5" fmla="*/ 1504416 h 1657642"/>
                      <a:gd name="connsiteX6" fmla="*/ 914331 w 1320993"/>
                      <a:gd name="connsiteY6" fmla="*/ 1657642 h 1657642"/>
                      <a:gd name="connsiteX7" fmla="*/ 0 w 1320993"/>
                      <a:gd name="connsiteY7" fmla="*/ 1657642 h 1657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20993" h="1657642">
                        <a:moveTo>
                          <a:pt x="0" y="0"/>
                        </a:moveTo>
                        <a:lnTo>
                          <a:pt x="1320993" y="0"/>
                        </a:lnTo>
                        <a:lnTo>
                          <a:pt x="1320993" y="1254364"/>
                        </a:lnTo>
                        <a:cubicBezTo>
                          <a:pt x="1320993" y="1358281"/>
                          <a:pt x="1257812" y="1447442"/>
                          <a:pt x="1167768" y="1485527"/>
                        </a:cubicBezTo>
                        <a:lnTo>
                          <a:pt x="1148074" y="1491641"/>
                        </a:lnTo>
                        <a:lnTo>
                          <a:pt x="1145495" y="1504416"/>
                        </a:lnTo>
                        <a:cubicBezTo>
                          <a:pt x="1107409" y="1594461"/>
                          <a:pt x="1018249" y="1657642"/>
                          <a:pt x="914331" y="1657642"/>
                        </a:cubicBezTo>
                        <a:lnTo>
                          <a:pt x="0" y="1657642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4467040" y="-510380"/>
                  <a:ext cx="3259116" cy="4669532"/>
                  <a:chOff x="4467034" y="1037066"/>
                  <a:chExt cx="3259116" cy="4669532"/>
                </a:xfrm>
              </p:grpSpPr>
              <p:sp>
                <p:nvSpPr>
                  <p:cNvPr id="60" name="任意多边形 59"/>
                  <p:cNvSpPr/>
                  <p:nvPr/>
                </p:nvSpPr>
                <p:spPr>
                  <a:xfrm>
                    <a:off x="6097184" y="1037066"/>
                    <a:ext cx="1628966" cy="4669532"/>
                  </a:xfrm>
                  <a:custGeom>
                    <a:avLst/>
                    <a:gdLst>
                      <a:gd name="connsiteX0" fmla="*/ 0 w 737043"/>
                      <a:gd name="connsiteY0" fmla="*/ 0 h 2112772"/>
                      <a:gd name="connsiteX1" fmla="*/ 40881 w 737043"/>
                      <a:gd name="connsiteY1" fmla="*/ 30570 h 2112772"/>
                      <a:gd name="connsiteX2" fmla="*/ 737043 w 737043"/>
                      <a:gd name="connsiteY2" fmla="*/ 1506750 h 2112772"/>
                      <a:gd name="connsiteX3" fmla="*/ 688056 w 737043"/>
                      <a:gd name="connsiteY3" fmla="*/ 1938781 h 2112772"/>
                      <a:gd name="connsiteX4" fmla="*/ 637506 w 737043"/>
                      <a:gd name="connsiteY4" fmla="*/ 2112772 h 2112772"/>
                      <a:gd name="connsiteX5" fmla="*/ 0 w 737043"/>
                      <a:gd name="connsiteY5" fmla="*/ 2112772 h 2112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37043" h="2112772">
                        <a:moveTo>
                          <a:pt x="0" y="0"/>
                        </a:moveTo>
                        <a:lnTo>
                          <a:pt x="40881" y="30570"/>
                        </a:lnTo>
                        <a:cubicBezTo>
                          <a:pt x="466045" y="381447"/>
                          <a:pt x="737043" y="912451"/>
                          <a:pt x="737043" y="1506750"/>
                        </a:cubicBezTo>
                        <a:cubicBezTo>
                          <a:pt x="737043" y="1655325"/>
                          <a:pt x="720106" y="1799943"/>
                          <a:pt x="688056" y="1938781"/>
                        </a:cubicBezTo>
                        <a:lnTo>
                          <a:pt x="637506" y="2112772"/>
                        </a:lnTo>
                        <a:lnTo>
                          <a:pt x="0" y="211277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  <p:sp>
                <p:nvSpPr>
                  <p:cNvPr id="61" name="任意多边形 60"/>
                  <p:cNvSpPr/>
                  <p:nvPr/>
                </p:nvSpPr>
                <p:spPr>
                  <a:xfrm flipH="1">
                    <a:off x="4467034" y="1037066"/>
                    <a:ext cx="1628966" cy="4669532"/>
                  </a:xfrm>
                  <a:custGeom>
                    <a:avLst/>
                    <a:gdLst>
                      <a:gd name="connsiteX0" fmla="*/ 0 w 737043"/>
                      <a:gd name="connsiteY0" fmla="*/ 0 h 2112772"/>
                      <a:gd name="connsiteX1" fmla="*/ 40881 w 737043"/>
                      <a:gd name="connsiteY1" fmla="*/ 30570 h 2112772"/>
                      <a:gd name="connsiteX2" fmla="*/ 737043 w 737043"/>
                      <a:gd name="connsiteY2" fmla="*/ 1506750 h 2112772"/>
                      <a:gd name="connsiteX3" fmla="*/ 688056 w 737043"/>
                      <a:gd name="connsiteY3" fmla="*/ 1938781 h 2112772"/>
                      <a:gd name="connsiteX4" fmla="*/ 637506 w 737043"/>
                      <a:gd name="connsiteY4" fmla="*/ 2112772 h 2112772"/>
                      <a:gd name="connsiteX5" fmla="*/ 0 w 737043"/>
                      <a:gd name="connsiteY5" fmla="*/ 2112772 h 2112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37043" h="2112772">
                        <a:moveTo>
                          <a:pt x="0" y="0"/>
                        </a:moveTo>
                        <a:lnTo>
                          <a:pt x="40881" y="30570"/>
                        </a:lnTo>
                        <a:cubicBezTo>
                          <a:pt x="466045" y="381447"/>
                          <a:pt x="737043" y="912451"/>
                          <a:pt x="737043" y="1506750"/>
                        </a:cubicBezTo>
                        <a:cubicBezTo>
                          <a:pt x="737043" y="1655325"/>
                          <a:pt x="720106" y="1799943"/>
                          <a:pt x="688056" y="1938781"/>
                        </a:cubicBezTo>
                        <a:lnTo>
                          <a:pt x="637506" y="2112772"/>
                        </a:lnTo>
                        <a:lnTo>
                          <a:pt x="0" y="2112772"/>
                        </a:lnTo>
                        <a:close/>
                      </a:path>
                    </a:pathLst>
                  </a:custGeom>
                  <a:solidFill>
                    <a:srgbClr val="FFFB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华文细黑" panose="02010600040101010101" pitchFamily="2" charset="-122"/>
                      <a:ea typeface="华文细黑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55" name="任意多边形 54"/>
              <p:cNvSpPr/>
              <p:nvPr/>
            </p:nvSpPr>
            <p:spPr>
              <a:xfrm>
                <a:off x="5396882" y="1108223"/>
                <a:ext cx="1347664" cy="260748"/>
              </a:xfrm>
              <a:custGeom>
                <a:avLst/>
                <a:gdLst>
                  <a:gd name="connsiteX0" fmla="*/ 704499 w 1347664"/>
                  <a:gd name="connsiteY0" fmla="*/ 100958 h 260748"/>
                  <a:gd name="connsiteX1" fmla="*/ 704499 w 1347664"/>
                  <a:gd name="connsiteY1" fmla="*/ 257136 h 260748"/>
                  <a:gd name="connsiteX2" fmla="*/ 682732 w 1347664"/>
                  <a:gd name="connsiteY2" fmla="*/ 258299 h 260748"/>
                  <a:gd name="connsiteX3" fmla="*/ 682732 w 1347664"/>
                  <a:gd name="connsiteY3" fmla="*/ 101976 h 260748"/>
                  <a:gd name="connsiteX4" fmla="*/ 83608 w 1347664"/>
                  <a:gd name="connsiteY4" fmla="*/ 22131 h 260748"/>
                  <a:gd name="connsiteX5" fmla="*/ 96178 w 1347664"/>
                  <a:gd name="connsiteY5" fmla="*/ 26748 h 260748"/>
                  <a:gd name="connsiteX6" fmla="*/ 642715 w 1347664"/>
                  <a:gd name="connsiteY6" fmla="*/ 103847 h 260748"/>
                  <a:gd name="connsiteX7" fmla="*/ 681947 w 1347664"/>
                  <a:gd name="connsiteY7" fmla="*/ 102013 h 260748"/>
                  <a:gd name="connsiteX8" fmla="*/ 681947 w 1347664"/>
                  <a:gd name="connsiteY8" fmla="*/ 258341 h 260748"/>
                  <a:gd name="connsiteX9" fmla="*/ 636888 w 1347664"/>
                  <a:gd name="connsiteY9" fmla="*/ 260748 h 260748"/>
                  <a:gd name="connsiteX10" fmla="*/ 22986 w 1347664"/>
                  <a:gd name="connsiteY10" fmla="*/ 161363 h 260748"/>
                  <a:gd name="connsiteX11" fmla="*/ 0 w 1347664"/>
                  <a:gd name="connsiteY11" fmla="*/ 151311 h 260748"/>
                  <a:gd name="connsiteX12" fmla="*/ 25829 w 1347664"/>
                  <a:gd name="connsiteY12" fmla="*/ 104432 h 260748"/>
                  <a:gd name="connsiteX13" fmla="*/ 1265535 w 1347664"/>
                  <a:gd name="connsiteY13" fmla="*/ 0 h 260748"/>
                  <a:gd name="connsiteX14" fmla="*/ 1338850 w 1347664"/>
                  <a:gd name="connsiteY14" fmla="*/ 104432 h 260748"/>
                  <a:gd name="connsiteX15" fmla="*/ 1347664 w 1347664"/>
                  <a:gd name="connsiteY15" fmla="*/ 120430 h 260748"/>
                  <a:gd name="connsiteX16" fmla="*/ 1293839 w 1347664"/>
                  <a:gd name="connsiteY16" fmla="*/ 145138 h 260748"/>
                  <a:gd name="connsiteX17" fmla="*/ 858174 w 1347664"/>
                  <a:gd name="connsiteY17" fmla="*/ 248925 h 260748"/>
                  <a:gd name="connsiteX18" fmla="*/ 705284 w 1347664"/>
                  <a:gd name="connsiteY18" fmla="*/ 257094 h 260748"/>
                  <a:gd name="connsiteX19" fmla="*/ 705284 w 1347664"/>
                  <a:gd name="connsiteY19" fmla="*/ 100921 h 260748"/>
                  <a:gd name="connsiteX20" fmla="*/ 837080 w 1347664"/>
                  <a:gd name="connsiteY20" fmla="*/ 94758 h 260748"/>
                  <a:gd name="connsiteX21" fmla="*/ 1228946 w 1347664"/>
                  <a:gd name="connsiteY21" fmla="*/ 14052 h 260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47664" h="260748">
                    <a:moveTo>
                      <a:pt x="704499" y="100958"/>
                    </a:moveTo>
                    <a:lnTo>
                      <a:pt x="704499" y="257136"/>
                    </a:lnTo>
                    <a:lnTo>
                      <a:pt x="682732" y="258299"/>
                    </a:lnTo>
                    <a:lnTo>
                      <a:pt x="682732" y="101976"/>
                    </a:lnTo>
                    <a:close/>
                    <a:moveTo>
                      <a:pt x="83608" y="22131"/>
                    </a:moveTo>
                    <a:lnTo>
                      <a:pt x="96178" y="26748"/>
                    </a:lnTo>
                    <a:cubicBezTo>
                      <a:pt x="257121" y="75796"/>
                      <a:pt x="443737" y="103847"/>
                      <a:pt x="642715" y="103847"/>
                    </a:cubicBezTo>
                    <a:lnTo>
                      <a:pt x="681947" y="102013"/>
                    </a:lnTo>
                    <a:lnTo>
                      <a:pt x="681947" y="258341"/>
                    </a:lnTo>
                    <a:lnTo>
                      <a:pt x="636888" y="260748"/>
                    </a:lnTo>
                    <a:cubicBezTo>
                      <a:pt x="409485" y="260748"/>
                      <a:pt x="198228" y="224110"/>
                      <a:pt x="22986" y="161363"/>
                    </a:cubicBezTo>
                    <a:lnTo>
                      <a:pt x="0" y="151311"/>
                    </a:lnTo>
                    <a:lnTo>
                      <a:pt x="25829" y="104432"/>
                    </a:lnTo>
                    <a:close/>
                    <a:moveTo>
                      <a:pt x="1265535" y="0"/>
                    </a:moveTo>
                    <a:lnTo>
                      <a:pt x="1338850" y="104432"/>
                    </a:lnTo>
                    <a:lnTo>
                      <a:pt x="1347664" y="120430"/>
                    </a:lnTo>
                    <a:lnTo>
                      <a:pt x="1293839" y="145138"/>
                    </a:lnTo>
                    <a:cubicBezTo>
                      <a:pt x="1167013" y="195407"/>
                      <a:pt x="1018997" y="231484"/>
                      <a:pt x="858174" y="248925"/>
                    </a:cubicBezTo>
                    <a:lnTo>
                      <a:pt x="705284" y="257094"/>
                    </a:lnTo>
                    <a:lnTo>
                      <a:pt x="705284" y="100921"/>
                    </a:lnTo>
                    <a:lnTo>
                      <a:pt x="837080" y="94758"/>
                    </a:lnTo>
                    <a:cubicBezTo>
                      <a:pt x="979023" y="81320"/>
                      <a:pt x="1111517" y="53426"/>
                      <a:pt x="1228946" y="14052"/>
                    </a:cubicBezTo>
                    <a:close/>
                  </a:path>
                </a:pathLst>
              </a:custGeom>
              <a:solidFill>
                <a:srgbClr val="2E7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45" name="组合 44"/>
            <p:cNvGrpSpPr>
              <a:grpSpLocks noChangeAspect="1"/>
            </p:cNvGrpSpPr>
            <p:nvPr/>
          </p:nvGrpSpPr>
          <p:grpSpPr>
            <a:xfrm rot="2215323">
              <a:off x="11423332" y="576244"/>
              <a:ext cx="359245" cy="360000"/>
              <a:chOff x="4011923" y="917922"/>
              <a:chExt cx="4327014" cy="4336103"/>
            </a:xfrm>
          </p:grpSpPr>
          <p:sp>
            <p:nvSpPr>
              <p:cNvPr id="46" name="椭圆 45"/>
              <p:cNvSpPr>
                <a:spLocks noChangeAspect="1"/>
              </p:cNvSpPr>
              <p:nvPr/>
            </p:nvSpPr>
            <p:spPr>
              <a:xfrm>
                <a:off x="4018937" y="934025"/>
                <a:ext cx="4320000" cy="432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2011872">
                <a:off x="4770727" y="1561426"/>
                <a:ext cx="3561122" cy="3293807"/>
              </a:xfrm>
              <a:custGeom>
                <a:avLst/>
                <a:gdLst>
                  <a:gd name="connsiteX0" fmla="*/ 2158543 w 3561122"/>
                  <a:gd name="connsiteY0" fmla="*/ 1376057 h 3293807"/>
                  <a:gd name="connsiteX1" fmla="*/ 702628 w 3561122"/>
                  <a:gd name="connsiteY1" fmla="*/ 2369337 h 3293807"/>
                  <a:gd name="connsiteX2" fmla="*/ 1661366 w 3561122"/>
                  <a:gd name="connsiteY2" fmla="*/ 2916854 h 3293807"/>
                  <a:gd name="connsiteX3" fmla="*/ 2458936 w 3561122"/>
                  <a:gd name="connsiteY3" fmla="*/ 2119880 h 3293807"/>
                  <a:gd name="connsiteX4" fmla="*/ 958074 w 3561122"/>
                  <a:gd name="connsiteY4" fmla="*/ 5671 h 3293807"/>
                  <a:gd name="connsiteX5" fmla="*/ 2662098 w 3561122"/>
                  <a:gd name="connsiteY5" fmla="*/ 0 h 3293807"/>
                  <a:gd name="connsiteX6" fmla="*/ 2765672 w 3561122"/>
                  <a:gd name="connsiteY6" fmla="*/ 76266 h 3293807"/>
                  <a:gd name="connsiteX7" fmla="*/ 3201432 w 3561122"/>
                  <a:gd name="connsiteY7" fmla="*/ 558050 h 3293807"/>
                  <a:gd name="connsiteX8" fmla="*/ 2932684 w 3561122"/>
                  <a:gd name="connsiteY8" fmla="*/ 3274714 h 3293807"/>
                  <a:gd name="connsiteX9" fmla="*/ 2917256 w 3561122"/>
                  <a:gd name="connsiteY9" fmla="*/ 3288707 h 3293807"/>
                  <a:gd name="connsiteX10" fmla="*/ 2074350 w 3561122"/>
                  <a:gd name="connsiteY10" fmla="*/ 3293807 h 3293807"/>
                  <a:gd name="connsiteX11" fmla="*/ 926718 w 3561122"/>
                  <a:gd name="connsiteY11" fmla="*/ 2550460 h 3293807"/>
                  <a:gd name="connsiteX12" fmla="*/ 0 w 3561122"/>
                  <a:gd name="connsiteY12" fmla="*/ 2543075 h 3293807"/>
                  <a:gd name="connsiteX13" fmla="*/ 290701 w 3561122"/>
                  <a:gd name="connsiteY13" fmla="*/ 2186011 h 3293807"/>
                  <a:gd name="connsiteX14" fmla="*/ 474955 w 3561122"/>
                  <a:gd name="connsiteY14" fmla="*/ 1912920 h 3293807"/>
                  <a:gd name="connsiteX15" fmla="*/ 1133594 w 3561122"/>
                  <a:gd name="connsiteY15" fmla="*/ 1440068 h 3293807"/>
                  <a:gd name="connsiteX16" fmla="*/ 723333 w 3561122"/>
                  <a:gd name="connsiteY16" fmla="*/ 677605 h 3293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61122" h="3293807">
                    <a:moveTo>
                      <a:pt x="2158543" y="1376057"/>
                    </a:moveTo>
                    <a:lnTo>
                      <a:pt x="702628" y="2369337"/>
                    </a:lnTo>
                    <a:lnTo>
                      <a:pt x="1661366" y="2916854"/>
                    </a:lnTo>
                    <a:lnTo>
                      <a:pt x="2458936" y="2119880"/>
                    </a:lnTo>
                    <a:close/>
                    <a:moveTo>
                      <a:pt x="958074" y="5671"/>
                    </a:moveTo>
                    <a:lnTo>
                      <a:pt x="2662098" y="0"/>
                    </a:lnTo>
                    <a:lnTo>
                      <a:pt x="2765672" y="76266"/>
                    </a:lnTo>
                    <a:cubicBezTo>
                      <a:pt x="2930365" y="210545"/>
                      <a:pt x="3077875" y="371598"/>
                      <a:pt x="3201432" y="558050"/>
                    </a:cubicBezTo>
                    <a:cubicBezTo>
                      <a:pt x="3778027" y="1428162"/>
                      <a:pt x="3641903" y="2563115"/>
                      <a:pt x="2932684" y="3274714"/>
                    </a:cubicBezTo>
                    <a:lnTo>
                      <a:pt x="2917256" y="3288707"/>
                    </a:lnTo>
                    <a:lnTo>
                      <a:pt x="2074350" y="3293807"/>
                    </a:lnTo>
                    <a:lnTo>
                      <a:pt x="926718" y="2550460"/>
                    </a:lnTo>
                    <a:lnTo>
                      <a:pt x="0" y="2543075"/>
                    </a:lnTo>
                    <a:lnTo>
                      <a:pt x="290701" y="2186011"/>
                    </a:lnTo>
                    <a:lnTo>
                      <a:pt x="474955" y="1912920"/>
                    </a:lnTo>
                    <a:lnTo>
                      <a:pt x="1133594" y="1440068"/>
                    </a:lnTo>
                    <a:lnTo>
                      <a:pt x="723333" y="67760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5162223" y="2152409"/>
                <a:ext cx="1950718" cy="2675497"/>
              </a:xfrm>
              <a:custGeom>
                <a:avLst/>
                <a:gdLst>
                  <a:gd name="connsiteX0" fmla="*/ 1650973 w 1950718"/>
                  <a:gd name="connsiteY0" fmla="*/ 1265588 h 2675497"/>
                  <a:gd name="connsiteX1" fmla="*/ 1487620 w 1950718"/>
                  <a:gd name="connsiteY1" fmla="*/ 1305237 h 2675497"/>
                  <a:gd name="connsiteX2" fmla="*/ 1244970 w 1950718"/>
                  <a:gd name="connsiteY2" fmla="*/ 1444801 h 2675497"/>
                  <a:gd name="connsiteX3" fmla="*/ 1156157 w 1950718"/>
                  <a:gd name="connsiteY3" fmla="*/ 1803225 h 2675497"/>
                  <a:gd name="connsiteX4" fmla="*/ 1311580 w 1950718"/>
                  <a:gd name="connsiteY4" fmla="*/ 1766748 h 2675497"/>
                  <a:gd name="connsiteX5" fmla="*/ 1551058 w 1950718"/>
                  <a:gd name="connsiteY5" fmla="*/ 1635115 h 2675497"/>
                  <a:gd name="connsiteX6" fmla="*/ 1650973 w 1950718"/>
                  <a:gd name="connsiteY6" fmla="*/ 1265588 h 2675497"/>
                  <a:gd name="connsiteX7" fmla="*/ 299744 w 1950718"/>
                  <a:gd name="connsiteY7" fmla="*/ 1265588 h 2675497"/>
                  <a:gd name="connsiteX8" fmla="*/ 399659 w 1950718"/>
                  <a:gd name="connsiteY8" fmla="*/ 1635115 h 2675497"/>
                  <a:gd name="connsiteX9" fmla="*/ 794560 w 1950718"/>
                  <a:gd name="connsiteY9" fmla="*/ 1803225 h 2675497"/>
                  <a:gd name="connsiteX10" fmla="*/ 783459 w 1950718"/>
                  <a:gd name="connsiteY10" fmla="*/ 1666834 h 2675497"/>
                  <a:gd name="connsiteX11" fmla="*/ 705747 w 1950718"/>
                  <a:gd name="connsiteY11" fmla="*/ 1444801 h 2675497"/>
                  <a:gd name="connsiteX12" fmla="*/ 299744 w 1950718"/>
                  <a:gd name="connsiteY12" fmla="*/ 1265588 h 2675497"/>
                  <a:gd name="connsiteX13" fmla="*/ 975359 w 1950718"/>
                  <a:gd name="connsiteY13" fmla="*/ 0 h 2675497"/>
                  <a:gd name="connsiteX14" fmla="*/ 1706481 w 1950718"/>
                  <a:gd name="connsiteY14" fmla="*/ 275956 h 2675497"/>
                  <a:gd name="connsiteX15" fmla="*/ 1950718 w 1950718"/>
                  <a:gd name="connsiteY15" fmla="*/ 951570 h 2675497"/>
                  <a:gd name="connsiteX16" fmla="*/ 1768334 w 1950718"/>
                  <a:gd name="connsiteY16" fmla="*/ 1825428 h 2675497"/>
                  <a:gd name="connsiteX17" fmla="*/ 1370260 w 1950718"/>
                  <a:gd name="connsiteY17" fmla="*/ 2442363 h 2675497"/>
                  <a:gd name="connsiteX18" fmla="*/ 975359 w 1950718"/>
                  <a:gd name="connsiteY18" fmla="*/ 2675497 h 2675497"/>
                  <a:gd name="connsiteX19" fmla="*/ 580457 w 1950718"/>
                  <a:gd name="connsiteY19" fmla="*/ 2442363 h 2675497"/>
                  <a:gd name="connsiteX20" fmla="*/ 182384 w 1950718"/>
                  <a:gd name="connsiteY20" fmla="*/ 1825428 h 2675497"/>
                  <a:gd name="connsiteX21" fmla="*/ 0 w 1950718"/>
                  <a:gd name="connsiteY21" fmla="*/ 951570 h 2675497"/>
                  <a:gd name="connsiteX22" fmla="*/ 244236 w 1950718"/>
                  <a:gd name="connsiteY22" fmla="*/ 275956 h 2675497"/>
                  <a:gd name="connsiteX23" fmla="*/ 975359 w 1950718"/>
                  <a:gd name="connsiteY23" fmla="*/ 0 h 267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50718" h="2675497">
                    <a:moveTo>
                      <a:pt x="1650973" y="1265588"/>
                    </a:moveTo>
                    <a:cubicBezTo>
                      <a:pt x="1590707" y="1276161"/>
                      <a:pt x="1536256" y="1289378"/>
                      <a:pt x="1487620" y="1305237"/>
                    </a:cubicBezTo>
                    <a:cubicBezTo>
                      <a:pt x="1370260" y="1342243"/>
                      <a:pt x="1289377" y="1388764"/>
                      <a:pt x="1244970" y="1444801"/>
                    </a:cubicBezTo>
                    <a:cubicBezTo>
                      <a:pt x="1189991" y="1515640"/>
                      <a:pt x="1160386" y="1635115"/>
                      <a:pt x="1156157" y="1803225"/>
                    </a:cubicBezTo>
                    <a:cubicBezTo>
                      <a:pt x="1212194" y="1793709"/>
                      <a:pt x="1264002" y="1781551"/>
                      <a:pt x="1311580" y="1766748"/>
                    </a:cubicBezTo>
                    <a:cubicBezTo>
                      <a:pt x="1424711" y="1731857"/>
                      <a:pt x="1504537" y="1687980"/>
                      <a:pt x="1551058" y="1635115"/>
                    </a:cubicBezTo>
                    <a:cubicBezTo>
                      <a:pt x="1622955" y="1553703"/>
                      <a:pt x="1656260" y="1430527"/>
                      <a:pt x="1650973" y="1265588"/>
                    </a:cubicBezTo>
                    <a:close/>
                    <a:moveTo>
                      <a:pt x="299744" y="1265588"/>
                    </a:moveTo>
                    <a:cubicBezTo>
                      <a:pt x="294458" y="1430527"/>
                      <a:pt x="327762" y="1553703"/>
                      <a:pt x="399659" y="1635115"/>
                    </a:cubicBezTo>
                    <a:cubicBezTo>
                      <a:pt x="468384" y="1713355"/>
                      <a:pt x="600017" y="1769392"/>
                      <a:pt x="794560" y="1803225"/>
                    </a:cubicBezTo>
                    <a:cubicBezTo>
                      <a:pt x="793503" y="1754589"/>
                      <a:pt x="789803" y="1709126"/>
                      <a:pt x="783459" y="1666834"/>
                    </a:cubicBezTo>
                    <a:cubicBezTo>
                      <a:pt x="767599" y="1567447"/>
                      <a:pt x="741695" y="1493436"/>
                      <a:pt x="705747" y="1444801"/>
                    </a:cubicBezTo>
                    <a:cubicBezTo>
                      <a:pt x="640195" y="1360217"/>
                      <a:pt x="504860" y="1300479"/>
                      <a:pt x="299744" y="1265588"/>
                    </a:cubicBezTo>
                    <a:close/>
                    <a:moveTo>
                      <a:pt x="975359" y="0"/>
                    </a:moveTo>
                    <a:cubicBezTo>
                      <a:pt x="1288320" y="0"/>
                      <a:pt x="1532027" y="91986"/>
                      <a:pt x="1706481" y="275956"/>
                    </a:cubicBezTo>
                    <a:cubicBezTo>
                      <a:pt x="1869306" y="447238"/>
                      <a:pt x="1950718" y="672443"/>
                      <a:pt x="1950718" y="951570"/>
                    </a:cubicBezTo>
                    <a:cubicBezTo>
                      <a:pt x="1950718" y="1248672"/>
                      <a:pt x="1889923" y="1539958"/>
                      <a:pt x="1768334" y="1825428"/>
                    </a:cubicBezTo>
                    <a:cubicBezTo>
                      <a:pt x="1663661" y="2070722"/>
                      <a:pt x="1530970" y="2276367"/>
                      <a:pt x="1370260" y="2442363"/>
                    </a:cubicBezTo>
                    <a:cubicBezTo>
                      <a:pt x="1219066" y="2597786"/>
                      <a:pt x="1087432" y="2675497"/>
                      <a:pt x="975359" y="2675497"/>
                    </a:cubicBezTo>
                    <a:cubicBezTo>
                      <a:pt x="863285" y="2675497"/>
                      <a:pt x="731651" y="2597786"/>
                      <a:pt x="580457" y="2442363"/>
                    </a:cubicBezTo>
                    <a:cubicBezTo>
                      <a:pt x="419748" y="2276367"/>
                      <a:pt x="287057" y="2070722"/>
                      <a:pt x="182384" y="1825428"/>
                    </a:cubicBezTo>
                    <a:cubicBezTo>
                      <a:pt x="60794" y="1539958"/>
                      <a:pt x="0" y="1248672"/>
                      <a:pt x="0" y="951570"/>
                    </a:cubicBezTo>
                    <a:cubicBezTo>
                      <a:pt x="0" y="672443"/>
                      <a:pt x="81412" y="447238"/>
                      <a:pt x="244236" y="275956"/>
                    </a:cubicBezTo>
                    <a:cubicBezTo>
                      <a:pt x="418690" y="91986"/>
                      <a:pt x="662398" y="0"/>
                      <a:pt x="975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4543320" y="1393942"/>
                <a:ext cx="3164526" cy="1584000"/>
              </a:xfrm>
              <a:custGeom>
                <a:avLst/>
                <a:gdLst>
                  <a:gd name="connsiteX0" fmla="*/ 448642 w 1461848"/>
                  <a:gd name="connsiteY0" fmla="*/ 0 h 731726"/>
                  <a:gd name="connsiteX1" fmla="*/ 730941 w 1461848"/>
                  <a:gd name="connsiteY1" fmla="*/ 99914 h 731726"/>
                  <a:gd name="connsiteX2" fmla="*/ 1013240 w 1461848"/>
                  <a:gd name="connsiteY2" fmla="*/ 0 h 731726"/>
                  <a:gd name="connsiteX3" fmla="*/ 1129014 w 1461848"/>
                  <a:gd name="connsiteY3" fmla="*/ 550324 h 731726"/>
                  <a:gd name="connsiteX4" fmla="*/ 1461848 w 1461848"/>
                  <a:gd name="connsiteY4" fmla="*/ 731726 h 731726"/>
                  <a:gd name="connsiteX5" fmla="*/ 0 w 1461848"/>
                  <a:gd name="connsiteY5" fmla="*/ 731726 h 731726"/>
                  <a:gd name="connsiteX6" fmla="*/ 326524 w 1461848"/>
                  <a:gd name="connsiteY6" fmla="*/ 550324 h 73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1848" h="731726">
                    <a:moveTo>
                      <a:pt x="448642" y="0"/>
                    </a:moveTo>
                    <a:lnTo>
                      <a:pt x="730941" y="99914"/>
                    </a:lnTo>
                    <a:lnTo>
                      <a:pt x="1013240" y="0"/>
                    </a:lnTo>
                    <a:lnTo>
                      <a:pt x="1129014" y="550324"/>
                    </a:lnTo>
                    <a:lnTo>
                      <a:pt x="1461848" y="731726"/>
                    </a:lnTo>
                    <a:lnTo>
                      <a:pt x="0" y="731726"/>
                    </a:lnTo>
                    <a:lnTo>
                      <a:pt x="326524" y="5503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5243937" y="2368509"/>
                <a:ext cx="1735141" cy="202706"/>
              </a:xfrm>
              <a:custGeom>
                <a:avLst/>
                <a:gdLst>
                  <a:gd name="connsiteX0" fmla="*/ 44981 w 1735141"/>
                  <a:gd name="connsiteY0" fmla="*/ 0 h 202706"/>
                  <a:gd name="connsiteX1" fmla="*/ 1692497 w 1735141"/>
                  <a:gd name="connsiteY1" fmla="*/ 0 h 202706"/>
                  <a:gd name="connsiteX2" fmla="*/ 1735141 w 1735141"/>
                  <a:gd name="connsiteY2" fmla="*/ 202706 h 202706"/>
                  <a:gd name="connsiteX3" fmla="*/ 0 w 1735141"/>
                  <a:gd name="connsiteY3" fmla="*/ 202706 h 20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141" h="202706">
                    <a:moveTo>
                      <a:pt x="44981" y="0"/>
                    </a:moveTo>
                    <a:lnTo>
                      <a:pt x="1692497" y="0"/>
                    </a:lnTo>
                    <a:lnTo>
                      <a:pt x="1735141" y="202706"/>
                    </a:lnTo>
                    <a:lnTo>
                      <a:pt x="0" y="202706"/>
                    </a:ln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4011923" y="917922"/>
                <a:ext cx="4320000" cy="4320000"/>
              </a:xfrm>
              <a:custGeom>
                <a:avLst/>
                <a:gdLst>
                  <a:gd name="connsiteX0" fmla="*/ 2172331 w 4320000"/>
                  <a:gd name="connsiteY0" fmla="*/ 195257 h 4320000"/>
                  <a:gd name="connsiteX1" fmla="*/ 192331 w 4320000"/>
                  <a:gd name="connsiteY1" fmla="*/ 2175257 h 4320000"/>
                  <a:gd name="connsiteX2" fmla="*/ 2172331 w 4320000"/>
                  <a:gd name="connsiteY2" fmla="*/ 4155257 h 4320000"/>
                  <a:gd name="connsiteX3" fmla="*/ 4152331 w 4320000"/>
                  <a:gd name="connsiteY3" fmla="*/ 2175257 h 4320000"/>
                  <a:gd name="connsiteX4" fmla="*/ 2172331 w 4320000"/>
                  <a:gd name="connsiteY4" fmla="*/ 195257 h 4320000"/>
                  <a:gd name="connsiteX5" fmla="*/ 2160000 w 4320000"/>
                  <a:gd name="connsiteY5" fmla="*/ 0 h 4320000"/>
                  <a:gd name="connsiteX6" fmla="*/ 4320000 w 4320000"/>
                  <a:gd name="connsiteY6" fmla="*/ 2160000 h 4320000"/>
                  <a:gd name="connsiteX7" fmla="*/ 2160000 w 4320000"/>
                  <a:gd name="connsiteY7" fmla="*/ 4320000 h 4320000"/>
                  <a:gd name="connsiteX8" fmla="*/ 0 w 4320000"/>
                  <a:gd name="connsiteY8" fmla="*/ 2160000 h 4320000"/>
                  <a:gd name="connsiteX9" fmla="*/ 2160000 w 4320000"/>
                  <a:gd name="connsiteY9" fmla="*/ 0 h 43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0000" h="4320000">
                    <a:moveTo>
                      <a:pt x="2172331" y="195257"/>
                    </a:moveTo>
                    <a:cubicBezTo>
                      <a:pt x="1078807" y="195257"/>
                      <a:pt x="192331" y="1081733"/>
                      <a:pt x="192331" y="2175257"/>
                    </a:cubicBezTo>
                    <a:cubicBezTo>
                      <a:pt x="192331" y="3268781"/>
                      <a:pt x="1078807" y="4155257"/>
                      <a:pt x="2172331" y="4155257"/>
                    </a:cubicBezTo>
                    <a:cubicBezTo>
                      <a:pt x="3265855" y="4155257"/>
                      <a:pt x="4152331" y="3268781"/>
                      <a:pt x="4152331" y="2175257"/>
                    </a:cubicBezTo>
                    <a:cubicBezTo>
                      <a:pt x="4152331" y="1081733"/>
                      <a:pt x="3265855" y="195257"/>
                      <a:pt x="2172331" y="195257"/>
                    </a:cubicBezTo>
                    <a:close/>
                    <a:moveTo>
                      <a:pt x="2160000" y="0"/>
                    </a:moveTo>
                    <a:cubicBezTo>
                      <a:pt x="3352935" y="0"/>
                      <a:pt x="4320000" y="967065"/>
                      <a:pt x="4320000" y="2160000"/>
                    </a:cubicBezTo>
                    <a:cubicBezTo>
                      <a:pt x="4320000" y="3352935"/>
                      <a:pt x="3352935" y="4320000"/>
                      <a:pt x="2160000" y="4320000"/>
                    </a:cubicBezTo>
                    <a:cubicBezTo>
                      <a:pt x="967065" y="4320000"/>
                      <a:pt x="0" y="3352935"/>
                      <a:pt x="0" y="2160000"/>
                    </a:cubicBezTo>
                    <a:cubicBezTo>
                      <a:pt x="0" y="967065"/>
                      <a:pt x="967065" y="0"/>
                      <a:pt x="216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46575" y="114913"/>
            <a:ext cx="1289442" cy="997346"/>
            <a:chOff x="46575" y="114913"/>
            <a:chExt cx="1289442" cy="997346"/>
          </a:xfrm>
        </p:grpSpPr>
        <p:grpSp>
          <p:nvGrpSpPr>
            <p:cNvPr id="33" name="组合 32"/>
            <p:cNvGrpSpPr/>
            <p:nvPr/>
          </p:nvGrpSpPr>
          <p:grpSpPr>
            <a:xfrm>
              <a:off x="112117" y="114913"/>
              <a:ext cx="816696" cy="814688"/>
              <a:chOff x="153840" y="179592"/>
              <a:chExt cx="816696" cy="81468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55845" y="179592"/>
                <a:ext cx="814691" cy="81468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153840" y="179592"/>
                <a:ext cx="814691" cy="814688"/>
              </a:xfrm>
              <a:custGeom>
                <a:avLst/>
                <a:gdLst>
                  <a:gd name="connsiteX0" fmla="*/ 862900 w 1727200"/>
                  <a:gd name="connsiteY0" fmla="*/ 101600 h 1727200"/>
                  <a:gd name="connsiteX1" fmla="*/ 88900 w 1727200"/>
                  <a:gd name="connsiteY1" fmla="*/ 875600 h 1727200"/>
                  <a:gd name="connsiteX2" fmla="*/ 862900 w 1727200"/>
                  <a:gd name="connsiteY2" fmla="*/ 1649600 h 1727200"/>
                  <a:gd name="connsiteX3" fmla="*/ 1636900 w 1727200"/>
                  <a:gd name="connsiteY3" fmla="*/ 875600 h 1727200"/>
                  <a:gd name="connsiteX4" fmla="*/ 862900 w 1727200"/>
                  <a:gd name="connsiteY4" fmla="*/ 101600 h 1727200"/>
                  <a:gd name="connsiteX5" fmla="*/ 863600 w 1727200"/>
                  <a:gd name="connsiteY5" fmla="*/ 0 h 1727200"/>
                  <a:gd name="connsiteX6" fmla="*/ 1727200 w 1727200"/>
                  <a:gd name="connsiteY6" fmla="*/ 863600 h 1727200"/>
                  <a:gd name="connsiteX7" fmla="*/ 863600 w 1727200"/>
                  <a:gd name="connsiteY7" fmla="*/ 1727200 h 1727200"/>
                  <a:gd name="connsiteX8" fmla="*/ 0 w 1727200"/>
                  <a:gd name="connsiteY8" fmla="*/ 863600 h 1727200"/>
                  <a:gd name="connsiteX9" fmla="*/ 863600 w 1727200"/>
                  <a:gd name="connsiteY9" fmla="*/ 0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7200" h="1727200">
                    <a:moveTo>
                      <a:pt x="862900" y="101600"/>
                    </a:moveTo>
                    <a:cubicBezTo>
                      <a:pt x="435432" y="101600"/>
                      <a:pt x="88900" y="448132"/>
                      <a:pt x="88900" y="875600"/>
                    </a:cubicBezTo>
                    <a:cubicBezTo>
                      <a:pt x="88900" y="1303068"/>
                      <a:pt x="435432" y="1649600"/>
                      <a:pt x="862900" y="1649600"/>
                    </a:cubicBezTo>
                    <a:cubicBezTo>
                      <a:pt x="1290368" y="1649600"/>
                      <a:pt x="1636900" y="1303068"/>
                      <a:pt x="1636900" y="875600"/>
                    </a:cubicBezTo>
                    <a:cubicBezTo>
                      <a:pt x="1636900" y="448132"/>
                      <a:pt x="1290368" y="101600"/>
                      <a:pt x="862900" y="101600"/>
                    </a:cubicBezTo>
                    <a:close/>
                    <a:moveTo>
                      <a:pt x="863600" y="0"/>
                    </a:moveTo>
                    <a:cubicBezTo>
                      <a:pt x="1340553" y="0"/>
                      <a:pt x="1727200" y="386647"/>
                      <a:pt x="1727200" y="863600"/>
                    </a:cubicBezTo>
                    <a:cubicBezTo>
                      <a:pt x="1727200" y="1340553"/>
                      <a:pt x="1340553" y="1727200"/>
                      <a:pt x="863600" y="1727200"/>
                    </a:cubicBezTo>
                    <a:cubicBezTo>
                      <a:pt x="386647" y="1727200"/>
                      <a:pt x="0" y="1340553"/>
                      <a:pt x="0" y="863600"/>
                    </a:cubicBezTo>
                    <a:cubicBezTo>
                      <a:pt x="0" y="386647"/>
                      <a:pt x="386647" y="0"/>
                      <a:pt x="863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15277" y="192043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4000">
                    <a:solidFill>
                      <a:prstClr val="white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defRPr>
                </a:lvl1pPr>
              </a:lstStyle>
              <a:p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肆</a:t>
                </a:r>
              </a:p>
            </p:txBody>
          </p:sp>
        </p:grpSp>
        <p:sp>
          <p:nvSpPr>
            <p:cNvPr id="34" name="任意多边形 33"/>
            <p:cNvSpPr>
              <a:spLocks noChangeAspect="1"/>
            </p:cNvSpPr>
            <p:nvPr/>
          </p:nvSpPr>
          <p:spPr>
            <a:xfrm>
              <a:off x="46575" y="392259"/>
              <a:ext cx="1289442" cy="720000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46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47947" y="874514"/>
            <a:ext cx="2789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TEXT HERE</a:t>
            </a:r>
            <a:endParaRPr lang="zh-CN" altLang="en-US" sz="4400" b="1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53815" y="1608564"/>
            <a:ext cx="557102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4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24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4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4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4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4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31" y="2322216"/>
            <a:ext cx="828000" cy="82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49706" y="4061138"/>
            <a:ext cx="1251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1D499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LOFTER</a:t>
            </a:r>
            <a:endParaRPr lang="zh-CN" altLang="en-US" sz="2400" b="1" dirty="0">
              <a:solidFill>
                <a:srgbClr val="1D499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48" y="2365595"/>
            <a:ext cx="720000" cy="720000"/>
          </a:xfrm>
          <a:prstGeom prst="rect">
            <a:avLst/>
          </a:prstGeom>
        </p:spPr>
      </p:pic>
      <p:grpSp>
        <p:nvGrpSpPr>
          <p:cNvPr id="69" name="组合 68"/>
          <p:cNvGrpSpPr>
            <a:grpSpLocks noChangeAspect="1"/>
          </p:cNvGrpSpPr>
          <p:nvPr/>
        </p:nvGrpSpPr>
        <p:grpSpPr>
          <a:xfrm>
            <a:off x="4387583" y="1430040"/>
            <a:ext cx="573999" cy="573997"/>
            <a:chOff x="2522863" y="2324503"/>
            <a:chExt cx="1038917" cy="1038912"/>
          </a:xfrm>
        </p:grpSpPr>
        <p:sp>
          <p:nvSpPr>
            <p:cNvPr id="70" name="椭圆 69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737063" y="2368165"/>
              <a:ext cx="641784" cy="835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2" name="组合 71"/>
          <p:cNvGrpSpPr>
            <a:grpSpLocks noChangeAspect="1"/>
          </p:cNvGrpSpPr>
          <p:nvPr/>
        </p:nvGrpSpPr>
        <p:grpSpPr>
          <a:xfrm>
            <a:off x="2988358" y="4617229"/>
            <a:ext cx="573999" cy="573997"/>
            <a:chOff x="2522863" y="2324503"/>
            <a:chExt cx="1038917" cy="1038912"/>
          </a:xfrm>
        </p:grpSpPr>
        <p:sp>
          <p:nvSpPr>
            <p:cNvPr id="73" name="椭圆 72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737063" y="2368165"/>
              <a:ext cx="641784" cy="835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1545748" y="1356956"/>
            <a:ext cx="573999" cy="573997"/>
            <a:chOff x="2522863" y="2324503"/>
            <a:chExt cx="1038917" cy="1038912"/>
          </a:xfrm>
        </p:grpSpPr>
        <p:sp>
          <p:nvSpPr>
            <p:cNvPr id="76" name="椭圆 75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737063" y="2368165"/>
              <a:ext cx="641784" cy="835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8" name="组合 77"/>
          <p:cNvGrpSpPr>
            <a:grpSpLocks noChangeAspect="1"/>
          </p:cNvGrpSpPr>
          <p:nvPr/>
        </p:nvGrpSpPr>
        <p:grpSpPr>
          <a:xfrm>
            <a:off x="6061158" y="2576219"/>
            <a:ext cx="573999" cy="573997"/>
            <a:chOff x="2522863" y="2324503"/>
            <a:chExt cx="1038917" cy="1038912"/>
          </a:xfrm>
        </p:grpSpPr>
        <p:sp>
          <p:nvSpPr>
            <p:cNvPr id="79" name="椭圆 78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737063" y="2368165"/>
              <a:ext cx="641784" cy="835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1" name="组合 80"/>
          <p:cNvGrpSpPr>
            <a:grpSpLocks noChangeAspect="1"/>
          </p:cNvGrpSpPr>
          <p:nvPr/>
        </p:nvGrpSpPr>
        <p:grpSpPr>
          <a:xfrm>
            <a:off x="6074221" y="3405840"/>
            <a:ext cx="573999" cy="573997"/>
            <a:chOff x="2522863" y="2324503"/>
            <a:chExt cx="1038917" cy="1038912"/>
          </a:xfrm>
        </p:grpSpPr>
        <p:sp>
          <p:nvSpPr>
            <p:cNvPr id="82" name="椭圆 81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737063" y="2368165"/>
              <a:ext cx="641784" cy="835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6084696" y="4262460"/>
            <a:ext cx="573999" cy="573997"/>
            <a:chOff x="2522863" y="2324503"/>
            <a:chExt cx="1038917" cy="1038912"/>
          </a:xfrm>
        </p:grpSpPr>
        <p:sp>
          <p:nvSpPr>
            <p:cNvPr id="85" name="椭圆 84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737063" y="2368165"/>
              <a:ext cx="641784" cy="835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87" name="图片 8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64" y="2608394"/>
            <a:ext cx="648000" cy="648000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64" y="3521138"/>
            <a:ext cx="540000" cy="54000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6658695" y="4432563"/>
            <a:ext cx="895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1D499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LOFTER</a:t>
            </a:r>
            <a:endParaRPr lang="zh-CN" altLang="en-US" sz="1600" b="1" dirty="0">
              <a:solidFill>
                <a:srgbClr val="1D499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451164" y="2494763"/>
            <a:ext cx="5571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sp>
        <p:nvSpPr>
          <p:cNvPr id="91" name="矩形 90"/>
          <p:cNvSpPr/>
          <p:nvPr/>
        </p:nvSpPr>
        <p:spPr>
          <a:xfrm>
            <a:off x="7451164" y="3320248"/>
            <a:ext cx="5571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sp>
        <p:nvSpPr>
          <p:cNvPr id="92" name="矩形 91"/>
          <p:cNvSpPr/>
          <p:nvPr/>
        </p:nvSpPr>
        <p:spPr>
          <a:xfrm>
            <a:off x="7464227" y="4163145"/>
            <a:ext cx="5571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512373"/>
              </a:buClr>
              <a:buSzPct val="150000"/>
            </a:pP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</p:spTree>
    <p:extLst>
      <p:ext uri="{BB962C8B-B14F-4D97-AF65-F5344CB8AC3E}">
        <p14:creationId xmlns:p14="http://schemas.microsoft.com/office/powerpoint/2010/main" val="19948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56233" y="1422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最后的最后</a:t>
            </a:r>
            <a:endParaRPr lang="zh-CN" altLang="en-US" sz="2400" b="1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2437" y="1852334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sz="20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2572" y="185233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博主想说：各种求包养，求留言，求分享，求告诉你的朋友</a:t>
            </a:r>
            <a:endParaRPr lang="zh-CN" altLang="en-US" sz="2400" b="1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6781" y="4594941"/>
            <a:ext cx="4865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99" y="2402548"/>
            <a:ext cx="3033429" cy="30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4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>
          <a:xfrm rot="2817051">
            <a:off x="5506502" y="3549039"/>
            <a:ext cx="2191395" cy="2196000"/>
            <a:chOff x="4011923" y="917922"/>
            <a:chExt cx="4327014" cy="4336103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4018937" y="934025"/>
              <a:ext cx="4320000" cy="4320000"/>
            </a:xfrm>
            <a:prstGeom prst="ellipse">
              <a:avLst/>
            </a:pr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2011872">
              <a:off x="4770727" y="1561426"/>
              <a:ext cx="3561122" cy="3293807"/>
            </a:xfrm>
            <a:custGeom>
              <a:avLst/>
              <a:gdLst>
                <a:gd name="connsiteX0" fmla="*/ 2158543 w 3561122"/>
                <a:gd name="connsiteY0" fmla="*/ 1376057 h 3293807"/>
                <a:gd name="connsiteX1" fmla="*/ 702628 w 3561122"/>
                <a:gd name="connsiteY1" fmla="*/ 2369337 h 3293807"/>
                <a:gd name="connsiteX2" fmla="*/ 1661366 w 3561122"/>
                <a:gd name="connsiteY2" fmla="*/ 2916854 h 3293807"/>
                <a:gd name="connsiteX3" fmla="*/ 2458936 w 3561122"/>
                <a:gd name="connsiteY3" fmla="*/ 2119880 h 3293807"/>
                <a:gd name="connsiteX4" fmla="*/ 958074 w 3561122"/>
                <a:gd name="connsiteY4" fmla="*/ 5671 h 3293807"/>
                <a:gd name="connsiteX5" fmla="*/ 2662098 w 3561122"/>
                <a:gd name="connsiteY5" fmla="*/ 0 h 3293807"/>
                <a:gd name="connsiteX6" fmla="*/ 2765672 w 3561122"/>
                <a:gd name="connsiteY6" fmla="*/ 76266 h 3293807"/>
                <a:gd name="connsiteX7" fmla="*/ 3201432 w 3561122"/>
                <a:gd name="connsiteY7" fmla="*/ 558050 h 3293807"/>
                <a:gd name="connsiteX8" fmla="*/ 2932684 w 3561122"/>
                <a:gd name="connsiteY8" fmla="*/ 3274714 h 3293807"/>
                <a:gd name="connsiteX9" fmla="*/ 2917256 w 3561122"/>
                <a:gd name="connsiteY9" fmla="*/ 3288707 h 3293807"/>
                <a:gd name="connsiteX10" fmla="*/ 2074350 w 3561122"/>
                <a:gd name="connsiteY10" fmla="*/ 3293807 h 3293807"/>
                <a:gd name="connsiteX11" fmla="*/ 926718 w 3561122"/>
                <a:gd name="connsiteY11" fmla="*/ 2550460 h 3293807"/>
                <a:gd name="connsiteX12" fmla="*/ 0 w 3561122"/>
                <a:gd name="connsiteY12" fmla="*/ 2543075 h 3293807"/>
                <a:gd name="connsiteX13" fmla="*/ 290701 w 3561122"/>
                <a:gd name="connsiteY13" fmla="*/ 2186011 h 3293807"/>
                <a:gd name="connsiteX14" fmla="*/ 474955 w 3561122"/>
                <a:gd name="connsiteY14" fmla="*/ 1912920 h 3293807"/>
                <a:gd name="connsiteX15" fmla="*/ 1133594 w 3561122"/>
                <a:gd name="connsiteY15" fmla="*/ 1440068 h 3293807"/>
                <a:gd name="connsiteX16" fmla="*/ 723333 w 3561122"/>
                <a:gd name="connsiteY16" fmla="*/ 677605 h 329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61122" h="3293807">
                  <a:moveTo>
                    <a:pt x="2158543" y="1376057"/>
                  </a:moveTo>
                  <a:lnTo>
                    <a:pt x="702628" y="2369337"/>
                  </a:lnTo>
                  <a:lnTo>
                    <a:pt x="1661366" y="2916854"/>
                  </a:lnTo>
                  <a:lnTo>
                    <a:pt x="2458936" y="2119880"/>
                  </a:lnTo>
                  <a:close/>
                  <a:moveTo>
                    <a:pt x="958074" y="5671"/>
                  </a:moveTo>
                  <a:lnTo>
                    <a:pt x="2662098" y="0"/>
                  </a:lnTo>
                  <a:lnTo>
                    <a:pt x="2765672" y="76266"/>
                  </a:lnTo>
                  <a:cubicBezTo>
                    <a:pt x="2930365" y="210545"/>
                    <a:pt x="3077875" y="371598"/>
                    <a:pt x="3201432" y="558050"/>
                  </a:cubicBezTo>
                  <a:cubicBezTo>
                    <a:pt x="3778027" y="1428162"/>
                    <a:pt x="3641903" y="2563115"/>
                    <a:pt x="2932684" y="3274714"/>
                  </a:cubicBezTo>
                  <a:lnTo>
                    <a:pt x="2917256" y="3288707"/>
                  </a:lnTo>
                  <a:lnTo>
                    <a:pt x="2074350" y="3293807"/>
                  </a:lnTo>
                  <a:lnTo>
                    <a:pt x="926718" y="2550460"/>
                  </a:lnTo>
                  <a:lnTo>
                    <a:pt x="0" y="2543075"/>
                  </a:lnTo>
                  <a:lnTo>
                    <a:pt x="290701" y="2186011"/>
                  </a:lnTo>
                  <a:lnTo>
                    <a:pt x="474955" y="1912920"/>
                  </a:lnTo>
                  <a:lnTo>
                    <a:pt x="1133594" y="1440068"/>
                  </a:lnTo>
                  <a:lnTo>
                    <a:pt x="723333" y="6776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162223" y="2152409"/>
              <a:ext cx="1950718" cy="2675497"/>
            </a:xfrm>
            <a:custGeom>
              <a:avLst/>
              <a:gdLst>
                <a:gd name="connsiteX0" fmla="*/ 1650973 w 1950718"/>
                <a:gd name="connsiteY0" fmla="*/ 1265588 h 2675497"/>
                <a:gd name="connsiteX1" fmla="*/ 1487620 w 1950718"/>
                <a:gd name="connsiteY1" fmla="*/ 1305237 h 2675497"/>
                <a:gd name="connsiteX2" fmla="*/ 1244970 w 1950718"/>
                <a:gd name="connsiteY2" fmla="*/ 1444801 h 2675497"/>
                <a:gd name="connsiteX3" fmla="*/ 1156157 w 1950718"/>
                <a:gd name="connsiteY3" fmla="*/ 1803225 h 2675497"/>
                <a:gd name="connsiteX4" fmla="*/ 1311580 w 1950718"/>
                <a:gd name="connsiteY4" fmla="*/ 1766748 h 2675497"/>
                <a:gd name="connsiteX5" fmla="*/ 1551058 w 1950718"/>
                <a:gd name="connsiteY5" fmla="*/ 1635115 h 2675497"/>
                <a:gd name="connsiteX6" fmla="*/ 1650973 w 1950718"/>
                <a:gd name="connsiteY6" fmla="*/ 1265588 h 2675497"/>
                <a:gd name="connsiteX7" fmla="*/ 299744 w 1950718"/>
                <a:gd name="connsiteY7" fmla="*/ 1265588 h 2675497"/>
                <a:gd name="connsiteX8" fmla="*/ 399659 w 1950718"/>
                <a:gd name="connsiteY8" fmla="*/ 1635115 h 2675497"/>
                <a:gd name="connsiteX9" fmla="*/ 794560 w 1950718"/>
                <a:gd name="connsiteY9" fmla="*/ 1803225 h 2675497"/>
                <a:gd name="connsiteX10" fmla="*/ 783459 w 1950718"/>
                <a:gd name="connsiteY10" fmla="*/ 1666834 h 2675497"/>
                <a:gd name="connsiteX11" fmla="*/ 705747 w 1950718"/>
                <a:gd name="connsiteY11" fmla="*/ 1444801 h 2675497"/>
                <a:gd name="connsiteX12" fmla="*/ 299744 w 1950718"/>
                <a:gd name="connsiteY12" fmla="*/ 1265588 h 2675497"/>
                <a:gd name="connsiteX13" fmla="*/ 975359 w 1950718"/>
                <a:gd name="connsiteY13" fmla="*/ 0 h 2675497"/>
                <a:gd name="connsiteX14" fmla="*/ 1706481 w 1950718"/>
                <a:gd name="connsiteY14" fmla="*/ 275956 h 2675497"/>
                <a:gd name="connsiteX15" fmla="*/ 1950718 w 1950718"/>
                <a:gd name="connsiteY15" fmla="*/ 951570 h 2675497"/>
                <a:gd name="connsiteX16" fmla="*/ 1768334 w 1950718"/>
                <a:gd name="connsiteY16" fmla="*/ 1825428 h 2675497"/>
                <a:gd name="connsiteX17" fmla="*/ 1370260 w 1950718"/>
                <a:gd name="connsiteY17" fmla="*/ 2442363 h 2675497"/>
                <a:gd name="connsiteX18" fmla="*/ 975359 w 1950718"/>
                <a:gd name="connsiteY18" fmla="*/ 2675497 h 2675497"/>
                <a:gd name="connsiteX19" fmla="*/ 580457 w 1950718"/>
                <a:gd name="connsiteY19" fmla="*/ 2442363 h 2675497"/>
                <a:gd name="connsiteX20" fmla="*/ 182384 w 1950718"/>
                <a:gd name="connsiteY20" fmla="*/ 1825428 h 2675497"/>
                <a:gd name="connsiteX21" fmla="*/ 0 w 1950718"/>
                <a:gd name="connsiteY21" fmla="*/ 951570 h 2675497"/>
                <a:gd name="connsiteX22" fmla="*/ 244236 w 1950718"/>
                <a:gd name="connsiteY22" fmla="*/ 275956 h 2675497"/>
                <a:gd name="connsiteX23" fmla="*/ 975359 w 1950718"/>
                <a:gd name="connsiteY23" fmla="*/ 0 h 267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50718" h="2675497">
                  <a:moveTo>
                    <a:pt x="1650973" y="1265588"/>
                  </a:moveTo>
                  <a:cubicBezTo>
                    <a:pt x="1590707" y="1276161"/>
                    <a:pt x="1536256" y="1289378"/>
                    <a:pt x="1487620" y="1305237"/>
                  </a:cubicBezTo>
                  <a:cubicBezTo>
                    <a:pt x="1370260" y="1342243"/>
                    <a:pt x="1289377" y="1388764"/>
                    <a:pt x="1244970" y="1444801"/>
                  </a:cubicBezTo>
                  <a:cubicBezTo>
                    <a:pt x="1189991" y="1515640"/>
                    <a:pt x="1160386" y="1635115"/>
                    <a:pt x="1156157" y="1803225"/>
                  </a:cubicBezTo>
                  <a:cubicBezTo>
                    <a:pt x="1212194" y="1793709"/>
                    <a:pt x="1264002" y="1781551"/>
                    <a:pt x="1311580" y="1766748"/>
                  </a:cubicBezTo>
                  <a:cubicBezTo>
                    <a:pt x="1424711" y="1731857"/>
                    <a:pt x="1504537" y="1687980"/>
                    <a:pt x="1551058" y="1635115"/>
                  </a:cubicBezTo>
                  <a:cubicBezTo>
                    <a:pt x="1622955" y="1553703"/>
                    <a:pt x="1656260" y="1430527"/>
                    <a:pt x="1650973" y="1265588"/>
                  </a:cubicBezTo>
                  <a:close/>
                  <a:moveTo>
                    <a:pt x="299744" y="1265588"/>
                  </a:moveTo>
                  <a:cubicBezTo>
                    <a:pt x="294458" y="1430527"/>
                    <a:pt x="327762" y="1553703"/>
                    <a:pt x="399659" y="1635115"/>
                  </a:cubicBezTo>
                  <a:cubicBezTo>
                    <a:pt x="468384" y="1713355"/>
                    <a:pt x="600017" y="1769392"/>
                    <a:pt x="794560" y="1803225"/>
                  </a:cubicBezTo>
                  <a:cubicBezTo>
                    <a:pt x="793503" y="1754589"/>
                    <a:pt x="789803" y="1709126"/>
                    <a:pt x="783459" y="1666834"/>
                  </a:cubicBezTo>
                  <a:cubicBezTo>
                    <a:pt x="767599" y="1567447"/>
                    <a:pt x="741695" y="1493436"/>
                    <a:pt x="705747" y="1444801"/>
                  </a:cubicBezTo>
                  <a:cubicBezTo>
                    <a:pt x="640195" y="1360217"/>
                    <a:pt x="504860" y="1300479"/>
                    <a:pt x="299744" y="1265588"/>
                  </a:cubicBezTo>
                  <a:close/>
                  <a:moveTo>
                    <a:pt x="975359" y="0"/>
                  </a:moveTo>
                  <a:cubicBezTo>
                    <a:pt x="1288320" y="0"/>
                    <a:pt x="1532027" y="91986"/>
                    <a:pt x="1706481" y="275956"/>
                  </a:cubicBezTo>
                  <a:cubicBezTo>
                    <a:pt x="1869306" y="447238"/>
                    <a:pt x="1950718" y="672443"/>
                    <a:pt x="1950718" y="951570"/>
                  </a:cubicBezTo>
                  <a:cubicBezTo>
                    <a:pt x="1950718" y="1248672"/>
                    <a:pt x="1889923" y="1539958"/>
                    <a:pt x="1768334" y="1825428"/>
                  </a:cubicBezTo>
                  <a:cubicBezTo>
                    <a:pt x="1663661" y="2070722"/>
                    <a:pt x="1530970" y="2276367"/>
                    <a:pt x="1370260" y="2442363"/>
                  </a:cubicBezTo>
                  <a:cubicBezTo>
                    <a:pt x="1219066" y="2597786"/>
                    <a:pt x="1087432" y="2675497"/>
                    <a:pt x="975359" y="2675497"/>
                  </a:cubicBezTo>
                  <a:cubicBezTo>
                    <a:pt x="863285" y="2675497"/>
                    <a:pt x="731651" y="2597786"/>
                    <a:pt x="580457" y="2442363"/>
                  </a:cubicBezTo>
                  <a:cubicBezTo>
                    <a:pt x="419748" y="2276367"/>
                    <a:pt x="287057" y="2070722"/>
                    <a:pt x="182384" y="1825428"/>
                  </a:cubicBezTo>
                  <a:cubicBezTo>
                    <a:pt x="60794" y="1539958"/>
                    <a:pt x="0" y="1248672"/>
                    <a:pt x="0" y="951570"/>
                  </a:cubicBezTo>
                  <a:cubicBezTo>
                    <a:pt x="0" y="672443"/>
                    <a:pt x="81412" y="447238"/>
                    <a:pt x="244236" y="275956"/>
                  </a:cubicBezTo>
                  <a:cubicBezTo>
                    <a:pt x="418690" y="91986"/>
                    <a:pt x="662398" y="0"/>
                    <a:pt x="9753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4543320" y="1393942"/>
              <a:ext cx="3164526" cy="1584000"/>
            </a:xfrm>
            <a:custGeom>
              <a:avLst/>
              <a:gdLst>
                <a:gd name="connsiteX0" fmla="*/ 448642 w 1461848"/>
                <a:gd name="connsiteY0" fmla="*/ 0 h 731726"/>
                <a:gd name="connsiteX1" fmla="*/ 730941 w 1461848"/>
                <a:gd name="connsiteY1" fmla="*/ 99914 h 731726"/>
                <a:gd name="connsiteX2" fmla="*/ 1013240 w 1461848"/>
                <a:gd name="connsiteY2" fmla="*/ 0 h 731726"/>
                <a:gd name="connsiteX3" fmla="*/ 1129014 w 1461848"/>
                <a:gd name="connsiteY3" fmla="*/ 550324 h 731726"/>
                <a:gd name="connsiteX4" fmla="*/ 1461848 w 1461848"/>
                <a:gd name="connsiteY4" fmla="*/ 731726 h 731726"/>
                <a:gd name="connsiteX5" fmla="*/ 0 w 1461848"/>
                <a:gd name="connsiteY5" fmla="*/ 731726 h 731726"/>
                <a:gd name="connsiteX6" fmla="*/ 326524 w 1461848"/>
                <a:gd name="connsiteY6" fmla="*/ 550324 h 73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848" h="731726">
                  <a:moveTo>
                    <a:pt x="448642" y="0"/>
                  </a:moveTo>
                  <a:lnTo>
                    <a:pt x="730941" y="99914"/>
                  </a:lnTo>
                  <a:lnTo>
                    <a:pt x="1013240" y="0"/>
                  </a:lnTo>
                  <a:lnTo>
                    <a:pt x="1129014" y="550324"/>
                  </a:lnTo>
                  <a:lnTo>
                    <a:pt x="1461848" y="731726"/>
                  </a:lnTo>
                  <a:lnTo>
                    <a:pt x="0" y="731726"/>
                  </a:lnTo>
                  <a:lnTo>
                    <a:pt x="326524" y="5503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243937" y="2368509"/>
              <a:ext cx="1735141" cy="202706"/>
            </a:xfrm>
            <a:custGeom>
              <a:avLst/>
              <a:gdLst>
                <a:gd name="connsiteX0" fmla="*/ 44981 w 1735141"/>
                <a:gd name="connsiteY0" fmla="*/ 0 h 202706"/>
                <a:gd name="connsiteX1" fmla="*/ 1692497 w 1735141"/>
                <a:gd name="connsiteY1" fmla="*/ 0 h 202706"/>
                <a:gd name="connsiteX2" fmla="*/ 1735141 w 1735141"/>
                <a:gd name="connsiteY2" fmla="*/ 202706 h 202706"/>
                <a:gd name="connsiteX3" fmla="*/ 0 w 1735141"/>
                <a:gd name="connsiteY3" fmla="*/ 202706 h 20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141" h="202706">
                  <a:moveTo>
                    <a:pt x="44981" y="0"/>
                  </a:moveTo>
                  <a:lnTo>
                    <a:pt x="1692497" y="0"/>
                  </a:lnTo>
                  <a:lnTo>
                    <a:pt x="1735141" y="202706"/>
                  </a:lnTo>
                  <a:lnTo>
                    <a:pt x="0" y="202706"/>
                  </a:lnTo>
                  <a:close/>
                </a:path>
              </a:pathLst>
            </a:cu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任意多边形 9"/>
            <p:cNvSpPr>
              <a:spLocks noChangeAspect="1"/>
            </p:cNvSpPr>
            <p:nvPr/>
          </p:nvSpPr>
          <p:spPr>
            <a:xfrm>
              <a:off x="4011923" y="917922"/>
              <a:ext cx="4320000" cy="4320000"/>
            </a:xfrm>
            <a:custGeom>
              <a:avLst/>
              <a:gdLst>
                <a:gd name="connsiteX0" fmla="*/ 2172331 w 4320000"/>
                <a:gd name="connsiteY0" fmla="*/ 195257 h 4320000"/>
                <a:gd name="connsiteX1" fmla="*/ 192331 w 4320000"/>
                <a:gd name="connsiteY1" fmla="*/ 2175257 h 4320000"/>
                <a:gd name="connsiteX2" fmla="*/ 2172331 w 4320000"/>
                <a:gd name="connsiteY2" fmla="*/ 4155257 h 4320000"/>
                <a:gd name="connsiteX3" fmla="*/ 4152331 w 4320000"/>
                <a:gd name="connsiteY3" fmla="*/ 2175257 h 4320000"/>
                <a:gd name="connsiteX4" fmla="*/ 2172331 w 4320000"/>
                <a:gd name="connsiteY4" fmla="*/ 195257 h 4320000"/>
                <a:gd name="connsiteX5" fmla="*/ 2160000 w 4320000"/>
                <a:gd name="connsiteY5" fmla="*/ 0 h 4320000"/>
                <a:gd name="connsiteX6" fmla="*/ 4320000 w 4320000"/>
                <a:gd name="connsiteY6" fmla="*/ 2160000 h 4320000"/>
                <a:gd name="connsiteX7" fmla="*/ 2160000 w 4320000"/>
                <a:gd name="connsiteY7" fmla="*/ 4320000 h 4320000"/>
                <a:gd name="connsiteX8" fmla="*/ 0 w 4320000"/>
                <a:gd name="connsiteY8" fmla="*/ 2160000 h 4320000"/>
                <a:gd name="connsiteX9" fmla="*/ 2160000 w 4320000"/>
                <a:gd name="connsiteY9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20000" h="4320000">
                  <a:moveTo>
                    <a:pt x="2172331" y="195257"/>
                  </a:moveTo>
                  <a:cubicBezTo>
                    <a:pt x="1078807" y="195257"/>
                    <a:pt x="192331" y="1081733"/>
                    <a:pt x="192331" y="2175257"/>
                  </a:cubicBezTo>
                  <a:cubicBezTo>
                    <a:pt x="192331" y="3268781"/>
                    <a:pt x="1078807" y="4155257"/>
                    <a:pt x="2172331" y="4155257"/>
                  </a:cubicBezTo>
                  <a:cubicBezTo>
                    <a:pt x="3265855" y="4155257"/>
                    <a:pt x="4152331" y="3268781"/>
                    <a:pt x="4152331" y="2175257"/>
                  </a:cubicBezTo>
                  <a:cubicBezTo>
                    <a:pt x="4152331" y="1081733"/>
                    <a:pt x="3265855" y="195257"/>
                    <a:pt x="2172331" y="195257"/>
                  </a:cubicBezTo>
                  <a:close/>
                  <a:moveTo>
                    <a:pt x="2160000" y="0"/>
                  </a:moveTo>
                  <a:cubicBezTo>
                    <a:pt x="3352935" y="0"/>
                    <a:pt x="4320000" y="967065"/>
                    <a:pt x="4320000" y="2160000"/>
                  </a:cubicBezTo>
                  <a:cubicBezTo>
                    <a:pt x="4320000" y="3352935"/>
                    <a:pt x="3352935" y="4320000"/>
                    <a:pt x="2160000" y="4320000"/>
                  </a:cubicBezTo>
                  <a:cubicBezTo>
                    <a:pt x="967065" y="4320000"/>
                    <a:pt x="0" y="3352935"/>
                    <a:pt x="0" y="2160000"/>
                  </a:cubicBezTo>
                  <a:cubicBezTo>
                    <a:pt x="0" y="967065"/>
                    <a:pt x="967065" y="0"/>
                    <a:pt x="216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8" name="椭圆 27"/>
          <p:cNvSpPr>
            <a:spLocks/>
          </p:cNvSpPr>
          <p:nvPr/>
        </p:nvSpPr>
        <p:spPr>
          <a:xfrm rot="19597054">
            <a:off x="1450869" y="4133585"/>
            <a:ext cx="227876" cy="730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椭圆 28"/>
          <p:cNvSpPr>
            <a:spLocks/>
          </p:cNvSpPr>
          <p:nvPr/>
        </p:nvSpPr>
        <p:spPr>
          <a:xfrm rot="19812918">
            <a:off x="1720100" y="4237586"/>
            <a:ext cx="168667" cy="39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472435">
            <a:off x="549267" y="3045895"/>
            <a:ext cx="2041475" cy="937798"/>
          </a:xfrm>
          <a:prstGeom prst="ellipse">
            <a:avLst/>
          </a:prstGeom>
          <a:solidFill>
            <a:srgbClr val="F8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4039133" flipH="1">
            <a:off x="2983316" y="2182511"/>
            <a:ext cx="1958531" cy="856829"/>
          </a:xfrm>
          <a:prstGeom prst="ellipse">
            <a:avLst/>
          </a:prstGeom>
          <a:solidFill>
            <a:srgbClr val="F8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7560867">
            <a:off x="933718" y="2182510"/>
            <a:ext cx="1958531" cy="856829"/>
          </a:xfrm>
          <a:prstGeom prst="ellipse">
            <a:avLst/>
          </a:prstGeom>
          <a:solidFill>
            <a:srgbClr val="F8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" name="任意多边形 62"/>
          <p:cNvSpPr>
            <a:spLocks noChangeAspect="1"/>
          </p:cNvSpPr>
          <p:nvPr/>
        </p:nvSpPr>
        <p:spPr>
          <a:xfrm rot="7706797">
            <a:off x="3513366" y="4018762"/>
            <a:ext cx="772753" cy="1644894"/>
          </a:xfrm>
          <a:custGeom>
            <a:avLst/>
            <a:gdLst>
              <a:gd name="connsiteX0" fmla="*/ 101976 w 772753"/>
              <a:gd name="connsiteY0" fmla="*/ 1644894 h 1644894"/>
              <a:gd name="connsiteX1" fmla="*/ 50188 w 772753"/>
              <a:gd name="connsiteY1" fmla="*/ 1466639 h 1644894"/>
              <a:gd name="connsiteX2" fmla="*/ 0 w 772753"/>
              <a:gd name="connsiteY2" fmla="*/ 1024017 h 1644894"/>
              <a:gd name="connsiteX3" fmla="*/ 193268 w 772753"/>
              <a:gd name="connsiteY3" fmla="*/ 174314 h 1644894"/>
              <a:gd name="connsiteX4" fmla="*/ 205667 w 772753"/>
              <a:gd name="connsiteY4" fmla="*/ 151809 h 1644894"/>
              <a:gd name="connsiteX5" fmla="*/ 211712 w 772753"/>
              <a:gd name="connsiteY5" fmla="*/ 137397 h 1644894"/>
              <a:gd name="connsiteX6" fmla="*/ 219980 w 772753"/>
              <a:gd name="connsiteY6" fmla="*/ 125832 h 1644894"/>
              <a:gd name="connsiteX7" fmla="*/ 229994 w 772753"/>
              <a:gd name="connsiteY7" fmla="*/ 107655 h 1644894"/>
              <a:gd name="connsiteX8" fmla="*/ 232974 w 772753"/>
              <a:gd name="connsiteY8" fmla="*/ 107655 h 1644894"/>
              <a:gd name="connsiteX9" fmla="*/ 240145 w 772753"/>
              <a:gd name="connsiteY9" fmla="*/ 97624 h 1644894"/>
              <a:gd name="connsiteX10" fmla="*/ 487119 w 772753"/>
              <a:gd name="connsiteY10" fmla="*/ 206 h 1644894"/>
              <a:gd name="connsiteX11" fmla="*/ 692345 w 772753"/>
              <a:gd name="connsiteY11" fmla="*/ 77324 h 1644894"/>
              <a:gd name="connsiteX12" fmla="*/ 721027 w 772753"/>
              <a:gd name="connsiteY12" fmla="*/ 107655 h 1644894"/>
              <a:gd name="connsiteX13" fmla="*/ 755102 w 772753"/>
              <a:gd name="connsiteY13" fmla="*/ 107655 h 1644894"/>
              <a:gd name="connsiteX14" fmla="*/ 755102 w 772753"/>
              <a:gd name="connsiteY14" fmla="*/ 162571 h 1644894"/>
              <a:gd name="connsiteX15" fmla="*/ 768297 w 772753"/>
              <a:gd name="connsiteY15" fmla="*/ 201095 h 1644894"/>
              <a:gd name="connsiteX16" fmla="*/ 772641 w 772753"/>
              <a:gd name="connsiteY16" fmla="*/ 249562 h 1644894"/>
              <a:gd name="connsiteX17" fmla="*/ 765056 w 772753"/>
              <a:gd name="connsiteY17" fmla="*/ 297629 h 1644894"/>
              <a:gd name="connsiteX18" fmla="*/ 755102 w 772753"/>
              <a:gd name="connsiteY18" fmla="*/ 321361 h 1644894"/>
              <a:gd name="connsiteX19" fmla="*/ 755102 w 772753"/>
              <a:gd name="connsiteY19" fmla="*/ 1644894 h 164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72753" h="1644894">
                <a:moveTo>
                  <a:pt x="101976" y="1644894"/>
                </a:moveTo>
                <a:lnTo>
                  <a:pt x="50188" y="1466639"/>
                </a:lnTo>
                <a:cubicBezTo>
                  <a:pt x="17353" y="1324397"/>
                  <a:pt x="0" y="1176234"/>
                  <a:pt x="0" y="1024017"/>
                </a:cubicBezTo>
                <a:cubicBezTo>
                  <a:pt x="0" y="719584"/>
                  <a:pt x="69410" y="431362"/>
                  <a:pt x="193268" y="174314"/>
                </a:cubicBezTo>
                <a:lnTo>
                  <a:pt x="205667" y="151809"/>
                </a:lnTo>
                <a:lnTo>
                  <a:pt x="211712" y="137397"/>
                </a:lnTo>
                <a:lnTo>
                  <a:pt x="219980" y="125832"/>
                </a:lnTo>
                <a:lnTo>
                  <a:pt x="229994" y="107655"/>
                </a:lnTo>
                <a:lnTo>
                  <a:pt x="232974" y="107655"/>
                </a:lnTo>
                <a:lnTo>
                  <a:pt x="240145" y="97624"/>
                </a:lnTo>
                <a:cubicBezTo>
                  <a:pt x="295039" y="35688"/>
                  <a:pt x="385786" y="-3197"/>
                  <a:pt x="487119" y="206"/>
                </a:cubicBezTo>
                <a:cubicBezTo>
                  <a:pt x="568184" y="2928"/>
                  <a:pt x="640675" y="32200"/>
                  <a:pt x="692345" y="77324"/>
                </a:cubicBezTo>
                <a:lnTo>
                  <a:pt x="721027" y="107655"/>
                </a:lnTo>
                <a:lnTo>
                  <a:pt x="755102" y="107655"/>
                </a:lnTo>
                <a:lnTo>
                  <a:pt x="755102" y="162571"/>
                </a:lnTo>
                <a:lnTo>
                  <a:pt x="768297" y="201095"/>
                </a:lnTo>
                <a:cubicBezTo>
                  <a:pt x="771684" y="216817"/>
                  <a:pt x="773196" y="233028"/>
                  <a:pt x="772641" y="249562"/>
                </a:cubicBezTo>
                <a:cubicBezTo>
                  <a:pt x="772086" y="266096"/>
                  <a:pt x="769490" y="282170"/>
                  <a:pt x="765056" y="297629"/>
                </a:cubicBezTo>
                <a:lnTo>
                  <a:pt x="755102" y="321361"/>
                </a:lnTo>
                <a:lnTo>
                  <a:pt x="755102" y="1644894"/>
                </a:lnTo>
                <a:close/>
              </a:path>
            </a:pathLst>
          </a:custGeom>
          <a:solidFill>
            <a:srgbClr val="F8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任意多边形 34"/>
          <p:cNvSpPr>
            <a:spLocks noChangeAspect="1"/>
          </p:cNvSpPr>
          <p:nvPr/>
        </p:nvSpPr>
        <p:spPr>
          <a:xfrm rot="10800000" flipH="1">
            <a:off x="2147882" y="4154337"/>
            <a:ext cx="755102" cy="1537239"/>
          </a:xfrm>
          <a:custGeom>
            <a:avLst/>
            <a:gdLst>
              <a:gd name="connsiteX0" fmla="*/ 967005 w 967005"/>
              <a:gd name="connsiteY0" fmla="*/ 1968634 h 1968634"/>
              <a:gd name="connsiteX1" fmla="*/ 130593 w 967005"/>
              <a:gd name="connsiteY1" fmla="*/ 1968634 h 1968634"/>
              <a:gd name="connsiteX2" fmla="*/ 64272 w 967005"/>
              <a:gd name="connsiteY2" fmla="*/ 1740355 h 1968634"/>
              <a:gd name="connsiteX3" fmla="*/ 0 w 967005"/>
              <a:gd name="connsiteY3" fmla="*/ 1173521 h 1968634"/>
              <a:gd name="connsiteX4" fmla="*/ 247504 w 967005"/>
              <a:gd name="connsiteY4" fmla="*/ 85366 h 1968634"/>
              <a:gd name="connsiteX5" fmla="*/ 294537 w 967005"/>
              <a:gd name="connsiteY5" fmla="*/ 0 h 1968634"/>
              <a:gd name="connsiteX6" fmla="*/ 967005 w 967005"/>
              <a:gd name="connsiteY6" fmla="*/ 0 h 196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7005" h="1968634">
                <a:moveTo>
                  <a:pt x="967005" y="1968634"/>
                </a:moveTo>
                <a:lnTo>
                  <a:pt x="130593" y="1968634"/>
                </a:lnTo>
                <a:lnTo>
                  <a:pt x="64272" y="1740355"/>
                </a:lnTo>
                <a:cubicBezTo>
                  <a:pt x="22223" y="1558196"/>
                  <a:pt x="0" y="1368454"/>
                  <a:pt x="0" y="1173521"/>
                </a:cubicBezTo>
                <a:cubicBezTo>
                  <a:pt x="0" y="783655"/>
                  <a:pt x="88888" y="414549"/>
                  <a:pt x="247504" y="85366"/>
                </a:cubicBezTo>
                <a:lnTo>
                  <a:pt x="294537" y="0"/>
                </a:lnTo>
                <a:lnTo>
                  <a:pt x="967005" y="0"/>
                </a:lnTo>
                <a:close/>
              </a:path>
            </a:pathLst>
          </a:custGeom>
          <a:solidFill>
            <a:srgbClr val="F8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816718" y="2480300"/>
            <a:ext cx="142805" cy="459016"/>
          </a:xfrm>
          <a:prstGeom prst="ellipse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891185" y="2537952"/>
            <a:ext cx="142805" cy="459016"/>
          </a:xfrm>
          <a:prstGeom prst="ellipse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711043" y="1421034"/>
            <a:ext cx="2407283" cy="3473216"/>
          </a:xfrm>
          <a:custGeom>
            <a:avLst/>
            <a:gdLst>
              <a:gd name="connsiteX0" fmla="*/ 1561011 w 3082834"/>
              <a:gd name="connsiteY0" fmla="*/ 0 h 4447902"/>
              <a:gd name="connsiteX1" fmla="*/ 2871379 w 3082834"/>
              <a:gd name="connsiteY1" fmla="*/ 1310368 h 4447902"/>
              <a:gd name="connsiteX2" fmla="*/ 2871379 w 3082834"/>
              <a:gd name="connsiteY2" fmla="*/ 1884371 h 4447902"/>
              <a:gd name="connsiteX3" fmla="*/ 2896794 w 3082834"/>
              <a:gd name="connsiteY3" fmla="*/ 1930637 h 4447902"/>
              <a:gd name="connsiteX4" fmla="*/ 3082834 w 3082834"/>
              <a:gd name="connsiteY4" fmla="*/ 2743199 h 4447902"/>
              <a:gd name="connsiteX5" fmla="*/ 1541417 w 3082834"/>
              <a:gd name="connsiteY5" fmla="*/ 4447902 h 4447902"/>
              <a:gd name="connsiteX6" fmla="*/ 0 w 3082834"/>
              <a:gd name="connsiteY6" fmla="*/ 2743199 h 4447902"/>
              <a:gd name="connsiteX7" fmla="*/ 186041 w 3082834"/>
              <a:gd name="connsiteY7" fmla="*/ 1930637 h 4447902"/>
              <a:gd name="connsiteX8" fmla="*/ 250643 w 3082834"/>
              <a:gd name="connsiteY8" fmla="*/ 1813033 h 4447902"/>
              <a:gd name="connsiteX9" fmla="*/ 250643 w 3082834"/>
              <a:gd name="connsiteY9" fmla="*/ 1310368 h 4447902"/>
              <a:gd name="connsiteX10" fmla="*/ 1561011 w 3082834"/>
              <a:gd name="connsiteY10" fmla="*/ 0 h 444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2834" h="4447902">
                <a:moveTo>
                  <a:pt x="1561011" y="0"/>
                </a:moveTo>
                <a:cubicBezTo>
                  <a:pt x="2284707" y="0"/>
                  <a:pt x="2871379" y="586672"/>
                  <a:pt x="2871379" y="1310368"/>
                </a:cubicBezTo>
                <a:lnTo>
                  <a:pt x="2871379" y="1884371"/>
                </a:lnTo>
                <a:lnTo>
                  <a:pt x="2896794" y="1930637"/>
                </a:lnTo>
                <a:cubicBezTo>
                  <a:pt x="3015440" y="2172182"/>
                  <a:pt x="3082834" y="2448986"/>
                  <a:pt x="3082834" y="2743199"/>
                </a:cubicBezTo>
                <a:cubicBezTo>
                  <a:pt x="3082834" y="3684680"/>
                  <a:pt x="2392718" y="4447902"/>
                  <a:pt x="1541417" y="4447902"/>
                </a:cubicBezTo>
                <a:cubicBezTo>
                  <a:pt x="690116" y="4447902"/>
                  <a:pt x="0" y="3684680"/>
                  <a:pt x="0" y="2743199"/>
                </a:cubicBezTo>
                <a:cubicBezTo>
                  <a:pt x="0" y="2448986"/>
                  <a:pt x="67394" y="2172182"/>
                  <a:pt x="186041" y="1930637"/>
                </a:cubicBezTo>
                <a:lnTo>
                  <a:pt x="250643" y="1813033"/>
                </a:lnTo>
                <a:lnTo>
                  <a:pt x="250643" y="1310368"/>
                </a:lnTo>
                <a:cubicBezTo>
                  <a:pt x="250643" y="586672"/>
                  <a:pt x="837315" y="0"/>
                  <a:pt x="1561011" y="0"/>
                </a:cubicBezTo>
                <a:close/>
              </a:path>
            </a:pathLst>
          </a:custGeom>
          <a:solidFill>
            <a:srgbClr val="F8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440701" y="1412388"/>
            <a:ext cx="927037" cy="165556"/>
          </a:xfrm>
          <a:prstGeom prst="ellipse">
            <a:avLst/>
          </a:prstGeom>
          <a:solidFill>
            <a:schemeClr val="bg1">
              <a:lumMod val="50000"/>
              <a:alpha val="23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2361215" y="725852"/>
            <a:ext cx="1105255" cy="815224"/>
            <a:chOff x="4648105" y="-238718"/>
            <a:chExt cx="1841863" cy="1358537"/>
          </a:xfrm>
        </p:grpSpPr>
        <p:sp>
          <p:nvSpPr>
            <p:cNvPr id="41" name="椭圆 40"/>
            <p:cNvSpPr/>
            <p:nvPr/>
          </p:nvSpPr>
          <p:spPr>
            <a:xfrm>
              <a:off x="4648105" y="-238718"/>
              <a:ext cx="1841863" cy="1358537"/>
            </a:xfrm>
            <a:prstGeom prst="ellipse">
              <a:avLst/>
            </a:prstGeom>
            <a:solidFill>
              <a:srgbClr val="F8F8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961558" y="611551"/>
              <a:ext cx="286778" cy="2614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911267" y="611551"/>
              <a:ext cx="286778" cy="2614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44" name="直接连接符 43"/>
            <p:cNvCxnSpPr>
              <a:stCxn id="42" idx="6"/>
              <a:endCxn id="43" idx="2"/>
            </p:cNvCxnSpPr>
            <p:nvPr/>
          </p:nvCxnSpPr>
          <p:spPr>
            <a:xfrm>
              <a:off x="5248334" y="742264"/>
              <a:ext cx="662933" cy="0"/>
            </a:xfrm>
            <a:prstGeom prst="line">
              <a:avLst/>
            </a:prstGeom>
            <a:ln>
              <a:solidFill>
                <a:schemeClr val="tx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任意多边形 126"/>
          <p:cNvSpPr>
            <a:spLocks noChangeAspect="1"/>
          </p:cNvSpPr>
          <p:nvPr/>
        </p:nvSpPr>
        <p:spPr>
          <a:xfrm rot="2564864" flipH="1">
            <a:off x="2435234" y="2421393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rot="4518566">
            <a:off x="2974663" y="2481256"/>
            <a:ext cx="937798" cy="2334019"/>
            <a:chOff x="3849904" y="2644840"/>
            <a:chExt cx="937798" cy="2334019"/>
          </a:xfrm>
          <a:effectLst>
            <a:outerShdw blurRad="495300" dist="38100" dir="16200000" rotWithShape="0">
              <a:prstClr val="black">
                <a:alpha val="4000"/>
              </a:prstClr>
            </a:outerShdw>
          </a:effectLst>
        </p:grpSpPr>
        <p:sp>
          <p:nvSpPr>
            <p:cNvPr id="23" name="椭圆 22"/>
            <p:cNvSpPr>
              <a:spLocks/>
            </p:cNvSpPr>
            <p:nvPr/>
          </p:nvSpPr>
          <p:spPr>
            <a:xfrm rot="1787082" flipH="1">
              <a:off x="4011562" y="4237584"/>
              <a:ext cx="168667" cy="3935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椭圆 26"/>
            <p:cNvSpPr>
              <a:spLocks/>
            </p:cNvSpPr>
            <p:nvPr/>
          </p:nvSpPr>
          <p:spPr>
            <a:xfrm rot="2002946" flipH="1">
              <a:off x="4144860" y="4247968"/>
              <a:ext cx="227876" cy="73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5127565" flipH="1">
              <a:off x="3298065" y="3196679"/>
              <a:ext cx="2041475" cy="937798"/>
            </a:xfrm>
            <a:prstGeom prst="ellipse">
              <a:avLst/>
            </a:prstGeom>
            <a:solidFill>
              <a:srgbClr val="F8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flipH="1">
            <a:off x="6686855" y="1577944"/>
            <a:ext cx="231208" cy="1579698"/>
          </a:xfrm>
          <a:prstGeom prst="line">
            <a:avLst/>
          </a:prstGeom>
          <a:ln w="317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255726" y="4410384"/>
            <a:ext cx="2586445" cy="232573"/>
          </a:xfrm>
          <a:prstGeom prst="line">
            <a:avLst/>
          </a:prstGeom>
          <a:ln w="317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43276" y="208188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5B9BD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我还没说谢谢呢</a:t>
            </a:r>
            <a:endParaRPr lang="zh-CN" altLang="en-US" sz="5400" dirty="0">
              <a:solidFill>
                <a:srgbClr val="5B9BD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0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212247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任意多边形 45"/>
          <p:cNvSpPr>
            <a:spLocks noChangeAspect="1"/>
          </p:cNvSpPr>
          <p:nvPr/>
        </p:nvSpPr>
        <p:spPr>
          <a:xfrm rot="2567651" flipH="1">
            <a:off x="9430226" y="4307674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任意多边形 42"/>
          <p:cNvSpPr>
            <a:spLocks noChangeAspect="1"/>
          </p:cNvSpPr>
          <p:nvPr/>
        </p:nvSpPr>
        <p:spPr>
          <a:xfrm rot="2567651" flipH="1">
            <a:off x="1602680" y="4282304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-35554"/>
            <a:ext cx="13356000" cy="3456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9162" y="102270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YOUNG FOR YOU</a:t>
            </a:r>
            <a:endParaRPr lang="zh-CN" altLang="en-US" sz="48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4676566" y="1028228"/>
            <a:ext cx="2876593" cy="432000"/>
            <a:chOff x="3081337" y="3558273"/>
            <a:chExt cx="6029325" cy="905470"/>
          </a:xfrm>
        </p:grpSpPr>
        <p:sp>
          <p:nvSpPr>
            <p:cNvPr id="11" name="任意多边形 10"/>
            <p:cNvSpPr/>
            <p:nvPr/>
          </p:nvSpPr>
          <p:spPr>
            <a:xfrm>
              <a:off x="3130912" y="3558273"/>
              <a:ext cx="5942840" cy="245379"/>
            </a:xfrm>
            <a:custGeom>
              <a:avLst/>
              <a:gdLst>
                <a:gd name="connsiteX0" fmla="*/ 4756382 w 5942840"/>
                <a:gd name="connsiteY0" fmla="*/ 14287 h 245379"/>
                <a:gd name="connsiteX1" fmla="*/ 5358243 w 5942840"/>
                <a:gd name="connsiteY1" fmla="*/ 14287 h 245379"/>
                <a:gd name="connsiteX2" fmla="*/ 5358243 w 5942840"/>
                <a:gd name="connsiteY2" fmla="*/ 102989 h 245379"/>
                <a:gd name="connsiteX3" fmla="*/ 5105236 w 5942840"/>
                <a:gd name="connsiteY3" fmla="*/ 102989 h 245379"/>
                <a:gd name="connsiteX4" fmla="*/ 5105236 w 5942840"/>
                <a:gd name="connsiteY4" fmla="*/ 245379 h 245379"/>
                <a:gd name="connsiteX5" fmla="*/ 5008200 w 5942840"/>
                <a:gd name="connsiteY5" fmla="*/ 245379 h 245379"/>
                <a:gd name="connsiteX6" fmla="*/ 5008200 w 5942840"/>
                <a:gd name="connsiteY6" fmla="*/ 102989 h 245379"/>
                <a:gd name="connsiteX7" fmla="*/ 4756382 w 5942840"/>
                <a:gd name="connsiteY7" fmla="*/ 102989 h 245379"/>
                <a:gd name="connsiteX8" fmla="*/ 4516472 w 5942840"/>
                <a:gd name="connsiteY8" fmla="*/ 14287 h 245379"/>
                <a:gd name="connsiteX9" fmla="*/ 4614103 w 5942840"/>
                <a:gd name="connsiteY9" fmla="*/ 14287 h 245379"/>
                <a:gd name="connsiteX10" fmla="*/ 4614103 w 5942840"/>
                <a:gd name="connsiteY10" fmla="*/ 245379 h 245379"/>
                <a:gd name="connsiteX11" fmla="*/ 4516472 w 5942840"/>
                <a:gd name="connsiteY11" fmla="*/ 245379 h 245379"/>
                <a:gd name="connsiteX12" fmla="*/ 3913420 w 5942840"/>
                <a:gd name="connsiteY12" fmla="*/ 14287 h 245379"/>
                <a:gd name="connsiteX13" fmla="*/ 4040817 w 5942840"/>
                <a:gd name="connsiteY13" fmla="*/ 14287 h 245379"/>
                <a:gd name="connsiteX14" fmla="*/ 4188109 w 5942840"/>
                <a:gd name="connsiteY14" fmla="*/ 245379 h 245379"/>
                <a:gd name="connsiteX15" fmla="*/ 4076151 w 5942840"/>
                <a:gd name="connsiteY15" fmla="*/ 245379 h 245379"/>
                <a:gd name="connsiteX16" fmla="*/ 4036055 w 5942840"/>
                <a:gd name="connsiteY16" fmla="*/ 183356 h 245379"/>
                <a:gd name="connsiteX17" fmla="*/ 4008670 w 5942840"/>
                <a:gd name="connsiteY17" fmla="*/ 128587 h 245379"/>
                <a:gd name="connsiteX18" fmla="*/ 4005694 w 5942840"/>
                <a:gd name="connsiteY18" fmla="*/ 128587 h 245379"/>
                <a:gd name="connsiteX19" fmla="*/ 4008819 w 5942840"/>
                <a:gd name="connsiteY19" fmla="*/ 175468 h 245379"/>
                <a:gd name="connsiteX20" fmla="*/ 4009820 w 5942840"/>
                <a:gd name="connsiteY20" fmla="*/ 245379 h 245379"/>
                <a:gd name="connsiteX21" fmla="*/ 3913420 w 5942840"/>
                <a:gd name="connsiteY21" fmla="*/ 245379 h 245379"/>
                <a:gd name="connsiteX22" fmla="*/ 3284770 w 5942840"/>
                <a:gd name="connsiteY22" fmla="*/ 14287 h 245379"/>
                <a:gd name="connsiteX23" fmla="*/ 3725301 w 5942840"/>
                <a:gd name="connsiteY23" fmla="*/ 14287 h 245379"/>
                <a:gd name="connsiteX24" fmla="*/ 3725301 w 5942840"/>
                <a:gd name="connsiteY24" fmla="*/ 102989 h 245379"/>
                <a:gd name="connsiteX25" fmla="*/ 3380615 w 5942840"/>
                <a:gd name="connsiteY25" fmla="*/ 102989 h 245379"/>
                <a:gd name="connsiteX26" fmla="*/ 3380615 w 5942840"/>
                <a:gd name="connsiteY26" fmla="*/ 245379 h 245379"/>
                <a:gd name="connsiteX27" fmla="*/ 3284770 w 5942840"/>
                <a:gd name="connsiteY27" fmla="*/ 245379 h 245379"/>
                <a:gd name="connsiteX28" fmla="*/ 2546583 w 5942840"/>
                <a:gd name="connsiteY28" fmla="*/ 14287 h 245379"/>
                <a:gd name="connsiteX29" fmla="*/ 3148444 w 5942840"/>
                <a:gd name="connsiteY29" fmla="*/ 14287 h 245379"/>
                <a:gd name="connsiteX30" fmla="*/ 3148444 w 5942840"/>
                <a:gd name="connsiteY30" fmla="*/ 102989 h 245379"/>
                <a:gd name="connsiteX31" fmla="*/ 2895436 w 5942840"/>
                <a:gd name="connsiteY31" fmla="*/ 102989 h 245379"/>
                <a:gd name="connsiteX32" fmla="*/ 2895436 w 5942840"/>
                <a:gd name="connsiteY32" fmla="*/ 245379 h 245379"/>
                <a:gd name="connsiteX33" fmla="*/ 2798400 w 5942840"/>
                <a:gd name="connsiteY33" fmla="*/ 245379 h 245379"/>
                <a:gd name="connsiteX34" fmla="*/ 2798400 w 5942840"/>
                <a:gd name="connsiteY34" fmla="*/ 102989 h 245379"/>
                <a:gd name="connsiteX35" fmla="*/ 2546583 w 5942840"/>
                <a:gd name="connsiteY35" fmla="*/ 102989 h 245379"/>
                <a:gd name="connsiteX36" fmla="*/ 2306672 w 5942840"/>
                <a:gd name="connsiteY36" fmla="*/ 14287 h 245379"/>
                <a:gd name="connsiteX37" fmla="*/ 2404303 w 5942840"/>
                <a:gd name="connsiteY37" fmla="*/ 14287 h 245379"/>
                <a:gd name="connsiteX38" fmla="*/ 2404303 w 5942840"/>
                <a:gd name="connsiteY38" fmla="*/ 245379 h 245379"/>
                <a:gd name="connsiteX39" fmla="*/ 2306672 w 5942840"/>
                <a:gd name="connsiteY39" fmla="*/ 245379 h 245379"/>
                <a:gd name="connsiteX40" fmla="*/ 1703620 w 5942840"/>
                <a:gd name="connsiteY40" fmla="*/ 14287 h 245379"/>
                <a:gd name="connsiteX41" fmla="*/ 1831017 w 5942840"/>
                <a:gd name="connsiteY41" fmla="*/ 14287 h 245379"/>
                <a:gd name="connsiteX42" fmla="*/ 1978309 w 5942840"/>
                <a:gd name="connsiteY42" fmla="*/ 245379 h 245379"/>
                <a:gd name="connsiteX43" fmla="*/ 1866351 w 5942840"/>
                <a:gd name="connsiteY43" fmla="*/ 245379 h 245379"/>
                <a:gd name="connsiteX44" fmla="*/ 1826255 w 5942840"/>
                <a:gd name="connsiteY44" fmla="*/ 183356 h 245379"/>
                <a:gd name="connsiteX45" fmla="*/ 1798870 w 5942840"/>
                <a:gd name="connsiteY45" fmla="*/ 128587 h 245379"/>
                <a:gd name="connsiteX46" fmla="*/ 1795894 w 5942840"/>
                <a:gd name="connsiteY46" fmla="*/ 128587 h 245379"/>
                <a:gd name="connsiteX47" fmla="*/ 1799020 w 5942840"/>
                <a:gd name="connsiteY47" fmla="*/ 175468 h 245379"/>
                <a:gd name="connsiteX48" fmla="*/ 1800020 w 5942840"/>
                <a:gd name="connsiteY48" fmla="*/ 245379 h 245379"/>
                <a:gd name="connsiteX49" fmla="*/ 1703620 w 5942840"/>
                <a:gd name="connsiteY49" fmla="*/ 245379 h 245379"/>
                <a:gd name="connsiteX50" fmla="*/ 5757102 w 5942840"/>
                <a:gd name="connsiteY50" fmla="*/ 0 h 245379"/>
                <a:gd name="connsiteX51" fmla="*/ 5942840 w 5942840"/>
                <a:gd name="connsiteY51" fmla="*/ 30956 h 245379"/>
                <a:gd name="connsiteX52" fmla="*/ 5942840 w 5942840"/>
                <a:gd name="connsiteY52" fmla="*/ 142279 h 245379"/>
                <a:gd name="connsiteX53" fmla="*/ 5744601 w 5942840"/>
                <a:gd name="connsiteY53" fmla="*/ 89297 h 245379"/>
                <a:gd name="connsiteX54" fmla="*/ 5608572 w 5942840"/>
                <a:gd name="connsiteY54" fmla="*/ 125015 h 245379"/>
                <a:gd name="connsiteX55" fmla="*/ 5555887 w 5942840"/>
                <a:gd name="connsiteY55" fmla="*/ 223837 h 245379"/>
                <a:gd name="connsiteX56" fmla="*/ 5559750 w 5942840"/>
                <a:gd name="connsiteY56" fmla="*/ 245379 h 245379"/>
                <a:gd name="connsiteX57" fmla="*/ 5456834 w 5942840"/>
                <a:gd name="connsiteY57" fmla="*/ 245379 h 245379"/>
                <a:gd name="connsiteX58" fmla="*/ 5454684 w 5942840"/>
                <a:gd name="connsiteY58" fmla="*/ 232172 h 245379"/>
                <a:gd name="connsiteX59" fmla="*/ 5541897 w 5942840"/>
                <a:gd name="connsiteY59" fmla="*/ 62508 h 245379"/>
                <a:gd name="connsiteX60" fmla="*/ 5757102 w 5942840"/>
                <a:gd name="connsiteY60" fmla="*/ 0 h 245379"/>
                <a:gd name="connsiteX61" fmla="*/ 1126763 w 5942840"/>
                <a:gd name="connsiteY61" fmla="*/ 0 h 245379"/>
                <a:gd name="connsiteX62" fmla="*/ 1418465 w 5942840"/>
                <a:gd name="connsiteY62" fmla="*/ 122932 h 245379"/>
                <a:gd name="connsiteX63" fmla="*/ 1466909 w 5942840"/>
                <a:gd name="connsiteY63" fmla="*/ 188918 h 245379"/>
                <a:gd name="connsiteX64" fmla="*/ 1492949 w 5942840"/>
                <a:gd name="connsiteY64" fmla="*/ 245379 h 245379"/>
                <a:gd name="connsiteX65" fmla="*/ 1385692 w 5942840"/>
                <a:gd name="connsiteY65" fmla="*/ 245379 h 245379"/>
                <a:gd name="connsiteX66" fmla="*/ 1383212 w 5942840"/>
                <a:gd name="connsiteY66" fmla="*/ 239204 h 245379"/>
                <a:gd name="connsiteX67" fmla="*/ 1347921 w 5942840"/>
                <a:gd name="connsiteY67" fmla="*/ 185737 h 245379"/>
                <a:gd name="connsiteX68" fmla="*/ 1119619 w 5942840"/>
                <a:gd name="connsiteY68" fmla="*/ 88106 h 245379"/>
                <a:gd name="connsiteX69" fmla="*/ 890126 w 5942840"/>
                <a:gd name="connsiteY69" fmla="*/ 191393 h 245379"/>
                <a:gd name="connsiteX70" fmla="*/ 860446 w 5942840"/>
                <a:gd name="connsiteY70" fmla="*/ 245379 h 245379"/>
                <a:gd name="connsiteX71" fmla="*/ 744003 w 5942840"/>
                <a:gd name="connsiteY71" fmla="*/ 245379 h 245379"/>
                <a:gd name="connsiteX72" fmla="*/ 766859 w 5942840"/>
                <a:gd name="connsiteY72" fmla="*/ 194592 h 245379"/>
                <a:gd name="connsiteX73" fmla="*/ 816605 w 5942840"/>
                <a:gd name="connsiteY73" fmla="*/ 126206 h 245379"/>
                <a:gd name="connsiteX74" fmla="*/ 1126763 w 5942840"/>
                <a:gd name="connsiteY74" fmla="*/ 0 h 245379"/>
                <a:gd name="connsiteX75" fmla="*/ 395719 w 5942840"/>
                <a:gd name="connsiteY75" fmla="*/ 0 h 245379"/>
                <a:gd name="connsiteX76" fmla="*/ 601697 w 5942840"/>
                <a:gd name="connsiteY76" fmla="*/ 36314 h 245379"/>
                <a:gd name="connsiteX77" fmla="*/ 601697 w 5942840"/>
                <a:gd name="connsiteY77" fmla="*/ 139898 h 245379"/>
                <a:gd name="connsiteX78" fmla="*/ 393933 w 5942840"/>
                <a:gd name="connsiteY78" fmla="*/ 88106 h 245379"/>
                <a:gd name="connsiteX79" fmla="*/ 144497 w 5942840"/>
                <a:gd name="connsiteY79" fmla="*/ 193476 h 245379"/>
                <a:gd name="connsiteX80" fmla="*/ 114434 w 5942840"/>
                <a:gd name="connsiteY80" fmla="*/ 245379 h 245379"/>
                <a:gd name="connsiteX81" fmla="*/ 0 w 5942840"/>
                <a:gd name="connsiteY81" fmla="*/ 245379 h 245379"/>
                <a:gd name="connsiteX82" fmla="*/ 20412 w 5942840"/>
                <a:gd name="connsiteY82" fmla="*/ 203559 h 245379"/>
                <a:gd name="connsiteX83" fmla="*/ 74845 w 5942840"/>
                <a:gd name="connsiteY83" fmla="*/ 132754 h 245379"/>
                <a:gd name="connsiteX84" fmla="*/ 395719 w 5942840"/>
                <a:gd name="connsiteY84" fmla="*/ 0 h 24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942840" h="245379">
                  <a:moveTo>
                    <a:pt x="4756382" y="14287"/>
                  </a:moveTo>
                  <a:lnTo>
                    <a:pt x="5358243" y="14287"/>
                  </a:lnTo>
                  <a:lnTo>
                    <a:pt x="5358243" y="102989"/>
                  </a:lnTo>
                  <a:lnTo>
                    <a:pt x="5105236" y="102989"/>
                  </a:lnTo>
                  <a:lnTo>
                    <a:pt x="5105236" y="245379"/>
                  </a:lnTo>
                  <a:lnTo>
                    <a:pt x="5008200" y="245379"/>
                  </a:lnTo>
                  <a:lnTo>
                    <a:pt x="5008200" y="102989"/>
                  </a:lnTo>
                  <a:lnTo>
                    <a:pt x="4756382" y="102989"/>
                  </a:lnTo>
                  <a:close/>
                  <a:moveTo>
                    <a:pt x="4516472" y="14287"/>
                  </a:moveTo>
                  <a:lnTo>
                    <a:pt x="4614103" y="14287"/>
                  </a:lnTo>
                  <a:lnTo>
                    <a:pt x="4614103" y="245379"/>
                  </a:lnTo>
                  <a:lnTo>
                    <a:pt x="4516472" y="245379"/>
                  </a:lnTo>
                  <a:close/>
                  <a:moveTo>
                    <a:pt x="3913420" y="14287"/>
                  </a:moveTo>
                  <a:lnTo>
                    <a:pt x="4040817" y="14287"/>
                  </a:lnTo>
                  <a:lnTo>
                    <a:pt x="4188109" y="245379"/>
                  </a:lnTo>
                  <a:lnTo>
                    <a:pt x="4076151" y="245379"/>
                  </a:lnTo>
                  <a:lnTo>
                    <a:pt x="4036055" y="183356"/>
                  </a:lnTo>
                  <a:cubicBezTo>
                    <a:pt x="4026530" y="168672"/>
                    <a:pt x="4017401" y="150415"/>
                    <a:pt x="4008670" y="128587"/>
                  </a:cubicBezTo>
                  <a:lnTo>
                    <a:pt x="4005694" y="128587"/>
                  </a:lnTo>
                  <a:cubicBezTo>
                    <a:pt x="4007083" y="139898"/>
                    <a:pt x="4008125" y="155525"/>
                    <a:pt x="4008819" y="175468"/>
                  </a:cubicBezTo>
                  <a:lnTo>
                    <a:pt x="4009820" y="245379"/>
                  </a:lnTo>
                  <a:lnTo>
                    <a:pt x="3913420" y="245379"/>
                  </a:lnTo>
                  <a:close/>
                  <a:moveTo>
                    <a:pt x="3284770" y="14287"/>
                  </a:moveTo>
                  <a:lnTo>
                    <a:pt x="3725301" y="14287"/>
                  </a:lnTo>
                  <a:lnTo>
                    <a:pt x="3725301" y="102989"/>
                  </a:lnTo>
                  <a:lnTo>
                    <a:pt x="3380615" y="102989"/>
                  </a:lnTo>
                  <a:lnTo>
                    <a:pt x="3380615" y="245379"/>
                  </a:lnTo>
                  <a:lnTo>
                    <a:pt x="3284770" y="245379"/>
                  </a:lnTo>
                  <a:close/>
                  <a:moveTo>
                    <a:pt x="2546583" y="14287"/>
                  </a:moveTo>
                  <a:lnTo>
                    <a:pt x="3148444" y="14287"/>
                  </a:lnTo>
                  <a:lnTo>
                    <a:pt x="3148444" y="102989"/>
                  </a:lnTo>
                  <a:lnTo>
                    <a:pt x="2895436" y="102989"/>
                  </a:lnTo>
                  <a:lnTo>
                    <a:pt x="2895436" y="245379"/>
                  </a:lnTo>
                  <a:lnTo>
                    <a:pt x="2798400" y="245379"/>
                  </a:lnTo>
                  <a:lnTo>
                    <a:pt x="2798400" y="102989"/>
                  </a:lnTo>
                  <a:lnTo>
                    <a:pt x="2546583" y="102989"/>
                  </a:lnTo>
                  <a:close/>
                  <a:moveTo>
                    <a:pt x="2306672" y="14287"/>
                  </a:moveTo>
                  <a:lnTo>
                    <a:pt x="2404303" y="14287"/>
                  </a:lnTo>
                  <a:lnTo>
                    <a:pt x="2404303" y="245379"/>
                  </a:lnTo>
                  <a:lnTo>
                    <a:pt x="2306672" y="245379"/>
                  </a:lnTo>
                  <a:close/>
                  <a:moveTo>
                    <a:pt x="1703620" y="14287"/>
                  </a:moveTo>
                  <a:lnTo>
                    <a:pt x="1831017" y="14287"/>
                  </a:lnTo>
                  <a:lnTo>
                    <a:pt x="1978309" y="245379"/>
                  </a:lnTo>
                  <a:lnTo>
                    <a:pt x="1866351" y="245379"/>
                  </a:lnTo>
                  <a:lnTo>
                    <a:pt x="1826255" y="183356"/>
                  </a:lnTo>
                  <a:cubicBezTo>
                    <a:pt x="1816730" y="168672"/>
                    <a:pt x="1807602" y="150415"/>
                    <a:pt x="1798870" y="128587"/>
                  </a:cubicBezTo>
                  <a:lnTo>
                    <a:pt x="1795894" y="128587"/>
                  </a:lnTo>
                  <a:cubicBezTo>
                    <a:pt x="1797283" y="139898"/>
                    <a:pt x="1798325" y="155525"/>
                    <a:pt x="1799020" y="175468"/>
                  </a:cubicBezTo>
                  <a:lnTo>
                    <a:pt x="1800020" y="245379"/>
                  </a:lnTo>
                  <a:lnTo>
                    <a:pt x="1703620" y="245379"/>
                  </a:lnTo>
                  <a:close/>
                  <a:moveTo>
                    <a:pt x="5757102" y="0"/>
                  </a:moveTo>
                  <a:cubicBezTo>
                    <a:pt x="5843621" y="0"/>
                    <a:pt x="5905534" y="10319"/>
                    <a:pt x="5942840" y="30956"/>
                  </a:cubicBezTo>
                  <a:lnTo>
                    <a:pt x="5942840" y="142279"/>
                  </a:lnTo>
                  <a:cubicBezTo>
                    <a:pt x="5892040" y="106958"/>
                    <a:pt x="5825960" y="89297"/>
                    <a:pt x="5744601" y="89297"/>
                  </a:cubicBezTo>
                  <a:cubicBezTo>
                    <a:pt x="5689038" y="89297"/>
                    <a:pt x="5643696" y="101203"/>
                    <a:pt x="5608572" y="125015"/>
                  </a:cubicBezTo>
                  <a:cubicBezTo>
                    <a:pt x="5573448" y="148828"/>
                    <a:pt x="5555887" y="181768"/>
                    <a:pt x="5555887" y="223837"/>
                  </a:cubicBezTo>
                  <a:lnTo>
                    <a:pt x="5559750" y="245379"/>
                  </a:lnTo>
                  <a:lnTo>
                    <a:pt x="5456834" y="245379"/>
                  </a:lnTo>
                  <a:lnTo>
                    <a:pt x="5454684" y="232172"/>
                  </a:lnTo>
                  <a:cubicBezTo>
                    <a:pt x="5454684" y="160734"/>
                    <a:pt x="5483754" y="104179"/>
                    <a:pt x="5541897" y="62508"/>
                  </a:cubicBezTo>
                  <a:cubicBezTo>
                    <a:pt x="5600040" y="20836"/>
                    <a:pt x="5671774" y="0"/>
                    <a:pt x="5757102" y="0"/>
                  </a:cubicBezTo>
                  <a:close/>
                  <a:moveTo>
                    <a:pt x="1126763" y="0"/>
                  </a:moveTo>
                  <a:cubicBezTo>
                    <a:pt x="1247412" y="0"/>
                    <a:pt x="1344647" y="40977"/>
                    <a:pt x="1418465" y="122932"/>
                  </a:cubicBezTo>
                  <a:cubicBezTo>
                    <a:pt x="1436920" y="143421"/>
                    <a:pt x="1453068" y="165416"/>
                    <a:pt x="1466909" y="188918"/>
                  </a:cubicBezTo>
                  <a:lnTo>
                    <a:pt x="1492949" y="245379"/>
                  </a:lnTo>
                  <a:lnTo>
                    <a:pt x="1385692" y="245379"/>
                  </a:lnTo>
                  <a:lnTo>
                    <a:pt x="1383212" y="239204"/>
                  </a:lnTo>
                  <a:cubicBezTo>
                    <a:pt x="1373129" y="219831"/>
                    <a:pt x="1361366" y="202009"/>
                    <a:pt x="1347921" y="185737"/>
                  </a:cubicBezTo>
                  <a:cubicBezTo>
                    <a:pt x="1294144" y="120650"/>
                    <a:pt x="1218044" y="88106"/>
                    <a:pt x="1119619" y="88106"/>
                  </a:cubicBezTo>
                  <a:cubicBezTo>
                    <a:pt x="1023972" y="88106"/>
                    <a:pt x="947474" y="122535"/>
                    <a:pt x="890126" y="191393"/>
                  </a:cubicBezTo>
                  <a:lnTo>
                    <a:pt x="860446" y="245379"/>
                  </a:lnTo>
                  <a:lnTo>
                    <a:pt x="744003" y="245379"/>
                  </a:lnTo>
                  <a:lnTo>
                    <a:pt x="766859" y="194592"/>
                  </a:lnTo>
                  <a:cubicBezTo>
                    <a:pt x="781072" y="170036"/>
                    <a:pt x="797654" y="147240"/>
                    <a:pt x="816605" y="126206"/>
                  </a:cubicBezTo>
                  <a:cubicBezTo>
                    <a:pt x="892408" y="42068"/>
                    <a:pt x="995794" y="0"/>
                    <a:pt x="1126763" y="0"/>
                  </a:cubicBezTo>
                  <a:close/>
                  <a:moveTo>
                    <a:pt x="395719" y="0"/>
                  </a:moveTo>
                  <a:cubicBezTo>
                    <a:pt x="478665" y="0"/>
                    <a:pt x="547325" y="12104"/>
                    <a:pt x="601697" y="36314"/>
                  </a:cubicBezTo>
                  <a:lnTo>
                    <a:pt x="601697" y="139898"/>
                  </a:lnTo>
                  <a:cubicBezTo>
                    <a:pt x="539388" y="105370"/>
                    <a:pt x="470133" y="88106"/>
                    <a:pt x="393933" y="88106"/>
                  </a:cubicBezTo>
                  <a:cubicBezTo>
                    <a:pt x="289555" y="88106"/>
                    <a:pt x="206409" y="123229"/>
                    <a:pt x="144497" y="193476"/>
                  </a:cubicBezTo>
                  <a:lnTo>
                    <a:pt x="114434" y="245379"/>
                  </a:lnTo>
                  <a:lnTo>
                    <a:pt x="0" y="245379"/>
                  </a:lnTo>
                  <a:lnTo>
                    <a:pt x="20412" y="203559"/>
                  </a:lnTo>
                  <a:cubicBezTo>
                    <a:pt x="35964" y="178482"/>
                    <a:pt x="54109" y="154880"/>
                    <a:pt x="74845" y="132754"/>
                  </a:cubicBezTo>
                  <a:cubicBezTo>
                    <a:pt x="157792" y="44251"/>
                    <a:pt x="264750" y="0"/>
                    <a:pt x="395719" y="0"/>
                  </a:cubicBezTo>
                  <a:close/>
                </a:path>
              </a:pathLst>
            </a:custGeom>
            <a:solidFill>
              <a:srgbClr val="189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082645" y="3789363"/>
              <a:ext cx="5869166" cy="221644"/>
            </a:xfrm>
            <a:custGeom>
              <a:avLst/>
              <a:gdLst>
                <a:gd name="connsiteX0" fmla="*/ 5503197 w 5869166"/>
                <a:gd name="connsiteY0" fmla="*/ 0 h 221644"/>
                <a:gd name="connsiteX1" fmla="*/ 5605455 w 5869166"/>
                <a:gd name="connsiteY1" fmla="*/ 0 h 221644"/>
                <a:gd name="connsiteX2" fmla="*/ 5613456 w 5869166"/>
                <a:gd name="connsiteY2" fmla="*/ 44613 h 221644"/>
                <a:gd name="connsiteX3" fmla="*/ 5641361 w 5869166"/>
                <a:gd name="connsiteY3" fmla="*/ 85913 h 221644"/>
                <a:gd name="connsiteX4" fmla="*/ 5795845 w 5869166"/>
                <a:gd name="connsiteY4" fmla="*/ 179079 h 221644"/>
                <a:gd name="connsiteX5" fmla="*/ 5869166 w 5869166"/>
                <a:gd name="connsiteY5" fmla="*/ 221644 h 221644"/>
                <a:gd name="connsiteX6" fmla="*/ 5670919 w 5869166"/>
                <a:gd name="connsiteY6" fmla="*/ 221644 h 221644"/>
                <a:gd name="connsiteX7" fmla="*/ 5617474 w 5869166"/>
                <a:gd name="connsiteY7" fmla="*/ 190465 h 221644"/>
                <a:gd name="connsiteX8" fmla="*/ 5550873 w 5869166"/>
                <a:gd name="connsiteY8" fmla="*/ 134728 h 221644"/>
                <a:gd name="connsiteX9" fmla="*/ 5502951 w 5869166"/>
                <a:gd name="connsiteY9" fmla="*/ 1081 h 221644"/>
                <a:gd name="connsiteX10" fmla="*/ 5056467 w 5869166"/>
                <a:gd name="connsiteY10" fmla="*/ 0 h 221644"/>
                <a:gd name="connsiteX11" fmla="*/ 5153503 w 5869166"/>
                <a:gd name="connsiteY11" fmla="*/ 0 h 221644"/>
                <a:gd name="connsiteX12" fmla="*/ 5153503 w 5869166"/>
                <a:gd name="connsiteY12" fmla="*/ 221644 h 221644"/>
                <a:gd name="connsiteX13" fmla="*/ 5056467 w 5869166"/>
                <a:gd name="connsiteY13" fmla="*/ 221644 h 221644"/>
                <a:gd name="connsiteX14" fmla="*/ 4564739 w 5869166"/>
                <a:gd name="connsiteY14" fmla="*/ 0 h 221644"/>
                <a:gd name="connsiteX15" fmla="*/ 4662370 w 5869166"/>
                <a:gd name="connsiteY15" fmla="*/ 0 h 221644"/>
                <a:gd name="connsiteX16" fmla="*/ 4662370 w 5869166"/>
                <a:gd name="connsiteY16" fmla="*/ 221644 h 221644"/>
                <a:gd name="connsiteX17" fmla="*/ 4564739 w 5869166"/>
                <a:gd name="connsiteY17" fmla="*/ 221644 h 221644"/>
                <a:gd name="connsiteX18" fmla="*/ 4115181 w 5869166"/>
                <a:gd name="connsiteY18" fmla="*/ 0 h 221644"/>
                <a:gd name="connsiteX19" fmla="*/ 4227269 w 5869166"/>
                <a:gd name="connsiteY19" fmla="*/ 0 h 221644"/>
                <a:gd name="connsiteX20" fmla="*/ 4368539 w 5869166"/>
                <a:gd name="connsiteY20" fmla="*/ 221644 h 221644"/>
                <a:gd name="connsiteX21" fmla="*/ 4258466 w 5869166"/>
                <a:gd name="connsiteY21" fmla="*/ 221644 h 221644"/>
                <a:gd name="connsiteX22" fmla="*/ 3961687 w 5869166"/>
                <a:gd name="connsiteY22" fmla="*/ 0 h 221644"/>
                <a:gd name="connsiteX23" fmla="*/ 4057883 w 5869166"/>
                <a:gd name="connsiteY23" fmla="*/ 0 h 221644"/>
                <a:gd name="connsiteX24" fmla="*/ 4058128 w 5869166"/>
                <a:gd name="connsiteY24" fmla="*/ 17154 h 221644"/>
                <a:gd name="connsiteX25" fmla="*/ 4058128 w 5869166"/>
                <a:gd name="connsiteY25" fmla="*/ 221644 h 221644"/>
                <a:gd name="connsiteX26" fmla="*/ 3961687 w 5869166"/>
                <a:gd name="connsiteY26" fmla="*/ 221644 h 221644"/>
                <a:gd name="connsiteX27" fmla="*/ 3333037 w 5869166"/>
                <a:gd name="connsiteY27" fmla="*/ 0 h 221644"/>
                <a:gd name="connsiteX28" fmla="*/ 3428882 w 5869166"/>
                <a:gd name="connsiteY28" fmla="*/ 0 h 221644"/>
                <a:gd name="connsiteX29" fmla="*/ 3428882 w 5869166"/>
                <a:gd name="connsiteY29" fmla="*/ 169554 h 221644"/>
                <a:gd name="connsiteX30" fmla="*/ 3747375 w 5869166"/>
                <a:gd name="connsiteY30" fmla="*/ 169554 h 221644"/>
                <a:gd name="connsiteX31" fmla="*/ 3747375 w 5869166"/>
                <a:gd name="connsiteY31" fmla="*/ 221644 h 221644"/>
                <a:gd name="connsiteX32" fmla="*/ 3333037 w 5869166"/>
                <a:gd name="connsiteY32" fmla="*/ 221644 h 221644"/>
                <a:gd name="connsiteX33" fmla="*/ 2846667 w 5869166"/>
                <a:gd name="connsiteY33" fmla="*/ 0 h 221644"/>
                <a:gd name="connsiteX34" fmla="*/ 2943703 w 5869166"/>
                <a:gd name="connsiteY34" fmla="*/ 0 h 221644"/>
                <a:gd name="connsiteX35" fmla="*/ 2943703 w 5869166"/>
                <a:gd name="connsiteY35" fmla="*/ 221644 h 221644"/>
                <a:gd name="connsiteX36" fmla="*/ 2846667 w 5869166"/>
                <a:gd name="connsiteY36" fmla="*/ 221644 h 221644"/>
                <a:gd name="connsiteX37" fmla="*/ 2354939 w 5869166"/>
                <a:gd name="connsiteY37" fmla="*/ 0 h 221644"/>
                <a:gd name="connsiteX38" fmla="*/ 2452570 w 5869166"/>
                <a:gd name="connsiteY38" fmla="*/ 0 h 221644"/>
                <a:gd name="connsiteX39" fmla="*/ 2452570 w 5869166"/>
                <a:gd name="connsiteY39" fmla="*/ 221644 h 221644"/>
                <a:gd name="connsiteX40" fmla="*/ 2354939 w 5869166"/>
                <a:gd name="connsiteY40" fmla="*/ 221644 h 221644"/>
                <a:gd name="connsiteX41" fmla="*/ 1905381 w 5869166"/>
                <a:gd name="connsiteY41" fmla="*/ 0 h 221644"/>
                <a:gd name="connsiteX42" fmla="*/ 2017469 w 5869166"/>
                <a:gd name="connsiteY42" fmla="*/ 0 h 221644"/>
                <a:gd name="connsiteX43" fmla="*/ 2158739 w 5869166"/>
                <a:gd name="connsiteY43" fmla="*/ 221644 h 221644"/>
                <a:gd name="connsiteX44" fmla="*/ 2048666 w 5869166"/>
                <a:gd name="connsiteY44" fmla="*/ 221644 h 221644"/>
                <a:gd name="connsiteX45" fmla="*/ 1751887 w 5869166"/>
                <a:gd name="connsiteY45" fmla="*/ 0 h 221644"/>
                <a:gd name="connsiteX46" fmla="*/ 1848083 w 5869166"/>
                <a:gd name="connsiteY46" fmla="*/ 0 h 221644"/>
                <a:gd name="connsiteX47" fmla="*/ 1848328 w 5869166"/>
                <a:gd name="connsiteY47" fmla="*/ 17154 h 221644"/>
                <a:gd name="connsiteX48" fmla="*/ 1848328 w 5869166"/>
                <a:gd name="connsiteY48" fmla="*/ 221644 h 221644"/>
                <a:gd name="connsiteX49" fmla="*/ 1751887 w 5869166"/>
                <a:gd name="connsiteY49" fmla="*/ 221644 h 221644"/>
                <a:gd name="connsiteX50" fmla="*/ 1426125 w 5869166"/>
                <a:gd name="connsiteY50" fmla="*/ 0 h 221644"/>
                <a:gd name="connsiteX51" fmla="*/ 1534626 w 5869166"/>
                <a:gd name="connsiteY51" fmla="*/ 0 h 221644"/>
                <a:gd name="connsiteX52" fmla="*/ 1549779 w 5869166"/>
                <a:gd name="connsiteY52" fmla="*/ 32855 h 221644"/>
                <a:gd name="connsiteX53" fmla="*/ 1577461 w 5869166"/>
                <a:gd name="connsiteY53" fmla="*/ 210035 h 221644"/>
                <a:gd name="connsiteX54" fmla="*/ 1576648 w 5869166"/>
                <a:gd name="connsiteY54" fmla="*/ 221644 h 221644"/>
                <a:gd name="connsiteX55" fmla="*/ 1476597 w 5869166"/>
                <a:gd name="connsiteY55" fmla="*/ 221644 h 221644"/>
                <a:gd name="connsiteX56" fmla="*/ 1465510 w 5869166"/>
                <a:gd name="connsiteY56" fmla="*/ 105754 h 221644"/>
                <a:gd name="connsiteX57" fmla="*/ 1431479 w 5869166"/>
                <a:gd name="connsiteY57" fmla="*/ 8113 h 221644"/>
                <a:gd name="connsiteX58" fmla="*/ 798700 w 5869166"/>
                <a:gd name="connsiteY58" fmla="*/ 0 h 221644"/>
                <a:gd name="connsiteX59" fmla="*/ 916568 w 5869166"/>
                <a:gd name="connsiteY59" fmla="*/ 0 h 221644"/>
                <a:gd name="connsiteX60" fmla="*/ 873876 w 5869166"/>
                <a:gd name="connsiteY60" fmla="*/ 77653 h 221644"/>
                <a:gd name="connsiteX61" fmla="*/ 852590 w 5869166"/>
                <a:gd name="connsiteY61" fmla="*/ 221644 h 221644"/>
                <a:gd name="connsiteX62" fmla="*/ 751907 w 5869166"/>
                <a:gd name="connsiteY62" fmla="*/ 221644 h 221644"/>
                <a:gd name="connsiteX63" fmla="*/ 758274 w 5869166"/>
                <a:gd name="connsiteY63" fmla="*/ 131975 h 221644"/>
                <a:gd name="connsiteX64" fmla="*/ 779593 w 5869166"/>
                <a:gd name="connsiteY64" fmla="*/ 42455 h 221644"/>
                <a:gd name="connsiteX65" fmla="*/ 55241 w 5869166"/>
                <a:gd name="connsiteY65" fmla="*/ 0 h 221644"/>
                <a:gd name="connsiteX66" fmla="*/ 170977 w 5869166"/>
                <a:gd name="connsiteY66" fmla="*/ 0 h 221644"/>
                <a:gd name="connsiteX67" fmla="*/ 123112 w 5869166"/>
                <a:gd name="connsiteY67" fmla="*/ 82639 h 221644"/>
                <a:gd name="connsiteX68" fmla="*/ 101600 w 5869166"/>
                <a:gd name="connsiteY68" fmla="*/ 221644 h 221644"/>
                <a:gd name="connsiteX69" fmla="*/ 0 w 5869166"/>
                <a:gd name="connsiteY69" fmla="*/ 221644 h 221644"/>
                <a:gd name="connsiteX70" fmla="*/ 6469 w 5869166"/>
                <a:gd name="connsiteY70" fmla="*/ 140644 h 221644"/>
                <a:gd name="connsiteX71" fmla="*/ 29797 w 5869166"/>
                <a:gd name="connsiteY71" fmla="*/ 52129 h 22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869166" h="221644">
                  <a:moveTo>
                    <a:pt x="5503197" y="0"/>
                  </a:moveTo>
                  <a:lnTo>
                    <a:pt x="5605455" y="0"/>
                  </a:lnTo>
                  <a:lnTo>
                    <a:pt x="5613456" y="44613"/>
                  </a:lnTo>
                  <a:cubicBezTo>
                    <a:pt x="5619657" y="60141"/>
                    <a:pt x="5628959" y="73908"/>
                    <a:pt x="5641361" y="85913"/>
                  </a:cubicBezTo>
                  <a:cubicBezTo>
                    <a:pt x="5666166" y="109924"/>
                    <a:pt x="5717661" y="140979"/>
                    <a:pt x="5795845" y="179079"/>
                  </a:cubicBezTo>
                  <a:lnTo>
                    <a:pt x="5869166" y="221644"/>
                  </a:lnTo>
                  <a:lnTo>
                    <a:pt x="5670919" y="221644"/>
                  </a:lnTo>
                  <a:lnTo>
                    <a:pt x="5617474" y="190465"/>
                  </a:lnTo>
                  <a:cubicBezTo>
                    <a:pt x="5589048" y="171067"/>
                    <a:pt x="5566848" y="152489"/>
                    <a:pt x="5550873" y="134728"/>
                  </a:cubicBezTo>
                  <a:cubicBezTo>
                    <a:pt x="5518925" y="99208"/>
                    <a:pt x="5502951" y="54659"/>
                    <a:pt x="5502951" y="1081"/>
                  </a:cubicBezTo>
                  <a:close/>
                  <a:moveTo>
                    <a:pt x="5056467" y="0"/>
                  </a:moveTo>
                  <a:lnTo>
                    <a:pt x="5153503" y="0"/>
                  </a:lnTo>
                  <a:lnTo>
                    <a:pt x="5153503" y="221644"/>
                  </a:lnTo>
                  <a:lnTo>
                    <a:pt x="5056467" y="221644"/>
                  </a:lnTo>
                  <a:close/>
                  <a:moveTo>
                    <a:pt x="4564739" y="0"/>
                  </a:moveTo>
                  <a:lnTo>
                    <a:pt x="4662370" y="0"/>
                  </a:lnTo>
                  <a:lnTo>
                    <a:pt x="4662370" y="221644"/>
                  </a:lnTo>
                  <a:lnTo>
                    <a:pt x="4564739" y="221644"/>
                  </a:lnTo>
                  <a:close/>
                  <a:moveTo>
                    <a:pt x="4115181" y="0"/>
                  </a:moveTo>
                  <a:lnTo>
                    <a:pt x="4227269" y="0"/>
                  </a:lnTo>
                  <a:lnTo>
                    <a:pt x="4368539" y="221644"/>
                  </a:lnTo>
                  <a:lnTo>
                    <a:pt x="4258466" y="221644"/>
                  </a:lnTo>
                  <a:close/>
                  <a:moveTo>
                    <a:pt x="3961687" y="0"/>
                  </a:moveTo>
                  <a:lnTo>
                    <a:pt x="4057883" y="0"/>
                  </a:lnTo>
                  <a:lnTo>
                    <a:pt x="4058128" y="17154"/>
                  </a:lnTo>
                  <a:lnTo>
                    <a:pt x="4058128" y="221644"/>
                  </a:lnTo>
                  <a:lnTo>
                    <a:pt x="3961687" y="221644"/>
                  </a:lnTo>
                  <a:close/>
                  <a:moveTo>
                    <a:pt x="3333037" y="0"/>
                  </a:moveTo>
                  <a:lnTo>
                    <a:pt x="3428882" y="0"/>
                  </a:lnTo>
                  <a:lnTo>
                    <a:pt x="3428882" y="169554"/>
                  </a:lnTo>
                  <a:lnTo>
                    <a:pt x="3747375" y="169554"/>
                  </a:lnTo>
                  <a:lnTo>
                    <a:pt x="3747375" y="221644"/>
                  </a:lnTo>
                  <a:lnTo>
                    <a:pt x="3333037" y="221644"/>
                  </a:lnTo>
                  <a:close/>
                  <a:moveTo>
                    <a:pt x="2846667" y="0"/>
                  </a:moveTo>
                  <a:lnTo>
                    <a:pt x="2943703" y="0"/>
                  </a:lnTo>
                  <a:lnTo>
                    <a:pt x="2943703" y="221644"/>
                  </a:lnTo>
                  <a:lnTo>
                    <a:pt x="2846667" y="221644"/>
                  </a:lnTo>
                  <a:close/>
                  <a:moveTo>
                    <a:pt x="2354939" y="0"/>
                  </a:moveTo>
                  <a:lnTo>
                    <a:pt x="2452570" y="0"/>
                  </a:lnTo>
                  <a:lnTo>
                    <a:pt x="2452570" y="221644"/>
                  </a:lnTo>
                  <a:lnTo>
                    <a:pt x="2354939" y="221644"/>
                  </a:lnTo>
                  <a:close/>
                  <a:moveTo>
                    <a:pt x="1905381" y="0"/>
                  </a:moveTo>
                  <a:lnTo>
                    <a:pt x="2017469" y="0"/>
                  </a:lnTo>
                  <a:lnTo>
                    <a:pt x="2158739" y="221644"/>
                  </a:lnTo>
                  <a:lnTo>
                    <a:pt x="2048666" y="221644"/>
                  </a:lnTo>
                  <a:close/>
                  <a:moveTo>
                    <a:pt x="1751887" y="0"/>
                  </a:moveTo>
                  <a:lnTo>
                    <a:pt x="1848083" y="0"/>
                  </a:lnTo>
                  <a:lnTo>
                    <a:pt x="1848328" y="17154"/>
                  </a:lnTo>
                  <a:lnTo>
                    <a:pt x="1848328" y="221644"/>
                  </a:lnTo>
                  <a:lnTo>
                    <a:pt x="1751887" y="221644"/>
                  </a:lnTo>
                  <a:close/>
                  <a:moveTo>
                    <a:pt x="1426125" y="0"/>
                  </a:moveTo>
                  <a:lnTo>
                    <a:pt x="1534626" y="0"/>
                  </a:lnTo>
                  <a:lnTo>
                    <a:pt x="1549779" y="32855"/>
                  </a:lnTo>
                  <a:cubicBezTo>
                    <a:pt x="1568234" y="85888"/>
                    <a:pt x="1577461" y="144948"/>
                    <a:pt x="1577461" y="210035"/>
                  </a:cubicBezTo>
                  <a:lnTo>
                    <a:pt x="1576648" y="221644"/>
                  </a:lnTo>
                  <a:lnTo>
                    <a:pt x="1476597" y="221644"/>
                  </a:lnTo>
                  <a:lnTo>
                    <a:pt x="1465510" y="105754"/>
                  </a:lnTo>
                  <a:cubicBezTo>
                    <a:pt x="1457948" y="69719"/>
                    <a:pt x="1446604" y="37172"/>
                    <a:pt x="1431479" y="8113"/>
                  </a:cubicBezTo>
                  <a:close/>
                  <a:moveTo>
                    <a:pt x="798700" y="0"/>
                  </a:moveTo>
                  <a:lnTo>
                    <a:pt x="916568" y="0"/>
                  </a:lnTo>
                  <a:lnTo>
                    <a:pt x="873876" y="77653"/>
                  </a:lnTo>
                  <a:lnTo>
                    <a:pt x="852590" y="221644"/>
                  </a:lnTo>
                  <a:lnTo>
                    <a:pt x="751907" y="221644"/>
                  </a:lnTo>
                  <a:lnTo>
                    <a:pt x="758274" y="131975"/>
                  </a:lnTo>
                  <a:cubicBezTo>
                    <a:pt x="763011" y="100374"/>
                    <a:pt x="770118" y="70534"/>
                    <a:pt x="779593" y="42455"/>
                  </a:cubicBezTo>
                  <a:close/>
                  <a:moveTo>
                    <a:pt x="55241" y="0"/>
                  </a:moveTo>
                  <a:lnTo>
                    <a:pt x="170977" y="0"/>
                  </a:lnTo>
                  <a:lnTo>
                    <a:pt x="123112" y="82639"/>
                  </a:lnTo>
                  <a:lnTo>
                    <a:pt x="101600" y="221644"/>
                  </a:lnTo>
                  <a:lnTo>
                    <a:pt x="0" y="221644"/>
                  </a:lnTo>
                  <a:lnTo>
                    <a:pt x="6469" y="140644"/>
                  </a:lnTo>
                  <a:cubicBezTo>
                    <a:pt x="11653" y="109663"/>
                    <a:pt x="19429" y="80158"/>
                    <a:pt x="29797" y="52129"/>
                  </a:cubicBezTo>
                  <a:close/>
                </a:path>
              </a:pathLst>
            </a:custGeom>
            <a:solidFill>
              <a:srgbClr val="A98B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081337" y="3990975"/>
              <a:ext cx="6029325" cy="244476"/>
            </a:xfrm>
            <a:custGeom>
              <a:avLst/>
              <a:gdLst>
                <a:gd name="connsiteX0" fmla="*/ 5637890 w 6029325"/>
                <a:gd name="connsiteY0" fmla="*/ 0 h 244476"/>
                <a:gd name="connsiteX1" fmla="*/ 5835968 w 6029325"/>
                <a:gd name="connsiteY1" fmla="*/ 0 h 244476"/>
                <a:gd name="connsiteX2" fmla="*/ 5911750 w 6029325"/>
                <a:gd name="connsiteY2" fmla="*/ 43994 h 244476"/>
                <a:gd name="connsiteX3" fmla="*/ 5981699 w 6029325"/>
                <a:gd name="connsiteY3" fmla="*/ 106650 h 244476"/>
                <a:gd name="connsiteX4" fmla="*/ 6029325 w 6029325"/>
                <a:gd name="connsiteY4" fmla="*/ 238214 h 244476"/>
                <a:gd name="connsiteX5" fmla="*/ 6028044 w 6029325"/>
                <a:gd name="connsiteY5" fmla="*/ 244476 h 244476"/>
                <a:gd name="connsiteX6" fmla="*/ 5928467 w 6029325"/>
                <a:gd name="connsiteY6" fmla="*/ 244476 h 244476"/>
                <a:gd name="connsiteX7" fmla="*/ 5908773 w 6029325"/>
                <a:gd name="connsiteY7" fmla="*/ 175111 h 244476"/>
                <a:gd name="connsiteX8" fmla="*/ 5856684 w 6029325"/>
                <a:gd name="connsiteY8" fmla="*/ 123319 h 244476"/>
                <a:gd name="connsiteX9" fmla="*/ 5722739 w 6029325"/>
                <a:gd name="connsiteY9" fmla="*/ 49500 h 244476"/>
                <a:gd name="connsiteX10" fmla="*/ 5057775 w 6029325"/>
                <a:gd name="connsiteY10" fmla="*/ 0 h 244476"/>
                <a:gd name="connsiteX11" fmla="*/ 5154811 w 6029325"/>
                <a:gd name="connsiteY11" fmla="*/ 0 h 244476"/>
                <a:gd name="connsiteX12" fmla="*/ 5154811 w 6029325"/>
                <a:gd name="connsiteY12" fmla="*/ 244476 h 244476"/>
                <a:gd name="connsiteX13" fmla="*/ 5057775 w 6029325"/>
                <a:gd name="connsiteY13" fmla="*/ 244476 h 244476"/>
                <a:gd name="connsiteX14" fmla="*/ 4566047 w 6029325"/>
                <a:gd name="connsiteY14" fmla="*/ 0 h 244476"/>
                <a:gd name="connsiteX15" fmla="*/ 4663678 w 6029325"/>
                <a:gd name="connsiteY15" fmla="*/ 0 h 244476"/>
                <a:gd name="connsiteX16" fmla="*/ 4663678 w 6029325"/>
                <a:gd name="connsiteY16" fmla="*/ 244476 h 244476"/>
                <a:gd name="connsiteX17" fmla="*/ 4566853 w 6029325"/>
                <a:gd name="connsiteY17" fmla="*/ 244476 h 244476"/>
                <a:gd name="connsiteX18" fmla="*/ 4566047 w 6029325"/>
                <a:gd name="connsiteY18" fmla="*/ 207258 h 244476"/>
                <a:gd name="connsiteX19" fmla="*/ 4246824 w 6029325"/>
                <a:gd name="connsiteY19" fmla="*/ 0 h 244476"/>
                <a:gd name="connsiteX20" fmla="*/ 4357079 w 6029325"/>
                <a:gd name="connsiteY20" fmla="*/ 0 h 244476"/>
                <a:gd name="connsiteX21" fmla="*/ 4512902 w 6029325"/>
                <a:gd name="connsiteY21" fmla="*/ 244476 h 244476"/>
                <a:gd name="connsiteX22" fmla="*/ 4404869 w 6029325"/>
                <a:gd name="connsiteY22" fmla="*/ 244476 h 244476"/>
                <a:gd name="connsiteX23" fmla="*/ 3962995 w 6029325"/>
                <a:gd name="connsiteY23" fmla="*/ 0 h 244476"/>
                <a:gd name="connsiteX24" fmla="*/ 4059436 w 6029325"/>
                <a:gd name="connsiteY24" fmla="*/ 0 h 244476"/>
                <a:gd name="connsiteX25" fmla="*/ 4059436 w 6029325"/>
                <a:gd name="connsiteY25" fmla="*/ 244476 h 244476"/>
                <a:gd name="connsiteX26" fmla="*/ 3962995 w 6029325"/>
                <a:gd name="connsiteY26" fmla="*/ 244476 h 244476"/>
                <a:gd name="connsiteX27" fmla="*/ 3334345 w 6029325"/>
                <a:gd name="connsiteY27" fmla="*/ 0 h 244476"/>
                <a:gd name="connsiteX28" fmla="*/ 3748683 w 6029325"/>
                <a:gd name="connsiteY28" fmla="*/ 0 h 244476"/>
                <a:gd name="connsiteX29" fmla="*/ 3748683 w 6029325"/>
                <a:gd name="connsiteY29" fmla="*/ 56048 h 244476"/>
                <a:gd name="connsiteX30" fmla="*/ 3430190 w 6029325"/>
                <a:gd name="connsiteY30" fmla="*/ 56048 h 244476"/>
                <a:gd name="connsiteX31" fmla="*/ 3430190 w 6029325"/>
                <a:gd name="connsiteY31" fmla="*/ 244476 h 244476"/>
                <a:gd name="connsiteX32" fmla="*/ 3334345 w 6029325"/>
                <a:gd name="connsiteY32" fmla="*/ 244476 h 244476"/>
                <a:gd name="connsiteX33" fmla="*/ 2847975 w 6029325"/>
                <a:gd name="connsiteY33" fmla="*/ 0 h 244476"/>
                <a:gd name="connsiteX34" fmla="*/ 2945011 w 6029325"/>
                <a:gd name="connsiteY34" fmla="*/ 0 h 244476"/>
                <a:gd name="connsiteX35" fmla="*/ 2945011 w 6029325"/>
                <a:gd name="connsiteY35" fmla="*/ 244476 h 244476"/>
                <a:gd name="connsiteX36" fmla="*/ 2847975 w 6029325"/>
                <a:gd name="connsiteY36" fmla="*/ 244476 h 244476"/>
                <a:gd name="connsiteX37" fmla="*/ 2356247 w 6029325"/>
                <a:gd name="connsiteY37" fmla="*/ 0 h 244476"/>
                <a:gd name="connsiteX38" fmla="*/ 2453878 w 6029325"/>
                <a:gd name="connsiteY38" fmla="*/ 0 h 244476"/>
                <a:gd name="connsiteX39" fmla="*/ 2453878 w 6029325"/>
                <a:gd name="connsiteY39" fmla="*/ 244476 h 244476"/>
                <a:gd name="connsiteX40" fmla="*/ 2357053 w 6029325"/>
                <a:gd name="connsiteY40" fmla="*/ 244476 h 244476"/>
                <a:gd name="connsiteX41" fmla="*/ 2356247 w 6029325"/>
                <a:gd name="connsiteY41" fmla="*/ 207258 h 244476"/>
                <a:gd name="connsiteX42" fmla="*/ 2037024 w 6029325"/>
                <a:gd name="connsiteY42" fmla="*/ 0 h 244476"/>
                <a:gd name="connsiteX43" fmla="*/ 2147279 w 6029325"/>
                <a:gd name="connsiteY43" fmla="*/ 0 h 244476"/>
                <a:gd name="connsiteX44" fmla="*/ 2303101 w 6029325"/>
                <a:gd name="connsiteY44" fmla="*/ 244476 h 244476"/>
                <a:gd name="connsiteX45" fmla="*/ 2195069 w 6029325"/>
                <a:gd name="connsiteY45" fmla="*/ 244476 h 244476"/>
                <a:gd name="connsiteX46" fmla="*/ 1753195 w 6029325"/>
                <a:gd name="connsiteY46" fmla="*/ 0 h 244476"/>
                <a:gd name="connsiteX47" fmla="*/ 1849636 w 6029325"/>
                <a:gd name="connsiteY47" fmla="*/ 0 h 244476"/>
                <a:gd name="connsiteX48" fmla="*/ 1849636 w 6029325"/>
                <a:gd name="connsiteY48" fmla="*/ 244476 h 244476"/>
                <a:gd name="connsiteX49" fmla="*/ 1753195 w 6029325"/>
                <a:gd name="connsiteY49" fmla="*/ 244476 h 244476"/>
                <a:gd name="connsiteX50" fmla="*/ 1476754 w 6029325"/>
                <a:gd name="connsiteY50" fmla="*/ 0 h 244476"/>
                <a:gd name="connsiteX51" fmla="*/ 1578143 w 6029325"/>
                <a:gd name="connsiteY51" fmla="*/ 0 h 244476"/>
                <a:gd name="connsiteX52" fmla="*/ 1578769 w 6029325"/>
                <a:gd name="connsiteY52" fmla="*/ 8423 h 244476"/>
                <a:gd name="connsiteX53" fmla="*/ 1550790 w 6029325"/>
                <a:gd name="connsiteY53" fmla="*/ 197807 h 244476"/>
                <a:gd name="connsiteX54" fmla="*/ 1530160 w 6029325"/>
                <a:gd name="connsiteY54" fmla="*/ 244476 h 244476"/>
                <a:gd name="connsiteX55" fmla="*/ 1424991 w 6029325"/>
                <a:gd name="connsiteY55" fmla="*/ 244476 h 244476"/>
                <a:gd name="connsiteX56" fmla="*/ 1431113 w 6029325"/>
                <a:gd name="connsiteY56" fmla="*/ 235628 h 244476"/>
                <a:gd name="connsiteX57" fmla="*/ 1478161 w 6029325"/>
                <a:gd name="connsiteY57" fmla="*/ 22711 h 244476"/>
                <a:gd name="connsiteX58" fmla="*/ 754638 w 6029325"/>
                <a:gd name="connsiteY58" fmla="*/ 0 h 244476"/>
                <a:gd name="connsiteX59" fmla="*/ 856859 w 6029325"/>
                <a:gd name="connsiteY59" fmla="*/ 0 h 244476"/>
                <a:gd name="connsiteX60" fmla="*/ 853678 w 6029325"/>
                <a:gd name="connsiteY60" fmla="*/ 21520 h 244476"/>
                <a:gd name="connsiteX61" fmla="*/ 874663 w 6029325"/>
                <a:gd name="connsiteY61" fmla="*/ 166330 h 244476"/>
                <a:gd name="connsiteX62" fmla="*/ 916880 w 6029325"/>
                <a:gd name="connsiteY62" fmla="*/ 244476 h 244476"/>
                <a:gd name="connsiteX63" fmla="*/ 797759 w 6029325"/>
                <a:gd name="connsiteY63" fmla="*/ 244476 h 244476"/>
                <a:gd name="connsiteX64" fmla="*/ 780604 w 6029325"/>
                <a:gd name="connsiteY64" fmla="*/ 207779 h 244476"/>
                <a:gd name="connsiteX65" fmla="*/ 752475 w 6029325"/>
                <a:gd name="connsiteY65" fmla="*/ 30450 h 244476"/>
                <a:gd name="connsiteX66" fmla="*/ 2908 w 6029325"/>
                <a:gd name="connsiteY66" fmla="*/ 0 h 244476"/>
                <a:gd name="connsiteX67" fmla="*/ 106008 w 6029325"/>
                <a:gd name="connsiteY67" fmla="*/ 0 h 244476"/>
                <a:gd name="connsiteX68" fmla="*/ 101203 w 6029325"/>
                <a:gd name="connsiteY68" fmla="*/ 31045 h 244476"/>
                <a:gd name="connsiteX69" fmla="*/ 123081 w 6029325"/>
                <a:gd name="connsiteY69" fmla="*/ 173920 h 244476"/>
                <a:gd name="connsiteX70" fmla="*/ 164022 w 6029325"/>
                <a:gd name="connsiteY70" fmla="*/ 244476 h 244476"/>
                <a:gd name="connsiteX71" fmla="*/ 43754 w 6029325"/>
                <a:gd name="connsiteY71" fmla="*/ 244476 h 244476"/>
                <a:gd name="connsiteX72" fmla="*/ 28129 w 6029325"/>
                <a:gd name="connsiteY72" fmla="*/ 211500 h 244476"/>
                <a:gd name="connsiteX73" fmla="*/ 0 w 6029325"/>
                <a:gd name="connsiteY73" fmla="*/ 36403 h 24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29325" h="244476">
                  <a:moveTo>
                    <a:pt x="5637890" y="0"/>
                  </a:moveTo>
                  <a:lnTo>
                    <a:pt x="5835968" y="0"/>
                  </a:lnTo>
                  <a:lnTo>
                    <a:pt x="5911750" y="43994"/>
                  </a:lnTo>
                  <a:cubicBezTo>
                    <a:pt x="5942508" y="65524"/>
                    <a:pt x="5965824" y="86410"/>
                    <a:pt x="5981699" y="106650"/>
                  </a:cubicBezTo>
                  <a:cubicBezTo>
                    <a:pt x="6013449" y="147131"/>
                    <a:pt x="6029325" y="190986"/>
                    <a:pt x="6029325" y="238214"/>
                  </a:cubicBezTo>
                  <a:lnTo>
                    <a:pt x="6028044" y="244476"/>
                  </a:lnTo>
                  <a:lnTo>
                    <a:pt x="5928467" y="244476"/>
                  </a:lnTo>
                  <a:lnTo>
                    <a:pt x="5908773" y="175111"/>
                  </a:lnTo>
                  <a:cubicBezTo>
                    <a:pt x="5895479" y="154870"/>
                    <a:pt x="5878115" y="137606"/>
                    <a:pt x="5856684" y="123319"/>
                  </a:cubicBezTo>
                  <a:cubicBezTo>
                    <a:pt x="5835253" y="109031"/>
                    <a:pt x="5790604" y="84425"/>
                    <a:pt x="5722739" y="49500"/>
                  </a:cubicBezTo>
                  <a:close/>
                  <a:moveTo>
                    <a:pt x="5057775" y="0"/>
                  </a:moveTo>
                  <a:lnTo>
                    <a:pt x="5154811" y="0"/>
                  </a:lnTo>
                  <a:lnTo>
                    <a:pt x="5154811" y="244476"/>
                  </a:lnTo>
                  <a:lnTo>
                    <a:pt x="5057775" y="244476"/>
                  </a:lnTo>
                  <a:close/>
                  <a:moveTo>
                    <a:pt x="4566047" y="0"/>
                  </a:moveTo>
                  <a:lnTo>
                    <a:pt x="4663678" y="0"/>
                  </a:lnTo>
                  <a:lnTo>
                    <a:pt x="4663678" y="244476"/>
                  </a:lnTo>
                  <a:lnTo>
                    <a:pt x="4566853" y="244476"/>
                  </a:lnTo>
                  <a:lnTo>
                    <a:pt x="4566047" y="207258"/>
                  </a:lnTo>
                  <a:close/>
                  <a:moveTo>
                    <a:pt x="4246824" y="0"/>
                  </a:moveTo>
                  <a:lnTo>
                    <a:pt x="4357079" y="0"/>
                  </a:lnTo>
                  <a:lnTo>
                    <a:pt x="4512902" y="244476"/>
                  </a:lnTo>
                  <a:lnTo>
                    <a:pt x="4404869" y="244476"/>
                  </a:lnTo>
                  <a:close/>
                  <a:moveTo>
                    <a:pt x="3962995" y="0"/>
                  </a:moveTo>
                  <a:lnTo>
                    <a:pt x="4059436" y="0"/>
                  </a:lnTo>
                  <a:lnTo>
                    <a:pt x="4059436" y="244476"/>
                  </a:lnTo>
                  <a:lnTo>
                    <a:pt x="3962995" y="244476"/>
                  </a:lnTo>
                  <a:close/>
                  <a:moveTo>
                    <a:pt x="3334345" y="0"/>
                  </a:moveTo>
                  <a:lnTo>
                    <a:pt x="3748683" y="0"/>
                  </a:lnTo>
                  <a:lnTo>
                    <a:pt x="3748683" y="56048"/>
                  </a:lnTo>
                  <a:lnTo>
                    <a:pt x="3430190" y="56048"/>
                  </a:lnTo>
                  <a:lnTo>
                    <a:pt x="3430190" y="244476"/>
                  </a:lnTo>
                  <a:lnTo>
                    <a:pt x="3334345" y="244476"/>
                  </a:lnTo>
                  <a:close/>
                  <a:moveTo>
                    <a:pt x="2847975" y="0"/>
                  </a:moveTo>
                  <a:lnTo>
                    <a:pt x="2945011" y="0"/>
                  </a:lnTo>
                  <a:lnTo>
                    <a:pt x="2945011" y="244476"/>
                  </a:lnTo>
                  <a:lnTo>
                    <a:pt x="2847975" y="244476"/>
                  </a:lnTo>
                  <a:close/>
                  <a:moveTo>
                    <a:pt x="2356247" y="0"/>
                  </a:moveTo>
                  <a:lnTo>
                    <a:pt x="2453878" y="0"/>
                  </a:lnTo>
                  <a:lnTo>
                    <a:pt x="2453878" y="244476"/>
                  </a:lnTo>
                  <a:lnTo>
                    <a:pt x="2357053" y="244476"/>
                  </a:lnTo>
                  <a:lnTo>
                    <a:pt x="2356247" y="207258"/>
                  </a:lnTo>
                  <a:close/>
                  <a:moveTo>
                    <a:pt x="2037024" y="0"/>
                  </a:moveTo>
                  <a:lnTo>
                    <a:pt x="2147279" y="0"/>
                  </a:lnTo>
                  <a:lnTo>
                    <a:pt x="2303101" y="244476"/>
                  </a:lnTo>
                  <a:lnTo>
                    <a:pt x="2195069" y="244476"/>
                  </a:lnTo>
                  <a:close/>
                  <a:moveTo>
                    <a:pt x="1753195" y="0"/>
                  </a:moveTo>
                  <a:lnTo>
                    <a:pt x="1849636" y="0"/>
                  </a:lnTo>
                  <a:lnTo>
                    <a:pt x="1849636" y="244476"/>
                  </a:lnTo>
                  <a:lnTo>
                    <a:pt x="1753195" y="244476"/>
                  </a:lnTo>
                  <a:close/>
                  <a:moveTo>
                    <a:pt x="1476754" y="0"/>
                  </a:moveTo>
                  <a:lnTo>
                    <a:pt x="1578143" y="0"/>
                  </a:lnTo>
                  <a:lnTo>
                    <a:pt x="1578769" y="8423"/>
                  </a:lnTo>
                  <a:cubicBezTo>
                    <a:pt x="1578769" y="78472"/>
                    <a:pt x="1569443" y="141600"/>
                    <a:pt x="1550790" y="197807"/>
                  </a:cubicBezTo>
                  <a:lnTo>
                    <a:pt x="1530160" y="244476"/>
                  </a:lnTo>
                  <a:lnTo>
                    <a:pt x="1424991" y="244476"/>
                  </a:lnTo>
                  <a:lnTo>
                    <a:pt x="1431113" y="235628"/>
                  </a:lnTo>
                  <a:cubicBezTo>
                    <a:pt x="1462478" y="178218"/>
                    <a:pt x="1478161" y="107245"/>
                    <a:pt x="1478161" y="22711"/>
                  </a:cubicBezTo>
                  <a:close/>
                  <a:moveTo>
                    <a:pt x="754638" y="0"/>
                  </a:moveTo>
                  <a:lnTo>
                    <a:pt x="856859" y="0"/>
                  </a:lnTo>
                  <a:lnTo>
                    <a:pt x="853678" y="21520"/>
                  </a:lnTo>
                  <a:cubicBezTo>
                    <a:pt x="853678" y="74503"/>
                    <a:pt x="860673" y="122773"/>
                    <a:pt x="874663" y="166330"/>
                  </a:cubicBezTo>
                  <a:lnTo>
                    <a:pt x="916880" y="244476"/>
                  </a:lnTo>
                  <a:lnTo>
                    <a:pt x="797759" y="244476"/>
                  </a:lnTo>
                  <a:lnTo>
                    <a:pt x="780604" y="207779"/>
                  </a:lnTo>
                  <a:cubicBezTo>
                    <a:pt x="761851" y="154647"/>
                    <a:pt x="752475" y="95538"/>
                    <a:pt x="752475" y="30450"/>
                  </a:cubicBezTo>
                  <a:close/>
                  <a:moveTo>
                    <a:pt x="2908" y="0"/>
                  </a:moveTo>
                  <a:lnTo>
                    <a:pt x="106008" y="0"/>
                  </a:lnTo>
                  <a:lnTo>
                    <a:pt x="101203" y="31045"/>
                  </a:lnTo>
                  <a:cubicBezTo>
                    <a:pt x="101203" y="83631"/>
                    <a:pt x="108496" y="131256"/>
                    <a:pt x="123081" y="173920"/>
                  </a:cubicBezTo>
                  <a:lnTo>
                    <a:pt x="164022" y="244476"/>
                  </a:lnTo>
                  <a:lnTo>
                    <a:pt x="43754" y="244476"/>
                  </a:lnTo>
                  <a:lnTo>
                    <a:pt x="28129" y="211500"/>
                  </a:lnTo>
                  <a:cubicBezTo>
                    <a:pt x="9377" y="159062"/>
                    <a:pt x="0" y="100697"/>
                    <a:pt x="0" y="36403"/>
                  </a:cubicBezTo>
                  <a:close/>
                </a:path>
              </a:pathLst>
            </a:custGeom>
            <a:solidFill>
              <a:srgbClr val="F1A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118321" y="4221164"/>
              <a:ext cx="5992341" cy="242579"/>
            </a:xfrm>
            <a:custGeom>
              <a:avLst/>
              <a:gdLst>
                <a:gd name="connsiteX0" fmla="*/ 5887426 w 5992341"/>
                <a:gd name="connsiteY0" fmla="*/ 0 h 242579"/>
                <a:gd name="connsiteX1" fmla="*/ 5989436 w 5992341"/>
                <a:gd name="connsiteY1" fmla="*/ 0 h 242579"/>
                <a:gd name="connsiteX2" fmla="*/ 5992341 w 5992341"/>
                <a:gd name="connsiteY2" fmla="*/ 8026 h 242579"/>
                <a:gd name="connsiteX3" fmla="*/ 5910187 w 5992341"/>
                <a:gd name="connsiteY3" fmla="*/ 182155 h 242579"/>
                <a:gd name="connsiteX4" fmla="*/ 5682778 w 5992341"/>
                <a:gd name="connsiteY4" fmla="*/ 242579 h 242579"/>
                <a:gd name="connsiteX5" fmla="*/ 5567585 w 5992341"/>
                <a:gd name="connsiteY5" fmla="*/ 227994 h 242579"/>
                <a:gd name="connsiteX6" fmla="*/ 5466084 w 5992341"/>
                <a:gd name="connsiteY6" fmla="*/ 191977 h 242579"/>
                <a:gd name="connsiteX7" fmla="*/ 5466084 w 5992341"/>
                <a:gd name="connsiteY7" fmla="*/ 75892 h 242579"/>
                <a:gd name="connsiteX8" fmla="*/ 5574729 w 5992341"/>
                <a:gd name="connsiteY8" fmla="*/ 132446 h 242579"/>
                <a:gd name="connsiteX9" fmla="*/ 5700637 w 5992341"/>
                <a:gd name="connsiteY9" fmla="*/ 153877 h 242579"/>
                <a:gd name="connsiteX10" fmla="*/ 5891733 w 5992341"/>
                <a:gd name="connsiteY10" fmla="*/ 15170 h 242579"/>
                <a:gd name="connsiteX11" fmla="*/ 5020791 w 5992341"/>
                <a:gd name="connsiteY11" fmla="*/ 0 h 242579"/>
                <a:gd name="connsiteX12" fmla="*/ 5117827 w 5992341"/>
                <a:gd name="connsiteY12" fmla="*/ 0 h 242579"/>
                <a:gd name="connsiteX13" fmla="*/ 5117827 w 5992341"/>
                <a:gd name="connsiteY13" fmla="*/ 227696 h 242579"/>
                <a:gd name="connsiteX14" fmla="*/ 5020791 w 5992341"/>
                <a:gd name="connsiteY14" fmla="*/ 227696 h 242579"/>
                <a:gd name="connsiteX15" fmla="*/ 4358649 w 5992341"/>
                <a:gd name="connsiteY15" fmla="*/ 0 h 242579"/>
                <a:gd name="connsiteX16" fmla="*/ 4466811 w 5992341"/>
                <a:gd name="connsiteY16" fmla="*/ 0 h 242579"/>
                <a:gd name="connsiteX17" fmla="*/ 4498107 w 5992341"/>
                <a:gd name="connsiteY17" fmla="*/ 49102 h 242579"/>
                <a:gd name="connsiteX18" fmla="*/ 4533230 w 5992341"/>
                <a:gd name="connsiteY18" fmla="*/ 106848 h 242579"/>
                <a:gd name="connsiteX19" fmla="*/ 4535611 w 5992341"/>
                <a:gd name="connsiteY19" fmla="*/ 106848 h 242579"/>
                <a:gd name="connsiteX20" fmla="*/ 4530700 w 5992341"/>
                <a:gd name="connsiteY20" fmla="*/ 52675 h 242579"/>
                <a:gd name="connsiteX21" fmla="*/ 4529560 w 5992341"/>
                <a:gd name="connsiteY21" fmla="*/ 0 h 242579"/>
                <a:gd name="connsiteX22" fmla="*/ 4626694 w 5992341"/>
                <a:gd name="connsiteY22" fmla="*/ 0 h 242579"/>
                <a:gd name="connsiteX23" fmla="*/ 4626694 w 5992341"/>
                <a:gd name="connsiteY23" fmla="*/ 227696 h 242579"/>
                <a:gd name="connsiteX24" fmla="*/ 4505846 w 5992341"/>
                <a:gd name="connsiteY24" fmla="*/ 227696 h 242579"/>
                <a:gd name="connsiteX25" fmla="*/ 3926011 w 5992341"/>
                <a:gd name="connsiteY25" fmla="*/ 0 h 242579"/>
                <a:gd name="connsiteX26" fmla="*/ 4022452 w 5992341"/>
                <a:gd name="connsiteY26" fmla="*/ 0 h 242579"/>
                <a:gd name="connsiteX27" fmla="*/ 4022452 w 5992341"/>
                <a:gd name="connsiteY27" fmla="*/ 227696 h 242579"/>
                <a:gd name="connsiteX28" fmla="*/ 3926011 w 5992341"/>
                <a:gd name="connsiteY28" fmla="*/ 227696 h 242579"/>
                <a:gd name="connsiteX29" fmla="*/ 3297361 w 5992341"/>
                <a:gd name="connsiteY29" fmla="*/ 0 h 242579"/>
                <a:gd name="connsiteX30" fmla="*/ 3393206 w 5992341"/>
                <a:gd name="connsiteY30" fmla="*/ 0 h 242579"/>
                <a:gd name="connsiteX31" fmla="*/ 3393206 w 5992341"/>
                <a:gd name="connsiteY31" fmla="*/ 139590 h 242579"/>
                <a:gd name="connsiteX32" fmla="*/ 3757538 w 5992341"/>
                <a:gd name="connsiteY32" fmla="*/ 139590 h 242579"/>
                <a:gd name="connsiteX33" fmla="*/ 3757538 w 5992341"/>
                <a:gd name="connsiteY33" fmla="*/ 227696 h 242579"/>
                <a:gd name="connsiteX34" fmla="*/ 3297361 w 5992341"/>
                <a:gd name="connsiteY34" fmla="*/ 227696 h 242579"/>
                <a:gd name="connsiteX35" fmla="*/ 2810991 w 5992341"/>
                <a:gd name="connsiteY35" fmla="*/ 0 h 242579"/>
                <a:gd name="connsiteX36" fmla="*/ 2908027 w 5992341"/>
                <a:gd name="connsiteY36" fmla="*/ 0 h 242579"/>
                <a:gd name="connsiteX37" fmla="*/ 2908027 w 5992341"/>
                <a:gd name="connsiteY37" fmla="*/ 227696 h 242579"/>
                <a:gd name="connsiteX38" fmla="*/ 2810991 w 5992341"/>
                <a:gd name="connsiteY38" fmla="*/ 227696 h 242579"/>
                <a:gd name="connsiteX39" fmla="*/ 2148848 w 5992341"/>
                <a:gd name="connsiteY39" fmla="*/ 0 h 242579"/>
                <a:gd name="connsiteX40" fmla="*/ 2257010 w 5992341"/>
                <a:gd name="connsiteY40" fmla="*/ 0 h 242579"/>
                <a:gd name="connsiteX41" fmla="*/ 2288306 w 5992341"/>
                <a:gd name="connsiteY41" fmla="*/ 49102 h 242579"/>
                <a:gd name="connsiteX42" fmla="*/ 2323430 w 5992341"/>
                <a:gd name="connsiteY42" fmla="*/ 106848 h 242579"/>
                <a:gd name="connsiteX43" fmla="*/ 2325811 w 5992341"/>
                <a:gd name="connsiteY43" fmla="*/ 106848 h 242579"/>
                <a:gd name="connsiteX44" fmla="*/ 2320900 w 5992341"/>
                <a:gd name="connsiteY44" fmla="*/ 52675 h 242579"/>
                <a:gd name="connsiteX45" fmla="*/ 2319760 w 5992341"/>
                <a:gd name="connsiteY45" fmla="*/ 0 h 242579"/>
                <a:gd name="connsiteX46" fmla="*/ 2416894 w 5992341"/>
                <a:gd name="connsiteY46" fmla="*/ 0 h 242579"/>
                <a:gd name="connsiteX47" fmla="*/ 2416894 w 5992341"/>
                <a:gd name="connsiteY47" fmla="*/ 227696 h 242579"/>
                <a:gd name="connsiteX48" fmla="*/ 2296045 w 5992341"/>
                <a:gd name="connsiteY48" fmla="*/ 227696 h 242579"/>
                <a:gd name="connsiteX49" fmla="*/ 1716211 w 5992341"/>
                <a:gd name="connsiteY49" fmla="*/ 0 h 242579"/>
                <a:gd name="connsiteX50" fmla="*/ 1812652 w 5992341"/>
                <a:gd name="connsiteY50" fmla="*/ 0 h 242579"/>
                <a:gd name="connsiteX51" fmla="*/ 1812652 w 5992341"/>
                <a:gd name="connsiteY51" fmla="*/ 227696 h 242579"/>
                <a:gd name="connsiteX52" fmla="*/ 1716211 w 5992341"/>
                <a:gd name="connsiteY52" fmla="*/ 227696 h 242579"/>
                <a:gd name="connsiteX53" fmla="*/ 754096 w 5992341"/>
                <a:gd name="connsiteY53" fmla="*/ 0 h 242579"/>
                <a:gd name="connsiteX54" fmla="*/ 872177 w 5992341"/>
                <a:gd name="connsiteY54" fmla="*/ 0 h 242579"/>
                <a:gd name="connsiteX55" fmla="*/ 900633 w 5992341"/>
                <a:gd name="connsiteY55" fmla="*/ 52674 h 242579"/>
                <a:gd name="connsiteX56" fmla="*/ 1124471 w 5992341"/>
                <a:gd name="connsiteY56" fmla="*/ 155068 h 242579"/>
                <a:gd name="connsiteX57" fmla="*/ 1357535 w 5992341"/>
                <a:gd name="connsiteY57" fmla="*/ 58330 h 242579"/>
                <a:gd name="connsiteX58" fmla="*/ 1394129 w 5992341"/>
                <a:gd name="connsiteY58" fmla="*/ 5440 h 242579"/>
                <a:gd name="connsiteX59" fmla="*/ 1396425 w 5992341"/>
                <a:gd name="connsiteY59" fmla="*/ 0 h 242579"/>
                <a:gd name="connsiteX60" fmla="*/ 1499492 w 5992341"/>
                <a:gd name="connsiteY60" fmla="*/ 0 h 242579"/>
                <a:gd name="connsiteX61" fmla="*/ 1478831 w 5992341"/>
                <a:gd name="connsiteY61" fmla="*/ 46740 h 242579"/>
                <a:gd name="connsiteX62" fmla="*/ 1429866 w 5992341"/>
                <a:gd name="connsiteY62" fmla="*/ 115480 h 242579"/>
                <a:gd name="connsiteX63" fmla="*/ 1125066 w 5992341"/>
                <a:gd name="connsiteY63" fmla="*/ 242579 h 242579"/>
                <a:gd name="connsiteX64" fmla="*/ 828005 w 5992341"/>
                <a:gd name="connsiteY64" fmla="*/ 119052 h 242579"/>
                <a:gd name="connsiteX65" fmla="*/ 778781 w 5992341"/>
                <a:gd name="connsiteY65" fmla="*/ 52805 h 242579"/>
                <a:gd name="connsiteX66" fmla="*/ 0 w 5992341"/>
                <a:gd name="connsiteY66" fmla="*/ 0 h 242579"/>
                <a:gd name="connsiteX67" fmla="*/ 118747 w 5992341"/>
                <a:gd name="connsiteY67" fmla="*/ 0 h 242579"/>
                <a:gd name="connsiteX68" fmla="*/ 151730 w 5992341"/>
                <a:gd name="connsiteY68" fmla="*/ 56842 h 242579"/>
                <a:gd name="connsiteX69" fmla="*/ 385093 w 5992341"/>
                <a:gd name="connsiteY69" fmla="*/ 155068 h 242579"/>
                <a:gd name="connsiteX70" fmla="*/ 614288 w 5992341"/>
                <a:gd name="connsiteY70" fmla="*/ 96727 h 242579"/>
                <a:gd name="connsiteX71" fmla="*/ 614288 w 5992341"/>
                <a:gd name="connsiteY71" fmla="*/ 190192 h 242579"/>
                <a:gd name="connsiteX72" fmla="*/ 373186 w 5992341"/>
                <a:gd name="connsiteY72" fmla="*/ 242579 h 242579"/>
                <a:gd name="connsiteX73" fmla="*/ 75530 w 5992341"/>
                <a:gd name="connsiteY73" fmla="*/ 120838 h 242579"/>
                <a:gd name="connsiteX74" fmla="*/ 26306 w 5992341"/>
                <a:gd name="connsiteY74" fmla="*/ 55521 h 2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92341" h="242579">
                  <a:moveTo>
                    <a:pt x="5887426" y="0"/>
                  </a:moveTo>
                  <a:lnTo>
                    <a:pt x="5989436" y="0"/>
                  </a:lnTo>
                  <a:lnTo>
                    <a:pt x="5992341" y="8026"/>
                  </a:lnTo>
                  <a:cubicBezTo>
                    <a:pt x="5992341" y="83829"/>
                    <a:pt x="5964956" y="141872"/>
                    <a:pt x="5910187" y="182155"/>
                  </a:cubicBezTo>
                  <a:cubicBezTo>
                    <a:pt x="5855419" y="222438"/>
                    <a:pt x="5779615" y="242579"/>
                    <a:pt x="5682778" y="242579"/>
                  </a:cubicBezTo>
                  <a:cubicBezTo>
                    <a:pt x="5652219" y="242579"/>
                    <a:pt x="5613821" y="237717"/>
                    <a:pt x="5567585" y="227994"/>
                  </a:cubicBezTo>
                  <a:cubicBezTo>
                    <a:pt x="5521349" y="218270"/>
                    <a:pt x="5487515" y="206265"/>
                    <a:pt x="5466084" y="191977"/>
                  </a:cubicBezTo>
                  <a:lnTo>
                    <a:pt x="5466084" y="75892"/>
                  </a:lnTo>
                  <a:cubicBezTo>
                    <a:pt x="5493071" y="99307"/>
                    <a:pt x="5529287" y="118159"/>
                    <a:pt x="5574729" y="132446"/>
                  </a:cubicBezTo>
                  <a:cubicBezTo>
                    <a:pt x="5620171" y="146734"/>
                    <a:pt x="5662140" y="153877"/>
                    <a:pt x="5700637" y="153877"/>
                  </a:cubicBezTo>
                  <a:cubicBezTo>
                    <a:pt x="5828034" y="153877"/>
                    <a:pt x="5891733" y="107641"/>
                    <a:pt x="5891733" y="15170"/>
                  </a:cubicBezTo>
                  <a:close/>
                  <a:moveTo>
                    <a:pt x="5020791" y="0"/>
                  </a:moveTo>
                  <a:lnTo>
                    <a:pt x="5117827" y="0"/>
                  </a:lnTo>
                  <a:lnTo>
                    <a:pt x="5117827" y="227696"/>
                  </a:lnTo>
                  <a:lnTo>
                    <a:pt x="5020791" y="227696"/>
                  </a:lnTo>
                  <a:close/>
                  <a:moveTo>
                    <a:pt x="4358649" y="0"/>
                  </a:moveTo>
                  <a:lnTo>
                    <a:pt x="4466811" y="0"/>
                  </a:lnTo>
                  <a:lnTo>
                    <a:pt x="4498107" y="49102"/>
                  </a:lnTo>
                  <a:cubicBezTo>
                    <a:pt x="4518744" y="81249"/>
                    <a:pt x="4530452" y="100498"/>
                    <a:pt x="4533230" y="106848"/>
                  </a:cubicBezTo>
                  <a:lnTo>
                    <a:pt x="4535611" y="106848"/>
                  </a:lnTo>
                  <a:cubicBezTo>
                    <a:pt x="4533429" y="92362"/>
                    <a:pt x="4531792" y="74305"/>
                    <a:pt x="4530700" y="52675"/>
                  </a:cubicBezTo>
                  <a:lnTo>
                    <a:pt x="4529560" y="0"/>
                  </a:lnTo>
                  <a:lnTo>
                    <a:pt x="4626694" y="0"/>
                  </a:lnTo>
                  <a:lnTo>
                    <a:pt x="4626694" y="227696"/>
                  </a:lnTo>
                  <a:lnTo>
                    <a:pt x="4505846" y="227696"/>
                  </a:lnTo>
                  <a:close/>
                  <a:moveTo>
                    <a:pt x="3926011" y="0"/>
                  </a:moveTo>
                  <a:lnTo>
                    <a:pt x="4022452" y="0"/>
                  </a:lnTo>
                  <a:lnTo>
                    <a:pt x="4022452" y="227696"/>
                  </a:lnTo>
                  <a:lnTo>
                    <a:pt x="3926011" y="227696"/>
                  </a:lnTo>
                  <a:close/>
                  <a:moveTo>
                    <a:pt x="3297361" y="0"/>
                  </a:moveTo>
                  <a:lnTo>
                    <a:pt x="3393206" y="0"/>
                  </a:lnTo>
                  <a:lnTo>
                    <a:pt x="3393206" y="139590"/>
                  </a:lnTo>
                  <a:lnTo>
                    <a:pt x="3757538" y="139590"/>
                  </a:lnTo>
                  <a:lnTo>
                    <a:pt x="3757538" y="227696"/>
                  </a:lnTo>
                  <a:lnTo>
                    <a:pt x="3297361" y="227696"/>
                  </a:lnTo>
                  <a:close/>
                  <a:moveTo>
                    <a:pt x="2810991" y="0"/>
                  </a:moveTo>
                  <a:lnTo>
                    <a:pt x="2908027" y="0"/>
                  </a:lnTo>
                  <a:lnTo>
                    <a:pt x="2908027" y="227696"/>
                  </a:lnTo>
                  <a:lnTo>
                    <a:pt x="2810991" y="227696"/>
                  </a:lnTo>
                  <a:close/>
                  <a:moveTo>
                    <a:pt x="2148848" y="0"/>
                  </a:moveTo>
                  <a:lnTo>
                    <a:pt x="2257010" y="0"/>
                  </a:lnTo>
                  <a:lnTo>
                    <a:pt x="2288306" y="49102"/>
                  </a:lnTo>
                  <a:cubicBezTo>
                    <a:pt x="2308944" y="81249"/>
                    <a:pt x="2320652" y="100498"/>
                    <a:pt x="2323430" y="106848"/>
                  </a:cubicBezTo>
                  <a:lnTo>
                    <a:pt x="2325811" y="106848"/>
                  </a:lnTo>
                  <a:cubicBezTo>
                    <a:pt x="2323628" y="92362"/>
                    <a:pt x="2321991" y="74305"/>
                    <a:pt x="2320900" y="52675"/>
                  </a:cubicBezTo>
                  <a:lnTo>
                    <a:pt x="2319760" y="0"/>
                  </a:lnTo>
                  <a:lnTo>
                    <a:pt x="2416894" y="0"/>
                  </a:lnTo>
                  <a:lnTo>
                    <a:pt x="2416894" y="227696"/>
                  </a:lnTo>
                  <a:lnTo>
                    <a:pt x="2296045" y="227696"/>
                  </a:lnTo>
                  <a:close/>
                  <a:moveTo>
                    <a:pt x="1716211" y="0"/>
                  </a:moveTo>
                  <a:lnTo>
                    <a:pt x="1812652" y="0"/>
                  </a:lnTo>
                  <a:lnTo>
                    <a:pt x="1812652" y="227696"/>
                  </a:lnTo>
                  <a:lnTo>
                    <a:pt x="1716211" y="227696"/>
                  </a:lnTo>
                  <a:close/>
                  <a:moveTo>
                    <a:pt x="754096" y="0"/>
                  </a:moveTo>
                  <a:lnTo>
                    <a:pt x="872177" y="0"/>
                  </a:lnTo>
                  <a:lnTo>
                    <a:pt x="900633" y="52674"/>
                  </a:lnTo>
                  <a:cubicBezTo>
                    <a:pt x="956593" y="120937"/>
                    <a:pt x="1031205" y="155068"/>
                    <a:pt x="1124471" y="155068"/>
                  </a:cubicBezTo>
                  <a:cubicBezTo>
                    <a:pt x="1224086" y="155068"/>
                    <a:pt x="1301775" y="122822"/>
                    <a:pt x="1357535" y="58330"/>
                  </a:cubicBezTo>
                  <a:cubicBezTo>
                    <a:pt x="1371476" y="42207"/>
                    <a:pt x="1383673" y="24577"/>
                    <a:pt x="1394129" y="5440"/>
                  </a:cubicBezTo>
                  <a:lnTo>
                    <a:pt x="1396425" y="0"/>
                  </a:lnTo>
                  <a:lnTo>
                    <a:pt x="1499492" y="0"/>
                  </a:lnTo>
                  <a:lnTo>
                    <a:pt x="1478831" y="46740"/>
                  </a:lnTo>
                  <a:cubicBezTo>
                    <a:pt x="1464841" y="71384"/>
                    <a:pt x="1448520" y="94297"/>
                    <a:pt x="1429866" y="115480"/>
                  </a:cubicBezTo>
                  <a:cubicBezTo>
                    <a:pt x="1355253" y="200213"/>
                    <a:pt x="1253654" y="242579"/>
                    <a:pt x="1125066" y="242579"/>
                  </a:cubicBezTo>
                  <a:cubicBezTo>
                    <a:pt x="1002035" y="242579"/>
                    <a:pt x="903014" y="201403"/>
                    <a:pt x="828005" y="119052"/>
                  </a:cubicBezTo>
                  <a:cubicBezTo>
                    <a:pt x="809253" y="98464"/>
                    <a:pt x="792845" y="76382"/>
                    <a:pt x="778781" y="52805"/>
                  </a:cubicBezTo>
                  <a:close/>
                  <a:moveTo>
                    <a:pt x="0" y="0"/>
                  </a:moveTo>
                  <a:lnTo>
                    <a:pt x="118747" y="0"/>
                  </a:lnTo>
                  <a:lnTo>
                    <a:pt x="151730" y="56842"/>
                  </a:lnTo>
                  <a:cubicBezTo>
                    <a:pt x="210071" y="122326"/>
                    <a:pt x="287858" y="155068"/>
                    <a:pt x="385093" y="155068"/>
                  </a:cubicBezTo>
                  <a:cubicBezTo>
                    <a:pt x="473199" y="155068"/>
                    <a:pt x="549597" y="135621"/>
                    <a:pt x="614288" y="96727"/>
                  </a:cubicBezTo>
                  <a:lnTo>
                    <a:pt x="614288" y="190192"/>
                  </a:lnTo>
                  <a:cubicBezTo>
                    <a:pt x="549597" y="225116"/>
                    <a:pt x="469230" y="242579"/>
                    <a:pt x="373186" y="242579"/>
                  </a:cubicBezTo>
                  <a:cubicBezTo>
                    <a:pt x="249758" y="242579"/>
                    <a:pt x="150540" y="201999"/>
                    <a:pt x="75530" y="120838"/>
                  </a:cubicBezTo>
                  <a:cubicBezTo>
                    <a:pt x="56778" y="100548"/>
                    <a:pt x="40370" y="78776"/>
                    <a:pt x="26306" y="55521"/>
                  </a:cubicBezTo>
                  <a:close/>
                </a:path>
              </a:pathLst>
            </a:custGeom>
            <a:solidFill>
              <a:srgbClr val="FB6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5982928" y="1587340"/>
            <a:ext cx="252000" cy="272413"/>
          </a:xfrm>
          <a:prstGeom prst="triangl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93975" y="2264177"/>
            <a:ext cx="1241678" cy="1930519"/>
            <a:chOff x="1593975" y="2264177"/>
            <a:chExt cx="1241678" cy="1930519"/>
          </a:xfrm>
        </p:grpSpPr>
        <p:sp>
          <p:nvSpPr>
            <p:cNvPr id="45" name="任意多边形 44"/>
            <p:cNvSpPr>
              <a:spLocks noChangeAspect="1"/>
            </p:cNvSpPr>
            <p:nvPr/>
          </p:nvSpPr>
          <p:spPr>
            <a:xfrm rot="2567651" flipH="1">
              <a:off x="1593975" y="2264177"/>
              <a:ext cx="1241678" cy="1260000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712179" y="3155784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04804" y="3164395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壹</a:t>
              </a:r>
            </a:p>
          </p:txBody>
        </p:sp>
      </p:grpSp>
      <p:sp>
        <p:nvSpPr>
          <p:cNvPr id="44" name="任意多边形 43"/>
          <p:cNvSpPr>
            <a:spLocks noChangeAspect="1"/>
          </p:cNvSpPr>
          <p:nvPr/>
        </p:nvSpPr>
        <p:spPr>
          <a:xfrm rot="2567651" flipH="1">
            <a:off x="9392561" y="2283562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522525" y="3204774"/>
            <a:ext cx="1038917" cy="1038912"/>
          </a:xfrm>
          <a:prstGeom prst="ellipse">
            <a:avLst/>
          </a:prstGeom>
          <a:solidFill>
            <a:srgbClr val="5BB7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03401" y="321357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贰</a:t>
            </a:r>
            <a:endParaRPr lang="zh-CN" altLang="en-US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560184" y="5257495"/>
            <a:ext cx="1038917" cy="1038912"/>
          </a:xfrm>
          <a:prstGeom prst="ellipse">
            <a:avLst/>
          </a:prstGeom>
          <a:solidFill>
            <a:srgbClr val="5BB7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23928" y="5165562"/>
            <a:ext cx="1038917" cy="1038912"/>
            <a:chOff x="2938374" y="4922672"/>
            <a:chExt cx="1038917" cy="1038912"/>
          </a:xfrm>
        </p:grpSpPr>
        <p:sp>
          <p:nvSpPr>
            <p:cNvPr id="36" name="椭圆 35"/>
            <p:cNvSpPr/>
            <p:nvPr/>
          </p:nvSpPr>
          <p:spPr>
            <a:xfrm>
              <a:off x="2938374" y="4922672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026875" y="4941383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叁</a:t>
              </a:r>
              <a:endPara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9655348" y="527435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肆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753900" y="3454290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26397" y="3451318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746974" y="5503988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73439" y="5503987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0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57718" y="327552"/>
            <a:ext cx="6115981" cy="4072996"/>
            <a:chOff x="5343526" y="327552"/>
            <a:chExt cx="6115981" cy="4072996"/>
          </a:xfrm>
        </p:grpSpPr>
        <p:sp>
          <p:nvSpPr>
            <p:cNvPr id="11" name="任意多边形 10"/>
            <p:cNvSpPr/>
            <p:nvPr/>
          </p:nvSpPr>
          <p:spPr>
            <a:xfrm>
              <a:off x="5343526" y="1271585"/>
              <a:ext cx="4743450" cy="3128963"/>
            </a:xfrm>
            <a:custGeom>
              <a:avLst/>
              <a:gdLst>
                <a:gd name="connsiteX0" fmla="*/ 4743450 w 4743450"/>
                <a:gd name="connsiteY0" fmla="*/ 0 h 3128963"/>
                <a:gd name="connsiteX1" fmla="*/ 3543300 w 4743450"/>
                <a:gd name="connsiteY1" fmla="*/ 685800 h 3128963"/>
                <a:gd name="connsiteX2" fmla="*/ 3657600 w 4743450"/>
                <a:gd name="connsiteY2" fmla="*/ 228600 h 3128963"/>
                <a:gd name="connsiteX3" fmla="*/ 4086225 w 4743450"/>
                <a:gd name="connsiteY3" fmla="*/ 1471613 h 3128963"/>
                <a:gd name="connsiteX4" fmla="*/ 0 w 4743450"/>
                <a:gd name="connsiteY4" fmla="*/ 3128963 h 312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50" h="3128963">
                  <a:moveTo>
                    <a:pt x="4743450" y="0"/>
                  </a:moveTo>
                  <a:cubicBezTo>
                    <a:pt x="4233862" y="323850"/>
                    <a:pt x="3724275" y="647700"/>
                    <a:pt x="3543300" y="685800"/>
                  </a:cubicBezTo>
                  <a:cubicBezTo>
                    <a:pt x="3362325" y="723900"/>
                    <a:pt x="3567113" y="97631"/>
                    <a:pt x="3657600" y="228600"/>
                  </a:cubicBezTo>
                  <a:cubicBezTo>
                    <a:pt x="3748087" y="359569"/>
                    <a:pt x="4695825" y="988219"/>
                    <a:pt x="4086225" y="1471613"/>
                  </a:cubicBezTo>
                  <a:cubicBezTo>
                    <a:pt x="3476625" y="1955007"/>
                    <a:pt x="666750" y="2874169"/>
                    <a:pt x="0" y="31289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3111275">
              <a:off x="10232020" y="108065"/>
              <a:ext cx="1008000" cy="1446974"/>
              <a:chOff x="4989172" y="938595"/>
              <a:chExt cx="2232000" cy="3204000"/>
            </a:xfrm>
          </p:grpSpPr>
          <p:grpSp>
            <p:nvGrpSpPr>
              <p:cNvPr id="84" name="组合 83"/>
              <p:cNvGrpSpPr>
                <a:grpSpLocks noChangeAspect="1"/>
              </p:cNvGrpSpPr>
              <p:nvPr/>
            </p:nvGrpSpPr>
            <p:grpSpPr>
              <a:xfrm>
                <a:off x="4989172" y="938595"/>
                <a:ext cx="2232000" cy="3204000"/>
                <a:chOff x="4032564" y="502494"/>
                <a:chExt cx="4140000" cy="4968000"/>
              </a:xfrm>
            </p:grpSpPr>
            <p:sp>
              <p:nvSpPr>
                <p:cNvPr id="85" name="任意多边形 84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6" name="任意多边形 85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87" name="组合 86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100" name="任意多边形 99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101" name="任意多边形 100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98" name="任意多边形 97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9" name="任意多边形 98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4775013" y="2863216"/>
                    <a:ext cx="2641986" cy="1657642"/>
                    <a:chOff x="4775007" y="1259500"/>
                    <a:chExt cx="2641986" cy="1657642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96" name="任意多边形 95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7" name="任意多边形 96"/>
                    <p:cNvSpPr/>
                    <p:nvPr/>
                  </p:nvSpPr>
                  <p:spPr>
                    <a:xfrm flipH="1">
                      <a:off x="4775007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94" name="任意多边形 93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5" name="任意多边形 94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89" name="任意多边形 88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04" name="任意多边形 103"/>
              <p:cNvSpPr>
                <a:spLocks noChangeAspect="1"/>
              </p:cNvSpPr>
              <p:nvPr/>
            </p:nvSpPr>
            <p:spPr>
              <a:xfrm>
                <a:off x="5838095" y="1617785"/>
                <a:ext cx="504000" cy="504000"/>
              </a:xfrm>
              <a:custGeom>
                <a:avLst/>
                <a:gdLst>
                  <a:gd name="connsiteX0" fmla="*/ 553992 w 1111348"/>
                  <a:gd name="connsiteY0" fmla="*/ 67992 h 1111348"/>
                  <a:gd name="connsiteX1" fmla="*/ 67992 w 1111348"/>
                  <a:gd name="connsiteY1" fmla="*/ 553992 h 1111348"/>
                  <a:gd name="connsiteX2" fmla="*/ 553992 w 1111348"/>
                  <a:gd name="connsiteY2" fmla="*/ 1039992 h 1111348"/>
                  <a:gd name="connsiteX3" fmla="*/ 1039992 w 1111348"/>
                  <a:gd name="connsiteY3" fmla="*/ 553992 h 1111348"/>
                  <a:gd name="connsiteX4" fmla="*/ 553992 w 1111348"/>
                  <a:gd name="connsiteY4" fmla="*/ 67992 h 1111348"/>
                  <a:gd name="connsiteX5" fmla="*/ 555674 w 1111348"/>
                  <a:gd name="connsiteY5" fmla="*/ 0 h 1111348"/>
                  <a:gd name="connsiteX6" fmla="*/ 1111348 w 1111348"/>
                  <a:gd name="connsiteY6" fmla="*/ 555674 h 1111348"/>
                  <a:gd name="connsiteX7" fmla="*/ 555674 w 1111348"/>
                  <a:gd name="connsiteY7" fmla="*/ 1111348 h 1111348"/>
                  <a:gd name="connsiteX8" fmla="*/ 0 w 1111348"/>
                  <a:gd name="connsiteY8" fmla="*/ 555674 h 1111348"/>
                  <a:gd name="connsiteX9" fmla="*/ 555674 w 1111348"/>
                  <a:gd name="connsiteY9" fmla="*/ 0 h 11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8" h="1111348">
                    <a:moveTo>
                      <a:pt x="553992" y="67992"/>
                    </a:moveTo>
                    <a:cubicBezTo>
                      <a:pt x="285582" y="67992"/>
                      <a:pt x="67992" y="285582"/>
                      <a:pt x="67992" y="553992"/>
                    </a:cubicBezTo>
                    <a:cubicBezTo>
                      <a:pt x="67992" y="822402"/>
                      <a:pt x="285582" y="1039992"/>
                      <a:pt x="553992" y="1039992"/>
                    </a:cubicBezTo>
                    <a:cubicBezTo>
                      <a:pt x="822402" y="1039992"/>
                      <a:pt x="1039992" y="822402"/>
                      <a:pt x="1039992" y="553992"/>
                    </a:cubicBezTo>
                    <a:cubicBezTo>
                      <a:pt x="1039992" y="285582"/>
                      <a:pt x="822402" y="67992"/>
                      <a:pt x="553992" y="67992"/>
                    </a:cubicBezTo>
                    <a:close/>
                    <a:moveTo>
                      <a:pt x="555674" y="0"/>
                    </a:moveTo>
                    <a:cubicBezTo>
                      <a:pt x="862564" y="0"/>
                      <a:pt x="1111348" y="248784"/>
                      <a:pt x="1111348" y="555674"/>
                    </a:cubicBezTo>
                    <a:cubicBezTo>
                      <a:pt x="1111348" y="862564"/>
                      <a:pt x="862564" y="1111348"/>
                      <a:pt x="555674" y="1111348"/>
                    </a:cubicBezTo>
                    <a:cubicBezTo>
                      <a:pt x="248784" y="1111348"/>
                      <a:pt x="0" y="862564"/>
                      <a:pt x="0" y="555674"/>
                    </a:cubicBezTo>
                    <a:cubicBezTo>
                      <a:pt x="0" y="248784"/>
                      <a:pt x="248784" y="0"/>
                      <a:pt x="555674" y="0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5779424" y="1575108"/>
                <a:ext cx="610717" cy="612000"/>
                <a:chOff x="4011923" y="917922"/>
                <a:chExt cx="4327014" cy="4336103"/>
              </a:xfrm>
            </p:grpSpPr>
            <p:sp>
              <p:nvSpPr>
                <p:cNvPr id="38" name="椭圆 37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任意多边形 40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3" name="任意多边形 42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2" name="任意多边形 81"/>
          <p:cNvSpPr/>
          <p:nvPr/>
        </p:nvSpPr>
        <p:spPr>
          <a:xfrm>
            <a:off x="422033" y="3792350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-267283" y="2934481"/>
            <a:ext cx="13296469" cy="3943545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6337" y="5060033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YOUNG FOR YOU</a:t>
            </a:r>
            <a:endParaRPr lang="zh-CN" altLang="en-US" sz="48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 rot="2567651" flipH="1">
            <a:off x="2133199" y="1318592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2151387" y="2163189"/>
            <a:ext cx="1224005" cy="1271005"/>
            <a:chOff x="2522863" y="2284605"/>
            <a:chExt cx="1038917" cy="1078810"/>
          </a:xfrm>
        </p:grpSpPr>
        <p:sp>
          <p:nvSpPr>
            <p:cNvPr id="49" name="椭圆 48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68368" y="2284605"/>
              <a:ext cx="875141" cy="940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壹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679844" y="2345671"/>
            <a:ext cx="1038917" cy="1038912"/>
            <a:chOff x="9522525" y="3204774"/>
            <a:chExt cx="1038917" cy="1038912"/>
          </a:xfrm>
        </p:grpSpPr>
        <p:sp>
          <p:nvSpPr>
            <p:cNvPr id="53" name="椭圆 52"/>
            <p:cNvSpPr/>
            <p:nvPr/>
          </p:nvSpPr>
          <p:spPr>
            <a:xfrm>
              <a:off x="9522525" y="3204774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603401" y="3213575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叁</a:t>
              </a:r>
              <a:endPara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524833" y="2327039"/>
            <a:ext cx="1038917" cy="1038912"/>
            <a:chOff x="2938374" y="4922672"/>
            <a:chExt cx="1038917" cy="1038912"/>
          </a:xfrm>
        </p:grpSpPr>
        <p:sp>
          <p:nvSpPr>
            <p:cNvPr id="57" name="椭圆 56"/>
            <p:cNvSpPr/>
            <p:nvPr/>
          </p:nvSpPr>
          <p:spPr>
            <a:xfrm>
              <a:off x="2938374" y="4922672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026875" y="4941383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59524" y="2335116"/>
            <a:ext cx="1038917" cy="1038912"/>
            <a:chOff x="9560184" y="5257495"/>
            <a:chExt cx="1038917" cy="1038912"/>
          </a:xfrm>
        </p:grpSpPr>
        <p:sp>
          <p:nvSpPr>
            <p:cNvPr id="60" name="椭圆 59"/>
            <p:cNvSpPr/>
            <p:nvPr/>
          </p:nvSpPr>
          <p:spPr>
            <a:xfrm>
              <a:off x="9560184" y="5257495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655348" y="5274350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肆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5046674" y="5712466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 rot="10800000">
            <a:off x="435857" y="-143175"/>
            <a:ext cx="11542133" cy="309600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 rot="10800000">
            <a:off x="-884025" y="5058"/>
            <a:ext cx="13356000" cy="3744000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5982928" y="1587340"/>
            <a:ext cx="252000" cy="272413"/>
          </a:xfrm>
          <a:prstGeom prst="triangl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6187" y="4614865"/>
            <a:ext cx="4709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YOU THEME</a:t>
            </a:r>
            <a:endParaRPr lang="zh-CN" altLang="en-US" sz="4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497473" y="180826"/>
            <a:ext cx="1224005" cy="1223999"/>
            <a:chOff x="2522863" y="2324503"/>
            <a:chExt cx="1038917" cy="1038912"/>
          </a:xfrm>
        </p:grpSpPr>
        <p:sp>
          <p:nvSpPr>
            <p:cNvPr id="38" name="椭圆 37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09723" y="2327725"/>
              <a:ext cx="875141" cy="940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壹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65658" y="6218788"/>
            <a:ext cx="2583334" cy="108000"/>
            <a:chOff x="4808506" y="6218788"/>
            <a:chExt cx="2583334" cy="108000"/>
          </a:xfrm>
        </p:grpSpPr>
        <p:sp>
          <p:nvSpPr>
            <p:cNvPr id="53" name="矩形 52"/>
            <p:cNvSpPr/>
            <p:nvPr/>
          </p:nvSpPr>
          <p:spPr>
            <a:xfrm>
              <a:off x="4808506" y="6247366"/>
              <a:ext cx="520700" cy="59035"/>
            </a:xfrm>
            <a:prstGeom prst="rect">
              <a:avLst/>
            </a:prstGeom>
            <a:solidFill>
              <a:srgbClr val="189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29206" y="6218788"/>
              <a:ext cx="520700" cy="108000"/>
            </a:xfrm>
            <a:prstGeom prst="rect">
              <a:avLst/>
            </a:prstGeom>
            <a:solidFill>
              <a:srgbClr val="A98B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849906" y="6247365"/>
              <a:ext cx="520700" cy="59035"/>
            </a:xfrm>
            <a:prstGeom prst="rect">
              <a:avLst/>
            </a:prstGeom>
            <a:solidFill>
              <a:srgbClr val="FB6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871140" y="6247365"/>
              <a:ext cx="520700" cy="59035"/>
            </a:xfrm>
            <a:prstGeom prst="rect">
              <a:avLst/>
            </a:prstGeom>
            <a:solidFill>
              <a:srgbClr val="8EC4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360523" y="6253808"/>
              <a:ext cx="520700" cy="59035"/>
            </a:xfrm>
            <a:prstGeom prst="rect">
              <a:avLst/>
            </a:prstGeom>
            <a:solidFill>
              <a:srgbClr val="F1A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52462" y="2960702"/>
            <a:ext cx="2595781" cy="1440000"/>
            <a:chOff x="4752462" y="2960702"/>
            <a:chExt cx="2595781" cy="1440000"/>
          </a:xfrm>
          <a:solidFill>
            <a:srgbClr val="5BB7D7"/>
          </a:solidFill>
        </p:grpSpPr>
        <p:sp>
          <p:nvSpPr>
            <p:cNvPr id="58" name="任意多边形 57"/>
            <p:cNvSpPr>
              <a:spLocks/>
            </p:cNvSpPr>
            <p:nvPr/>
          </p:nvSpPr>
          <p:spPr>
            <a:xfrm rot="2567651" flipH="1">
              <a:off x="4752462" y="2960702"/>
              <a:ext cx="1385648" cy="1406100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9" name="任意多边形 58"/>
            <p:cNvSpPr>
              <a:spLocks noChangeAspect="1"/>
            </p:cNvSpPr>
            <p:nvPr/>
          </p:nvSpPr>
          <p:spPr>
            <a:xfrm rot="3221536">
              <a:off x="5381158" y="3505058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 rot="2567651" flipH="1">
              <a:off x="5676561" y="3270833"/>
              <a:ext cx="1093007" cy="1109139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solidFill>
              <a:srgbClr val="5BB7D7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任意多边形 60"/>
            <p:cNvSpPr>
              <a:spLocks noChangeAspect="1"/>
            </p:cNvSpPr>
            <p:nvPr/>
          </p:nvSpPr>
          <p:spPr>
            <a:xfrm rot="2567651" flipH="1">
              <a:off x="6205101" y="3691599"/>
              <a:ext cx="688190" cy="698347"/>
            </a:xfrm>
            <a:custGeom>
              <a:avLst/>
              <a:gdLst>
                <a:gd name="connsiteX0" fmla="*/ 2879717 w 3642973"/>
                <a:gd name="connsiteY0" fmla="*/ 715706 h 3696730"/>
                <a:gd name="connsiteX1" fmla="*/ 2185324 w 3642973"/>
                <a:gd name="connsiteY1" fmla="*/ 395031 h 3696730"/>
                <a:gd name="connsiteX2" fmla="*/ 2145269 w 3642973"/>
                <a:gd name="connsiteY2" fmla="*/ 395569 h 3696730"/>
                <a:gd name="connsiteX3" fmla="*/ 2138241 w 3642973"/>
                <a:gd name="connsiteY3" fmla="*/ 372342 h 3696730"/>
                <a:gd name="connsiteX4" fmla="*/ 1970125 w 3642973"/>
                <a:gd name="connsiteY4" fmla="*/ 22989 h 3696730"/>
                <a:gd name="connsiteX5" fmla="*/ 1953243 w 3642973"/>
                <a:gd name="connsiteY5" fmla="*/ 0 h 3696730"/>
                <a:gd name="connsiteX6" fmla="*/ 1936361 w 3642973"/>
                <a:gd name="connsiteY6" fmla="*/ 22989 h 3696730"/>
                <a:gd name="connsiteX7" fmla="*/ 1768245 w 3642973"/>
                <a:gd name="connsiteY7" fmla="*/ 372342 h 3696730"/>
                <a:gd name="connsiteX8" fmla="*/ 1732837 w 3642973"/>
                <a:gd name="connsiteY8" fmla="*/ 489370 h 3696730"/>
                <a:gd name="connsiteX9" fmla="*/ 1702304 w 3642973"/>
                <a:gd name="connsiteY9" fmla="*/ 504014 h 3696730"/>
                <a:gd name="connsiteX10" fmla="*/ 1576443 w 3642973"/>
                <a:gd name="connsiteY10" fmla="*/ 609196 h 3696730"/>
                <a:gd name="connsiteX11" fmla="*/ 1532159 w 3642973"/>
                <a:gd name="connsiteY11" fmla="*/ 1581836 h 3696730"/>
                <a:gd name="connsiteX12" fmla="*/ 1550136 w 3642973"/>
                <a:gd name="connsiteY12" fmla="*/ 1608979 h 3696730"/>
                <a:gd name="connsiteX13" fmla="*/ 1548807 w 3642973"/>
                <a:gd name="connsiteY13" fmla="*/ 1608641 h 3696730"/>
                <a:gd name="connsiteX14" fmla="*/ 1023852 w 3642973"/>
                <a:gd name="connsiteY14" fmla="*/ 1791516 h 3696730"/>
                <a:gd name="connsiteX15" fmla="*/ 353458 w 3642973"/>
                <a:gd name="connsiteY15" fmla="*/ 2515622 h 3696730"/>
                <a:gd name="connsiteX16" fmla="*/ 308564 w 3642973"/>
                <a:gd name="connsiteY16" fmla="*/ 2423357 h 3696730"/>
                <a:gd name="connsiteX17" fmla="*/ 252288 w 3642973"/>
                <a:gd name="connsiteY17" fmla="*/ 2259997 h 3696730"/>
                <a:gd name="connsiteX18" fmla="*/ 192403 w 3642973"/>
                <a:gd name="connsiteY18" fmla="*/ 1789015 h 3696730"/>
                <a:gd name="connsiteX19" fmla="*/ 1698 w 3642973"/>
                <a:gd name="connsiteY19" fmla="*/ 1319521 h 3696730"/>
                <a:gd name="connsiteX20" fmla="*/ 99412 w 3642973"/>
                <a:gd name="connsiteY20" fmla="*/ 1728401 h 3696730"/>
                <a:gd name="connsiteX21" fmla="*/ 109744 w 3642973"/>
                <a:gd name="connsiteY21" fmla="*/ 2073567 h 3696730"/>
                <a:gd name="connsiteX22" fmla="*/ 233073 w 3642973"/>
                <a:gd name="connsiteY22" fmla="*/ 2577198 h 3696730"/>
                <a:gd name="connsiteX23" fmla="*/ 248542 w 3642973"/>
                <a:gd name="connsiteY23" fmla="*/ 2628944 h 3696730"/>
                <a:gd name="connsiteX24" fmla="*/ 37960 w 3642973"/>
                <a:gd name="connsiteY24" fmla="*/ 2856398 h 3696730"/>
                <a:gd name="connsiteX25" fmla="*/ 945621 w 3642973"/>
                <a:gd name="connsiteY25" fmla="*/ 3696730 h 3696730"/>
                <a:gd name="connsiteX26" fmla="*/ 1931512 w 3642973"/>
                <a:gd name="connsiteY26" fmla="*/ 2631848 h 3696730"/>
                <a:gd name="connsiteX27" fmla="*/ 2088644 w 3642973"/>
                <a:gd name="connsiteY27" fmla="*/ 2206933 h 3696730"/>
                <a:gd name="connsiteX28" fmla="*/ 2074298 w 3642973"/>
                <a:gd name="connsiteY28" fmla="*/ 2100559 h 3696730"/>
                <a:gd name="connsiteX29" fmla="*/ 2119809 w 3642973"/>
                <a:gd name="connsiteY29" fmla="*/ 2125895 h 3696730"/>
                <a:gd name="connsiteX30" fmla="*/ 3086161 w 3642973"/>
                <a:gd name="connsiteY30" fmla="*/ 2006925 h 3696730"/>
                <a:gd name="connsiteX31" fmla="*/ 3181350 w 3642973"/>
                <a:gd name="connsiteY31" fmla="*/ 1873347 h 3696730"/>
                <a:gd name="connsiteX32" fmla="*/ 3195347 w 3642973"/>
                <a:gd name="connsiteY32" fmla="*/ 1837281 h 3696730"/>
                <a:gd name="connsiteX33" fmla="*/ 3285965 w 3642973"/>
                <a:gd name="connsiteY33" fmla="*/ 1802051 h 3696730"/>
                <a:gd name="connsiteX34" fmla="*/ 3621351 w 3642973"/>
                <a:gd name="connsiteY34" fmla="*/ 1607560 h 3696730"/>
                <a:gd name="connsiteX35" fmla="*/ 3642973 w 3642973"/>
                <a:gd name="connsiteY35" fmla="*/ 1588960 h 3696730"/>
                <a:gd name="connsiteX36" fmla="*/ 3618754 w 3642973"/>
                <a:gd name="connsiteY36" fmla="*/ 1573896 h 3696730"/>
                <a:gd name="connsiteX37" fmla="*/ 3257504 w 3642973"/>
                <a:gd name="connsiteY37" fmla="*/ 1433150 h 3696730"/>
                <a:gd name="connsiteX38" fmla="*/ 3256003 w 3642973"/>
                <a:gd name="connsiteY38" fmla="*/ 1432820 h 3696730"/>
                <a:gd name="connsiteX39" fmla="*/ 3252855 w 3642973"/>
                <a:gd name="connsiteY39" fmla="*/ 1383374 h 3696730"/>
                <a:gd name="connsiteX40" fmla="*/ 2879717 w 3642973"/>
                <a:gd name="connsiteY40" fmla="*/ 715706 h 3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42973" h="3696730">
                  <a:moveTo>
                    <a:pt x="2879717" y="715706"/>
                  </a:moveTo>
                  <a:cubicBezTo>
                    <a:pt x="2671268" y="522720"/>
                    <a:pt x="2421170" y="414305"/>
                    <a:pt x="2185324" y="395031"/>
                  </a:cubicBezTo>
                  <a:lnTo>
                    <a:pt x="2145269" y="395569"/>
                  </a:lnTo>
                  <a:lnTo>
                    <a:pt x="2138241" y="372342"/>
                  </a:lnTo>
                  <a:cubicBezTo>
                    <a:pt x="2092851" y="239931"/>
                    <a:pt x="2035964" y="121936"/>
                    <a:pt x="1970125" y="22989"/>
                  </a:cubicBezTo>
                  <a:lnTo>
                    <a:pt x="1953243" y="0"/>
                  </a:lnTo>
                  <a:lnTo>
                    <a:pt x="1936361" y="22989"/>
                  </a:lnTo>
                  <a:cubicBezTo>
                    <a:pt x="1870521" y="121936"/>
                    <a:pt x="1813635" y="239931"/>
                    <a:pt x="1768245" y="372342"/>
                  </a:cubicBezTo>
                  <a:lnTo>
                    <a:pt x="1732837" y="489370"/>
                  </a:lnTo>
                  <a:lnTo>
                    <a:pt x="1702304" y="504014"/>
                  </a:lnTo>
                  <a:cubicBezTo>
                    <a:pt x="1656548" y="533266"/>
                    <a:pt x="1614303" y="568302"/>
                    <a:pt x="1576443" y="609196"/>
                  </a:cubicBezTo>
                  <a:cubicBezTo>
                    <a:pt x="1349282" y="854558"/>
                    <a:pt x="1344483" y="1241078"/>
                    <a:pt x="1532159" y="1581836"/>
                  </a:cubicBezTo>
                  <a:lnTo>
                    <a:pt x="1550136" y="1608979"/>
                  </a:lnTo>
                  <a:lnTo>
                    <a:pt x="1548807" y="1608641"/>
                  </a:lnTo>
                  <a:cubicBezTo>
                    <a:pt x="1361003" y="1579729"/>
                    <a:pt x="1162658" y="1641587"/>
                    <a:pt x="1023852" y="1791516"/>
                  </a:cubicBezTo>
                  <a:lnTo>
                    <a:pt x="353458" y="2515622"/>
                  </a:lnTo>
                  <a:lnTo>
                    <a:pt x="308564" y="2423357"/>
                  </a:lnTo>
                  <a:cubicBezTo>
                    <a:pt x="286764" y="2372814"/>
                    <a:pt x="266869" y="2318239"/>
                    <a:pt x="252288" y="2259997"/>
                  </a:cubicBezTo>
                  <a:cubicBezTo>
                    <a:pt x="206974" y="2098234"/>
                    <a:pt x="234168" y="1945762"/>
                    <a:pt x="192403" y="1789015"/>
                  </a:cubicBezTo>
                  <a:cubicBezTo>
                    <a:pt x="150638" y="1632270"/>
                    <a:pt x="17196" y="1329623"/>
                    <a:pt x="1698" y="1319521"/>
                  </a:cubicBezTo>
                  <a:cubicBezTo>
                    <a:pt x="-13801" y="1309418"/>
                    <a:pt x="81405" y="1602726"/>
                    <a:pt x="99412" y="1728401"/>
                  </a:cubicBezTo>
                  <a:cubicBezTo>
                    <a:pt x="117420" y="1854075"/>
                    <a:pt x="73925" y="1892630"/>
                    <a:pt x="109744" y="2073567"/>
                  </a:cubicBezTo>
                  <a:cubicBezTo>
                    <a:pt x="132131" y="2186652"/>
                    <a:pt x="183368" y="2402957"/>
                    <a:pt x="233073" y="2577198"/>
                  </a:cubicBezTo>
                  <a:lnTo>
                    <a:pt x="248542" y="2628944"/>
                  </a:lnTo>
                  <a:lnTo>
                    <a:pt x="37960" y="2856398"/>
                  </a:lnTo>
                  <a:lnTo>
                    <a:pt x="945621" y="3696730"/>
                  </a:lnTo>
                  <a:lnTo>
                    <a:pt x="1931512" y="2631848"/>
                  </a:lnTo>
                  <a:cubicBezTo>
                    <a:pt x="2042558" y="2511905"/>
                    <a:pt x="2094474" y="2358306"/>
                    <a:pt x="2088644" y="2206933"/>
                  </a:cubicBezTo>
                  <a:lnTo>
                    <a:pt x="2074298" y="2100559"/>
                  </a:lnTo>
                  <a:lnTo>
                    <a:pt x="2119809" y="2125895"/>
                  </a:lnTo>
                  <a:cubicBezTo>
                    <a:pt x="2473993" y="2286803"/>
                    <a:pt x="2858999" y="2252287"/>
                    <a:pt x="3086161" y="2006925"/>
                  </a:cubicBezTo>
                  <a:cubicBezTo>
                    <a:pt x="3124021" y="1966032"/>
                    <a:pt x="3155704" y="1921217"/>
                    <a:pt x="3181350" y="1873347"/>
                  </a:cubicBezTo>
                  <a:lnTo>
                    <a:pt x="3195347" y="1837281"/>
                  </a:lnTo>
                  <a:lnTo>
                    <a:pt x="3285965" y="1802051"/>
                  </a:lnTo>
                  <a:cubicBezTo>
                    <a:pt x="3414492" y="1746610"/>
                    <a:pt x="3527761" y="1680815"/>
                    <a:pt x="3621351" y="1607560"/>
                  </a:cubicBezTo>
                  <a:lnTo>
                    <a:pt x="3642973" y="1588960"/>
                  </a:lnTo>
                  <a:lnTo>
                    <a:pt x="3618754" y="1573896"/>
                  </a:lnTo>
                  <a:cubicBezTo>
                    <a:pt x="3515035" y="1515863"/>
                    <a:pt x="3393014" y="1468221"/>
                    <a:pt x="3257504" y="1433150"/>
                  </a:cubicBezTo>
                  <a:lnTo>
                    <a:pt x="3256003" y="1432820"/>
                  </a:lnTo>
                  <a:lnTo>
                    <a:pt x="3252855" y="1383374"/>
                  </a:lnTo>
                  <a:cubicBezTo>
                    <a:pt x="3215496" y="1149710"/>
                    <a:pt x="3088165" y="908692"/>
                    <a:pt x="2879717" y="71570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2" name="任意多边形 61"/>
            <p:cNvSpPr>
              <a:spLocks noChangeAspect="1"/>
            </p:cNvSpPr>
            <p:nvPr/>
          </p:nvSpPr>
          <p:spPr>
            <a:xfrm rot="3221536">
              <a:off x="6459495" y="3511955"/>
              <a:ext cx="928527" cy="848968"/>
            </a:xfrm>
            <a:custGeom>
              <a:avLst/>
              <a:gdLst>
                <a:gd name="connsiteX0" fmla="*/ 1600260 w 3879736"/>
                <a:gd name="connsiteY0" fmla="*/ 0 h 3547321"/>
                <a:gd name="connsiteX1" fmla="*/ 1876490 w 3879736"/>
                <a:gd name="connsiteY1" fmla="*/ 527008 h 3547321"/>
                <a:gd name="connsiteX2" fmla="*/ 1967343 w 3879736"/>
                <a:gd name="connsiteY2" fmla="*/ 533627 h 3547321"/>
                <a:gd name="connsiteX3" fmla="*/ 2309772 w 3879736"/>
                <a:gd name="connsiteY3" fmla="*/ 668898 h 3547321"/>
                <a:gd name="connsiteX4" fmla="*/ 2557518 w 3879736"/>
                <a:gd name="connsiteY4" fmla="*/ 1755120 h 3547321"/>
                <a:gd name="connsiteX5" fmla="*/ 2522942 w 3879736"/>
                <a:gd name="connsiteY5" fmla="*/ 1836894 h 3547321"/>
                <a:gd name="connsiteX6" fmla="*/ 2852890 w 3879736"/>
                <a:gd name="connsiteY6" fmla="*/ 1994477 h 3547321"/>
                <a:gd name="connsiteX7" fmla="*/ 3112001 w 3879736"/>
                <a:gd name="connsiteY7" fmla="*/ 1258361 h 3547321"/>
                <a:gd name="connsiteX8" fmla="*/ 2979687 w 3879736"/>
                <a:gd name="connsiteY8" fmla="*/ 2055036 h 3547321"/>
                <a:gd name="connsiteX9" fmla="*/ 3879736 w 3879736"/>
                <a:gd name="connsiteY9" fmla="*/ 2484900 h 3547321"/>
                <a:gd name="connsiteX10" fmla="*/ 3099090 w 3879736"/>
                <a:gd name="connsiteY10" fmla="*/ 3547321 h 3547321"/>
                <a:gd name="connsiteX11" fmla="*/ 2075296 w 3879736"/>
                <a:gd name="connsiteY11" fmla="*/ 2446117 h 3547321"/>
                <a:gd name="connsiteX12" fmla="*/ 2007589 w 3879736"/>
                <a:gd name="connsiteY12" fmla="*/ 2503546 h 3547321"/>
                <a:gd name="connsiteX13" fmla="*/ 896962 w 3879736"/>
                <a:gd name="connsiteY13" fmla="*/ 2591662 h 3547321"/>
                <a:gd name="connsiteX14" fmla="*/ 665558 w 3879736"/>
                <a:gd name="connsiteY14" fmla="*/ 2305291 h 3547321"/>
                <a:gd name="connsiteX15" fmla="*/ 662689 w 3879736"/>
                <a:gd name="connsiteY15" fmla="*/ 2298027 h 3547321"/>
                <a:gd name="connsiteX16" fmla="*/ 0 w 3879736"/>
                <a:gd name="connsiteY16" fmla="*/ 2177875 h 3547321"/>
                <a:gd name="connsiteX17" fmla="*/ 585165 w 3879736"/>
                <a:gd name="connsiteY17" fmla="*/ 1826710 h 3547321"/>
                <a:gd name="connsiteX18" fmla="*/ 585237 w 3879736"/>
                <a:gd name="connsiteY18" fmla="*/ 1823871 h 3547321"/>
                <a:gd name="connsiteX19" fmla="*/ 866256 w 3879736"/>
                <a:gd name="connsiteY19" fmla="*/ 1088665 h 3547321"/>
                <a:gd name="connsiteX20" fmla="*/ 1387100 w 3879736"/>
                <a:gd name="connsiteY20" fmla="*/ 643646 h 3547321"/>
                <a:gd name="connsiteX21" fmla="*/ 1451635 w 3879736"/>
                <a:gd name="connsiteY21" fmla="*/ 615095 h 354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79736" h="3547321">
                  <a:moveTo>
                    <a:pt x="1600260" y="0"/>
                  </a:moveTo>
                  <a:lnTo>
                    <a:pt x="1876490" y="527008"/>
                  </a:lnTo>
                  <a:lnTo>
                    <a:pt x="1967343" y="533627"/>
                  </a:lnTo>
                  <a:cubicBezTo>
                    <a:pt x="2091275" y="549776"/>
                    <a:pt x="2207998" y="594117"/>
                    <a:pt x="2309772" y="668898"/>
                  </a:cubicBezTo>
                  <a:cubicBezTo>
                    <a:pt x="2615095" y="893243"/>
                    <a:pt x="2699158" y="1327843"/>
                    <a:pt x="2557518" y="1755120"/>
                  </a:cubicBezTo>
                  <a:lnTo>
                    <a:pt x="2522942" y="1836894"/>
                  </a:lnTo>
                  <a:lnTo>
                    <a:pt x="2852890" y="1994477"/>
                  </a:lnTo>
                  <a:lnTo>
                    <a:pt x="3112001" y="1258361"/>
                  </a:lnTo>
                  <a:lnTo>
                    <a:pt x="2979687" y="2055036"/>
                  </a:lnTo>
                  <a:lnTo>
                    <a:pt x="3879736" y="2484900"/>
                  </a:lnTo>
                  <a:lnTo>
                    <a:pt x="3099090" y="3547321"/>
                  </a:lnTo>
                  <a:lnTo>
                    <a:pt x="2075296" y="2446117"/>
                  </a:lnTo>
                  <a:lnTo>
                    <a:pt x="2007589" y="2503546"/>
                  </a:lnTo>
                  <a:cubicBezTo>
                    <a:pt x="1642150" y="2766379"/>
                    <a:pt x="1202284" y="2816007"/>
                    <a:pt x="896962" y="2591662"/>
                  </a:cubicBezTo>
                  <a:cubicBezTo>
                    <a:pt x="795188" y="2516881"/>
                    <a:pt x="717999" y="2418737"/>
                    <a:pt x="665558" y="2305291"/>
                  </a:cubicBezTo>
                  <a:lnTo>
                    <a:pt x="662689" y="2298027"/>
                  </a:lnTo>
                  <a:lnTo>
                    <a:pt x="0" y="2177875"/>
                  </a:lnTo>
                  <a:lnTo>
                    <a:pt x="585165" y="1826710"/>
                  </a:lnTo>
                  <a:lnTo>
                    <a:pt x="585237" y="1823871"/>
                  </a:lnTo>
                  <a:cubicBezTo>
                    <a:pt x="602192" y="1580423"/>
                    <a:pt x="695571" y="1320958"/>
                    <a:pt x="866256" y="1088665"/>
                  </a:cubicBezTo>
                  <a:cubicBezTo>
                    <a:pt x="1012557" y="889556"/>
                    <a:pt x="1194879" y="738684"/>
                    <a:pt x="1387100" y="643646"/>
                  </a:cubicBezTo>
                  <a:lnTo>
                    <a:pt x="1451635" y="615095"/>
                  </a:lnTo>
                  <a:close/>
                </a:path>
              </a:pathLst>
            </a:custGeom>
            <a:solidFill>
              <a:srgbClr val="5BB7D7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云形 9"/>
          <p:cNvSpPr/>
          <p:nvPr/>
        </p:nvSpPr>
        <p:spPr>
          <a:xfrm>
            <a:off x="4937855" y="4181913"/>
            <a:ext cx="2354958" cy="4251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46674" y="5247549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5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650811" y="1689136"/>
            <a:ext cx="4482070" cy="2636693"/>
            <a:chOff x="650811" y="2051449"/>
            <a:chExt cx="4482070" cy="2636693"/>
          </a:xfrm>
        </p:grpSpPr>
        <p:sp>
          <p:nvSpPr>
            <p:cNvPr id="51" name="任意多边形 50"/>
            <p:cNvSpPr/>
            <p:nvPr/>
          </p:nvSpPr>
          <p:spPr>
            <a:xfrm rot="5400000">
              <a:off x="3704201" y="2565636"/>
              <a:ext cx="589360" cy="2268000"/>
            </a:xfrm>
            <a:custGeom>
              <a:avLst/>
              <a:gdLst>
                <a:gd name="connsiteX0" fmla="*/ 0 w 589360"/>
                <a:gd name="connsiteY0" fmla="*/ 0 h 3086100"/>
                <a:gd name="connsiteX1" fmla="*/ 170608 w 589360"/>
                <a:gd name="connsiteY1" fmla="*/ 0 h 3086100"/>
                <a:gd name="connsiteX2" fmla="*/ 589360 w 589360"/>
                <a:gd name="connsiteY2" fmla="*/ 3086100 h 3086100"/>
                <a:gd name="connsiteX3" fmla="*/ 0 w 589360"/>
                <a:gd name="connsiteY3" fmla="*/ 308610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360" h="3086100">
                  <a:moveTo>
                    <a:pt x="0" y="0"/>
                  </a:moveTo>
                  <a:lnTo>
                    <a:pt x="170608" y="0"/>
                  </a:lnTo>
                  <a:lnTo>
                    <a:pt x="589360" y="3086100"/>
                  </a:lnTo>
                  <a:lnTo>
                    <a:pt x="0" y="30861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 rot="5400000">
              <a:off x="3473394" y="1446270"/>
              <a:ext cx="1050973" cy="2268000"/>
            </a:xfrm>
            <a:custGeom>
              <a:avLst/>
              <a:gdLst>
                <a:gd name="connsiteX0" fmla="*/ 867958 w 1050973"/>
                <a:gd name="connsiteY0" fmla="*/ 0 h 3086100"/>
                <a:gd name="connsiteX1" fmla="*/ 1050973 w 1050973"/>
                <a:gd name="connsiteY1" fmla="*/ 0 h 3086100"/>
                <a:gd name="connsiteX2" fmla="*/ 632221 w 1050973"/>
                <a:gd name="connsiteY2" fmla="*/ 3086100 h 3086100"/>
                <a:gd name="connsiteX3" fmla="*/ 0 w 1050973"/>
                <a:gd name="connsiteY3" fmla="*/ 3086100 h 3086100"/>
                <a:gd name="connsiteX4" fmla="*/ 867958 w 1050973"/>
                <a:gd name="connsiteY4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973" h="3086100">
                  <a:moveTo>
                    <a:pt x="867958" y="0"/>
                  </a:moveTo>
                  <a:lnTo>
                    <a:pt x="1050973" y="0"/>
                  </a:lnTo>
                  <a:lnTo>
                    <a:pt x="632221" y="3086100"/>
                  </a:lnTo>
                  <a:lnTo>
                    <a:pt x="0" y="3086100"/>
                  </a:lnTo>
                  <a:lnTo>
                    <a:pt x="86795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 rot="5400000">
              <a:off x="3473394" y="3024202"/>
              <a:ext cx="1050974" cy="2268000"/>
            </a:xfrm>
            <a:custGeom>
              <a:avLst/>
              <a:gdLst>
                <a:gd name="connsiteX0" fmla="*/ 0 w 1050974"/>
                <a:gd name="connsiteY0" fmla="*/ 0 h 3086100"/>
                <a:gd name="connsiteX1" fmla="*/ 183016 w 1050974"/>
                <a:gd name="connsiteY1" fmla="*/ 0 h 3086100"/>
                <a:gd name="connsiteX2" fmla="*/ 1050974 w 1050974"/>
                <a:gd name="connsiteY2" fmla="*/ 3086100 h 3086100"/>
                <a:gd name="connsiteX3" fmla="*/ 418752 w 1050974"/>
                <a:gd name="connsiteY3" fmla="*/ 3086100 h 3086100"/>
                <a:gd name="connsiteX4" fmla="*/ 0 w 1050974"/>
                <a:gd name="connsiteY4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974" h="3086100">
                  <a:moveTo>
                    <a:pt x="0" y="0"/>
                  </a:moveTo>
                  <a:lnTo>
                    <a:pt x="183016" y="0"/>
                  </a:lnTo>
                  <a:lnTo>
                    <a:pt x="1050974" y="3086100"/>
                  </a:lnTo>
                  <a:lnTo>
                    <a:pt x="418752" y="308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 rot="5400000" flipH="1">
              <a:off x="3704201" y="1919124"/>
              <a:ext cx="589360" cy="2268000"/>
            </a:xfrm>
            <a:custGeom>
              <a:avLst/>
              <a:gdLst>
                <a:gd name="connsiteX0" fmla="*/ 0 w 589360"/>
                <a:gd name="connsiteY0" fmla="*/ 0 h 3086100"/>
                <a:gd name="connsiteX1" fmla="*/ 170608 w 589360"/>
                <a:gd name="connsiteY1" fmla="*/ 0 h 3086100"/>
                <a:gd name="connsiteX2" fmla="*/ 589360 w 589360"/>
                <a:gd name="connsiteY2" fmla="*/ 3086100 h 3086100"/>
                <a:gd name="connsiteX3" fmla="*/ 0 w 589360"/>
                <a:gd name="connsiteY3" fmla="*/ 308610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360" h="3086100">
                  <a:moveTo>
                    <a:pt x="0" y="0"/>
                  </a:moveTo>
                  <a:lnTo>
                    <a:pt x="170608" y="0"/>
                  </a:lnTo>
                  <a:lnTo>
                    <a:pt x="589360" y="3086100"/>
                  </a:lnTo>
                  <a:lnTo>
                    <a:pt x="0" y="30861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任意多边形 57"/>
            <p:cNvSpPr/>
            <p:nvPr/>
          </p:nvSpPr>
          <p:spPr>
            <a:xfrm rot="16200000">
              <a:off x="1446099" y="1269024"/>
              <a:ext cx="648000" cy="2212849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9" name="任意多边形 58"/>
            <p:cNvSpPr/>
            <p:nvPr/>
          </p:nvSpPr>
          <p:spPr>
            <a:xfrm rot="16200000">
              <a:off x="1482098" y="1953377"/>
              <a:ext cx="576000" cy="2212849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 rot="16200000">
              <a:off x="1433981" y="3258463"/>
              <a:ext cx="646509" cy="2212849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 rot="16200000">
              <a:off x="1474698" y="2593212"/>
              <a:ext cx="589363" cy="2212849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6732066" y="1708803"/>
            <a:ext cx="4482070" cy="2636693"/>
            <a:chOff x="650811" y="2051449"/>
            <a:chExt cx="4482070" cy="2636693"/>
          </a:xfrm>
        </p:grpSpPr>
        <p:sp>
          <p:nvSpPr>
            <p:cNvPr id="64" name="任意多边形 63"/>
            <p:cNvSpPr/>
            <p:nvPr/>
          </p:nvSpPr>
          <p:spPr>
            <a:xfrm rot="5400000">
              <a:off x="3704201" y="2565636"/>
              <a:ext cx="589360" cy="2268000"/>
            </a:xfrm>
            <a:custGeom>
              <a:avLst/>
              <a:gdLst>
                <a:gd name="connsiteX0" fmla="*/ 0 w 589360"/>
                <a:gd name="connsiteY0" fmla="*/ 0 h 3086100"/>
                <a:gd name="connsiteX1" fmla="*/ 170608 w 589360"/>
                <a:gd name="connsiteY1" fmla="*/ 0 h 3086100"/>
                <a:gd name="connsiteX2" fmla="*/ 589360 w 589360"/>
                <a:gd name="connsiteY2" fmla="*/ 3086100 h 3086100"/>
                <a:gd name="connsiteX3" fmla="*/ 0 w 589360"/>
                <a:gd name="connsiteY3" fmla="*/ 308610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360" h="3086100">
                  <a:moveTo>
                    <a:pt x="0" y="0"/>
                  </a:moveTo>
                  <a:lnTo>
                    <a:pt x="170608" y="0"/>
                  </a:lnTo>
                  <a:lnTo>
                    <a:pt x="589360" y="3086100"/>
                  </a:lnTo>
                  <a:lnTo>
                    <a:pt x="0" y="30861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 rot="5400000">
              <a:off x="3473394" y="1446270"/>
              <a:ext cx="1050973" cy="2268000"/>
            </a:xfrm>
            <a:custGeom>
              <a:avLst/>
              <a:gdLst>
                <a:gd name="connsiteX0" fmla="*/ 867958 w 1050973"/>
                <a:gd name="connsiteY0" fmla="*/ 0 h 3086100"/>
                <a:gd name="connsiteX1" fmla="*/ 1050973 w 1050973"/>
                <a:gd name="connsiteY1" fmla="*/ 0 h 3086100"/>
                <a:gd name="connsiteX2" fmla="*/ 632221 w 1050973"/>
                <a:gd name="connsiteY2" fmla="*/ 3086100 h 3086100"/>
                <a:gd name="connsiteX3" fmla="*/ 0 w 1050973"/>
                <a:gd name="connsiteY3" fmla="*/ 3086100 h 3086100"/>
                <a:gd name="connsiteX4" fmla="*/ 867958 w 1050973"/>
                <a:gd name="connsiteY4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973" h="3086100">
                  <a:moveTo>
                    <a:pt x="867958" y="0"/>
                  </a:moveTo>
                  <a:lnTo>
                    <a:pt x="1050973" y="0"/>
                  </a:lnTo>
                  <a:lnTo>
                    <a:pt x="632221" y="3086100"/>
                  </a:lnTo>
                  <a:lnTo>
                    <a:pt x="0" y="3086100"/>
                  </a:lnTo>
                  <a:lnTo>
                    <a:pt x="86795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任意多边形 65"/>
            <p:cNvSpPr/>
            <p:nvPr/>
          </p:nvSpPr>
          <p:spPr>
            <a:xfrm rot="5400000">
              <a:off x="3473394" y="3024202"/>
              <a:ext cx="1050974" cy="2268000"/>
            </a:xfrm>
            <a:custGeom>
              <a:avLst/>
              <a:gdLst>
                <a:gd name="connsiteX0" fmla="*/ 0 w 1050974"/>
                <a:gd name="connsiteY0" fmla="*/ 0 h 3086100"/>
                <a:gd name="connsiteX1" fmla="*/ 183016 w 1050974"/>
                <a:gd name="connsiteY1" fmla="*/ 0 h 3086100"/>
                <a:gd name="connsiteX2" fmla="*/ 1050974 w 1050974"/>
                <a:gd name="connsiteY2" fmla="*/ 3086100 h 3086100"/>
                <a:gd name="connsiteX3" fmla="*/ 418752 w 1050974"/>
                <a:gd name="connsiteY3" fmla="*/ 3086100 h 3086100"/>
                <a:gd name="connsiteX4" fmla="*/ 0 w 1050974"/>
                <a:gd name="connsiteY4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974" h="3086100">
                  <a:moveTo>
                    <a:pt x="0" y="0"/>
                  </a:moveTo>
                  <a:lnTo>
                    <a:pt x="183016" y="0"/>
                  </a:lnTo>
                  <a:lnTo>
                    <a:pt x="1050974" y="3086100"/>
                  </a:lnTo>
                  <a:lnTo>
                    <a:pt x="418752" y="308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 rot="5400000" flipH="1">
              <a:off x="3704201" y="1919124"/>
              <a:ext cx="589360" cy="2268000"/>
            </a:xfrm>
            <a:custGeom>
              <a:avLst/>
              <a:gdLst>
                <a:gd name="connsiteX0" fmla="*/ 0 w 589360"/>
                <a:gd name="connsiteY0" fmla="*/ 0 h 3086100"/>
                <a:gd name="connsiteX1" fmla="*/ 170608 w 589360"/>
                <a:gd name="connsiteY1" fmla="*/ 0 h 3086100"/>
                <a:gd name="connsiteX2" fmla="*/ 589360 w 589360"/>
                <a:gd name="connsiteY2" fmla="*/ 3086100 h 3086100"/>
                <a:gd name="connsiteX3" fmla="*/ 0 w 589360"/>
                <a:gd name="connsiteY3" fmla="*/ 308610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360" h="3086100">
                  <a:moveTo>
                    <a:pt x="0" y="0"/>
                  </a:moveTo>
                  <a:lnTo>
                    <a:pt x="170608" y="0"/>
                  </a:lnTo>
                  <a:lnTo>
                    <a:pt x="589360" y="3086100"/>
                  </a:lnTo>
                  <a:lnTo>
                    <a:pt x="0" y="30861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 rot="16200000">
              <a:off x="1446099" y="1269024"/>
              <a:ext cx="648000" cy="2212849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 rot="16200000">
              <a:off x="1482098" y="1953377"/>
              <a:ext cx="576000" cy="2212849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 rot="16200000">
              <a:off x="1433981" y="3258463"/>
              <a:ext cx="646509" cy="2212849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 rot="16200000">
              <a:off x="1474698" y="2593212"/>
              <a:ext cx="589363" cy="2212849"/>
            </a:xfrm>
            <a:custGeom>
              <a:avLst/>
              <a:gdLst>
                <a:gd name="connsiteX0" fmla="*/ 646509 w 646509"/>
                <a:gd name="connsiteY0" fmla="*/ 795333 h 3377403"/>
                <a:gd name="connsiteX1" fmla="*/ 646509 w 646509"/>
                <a:gd name="connsiteY1" fmla="*/ 795334 h 3377403"/>
                <a:gd name="connsiteX2" fmla="*/ 646509 w 646509"/>
                <a:gd name="connsiteY2" fmla="*/ 3377403 h 3377403"/>
                <a:gd name="connsiteX3" fmla="*/ 0 w 646509"/>
                <a:gd name="connsiteY3" fmla="*/ 3377403 h 3377403"/>
                <a:gd name="connsiteX4" fmla="*/ 0 w 646509"/>
                <a:gd name="connsiteY4" fmla="*/ 795333 h 3377403"/>
                <a:gd name="connsiteX5" fmla="*/ 2 w 646509"/>
                <a:gd name="connsiteY5" fmla="*/ 795333 h 3377403"/>
                <a:gd name="connsiteX6" fmla="*/ 323255 w 646509"/>
                <a:gd name="connsiteY6" fmla="*/ 0 h 3377403"/>
                <a:gd name="connsiteX7" fmla="*/ 646509 w 646509"/>
                <a:gd name="connsiteY7" fmla="*/ 795333 h 337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509" h="3377403">
                  <a:moveTo>
                    <a:pt x="646509" y="795333"/>
                  </a:moveTo>
                  <a:lnTo>
                    <a:pt x="646509" y="795334"/>
                  </a:lnTo>
                  <a:lnTo>
                    <a:pt x="646509" y="3377403"/>
                  </a:lnTo>
                  <a:lnTo>
                    <a:pt x="0" y="3377403"/>
                  </a:lnTo>
                  <a:lnTo>
                    <a:pt x="0" y="795333"/>
                  </a:lnTo>
                  <a:lnTo>
                    <a:pt x="2" y="795333"/>
                  </a:lnTo>
                  <a:lnTo>
                    <a:pt x="323255" y="0"/>
                  </a:lnTo>
                  <a:lnTo>
                    <a:pt x="646509" y="795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15390" y="3286118"/>
            <a:ext cx="147775" cy="1682775"/>
            <a:chOff x="7182262" y="4053552"/>
            <a:chExt cx="147775" cy="1682775"/>
          </a:xfrm>
        </p:grpSpPr>
        <p:sp>
          <p:nvSpPr>
            <p:cNvPr id="25" name="梯形 24"/>
            <p:cNvSpPr>
              <a:spLocks noChangeAspect="1"/>
            </p:cNvSpPr>
            <p:nvPr/>
          </p:nvSpPr>
          <p:spPr>
            <a:xfrm>
              <a:off x="7182262" y="5556327"/>
              <a:ext cx="147775" cy="180000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6" name="直接连接符 25"/>
            <p:cNvCxnSpPr>
              <a:endCxn id="25" idx="0"/>
            </p:cNvCxnSpPr>
            <p:nvPr/>
          </p:nvCxnSpPr>
          <p:spPr>
            <a:xfrm>
              <a:off x="7243763" y="4053552"/>
              <a:ext cx="12387" cy="15027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任意多边形 20"/>
          <p:cNvSpPr>
            <a:spLocks noChangeAspect="1"/>
          </p:cNvSpPr>
          <p:nvPr/>
        </p:nvSpPr>
        <p:spPr>
          <a:xfrm rot="2567651" flipH="1">
            <a:off x="5054262" y="1123281"/>
            <a:ext cx="1332000" cy="1351662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4641443" y="1987546"/>
            <a:ext cx="2657445" cy="1512000"/>
            <a:chOff x="3310533" y="2213789"/>
            <a:chExt cx="5475684" cy="3115498"/>
          </a:xfrm>
        </p:grpSpPr>
        <p:sp>
          <p:nvSpPr>
            <p:cNvPr id="23" name="任意多边形 22"/>
            <p:cNvSpPr/>
            <p:nvPr/>
          </p:nvSpPr>
          <p:spPr>
            <a:xfrm>
              <a:off x="3310533" y="2213789"/>
              <a:ext cx="5475684" cy="3057526"/>
            </a:xfrm>
            <a:custGeom>
              <a:avLst/>
              <a:gdLst>
                <a:gd name="connsiteX0" fmla="*/ 3627239 w 5475684"/>
                <a:gd name="connsiteY0" fmla="*/ 0 h 3057526"/>
                <a:gd name="connsiteX1" fmla="*/ 4928982 w 5475684"/>
                <a:gd name="connsiteY1" fmla="*/ 1060951 h 3057526"/>
                <a:gd name="connsiteX2" fmla="*/ 4935997 w 5475684"/>
                <a:gd name="connsiteY2" fmla="*/ 1106916 h 3057526"/>
                <a:gd name="connsiteX3" fmla="*/ 4988986 w 5475684"/>
                <a:gd name="connsiteY3" fmla="*/ 1123365 h 3057526"/>
                <a:gd name="connsiteX4" fmla="*/ 5447110 w 5475684"/>
                <a:gd name="connsiteY4" fmla="*/ 1814513 h 3057526"/>
                <a:gd name="connsiteX5" fmla="*/ 5388164 w 5475684"/>
                <a:gd name="connsiteY5" fmla="*/ 2106483 h 3057526"/>
                <a:gd name="connsiteX6" fmla="*/ 5357087 w 5475684"/>
                <a:gd name="connsiteY6" fmla="*/ 2163738 h 3057526"/>
                <a:gd name="connsiteX7" fmla="*/ 5381131 w 5475684"/>
                <a:gd name="connsiteY7" fmla="*/ 2194339 h 3057526"/>
                <a:gd name="connsiteX8" fmla="*/ 5475684 w 5475684"/>
                <a:gd name="connsiteY8" fmla="*/ 2503885 h 3057526"/>
                <a:gd name="connsiteX9" fmla="*/ 5137545 w 5475684"/>
                <a:gd name="connsiteY9" fmla="*/ 3014018 h 3057526"/>
                <a:gd name="connsiteX10" fmla="*/ 5114925 w 5475684"/>
                <a:gd name="connsiteY10" fmla="*/ 3021040 h 3057526"/>
                <a:gd name="connsiteX11" fmla="*/ 5114925 w 5475684"/>
                <a:gd name="connsiteY11" fmla="*/ 3057525 h 3057526"/>
                <a:gd name="connsiteX12" fmla="*/ 4922053 w 5475684"/>
                <a:gd name="connsiteY12" fmla="*/ 3057525 h 3057526"/>
                <a:gd name="connsiteX13" fmla="*/ 4922043 w 5475684"/>
                <a:gd name="connsiteY13" fmla="*/ 3057526 h 3057526"/>
                <a:gd name="connsiteX14" fmla="*/ 4922033 w 5475684"/>
                <a:gd name="connsiteY14" fmla="*/ 3057525 h 3057526"/>
                <a:gd name="connsiteX15" fmla="*/ 742950 w 5475684"/>
                <a:gd name="connsiteY15" fmla="*/ 3057525 h 3057526"/>
                <a:gd name="connsiteX16" fmla="*/ 0 w 5475684"/>
                <a:gd name="connsiteY16" fmla="*/ 2314575 h 3057526"/>
                <a:gd name="connsiteX17" fmla="*/ 453760 w 5475684"/>
                <a:gd name="connsiteY17" fmla="*/ 1630010 h 3057526"/>
                <a:gd name="connsiteX18" fmla="*/ 571958 w 5475684"/>
                <a:gd name="connsiteY18" fmla="*/ 1593319 h 3057526"/>
                <a:gd name="connsiteX19" fmla="*/ 562570 w 5475684"/>
                <a:gd name="connsiteY19" fmla="*/ 1500188 h 3057526"/>
                <a:gd name="connsiteX20" fmla="*/ 1280517 w 5475684"/>
                <a:gd name="connsiteY20" fmla="*/ 782241 h 3057526"/>
                <a:gd name="connsiteX21" fmla="*/ 1834520 w 5475684"/>
                <a:gd name="connsiteY21" fmla="*/ 1043507 h 3057526"/>
                <a:gd name="connsiteX22" fmla="*/ 1868161 w 5475684"/>
                <a:gd name="connsiteY22" fmla="*/ 1090825 h 3057526"/>
                <a:gd name="connsiteX23" fmla="*/ 1869976 w 5475684"/>
                <a:gd name="connsiteY23" fmla="*/ 1088626 h 3057526"/>
                <a:gd name="connsiteX24" fmla="*/ 2269036 w 5475684"/>
                <a:gd name="connsiteY24" fmla="*/ 923330 h 3057526"/>
                <a:gd name="connsiteX25" fmla="*/ 2365207 w 5475684"/>
                <a:gd name="connsiteY25" fmla="*/ 933025 h 3057526"/>
                <a:gd name="connsiteX26" fmla="*/ 2402920 w 5475684"/>
                <a:gd name="connsiteY26" fmla="*/ 811533 h 3057526"/>
                <a:gd name="connsiteX27" fmla="*/ 3627239 w 5475684"/>
                <a:gd name="connsiteY27" fmla="*/ 0 h 30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75684" h="3057526">
                  <a:moveTo>
                    <a:pt x="3627239" y="0"/>
                  </a:moveTo>
                  <a:cubicBezTo>
                    <a:pt x="4269351" y="0"/>
                    <a:pt x="4805082" y="455467"/>
                    <a:pt x="4928982" y="1060951"/>
                  </a:cubicBezTo>
                  <a:lnTo>
                    <a:pt x="4935997" y="1106916"/>
                  </a:lnTo>
                  <a:lnTo>
                    <a:pt x="4988986" y="1123365"/>
                  </a:lnTo>
                  <a:cubicBezTo>
                    <a:pt x="5258206" y="1237236"/>
                    <a:pt x="5447110" y="1503814"/>
                    <a:pt x="5447110" y="1814513"/>
                  </a:cubicBezTo>
                  <a:cubicBezTo>
                    <a:pt x="5447110" y="1918079"/>
                    <a:pt x="5426121" y="2016743"/>
                    <a:pt x="5388164" y="2106483"/>
                  </a:cubicBezTo>
                  <a:lnTo>
                    <a:pt x="5357087" y="2163738"/>
                  </a:lnTo>
                  <a:lnTo>
                    <a:pt x="5381131" y="2194339"/>
                  </a:lnTo>
                  <a:cubicBezTo>
                    <a:pt x="5440827" y="2282701"/>
                    <a:pt x="5475684" y="2389222"/>
                    <a:pt x="5475684" y="2503885"/>
                  </a:cubicBezTo>
                  <a:cubicBezTo>
                    <a:pt x="5475684" y="2733210"/>
                    <a:pt x="5336255" y="2929971"/>
                    <a:pt x="5137545" y="3014018"/>
                  </a:cubicBezTo>
                  <a:lnTo>
                    <a:pt x="5114925" y="3021040"/>
                  </a:lnTo>
                  <a:lnTo>
                    <a:pt x="5114925" y="3057525"/>
                  </a:lnTo>
                  <a:lnTo>
                    <a:pt x="4922053" y="3057525"/>
                  </a:lnTo>
                  <a:lnTo>
                    <a:pt x="4922043" y="3057526"/>
                  </a:lnTo>
                  <a:lnTo>
                    <a:pt x="4922033" y="3057525"/>
                  </a:lnTo>
                  <a:lnTo>
                    <a:pt x="742950" y="3057525"/>
                  </a:lnTo>
                  <a:cubicBezTo>
                    <a:pt x="332630" y="3057525"/>
                    <a:pt x="0" y="2724895"/>
                    <a:pt x="0" y="2314575"/>
                  </a:cubicBezTo>
                  <a:cubicBezTo>
                    <a:pt x="0" y="2006835"/>
                    <a:pt x="187104" y="1742795"/>
                    <a:pt x="453760" y="1630010"/>
                  </a:cubicBezTo>
                  <a:lnTo>
                    <a:pt x="571958" y="1593319"/>
                  </a:lnTo>
                  <a:lnTo>
                    <a:pt x="562570" y="1500188"/>
                  </a:lnTo>
                  <a:cubicBezTo>
                    <a:pt x="562570" y="1103677"/>
                    <a:pt x="884006" y="782241"/>
                    <a:pt x="1280517" y="782241"/>
                  </a:cubicBezTo>
                  <a:cubicBezTo>
                    <a:pt x="1503554" y="782241"/>
                    <a:pt x="1702838" y="883945"/>
                    <a:pt x="1834520" y="1043507"/>
                  </a:cubicBezTo>
                  <a:lnTo>
                    <a:pt x="1868161" y="1090825"/>
                  </a:lnTo>
                  <a:lnTo>
                    <a:pt x="1869976" y="1088626"/>
                  </a:lnTo>
                  <a:cubicBezTo>
                    <a:pt x="1972104" y="986498"/>
                    <a:pt x="2113193" y="923330"/>
                    <a:pt x="2269036" y="923330"/>
                  </a:cubicBezTo>
                  <a:lnTo>
                    <a:pt x="2365207" y="933025"/>
                  </a:lnTo>
                  <a:lnTo>
                    <a:pt x="2402920" y="811533"/>
                  </a:lnTo>
                  <a:cubicBezTo>
                    <a:pt x="2604633" y="334629"/>
                    <a:pt x="3076857" y="0"/>
                    <a:pt x="3627239" y="0"/>
                  </a:cubicBezTo>
                  <a:close/>
                </a:path>
              </a:pathLst>
            </a:custGeom>
            <a:solidFill>
              <a:srgbClr val="FFCC00">
                <a:alpha val="99000"/>
              </a:srgbClr>
            </a:solidFill>
            <a:ln w="146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563048" y="2250805"/>
              <a:ext cx="3223169" cy="3078482"/>
            </a:xfrm>
            <a:custGeom>
              <a:avLst/>
              <a:gdLst>
                <a:gd name="connsiteX0" fmla="*/ 1374724 w 3223169"/>
                <a:gd name="connsiteY0" fmla="*/ 0 h 3078482"/>
                <a:gd name="connsiteX1" fmla="*/ 2676467 w 3223169"/>
                <a:gd name="connsiteY1" fmla="*/ 1060954 h 3078482"/>
                <a:gd name="connsiteX2" fmla="*/ 2683482 w 3223169"/>
                <a:gd name="connsiteY2" fmla="*/ 1106919 h 3078482"/>
                <a:gd name="connsiteX3" fmla="*/ 2736471 w 3223169"/>
                <a:gd name="connsiteY3" fmla="*/ 1123368 h 3078482"/>
                <a:gd name="connsiteX4" fmla="*/ 3194595 w 3223169"/>
                <a:gd name="connsiteY4" fmla="*/ 1814516 h 3078482"/>
                <a:gd name="connsiteX5" fmla="*/ 3135649 w 3223169"/>
                <a:gd name="connsiteY5" fmla="*/ 2106486 h 3078482"/>
                <a:gd name="connsiteX6" fmla="*/ 3104572 w 3223169"/>
                <a:gd name="connsiteY6" fmla="*/ 2163741 h 3078482"/>
                <a:gd name="connsiteX7" fmla="*/ 3128616 w 3223169"/>
                <a:gd name="connsiteY7" fmla="*/ 2194342 h 3078482"/>
                <a:gd name="connsiteX8" fmla="*/ 3223169 w 3223169"/>
                <a:gd name="connsiteY8" fmla="*/ 2503888 h 3078482"/>
                <a:gd name="connsiteX9" fmla="*/ 3131396 w 3223169"/>
                <a:gd name="connsiteY9" fmla="*/ 2809276 h 3078482"/>
                <a:gd name="connsiteX10" fmla="*/ 3078308 w 3223169"/>
                <a:gd name="connsiteY10" fmla="*/ 2875008 h 3078482"/>
                <a:gd name="connsiteX11" fmla="*/ 3070362 w 3223169"/>
                <a:gd name="connsiteY11" fmla="*/ 2885121 h 3078482"/>
                <a:gd name="connsiteX12" fmla="*/ 3069399 w 3223169"/>
                <a:gd name="connsiteY12" fmla="*/ 2886040 h 3078482"/>
                <a:gd name="connsiteX13" fmla="*/ 3065680 w 3223169"/>
                <a:gd name="connsiteY13" fmla="*/ 2890644 h 3078482"/>
                <a:gd name="connsiteX14" fmla="*/ 3061465 w 3223169"/>
                <a:gd name="connsiteY14" fmla="*/ 2893996 h 3078482"/>
                <a:gd name="connsiteX15" fmla="*/ 3061382 w 3223169"/>
                <a:gd name="connsiteY15" fmla="*/ 2894102 h 3078482"/>
                <a:gd name="connsiteX16" fmla="*/ 3053713 w 3223169"/>
                <a:gd name="connsiteY16" fmla="*/ 2901414 h 3078482"/>
                <a:gd name="connsiteX17" fmla="*/ 3052402 w 3223169"/>
                <a:gd name="connsiteY17" fmla="*/ 2903081 h 3078482"/>
                <a:gd name="connsiteX18" fmla="*/ 3044732 w 3223169"/>
                <a:gd name="connsiteY18" fmla="*/ 2910393 h 3078482"/>
                <a:gd name="connsiteX19" fmla="*/ 3043421 w 3223169"/>
                <a:gd name="connsiteY19" fmla="*/ 2912062 h 3078482"/>
                <a:gd name="connsiteX20" fmla="*/ 3035752 w 3223169"/>
                <a:gd name="connsiteY20" fmla="*/ 2919375 h 3078482"/>
                <a:gd name="connsiteX21" fmla="*/ 3034441 w 3223169"/>
                <a:gd name="connsiteY21" fmla="*/ 2921042 h 3078482"/>
                <a:gd name="connsiteX22" fmla="*/ 3026772 w 3223169"/>
                <a:gd name="connsiteY22" fmla="*/ 2928355 h 3078482"/>
                <a:gd name="connsiteX23" fmla="*/ 3025461 w 3223169"/>
                <a:gd name="connsiteY23" fmla="*/ 2930022 h 3078482"/>
                <a:gd name="connsiteX24" fmla="*/ 3017792 w 3223169"/>
                <a:gd name="connsiteY24" fmla="*/ 2937334 h 3078482"/>
                <a:gd name="connsiteX25" fmla="*/ 3016481 w 3223169"/>
                <a:gd name="connsiteY25" fmla="*/ 2939003 h 3078482"/>
                <a:gd name="connsiteX26" fmla="*/ 3008811 w 3223169"/>
                <a:gd name="connsiteY26" fmla="*/ 2946316 h 3078482"/>
                <a:gd name="connsiteX27" fmla="*/ 3007500 w 3223169"/>
                <a:gd name="connsiteY27" fmla="*/ 2947983 h 3078482"/>
                <a:gd name="connsiteX28" fmla="*/ 2999831 w 3223169"/>
                <a:gd name="connsiteY28" fmla="*/ 2955295 h 3078482"/>
                <a:gd name="connsiteX29" fmla="*/ 2998520 w 3223169"/>
                <a:gd name="connsiteY29" fmla="*/ 2956963 h 3078482"/>
                <a:gd name="connsiteX30" fmla="*/ 2990851 w 3223169"/>
                <a:gd name="connsiteY30" fmla="*/ 2964276 h 3078482"/>
                <a:gd name="connsiteX31" fmla="*/ 2989540 w 3223169"/>
                <a:gd name="connsiteY31" fmla="*/ 2965943 h 3078482"/>
                <a:gd name="connsiteX32" fmla="*/ 2981871 w 3223169"/>
                <a:gd name="connsiteY32" fmla="*/ 2973255 h 3078482"/>
                <a:gd name="connsiteX33" fmla="*/ 2980560 w 3223169"/>
                <a:gd name="connsiteY33" fmla="*/ 2974923 h 3078482"/>
                <a:gd name="connsiteX34" fmla="*/ 2979597 w 3223169"/>
                <a:gd name="connsiteY34" fmla="*/ 2975841 h 3078482"/>
                <a:gd name="connsiteX35" fmla="*/ 2975878 w 3223169"/>
                <a:gd name="connsiteY35" fmla="*/ 2980446 h 3078482"/>
                <a:gd name="connsiteX36" fmla="*/ 2971663 w 3223169"/>
                <a:gd name="connsiteY36" fmla="*/ 2983798 h 3078482"/>
                <a:gd name="connsiteX37" fmla="*/ 2971580 w 3223169"/>
                <a:gd name="connsiteY37" fmla="*/ 2983903 h 3078482"/>
                <a:gd name="connsiteX38" fmla="*/ 2971579 w 3223169"/>
                <a:gd name="connsiteY38" fmla="*/ 2983904 h 3078482"/>
                <a:gd name="connsiteX39" fmla="*/ 2971400 w 3223169"/>
                <a:gd name="connsiteY39" fmla="*/ 2984075 h 3078482"/>
                <a:gd name="connsiteX40" fmla="*/ 2963911 w 3223169"/>
                <a:gd name="connsiteY40" fmla="*/ 2991215 h 3078482"/>
                <a:gd name="connsiteX41" fmla="*/ 2962600 w 3223169"/>
                <a:gd name="connsiteY41" fmla="*/ 2992883 h 3078482"/>
                <a:gd name="connsiteX42" fmla="*/ 2962599 w 3223169"/>
                <a:gd name="connsiteY42" fmla="*/ 2992884 h 3078482"/>
                <a:gd name="connsiteX43" fmla="*/ 2954930 w 3223169"/>
                <a:gd name="connsiteY43" fmla="*/ 3000195 h 3078482"/>
                <a:gd name="connsiteX44" fmla="*/ 2953619 w 3223169"/>
                <a:gd name="connsiteY44" fmla="*/ 3001864 h 3078482"/>
                <a:gd name="connsiteX45" fmla="*/ 2945950 w 3223169"/>
                <a:gd name="connsiteY45" fmla="*/ 3009176 h 3078482"/>
                <a:gd name="connsiteX46" fmla="*/ 2944639 w 3223169"/>
                <a:gd name="connsiteY46" fmla="*/ 3010844 h 3078482"/>
                <a:gd name="connsiteX47" fmla="*/ 2936970 w 3223169"/>
                <a:gd name="connsiteY47" fmla="*/ 3018156 h 3078482"/>
                <a:gd name="connsiteX48" fmla="*/ 2935659 w 3223169"/>
                <a:gd name="connsiteY48" fmla="*/ 3019824 h 3078482"/>
                <a:gd name="connsiteX49" fmla="*/ 2935658 w 3223169"/>
                <a:gd name="connsiteY49" fmla="*/ 3019825 h 3078482"/>
                <a:gd name="connsiteX50" fmla="*/ 2934855 w 3223169"/>
                <a:gd name="connsiteY50" fmla="*/ 3020591 h 3078482"/>
                <a:gd name="connsiteX51" fmla="*/ 2927990 w 3223169"/>
                <a:gd name="connsiteY51" fmla="*/ 3027136 h 3078482"/>
                <a:gd name="connsiteX52" fmla="*/ 2926679 w 3223169"/>
                <a:gd name="connsiteY52" fmla="*/ 3028804 h 3078482"/>
                <a:gd name="connsiteX53" fmla="*/ 2926678 w 3223169"/>
                <a:gd name="connsiteY53" fmla="*/ 3028805 h 3078482"/>
                <a:gd name="connsiteX54" fmla="*/ 2926503 w 3223169"/>
                <a:gd name="connsiteY54" fmla="*/ 3028972 h 3078482"/>
                <a:gd name="connsiteX55" fmla="*/ 2919009 w 3223169"/>
                <a:gd name="connsiteY55" fmla="*/ 3036117 h 3078482"/>
                <a:gd name="connsiteX56" fmla="*/ 2917698 w 3223169"/>
                <a:gd name="connsiteY56" fmla="*/ 3037785 h 3078482"/>
                <a:gd name="connsiteX57" fmla="*/ 2910029 w 3223169"/>
                <a:gd name="connsiteY57" fmla="*/ 3045097 h 3078482"/>
                <a:gd name="connsiteX58" fmla="*/ 2908718 w 3223169"/>
                <a:gd name="connsiteY58" fmla="*/ 3046765 h 3078482"/>
                <a:gd name="connsiteX59" fmla="*/ 2901049 w 3223169"/>
                <a:gd name="connsiteY59" fmla="*/ 3054077 h 3078482"/>
                <a:gd name="connsiteX60" fmla="*/ 2899738 w 3223169"/>
                <a:gd name="connsiteY60" fmla="*/ 3055745 h 3078482"/>
                <a:gd name="connsiteX61" fmla="*/ 2899737 w 3223169"/>
                <a:gd name="connsiteY61" fmla="*/ 3055746 h 3078482"/>
                <a:gd name="connsiteX62" fmla="*/ 2892069 w 3223169"/>
                <a:gd name="connsiteY62" fmla="*/ 3063057 h 3078482"/>
                <a:gd name="connsiteX63" fmla="*/ 2890758 w 3223169"/>
                <a:gd name="connsiteY63" fmla="*/ 3064725 h 3078482"/>
                <a:gd name="connsiteX64" fmla="*/ 2890757 w 3223169"/>
                <a:gd name="connsiteY64" fmla="*/ 3064726 h 3078482"/>
                <a:gd name="connsiteX65" fmla="*/ 2889793 w 3223169"/>
                <a:gd name="connsiteY65" fmla="*/ 3065645 h 3078482"/>
                <a:gd name="connsiteX66" fmla="*/ 2886075 w 3223169"/>
                <a:gd name="connsiteY66" fmla="*/ 3070249 h 3078482"/>
                <a:gd name="connsiteX67" fmla="*/ 2881860 w 3223169"/>
                <a:gd name="connsiteY67" fmla="*/ 3073601 h 3078482"/>
                <a:gd name="connsiteX68" fmla="*/ 2881777 w 3223169"/>
                <a:gd name="connsiteY68" fmla="*/ 3073706 h 3078482"/>
                <a:gd name="connsiteX69" fmla="*/ 2876768 w 3223169"/>
                <a:gd name="connsiteY69" fmla="*/ 3078482 h 3078482"/>
                <a:gd name="connsiteX70" fmla="*/ 2759784 w 3223169"/>
                <a:gd name="connsiteY70" fmla="*/ 2802422 h 3078482"/>
                <a:gd name="connsiteX71" fmla="*/ 115191 w 3223169"/>
                <a:gd name="connsiteY71" fmla="*/ 987992 h 3078482"/>
                <a:gd name="connsiteX72" fmla="*/ 0 w 3223169"/>
                <a:gd name="connsiteY72" fmla="*/ 974397 h 3078482"/>
                <a:gd name="connsiteX73" fmla="*/ 906140 w 3223169"/>
                <a:gd name="connsiteY73" fmla="*/ 85721 h 3078482"/>
                <a:gd name="connsiteX74" fmla="*/ 924546 w 3223169"/>
                <a:gd name="connsiteY74" fmla="*/ 78200 h 3078482"/>
                <a:gd name="connsiteX75" fmla="*/ 1374724 w 3223169"/>
                <a:gd name="connsiteY75" fmla="*/ 0 h 307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223169" h="3078482">
                  <a:moveTo>
                    <a:pt x="1374724" y="0"/>
                  </a:moveTo>
                  <a:cubicBezTo>
                    <a:pt x="2016836" y="0"/>
                    <a:pt x="2552567" y="455467"/>
                    <a:pt x="2676467" y="1060954"/>
                  </a:cubicBezTo>
                  <a:lnTo>
                    <a:pt x="2683482" y="1106919"/>
                  </a:lnTo>
                  <a:lnTo>
                    <a:pt x="2736471" y="1123368"/>
                  </a:lnTo>
                  <a:cubicBezTo>
                    <a:pt x="3005691" y="1237239"/>
                    <a:pt x="3194595" y="1503817"/>
                    <a:pt x="3194595" y="1814516"/>
                  </a:cubicBezTo>
                  <a:cubicBezTo>
                    <a:pt x="3194595" y="1918082"/>
                    <a:pt x="3173606" y="2016746"/>
                    <a:pt x="3135649" y="2106486"/>
                  </a:cubicBezTo>
                  <a:lnTo>
                    <a:pt x="3104572" y="2163741"/>
                  </a:lnTo>
                  <a:lnTo>
                    <a:pt x="3128616" y="2194342"/>
                  </a:lnTo>
                  <a:cubicBezTo>
                    <a:pt x="3188312" y="2282704"/>
                    <a:pt x="3223169" y="2389225"/>
                    <a:pt x="3223169" y="2503888"/>
                  </a:cubicBezTo>
                  <a:cubicBezTo>
                    <a:pt x="3223169" y="2616759"/>
                    <a:pt x="3189393" y="2721738"/>
                    <a:pt x="3131396" y="2809276"/>
                  </a:cubicBezTo>
                  <a:lnTo>
                    <a:pt x="3078308" y="2875008"/>
                  </a:lnTo>
                  <a:lnTo>
                    <a:pt x="3070362" y="2885121"/>
                  </a:lnTo>
                  <a:lnTo>
                    <a:pt x="3069399" y="2886040"/>
                  </a:lnTo>
                  <a:lnTo>
                    <a:pt x="3065680" y="2890644"/>
                  </a:lnTo>
                  <a:lnTo>
                    <a:pt x="3061465" y="2893996"/>
                  </a:lnTo>
                  <a:lnTo>
                    <a:pt x="3061382" y="2894102"/>
                  </a:lnTo>
                  <a:lnTo>
                    <a:pt x="3053713" y="2901414"/>
                  </a:lnTo>
                  <a:lnTo>
                    <a:pt x="3052402" y="2903081"/>
                  </a:lnTo>
                  <a:lnTo>
                    <a:pt x="3044732" y="2910393"/>
                  </a:lnTo>
                  <a:lnTo>
                    <a:pt x="3043421" y="2912062"/>
                  </a:lnTo>
                  <a:lnTo>
                    <a:pt x="3035752" y="2919375"/>
                  </a:lnTo>
                  <a:lnTo>
                    <a:pt x="3034441" y="2921042"/>
                  </a:lnTo>
                  <a:lnTo>
                    <a:pt x="3026772" y="2928355"/>
                  </a:lnTo>
                  <a:lnTo>
                    <a:pt x="3025461" y="2930022"/>
                  </a:lnTo>
                  <a:lnTo>
                    <a:pt x="3017792" y="2937334"/>
                  </a:lnTo>
                  <a:lnTo>
                    <a:pt x="3016481" y="2939003"/>
                  </a:lnTo>
                  <a:lnTo>
                    <a:pt x="3008811" y="2946316"/>
                  </a:lnTo>
                  <a:lnTo>
                    <a:pt x="3007500" y="2947983"/>
                  </a:lnTo>
                  <a:lnTo>
                    <a:pt x="2999831" y="2955295"/>
                  </a:lnTo>
                  <a:lnTo>
                    <a:pt x="2998520" y="2956963"/>
                  </a:lnTo>
                  <a:lnTo>
                    <a:pt x="2990851" y="2964276"/>
                  </a:lnTo>
                  <a:lnTo>
                    <a:pt x="2989540" y="2965943"/>
                  </a:lnTo>
                  <a:lnTo>
                    <a:pt x="2981871" y="2973255"/>
                  </a:lnTo>
                  <a:lnTo>
                    <a:pt x="2980560" y="2974923"/>
                  </a:lnTo>
                  <a:lnTo>
                    <a:pt x="2979597" y="2975841"/>
                  </a:lnTo>
                  <a:lnTo>
                    <a:pt x="2975878" y="2980446"/>
                  </a:lnTo>
                  <a:lnTo>
                    <a:pt x="2971663" y="2983798"/>
                  </a:lnTo>
                  <a:lnTo>
                    <a:pt x="2971580" y="2983903"/>
                  </a:lnTo>
                  <a:lnTo>
                    <a:pt x="2971579" y="2983904"/>
                  </a:lnTo>
                  <a:lnTo>
                    <a:pt x="2971400" y="2984075"/>
                  </a:lnTo>
                  <a:lnTo>
                    <a:pt x="2963911" y="2991215"/>
                  </a:lnTo>
                  <a:lnTo>
                    <a:pt x="2962600" y="2992883"/>
                  </a:lnTo>
                  <a:lnTo>
                    <a:pt x="2962599" y="2992884"/>
                  </a:lnTo>
                  <a:lnTo>
                    <a:pt x="2954930" y="3000195"/>
                  </a:lnTo>
                  <a:lnTo>
                    <a:pt x="2953619" y="3001864"/>
                  </a:lnTo>
                  <a:lnTo>
                    <a:pt x="2945950" y="3009176"/>
                  </a:lnTo>
                  <a:lnTo>
                    <a:pt x="2944639" y="3010844"/>
                  </a:lnTo>
                  <a:lnTo>
                    <a:pt x="2936970" y="3018156"/>
                  </a:lnTo>
                  <a:lnTo>
                    <a:pt x="2935659" y="3019824"/>
                  </a:lnTo>
                  <a:lnTo>
                    <a:pt x="2935658" y="3019825"/>
                  </a:lnTo>
                  <a:lnTo>
                    <a:pt x="2934855" y="3020591"/>
                  </a:lnTo>
                  <a:lnTo>
                    <a:pt x="2927990" y="3027136"/>
                  </a:lnTo>
                  <a:lnTo>
                    <a:pt x="2926679" y="3028804"/>
                  </a:lnTo>
                  <a:lnTo>
                    <a:pt x="2926678" y="3028805"/>
                  </a:lnTo>
                  <a:lnTo>
                    <a:pt x="2926503" y="3028972"/>
                  </a:lnTo>
                  <a:lnTo>
                    <a:pt x="2919009" y="3036117"/>
                  </a:lnTo>
                  <a:lnTo>
                    <a:pt x="2917698" y="3037785"/>
                  </a:lnTo>
                  <a:lnTo>
                    <a:pt x="2910029" y="3045097"/>
                  </a:lnTo>
                  <a:lnTo>
                    <a:pt x="2908718" y="3046765"/>
                  </a:lnTo>
                  <a:lnTo>
                    <a:pt x="2901049" y="3054077"/>
                  </a:lnTo>
                  <a:lnTo>
                    <a:pt x="2899738" y="3055745"/>
                  </a:lnTo>
                  <a:lnTo>
                    <a:pt x="2899737" y="3055746"/>
                  </a:lnTo>
                  <a:lnTo>
                    <a:pt x="2892069" y="3063057"/>
                  </a:lnTo>
                  <a:lnTo>
                    <a:pt x="2890758" y="3064725"/>
                  </a:lnTo>
                  <a:lnTo>
                    <a:pt x="2890757" y="3064726"/>
                  </a:lnTo>
                  <a:lnTo>
                    <a:pt x="2889793" y="3065645"/>
                  </a:lnTo>
                  <a:lnTo>
                    <a:pt x="2886075" y="3070249"/>
                  </a:lnTo>
                  <a:lnTo>
                    <a:pt x="2881860" y="3073601"/>
                  </a:lnTo>
                  <a:lnTo>
                    <a:pt x="2881777" y="3073706"/>
                  </a:lnTo>
                  <a:lnTo>
                    <a:pt x="2876768" y="3078482"/>
                  </a:lnTo>
                  <a:lnTo>
                    <a:pt x="2759784" y="2802422"/>
                  </a:lnTo>
                  <a:cubicBezTo>
                    <a:pt x="2300109" y="1863758"/>
                    <a:pt x="1310667" y="1165746"/>
                    <a:pt x="115191" y="987992"/>
                  </a:cubicBezTo>
                  <a:lnTo>
                    <a:pt x="0" y="974397"/>
                  </a:lnTo>
                  <a:lnTo>
                    <a:pt x="906140" y="85721"/>
                  </a:lnTo>
                  <a:lnTo>
                    <a:pt x="924546" y="78200"/>
                  </a:lnTo>
                  <a:cubicBezTo>
                    <a:pt x="1065128" y="27584"/>
                    <a:pt x="1216705" y="0"/>
                    <a:pt x="137472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161672" y="1030861"/>
            <a:ext cx="1788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37</a:t>
            </a:r>
            <a:r>
              <a:rPr lang="zh-CN" altLang="en-US" sz="32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800</a:t>
            </a:r>
            <a:endParaRPr lang="zh-CN" altLang="en-US" sz="32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56784" y="3583698"/>
            <a:ext cx="2813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Lifestyle’s</a:t>
            </a:r>
            <a:endParaRPr lang="zh-CN" altLang="en-US" sz="40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700344" y="4259399"/>
            <a:ext cx="1530130" cy="592825"/>
            <a:chOff x="4460087" y="5019139"/>
            <a:chExt cx="1530130" cy="592825"/>
          </a:xfrm>
        </p:grpSpPr>
        <p:sp>
          <p:nvSpPr>
            <p:cNvPr id="29" name="圆角矩形 28"/>
            <p:cNvSpPr/>
            <p:nvPr/>
          </p:nvSpPr>
          <p:spPr>
            <a:xfrm>
              <a:off x="4460087" y="5019139"/>
              <a:ext cx="1530130" cy="592825"/>
            </a:xfrm>
            <a:prstGeom prst="roundRect">
              <a:avLst/>
            </a:pr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512084" y="5067270"/>
              <a:ext cx="1459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BFFF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CLOUD</a:t>
              </a:r>
              <a:endParaRPr lang="zh-CN" altLang="en-US" sz="2800" b="1" dirty="0">
                <a:solidFill>
                  <a:srgbClr val="FBFFF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2117" y="114301"/>
            <a:ext cx="816696" cy="815300"/>
            <a:chOff x="153840" y="178980"/>
            <a:chExt cx="816696" cy="815300"/>
          </a:xfrm>
        </p:grpSpPr>
        <p:sp>
          <p:nvSpPr>
            <p:cNvPr id="37" name="椭圆 36"/>
            <p:cNvSpPr/>
            <p:nvPr/>
          </p:nvSpPr>
          <p:spPr>
            <a:xfrm>
              <a:off x="155845" y="179592"/>
              <a:ext cx="814691" cy="81468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153840" y="179592"/>
              <a:ext cx="814691" cy="814688"/>
            </a:xfrm>
            <a:custGeom>
              <a:avLst/>
              <a:gdLst>
                <a:gd name="connsiteX0" fmla="*/ 862900 w 1727200"/>
                <a:gd name="connsiteY0" fmla="*/ 101600 h 1727200"/>
                <a:gd name="connsiteX1" fmla="*/ 88900 w 1727200"/>
                <a:gd name="connsiteY1" fmla="*/ 875600 h 1727200"/>
                <a:gd name="connsiteX2" fmla="*/ 862900 w 1727200"/>
                <a:gd name="connsiteY2" fmla="*/ 1649600 h 1727200"/>
                <a:gd name="connsiteX3" fmla="*/ 1636900 w 1727200"/>
                <a:gd name="connsiteY3" fmla="*/ 875600 h 1727200"/>
                <a:gd name="connsiteX4" fmla="*/ 862900 w 1727200"/>
                <a:gd name="connsiteY4" fmla="*/ 101600 h 1727200"/>
                <a:gd name="connsiteX5" fmla="*/ 863600 w 1727200"/>
                <a:gd name="connsiteY5" fmla="*/ 0 h 1727200"/>
                <a:gd name="connsiteX6" fmla="*/ 1727200 w 1727200"/>
                <a:gd name="connsiteY6" fmla="*/ 863600 h 1727200"/>
                <a:gd name="connsiteX7" fmla="*/ 863600 w 1727200"/>
                <a:gd name="connsiteY7" fmla="*/ 1727200 h 1727200"/>
                <a:gd name="connsiteX8" fmla="*/ 0 w 1727200"/>
                <a:gd name="connsiteY8" fmla="*/ 863600 h 1727200"/>
                <a:gd name="connsiteX9" fmla="*/ 863600 w 1727200"/>
                <a:gd name="connsiteY9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7200" h="1727200">
                  <a:moveTo>
                    <a:pt x="862900" y="101600"/>
                  </a:moveTo>
                  <a:cubicBezTo>
                    <a:pt x="435432" y="101600"/>
                    <a:pt x="88900" y="448132"/>
                    <a:pt x="88900" y="875600"/>
                  </a:cubicBezTo>
                  <a:cubicBezTo>
                    <a:pt x="88900" y="1303068"/>
                    <a:pt x="435432" y="1649600"/>
                    <a:pt x="862900" y="1649600"/>
                  </a:cubicBezTo>
                  <a:cubicBezTo>
                    <a:pt x="1290368" y="1649600"/>
                    <a:pt x="1636900" y="1303068"/>
                    <a:pt x="1636900" y="875600"/>
                  </a:cubicBezTo>
                  <a:cubicBezTo>
                    <a:pt x="1636900" y="448132"/>
                    <a:pt x="1290368" y="101600"/>
                    <a:pt x="862900" y="101600"/>
                  </a:cubicBezTo>
                  <a:close/>
                  <a:moveTo>
                    <a:pt x="863600" y="0"/>
                  </a:moveTo>
                  <a:cubicBezTo>
                    <a:pt x="1340553" y="0"/>
                    <a:pt x="1727200" y="386647"/>
                    <a:pt x="1727200" y="863600"/>
                  </a:cubicBezTo>
                  <a:cubicBezTo>
                    <a:pt x="1727200" y="1340553"/>
                    <a:pt x="1340553" y="1727200"/>
                    <a:pt x="863600" y="1727200"/>
                  </a:cubicBez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386647"/>
                    <a:pt x="386647" y="0"/>
                    <a:pt x="863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2371" y="17898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壹</a:t>
              </a:r>
              <a:endParaRPr lang="zh-CN" altLang="en-US" sz="40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273357" y="28955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云上的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·</a:t>
            </a:r>
            <a:r>
              <a:rPr lang="zh-CN" altLang="en-US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喵</a:t>
            </a:r>
            <a:endParaRPr lang="zh-CN" altLang="en-US" sz="40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998880" y="4822324"/>
            <a:ext cx="3630344" cy="3636000"/>
            <a:chOff x="7646557" y="4073183"/>
            <a:chExt cx="3630344" cy="3636000"/>
          </a:xfrm>
        </p:grpSpPr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7646557" y="4894792"/>
              <a:ext cx="1736823" cy="2376000"/>
              <a:chOff x="4449826" y="45778"/>
              <a:chExt cx="4335854" cy="5931462"/>
            </a:xfrm>
          </p:grpSpPr>
          <p:sp>
            <p:nvSpPr>
              <p:cNvPr id="3" name="等腰三角形 2"/>
              <p:cNvSpPr/>
              <p:nvPr/>
            </p:nvSpPr>
            <p:spPr>
              <a:xfrm>
                <a:off x="4449826" y="220794"/>
                <a:ext cx="4090987" cy="5722803"/>
              </a:xfrm>
              <a:custGeom>
                <a:avLst/>
                <a:gdLst>
                  <a:gd name="connsiteX0" fmla="*/ 0 w 4005262"/>
                  <a:gd name="connsiteY0" fmla="*/ 4794116 h 4794116"/>
                  <a:gd name="connsiteX1" fmla="*/ 2002631 w 4005262"/>
                  <a:gd name="connsiteY1" fmla="*/ 0 h 4794116"/>
                  <a:gd name="connsiteX2" fmla="*/ 4005262 w 4005262"/>
                  <a:gd name="connsiteY2" fmla="*/ 4794116 h 4794116"/>
                  <a:gd name="connsiteX3" fmla="*/ 0 w 4005262"/>
                  <a:gd name="connsiteY3" fmla="*/ 4794116 h 4794116"/>
                  <a:gd name="connsiteX0" fmla="*/ 0 w 4476749"/>
                  <a:gd name="connsiteY0" fmla="*/ 4794116 h 5851391"/>
                  <a:gd name="connsiteX1" fmla="*/ 2002631 w 4476749"/>
                  <a:gd name="connsiteY1" fmla="*/ 0 h 5851391"/>
                  <a:gd name="connsiteX2" fmla="*/ 4476749 w 4476749"/>
                  <a:gd name="connsiteY2" fmla="*/ 5851391 h 5851391"/>
                  <a:gd name="connsiteX3" fmla="*/ 0 w 4476749"/>
                  <a:gd name="connsiteY3" fmla="*/ 4794116 h 5851391"/>
                  <a:gd name="connsiteX0" fmla="*/ 0 w 4090987"/>
                  <a:gd name="connsiteY0" fmla="*/ 4794116 h 5722803"/>
                  <a:gd name="connsiteX1" fmla="*/ 2002631 w 4090987"/>
                  <a:gd name="connsiteY1" fmla="*/ 0 h 5722803"/>
                  <a:gd name="connsiteX2" fmla="*/ 4090987 w 4090987"/>
                  <a:gd name="connsiteY2" fmla="*/ 5722803 h 5722803"/>
                  <a:gd name="connsiteX3" fmla="*/ 0 w 4090987"/>
                  <a:gd name="connsiteY3" fmla="*/ 4794116 h 5722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0987" h="5722803">
                    <a:moveTo>
                      <a:pt x="0" y="4794116"/>
                    </a:moveTo>
                    <a:lnTo>
                      <a:pt x="2002631" y="0"/>
                    </a:lnTo>
                    <a:lnTo>
                      <a:pt x="4090987" y="5722803"/>
                    </a:lnTo>
                    <a:lnTo>
                      <a:pt x="0" y="479411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9281867">
                <a:off x="6509555" y="64085"/>
                <a:ext cx="2276125" cy="5913155"/>
              </a:xfrm>
              <a:custGeom>
                <a:avLst/>
                <a:gdLst>
                  <a:gd name="connsiteX0" fmla="*/ 0 w 3900488"/>
                  <a:gd name="connsiteY0" fmla="*/ 5803133 h 5803133"/>
                  <a:gd name="connsiteX1" fmla="*/ 1950244 w 3900488"/>
                  <a:gd name="connsiteY1" fmla="*/ 0 h 5803133"/>
                  <a:gd name="connsiteX2" fmla="*/ 3900488 w 3900488"/>
                  <a:gd name="connsiteY2" fmla="*/ 5803133 h 5803133"/>
                  <a:gd name="connsiteX3" fmla="*/ 0 w 3900488"/>
                  <a:gd name="connsiteY3" fmla="*/ 5803133 h 5803133"/>
                  <a:gd name="connsiteX0" fmla="*/ 0 w 2793946"/>
                  <a:gd name="connsiteY0" fmla="*/ 5803133 h 6272181"/>
                  <a:gd name="connsiteX1" fmla="*/ 1950244 w 2793946"/>
                  <a:gd name="connsiteY1" fmla="*/ 0 h 6272181"/>
                  <a:gd name="connsiteX2" fmla="*/ 2793946 w 2793946"/>
                  <a:gd name="connsiteY2" fmla="*/ 6272181 h 6272181"/>
                  <a:gd name="connsiteX3" fmla="*/ 0 w 2793946"/>
                  <a:gd name="connsiteY3" fmla="*/ 5803133 h 6272181"/>
                  <a:gd name="connsiteX0" fmla="*/ 0 w 2276125"/>
                  <a:gd name="connsiteY0" fmla="*/ 5803133 h 5913155"/>
                  <a:gd name="connsiteX1" fmla="*/ 1950244 w 2276125"/>
                  <a:gd name="connsiteY1" fmla="*/ 0 h 5913155"/>
                  <a:gd name="connsiteX2" fmla="*/ 2276125 w 2276125"/>
                  <a:gd name="connsiteY2" fmla="*/ 5913155 h 5913155"/>
                  <a:gd name="connsiteX3" fmla="*/ 0 w 2276125"/>
                  <a:gd name="connsiteY3" fmla="*/ 5803133 h 591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6125" h="5913155">
                    <a:moveTo>
                      <a:pt x="0" y="5803133"/>
                    </a:moveTo>
                    <a:lnTo>
                      <a:pt x="1950244" y="0"/>
                    </a:lnTo>
                    <a:lnTo>
                      <a:pt x="2276125" y="5913155"/>
                    </a:lnTo>
                    <a:lnTo>
                      <a:pt x="0" y="5803133"/>
                    </a:ln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5984560" y="45778"/>
                <a:ext cx="1357283" cy="2435148"/>
                <a:chOff x="5984560" y="102930"/>
                <a:chExt cx="1357283" cy="2435148"/>
              </a:xfrm>
            </p:grpSpPr>
            <p:sp>
              <p:nvSpPr>
                <p:cNvPr id="6" name="任意多边形 5"/>
                <p:cNvSpPr/>
                <p:nvPr/>
              </p:nvSpPr>
              <p:spPr>
                <a:xfrm rot="11345147">
                  <a:off x="5984560" y="275245"/>
                  <a:ext cx="992946" cy="2262833"/>
                </a:xfrm>
                <a:custGeom>
                  <a:avLst/>
                  <a:gdLst>
                    <a:gd name="connsiteX0" fmla="*/ 478540 w 992946"/>
                    <a:gd name="connsiteY0" fmla="*/ 1049066 h 2262833"/>
                    <a:gd name="connsiteX1" fmla="*/ 487354 w 992946"/>
                    <a:gd name="connsiteY1" fmla="*/ 1037000 h 2262833"/>
                    <a:gd name="connsiteX2" fmla="*/ 415869 w 992946"/>
                    <a:gd name="connsiteY2" fmla="*/ 1037000 h 2262833"/>
                    <a:gd name="connsiteX3" fmla="*/ 700786 w 992946"/>
                    <a:gd name="connsiteY3" fmla="*/ 2262833 h 2262833"/>
                    <a:gd name="connsiteX4" fmla="*/ 42964 w 992946"/>
                    <a:gd name="connsiteY4" fmla="*/ 1037000 h 2262833"/>
                    <a:gd name="connsiteX5" fmla="*/ 39495 w 992946"/>
                    <a:gd name="connsiteY5" fmla="*/ 1037000 h 2262833"/>
                    <a:gd name="connsiteX6" fmla="*/ 40927 w 992946"/>
                    <a:gd name="connsiteY6" fmla="*/ 1033204 h 2262833"/>
                    <a:gd name="connsiteX7" fmla="*/ 0 w 992946"/>
                    <a:gd name="connsiteY7" fmla="*/ 956936 h 2262833"/>
                    <a:gd name="connsiteX8" fmla="*/ 64989 w 992946"/>
                    <a:gd name="connsiteY8" fmla="*/ 969448 h 2262833"/>
                    <a:gd name="connsiteX9" fmla="*/ 430872 w 992946"/>
                    <a:gd name="connsiteY9" fmla="*/ 0 h 2262833"/>
                    <a:gd name="connsiteX10" fmla="*/ 708169 w 992946"/>
                    <a:gd name="connsiteY10" fmla="*/ 734732 h 2262833"/>
                    <a:gd name="connsiteX11" fmla="*/ 863391 w 992946"/>
                    <a:gd name="connsiteY11" fmla="*/ 522252 h 2262833"/>
                    <a:gd name="connsiteX12" fmla="*/ 992946 w 992946"/>
                    <a:gd name="connsiteY12" fmla="*/ 1165035 h 2262833"/>
                    <a:gd name="connsiteX13" fmla="*/ 981253 w 992946"/>
                    <a:gd name="connsiteY13" fmla="*/ 1162469 h 226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2946" h="2262833">
                      <a:moveTo>
                        <a:pt x="478540" y="1049066"/>
                      </a:moveTo>
                      <a:lnTo>
                        <a:pt x="487354" y="1037000"/>
                      </a:lnTo>
                      <a:lnTo>
                        <a:pt x="415869" y="1037000"/>
                      </a:lnTo>
                      <a:close/>
                      <a:moveTo>
                        <a:pt x="700786" y="2262833"/>
                      </a:moveTo>
                      <a:lnTo>
                        <a:pt x="42964" y="1037000"/>
                      </a:lnTo>
                      <a:lnTo>
                        <a:pt x="39495" y="1037000"/>
                      </a:lnTo>
                      <a:lnTo>
                        <a:pt x="40927" y="1033204"/>
                      </a:lnTo>
                      <a:lnTo>
                        <a:pt x="0" y="956936"/>
                      </a:lnTo>
                      <a:lnTo>
                        <a:pt x="64989" y="969448"/>
                      </a:lnTo>
                      <a:lnTo>
                        <a:pt x="430872" y="0"/>
                      </a:lnTo>
                      <a:lnTo>
                        <a:pt x="708169" y="734732"/>
                      </a:lnTo>
                      <a:lnTo>
                        <a:pt x="863391" y="522252"/>
                      </a:lnTo>
                      <a:lnTo>
                        <a:pt x="992946" y="1165035"/>
                      </a:lnTo>
                      <a:lnTo>
                        <a:pt x="981253" y="1162469"/>
                      </a:lnTo>
                      <a:close/>
                    </a:path>
                  </a:pathLst>
                </a:custGeom>
                <a:solidFill>
                  <a:schemeClr val="bg1"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" name="任意多边形 7"/>
                <p:cNvSpPr/>
                <p:nvPr/>
              </p:nvSpPr>
              <p:spPr>
                <a:xfrm rot="9259795">
                  <a:off x="6745130" y="102930"/>
                  <a:ext cx="596713" cy="2262833"/>
                </a:xfrm>
                <a:custGeom>
                  <a:avLst/>
                  <a:gdLst>
                    <a:gd name="connsiteX0" fmla="*/ 478540 w 992946"/>
                    <a:gd name="connsiteY0" fmla="*/ 1049066 h 2262833"/>
                    <a:gd name="connsiteX1" fmla="*/ 487354 w 992946"/>
                    <a:gd name="connsiteY1" fmla="*/ 1037000 h 2262833"/>
                    <a:gd name="connsiteX2" fmla="*/ 415869 w 992946"/>
                    <a:gd name="connsiteY2" fmla="*/ 1037000 h 2262833"/>
                    <a:gd name="connsiteX3" fmla="*/ 700786 w 992946"/>
                    <a:gd name="connsiteY3" fmla="*/ 2262833 h 2262833"/>
                    <a:gd name="connsiteX4" fmla="*/ 42964 w 992946"/>
                    <a:gd name="connsiteY4" fmla="*/ 1037000 h 2262833"/>
                    <a:gd name="connsiteX5" fmla="*/ 39495 w 992946"/>
                    <a:gd name="connsiteY5" fmla="*/ 1037000 h 2262833"/>
                    <a:gd name="connsiteX6" fmla="*/ 40927 w 992946"/>
                    <a:gd name="connsiteY6" fmla="*/ 1033204 h 2262833"/>
                    <a:gd name="connsiteX7" fmla="*/ 0 w 992946"/>
                    <a:gd name="connsiteY7" fmla="*/ 956936 h 2262833"/>
                    <a:gd name="connsiteX8" fmla="*/ 64989 w 992946"/>
                    <a:gd name="connsiteY8" fmla="*/ 969448 h 2262833"/>
                    <a:gd name="connsiteX9" fmla="*/ 430872 w 992946"/>
                    <a:gd name="connsiteY9" fmla="*/ 0 h 2262833"/>
                    <a:gd name="connsiteX10" fmla="*/ 708169 w 992946"/>
                    <a:gd name="connsiteY10" fmla="*/ 734732 h 2262833"/>
                    <a:gd name="connsiteX11" fmla="*/ 863391 w 992946"/>
                    <a:gd name="connsiteY11" fmla="*/ 522252 h 2262833"/>
                    <a:gd name="connsiteX12" fmla="*/ 992946 w 992946"/>
                    <a:gd name="connsiteY12" fmla="*/ 1165035 h 2262833"/>
                    <a:gd name="connsiteX13" fmla="*/ 981253 w 992946"/>
                    <a:gd name="connsiteY13" fmla="*/ 1162469 h 226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2946" h="2262833">
                      <a:moveTo>
                        <a:pt x="478540" y="1049066"/>
                      </a:moveTo>
                      <a:lnTo>
                        <a:pt x="487354" y="1037000"/>
                      </a:lnTo>
                      <a:lnTo>
                        <a:pt x="415869" y="1037000"/>
                      </a:lnTo>
                      <a:close/>
                      <a:moveTo>
                        <a:pt x="700786" y="2262833"/>
                      </a:moveTo>
                      <a:lnTo>
                        <a:pt x="42964" y="1037000"/>
                      </a:lnTo>
                      <a:lnTo>
                        <a:pt x="39495" y="1037000"/>
                      </a:lnTo>
                      <a:lnTo>
                        <a:pt x="40927" y="1033204"/>
                      </a:lnTo>
                      <a:lnTo>
                        <a:pt x="0" y="956936"/>
                      </a:lnTo>
                      <a:lnTo>
                        <a:pt x="64989" y="969448"/>
                      </a:lnTo>
                      <a:lnTo>
                        <a:pt x="430872" y="0"/>
                      </a:lnTo>
                      <a:lnTo>
                        <a:pt x="708169" y="734732"/>
                      </a:lnTo>
                      <a:lnTo>
                        <a:pt x="863391" y="522252"/>
                      </a:lnTo>
                      <a:lnTo>
                        <a:pt x="992946" y="1165035"/>
                      </a:lnTo>
                      <a:lnTo>
                        <a:pt x="981253" y="116246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45" name="组合 44"/>
            <p:cNvGrpSpPr>
              <a:grpSpLocks noChangeAspect="1"/>
            </p:cNvGrpSpPr>
            <p:nvPr/>
          </p:nvGrpSpPr>
          <p:grpSpPr>
            <a:xfrm>
              <a:off x="8619018" y="4073183"/>
              <a:ext cx="2657883" cy="3636000"/>
              <a:chOff x="4449826" y="45778"/>
              <a:chExt cx="4335854" cy="5931462"/>
            </a:xfrm>
          </p:grpSpPr>
          <p:sp>
            <p:nvSpPr>
              <p:cNvPr id="46" name="等腰三角形 2"/>
              <p:cNvSpPr/>
              <p:nvPr/>
            </p:nvSpPr>
            <p:spPr>
              <a:xfrm>
                <a:off x="4449826" y="220794"/>
                <a:ext cx="4090987" cy="5722803"/>
              </a:xfrm>
              <a:custGeom>
                <a:avLst/>
                <a:gdLst>
                  <a:gd name="connsiteX0" fmla="*/ 0 w 4005262"/>
                  <a:gd name="connsiteY0" fmla="*/ 4794116 h 4794116"/>
                  <a:gd name="connsiteX1" fmla="*/ 2002631 w 4005262"/>
                  <a:gd name="connsiteY1" fmla="*/ 0 h 4794116"/>
                  <a:gd name="connsiteX2" fmla="*/ 4005262 w 4005262"/>
                  <a:gd name="connsiteY2" fmla="*/ 4794116 h 4794116"/>
                  <a:gd name="connsiteX3" fmla="*/ 0 w 4005262"/>
                  <a:gd name="connsiteY3" fmla="*/ 4794116 h 4794116"/>
                  <a:gd name="connsiteX0" fmla="*/ 0 w 4476749"/>
                  <a:gd name="connsiteY0" fmla="*/ 4794116 h 5851391"/>
                  <a:gd name="connsiteX1" fmla="*/ 2002631 w 4476749"/>
                  <a:gd name="connsiteY1" fmla="*/ 0 h 5851391"/>
                  <a:gd name="connsiteX2" fmla="*/ 4476749 w 4476749"/>
                  <a:gd name="connsiteY2" fmla="*/ 5851391 h 5851391"/>
                  <a:gd name="connsiteX3" fmla="*/ 0 w 4476749"/>
                  <a:gd name="connsiteY3" fmla="*/ 4794116 h 5851391"/>
                  <a:gd name="connsiteX0" fmla="*/ 0 w 4090987"/>
                  <a:gd name="connsiteY0" fmla="*/ 4794116 h 5722803"/>
                  <a:gd name="connsiteX1" fmla="*/ 2002631 w 4090987"/>
                  <a:gd name="connsiteY1" fmla="*/ 0 h 5722803"/>
                  <a:gd name="connsiteX2" fmla="*/ 4090987 w 4090987"/>
                  <a:gd name="connsiteY2" fmla="*/ 5722803 h 5722803"/>
                  <a:gd name="connsiteX3" fmla="*/ 0 w 4090987"/>
                  <a:gd name="connsiteY3" fmla="*/ 4794116 h 5722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0987" h="5722803">
                    <a:moveTo>
                      <a:pt x="0" y="4794116"/>
                    </a:moveTo>
                    <a:lnTo>
                      <a:pt x="2002631" y="0"/>
                    </a:lnTo>
                    <a:lnTo>
                      <a:pt x="4090987" y="5722803"/>
                    </a:lnTo>
                    <a:lnTo>
                      <a:pt x="0" y="479411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7" name="等腰三角形 6"/>
              <p:cNvSpPr/>
              <p:nvPr/>
            </p:nvSpPr>
            <p:spPr>
              <a:xfrm rot="19281867">
                <a:off x="6509555" y="64085"/>
                <a:ext cx="2276125" cy="5913155"/>
              </a:xfrm>
              <a:custGeom>
                <a:avLst/>
                <a:gdLst>
                  <a:gd name="connsiteX0" fmla="*/ 0 w 3900488"/>
                  <a:gd name="connsiteY0" fmla="*/ 5803133 h 5803133"/>
                  <a:gd name="connsiteX1" fmla="*/ 1950244 w 3900488"/>
                  <a:gd name="connsiteY1" fmla="*/ 0 h 5803133"/>
                  <a:gd name="connsiteX2" fmla="*/ 3900488 w 3900488"/>
                  <a:gd name="connsiteY2" fmla="*/ 5803133 h 5803133"/>
                  <a:gd name="connsiteX3" fmla="*/ 0 w 3900488"/>
                  <a:gd name="connsiteY3" fmla="*/ 5803133 h 5803133"/>
                  <a:gd name="connsiteX0" fmla="*/ 0 w 2793946"/>
                  <a:gd name="connsiteY0" fmla="*/ 5803133 h 6272181"/>
                  <a:gd name="connsiteX1" fmla="*/ 1950244 w 2793946"/>
                  <a:gd name="connsiteY1" fmla="*/ 0 h 6272181"/>
                  <a:gd name="connsiteX2" fmla="*/ 2793946 w 2793946"/>
                  <a:gd name="connsiteY2" fmla="*/ 6272181 h 6272181"/>
                  <a:gd name="connsiteX3" fmla="*/ 0 w 2793946"/>
                  <a:gd name="connsiteY3" fmla="*/ 5803133 h 6272181"/>
                  <a:gd name="connsiteX0" fmla="*/ 0 w 2276125"/>
                  <a:gd name="connsiteY0" fmla="*/ 5803133 h 5913155"/>
                  <a:gd name="connsiteX1" fmla="*/ 1950244 w 2276125"/>
                  <a:gd name="connsiteY1" fmla="*/ 0 h 5913155"/>
                  <a:gd name="connsiteX2" fmla="*/ 2276125 w 2276125"/>
                  <a:gd name="connsiteY2" fmla="*/ 5913155 h 5913155"/>
                  <a:gd name="connsiteX3" fmla="*/ 0 w 2276125"/>
                  <a:gd name="connsiteY3" fmla="*/ 5803133 h 591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6125" h="5913155">
                    <a:moveTo>
                      <a:pt x="0" y="5803133"/>
                    </a:moveTo>
                    <a:lnTo>
                      <a:pt x="1950244" y="0"/>
                    </a:lnTo>
                    <a:lnTo>
                      <a:pt x="2276125" y="5913155"/>
                    </a:lnTo>
                    <a:lnTo>
                      <a:pt x="0" y="5803133"/>
                    </a:ln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5984560" y="45778"/>
                <a:ext cx="1357283" cy="2435148"/>
                <a:chOff x="5984560" y="102930"/>
                <a:chExt cx="1357283" cy="2435148"/>
              </a:xfrm>
            </p:grpSpPr>
            <p:sp>
              <p:nvSpPr>
                <p:cNvPr id="49" name="任意多边形 48"/>
                <p:cNvSpPr/>
                <p:nvPr/>
              </p:nvSpPr>
              <p:spPr>
                <a:xfrm rot="11345147">
                  <a:off x="5984560" y="275245"/>
                  <a:ext cx="992946" cy="2262833"/>
                </a:xfrm>
                <a:custGeom>
                  <a:avLst/>
                  <a:gdLst>
                    <a:gd name="connsiteX0" fmla="*/ 478540 w 992946"/>
                    <a:gd name="connsiteY0" fmla="*/ 1049066 h 2262833"/>
                    <a:gd name="connsiteX1" fmla="*/ 487354 w 992946"/>
                    <a:gd name="connsiteY1" fmla="*/ 1037000 h 2262833"/>
                    <a:gd name="connsiteX2" fmla="*/ 415869 w 992946"/>
                    <a:gd name="connsiteY2" fmla="*/ 1037000 h 2262833"/>
                    <a:gd name="connsiteX3" fmla="*/ 700786 w 992946"/>
                    <a:gd name="connsiteY3" fmla="*/ 2262833 h 2262833"/>
                    <a:gd name="connsiteX4" fmla="*/ 42964 w 992946"/>
                    <a:gd name="connsiteY4" fmla="*/ 1037000 h 2262833"/>
                    <a:gd name="connsiteX5" fmla="*/ 39495 w 992946"/>
                    <a:gd name="connsiteY5" fmla="*/ 1037000 h 2262833"/>
                    <a:gd name="connsiteX6" fmla="*/ 40927 w 992946"/>
                    <a:gd name="connsiteY6" fmla="*/ 1033204 h 2262833"/>
                    <a:gd name="connsiteX7" fmla="*/ 0 w 992946"/>
                    <a:gd name="connsiteY7" fmla="*/ 956936 h 2262833"/>
                    <a:gd name="connsiteX8" fmla="*/ 64989 w 992946"/>
                    <a:gd name="connsiteY8" fmla="*/ 969448 h 2262833"/>
                    <a:gd name="connsiteX9" fmla="*/ 430872 w 992946"/>
                    <a:gd name="connsiteY9" fmla="*/ 0 h 2262833"/>
                    <a:gd name="connsiteX10" fmla="*/ 708169 w 992946"/>
                    <a:gd name="connsiteY10" fmla="*/ 734732 h 2262833"/>
                    <a:gd name="connsiteX11" fmla="*/ 863391 w 992946"/>
                    <a:gd name="connsiteY11" fmla="*/ 522252 h 2262833"/>
                    <a:gd name="connsiteX12" fmla="*/ 992946 w 992946"/>
                    <a:gd name="connsiteY12" fmla="*/ 1165035 h 2262833"/>
                    <a:gd name="connsiteX13" fmla="*/ 981253 w 992946"/>
                    <a:gd name="connsiteY13" fmla="*/ 1162469 h 226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2946" h="2262833">
                      <a:moveTo>
                        <a:pt x="478540" y="1049066"/>
                      </a:moveTo>
                      <a:lnTo>
                        <a:pt x="487354" y="1037000"/>
                      </a:lnTo>
                      <a:lnTo>
                        <a:pt x="415869" y="1037000"/>
                      </a:lnTo>
                      <a:close/>
                      <a:moveTo>
                        <a:pt x="700786" y="2262833"/>
                      </a:moveTo>
                      <a:lnTo>
                        <a:pt x="42964" y="1037000"/>
                      </a:lnTo>
                      <a:lnTo>
                        <a:pt x="39495" y="1037000"/>
                      </a:lnTo>
                      <a:lnTo>
                        <a:pt x="40927" y="1033204"/>
                      </a:lnTo>
                      <a:lnTo>
                        <a:pt x="0" y="956936"/>
                      </a:lnTo>
                      <a:lnTo>
                        <a:pt x="64989" y="969448"/>
                      </a:lnTo>
                      <a:lnTo>
                        <a:pt x="430872" y="0"/>
                      </a:lnTo>
                      <a:lnTo>
                        <a:pt x="708169" y="734732"/>
                      </a:lnTo>
                      <a:lnTo>
                        <a:pt x="863391" y="522252"/>
                      </a:lnTo>
                      <a:lnTo>
                        <a:pt x="992946" y="1165035"/>
                      </a:lnTo>
                      <a:lnTo>
                        <a:pt x="981253" y="1162469"/>
                      </a:lnTo>
                      <a:close/>
                    </a:path>
                  </a:pathLst>
                </a:custGeom>
                <a:solidFill>
                  <a:schemeClr val="bg1"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0" name="任意多边形 49"/>
                <p:cNvSpPr/>
                <p:nvPr/>
              </p:nvSpPr>
              <p:spPr>
                <a:xfrm rot="9259795">
                  <a:off x="6745130" y="102930"/>
                  <a:ext cx="596713" cy="2262833"/>
                </a:xfrm>
                <a:custGeom>
                  <a:avLst/>
                  <a:gdLst>
                    <a:gd name="connsiteX0" fmla="*/ 478540 w 992946"/>
                    <a:gd name="connsiteY0" fmla="*/ 1049066 h 2262833"/>
                    <a:gd name="connsiteX1" fmla="*/ 487354 w 992946"/>
                    <a:gd name="connsiteY1" fmla="*/ 1037000 h 2262833"/>
                    <a:gd name="connsiteX2" fmla="*/ 415869 w 992946"/>
                    <a:gd name="connsiteY2" fmla="*/ 1037000 h 2262833"/>
                    <a:gd name="connsiteX3" fmla="*/ 700786 w 992946"/>
                    <a:gd name="connsiteY3" fmla="*/ 2262833 h 2262833"/>
                    <a:gd name="connsiteX4" fmla="*/ 42964 w 992946"/>
                    <a:gd name="connsiteY4" fmla="*/ 1037000 h 2262833"/>
                    <a:gd name="connsiteX5" fmla="*/ 39495 w 992946"/>
                    <a:gd name="connsiteY5" fmla="*/ 1037000 h 2262833"/>
                    <a:gd name="connsiteX6" fmla="*/ 40927 w 992946"/>
                    <a:gd name="connsiteY6" fmla="*/ 1033204 h 2262833"/>
                    <a:gd name="connsiteX7" fmla="*/ 0 w 992946"/>
                    <a:gd name="connsiteY7" fmla="*/ 956936 h 2262833"/>
                    <a:gd name="connsiteX8" fmla="*/ 64989 w 992946"/>
                    <a:gd name="connsiteY8" fmla="*/ 969448 h 2262833"/>
                    <a:gd name="connsiteX9" fmla="*/ 430872 w 992946"/>
                    <a:gd name="connsiteY9" fmla="*/ 0 h 2262833"/>
                    <a:gd name="connsiteX10" fmla="*/ 708169 w 992946"/>
                    <a:gd name="connsiteY10" fmla="*/ 734732 h 2262833"/>
                    <a:gd name="connsiteX11" fmla="*/ 863391 w 992946"/>
                    <a:gd name="connsiteY11" fmla="*/ 522252 h 2262833"/>
                    <a:gd name="connsiteX12" fmla="*/ 992946 w 992946"/>
                    <a:gd name="connsiteY12" fmla="*/ 1165035 h 2262833"/>
                    <a:gd name="connsiteX13" fmla="*/ 981253 w 992946"/>
                    <a:gd name="connsiteY13" fmla="*/ 1162469 h 226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2946" h="2262833">
                      <a:moveTo>
                        <a:pt x="478540" y="1049066"/>
                      </a:moveTo>
                      <a:lnTo>
                        <a:pt x="487354" y="1037000"/>
                      </a:lnTo>
                      <a:lnTo>
                        <a:pt x="415869" y="1037000"/>
                      </a:lnTo>
                      <a:close/>
                      <a:moveTo>
                        <a:pt x="700786" y="2262833"/>
                      </a:moveTo>
                      <a:lnTo>
                        <a:pt x="42964" y="1037000"/>
                      </a:lnTo>
                      <a:lnTo>
                        <a:pt x="39495" y="1037000"/>
                      </a:lnTo>
                      <a:lnTo>
                        <a:pt x="40927" y="1033204"/>
                      </a:lnTo>
                      <a:lnTo>
                        <a:pt x="0" y="956936"/>
                      </a:lnTo>
                      <a:lnTo>
                        <a:pt x="64989" y="969448"/>
                      </a:lnTo>
                      <a:lnTo>
                        <a:pt x="430872" y="0"/>
                      </a:lnTo>
                      <a:lnTo>
                        <a:pt x="708169" y="734732"/>
                      </a:lnTo>
                      <a:lnTo>
                        <a:pt x="863391" y="522252"/>
                      </a:lnTo>
                      <a:lnTo>
                        <a:pt x="992946" y="1165035"/>
                      </a:lnTo>
                      <a:lnTo>
                        <a:pt x="981253" y="116246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74" name="文本框 73"/>
          <p:cNvSpPr txBox="1"/>
          <p:nvPr/>
        </p:nvSpPr>
        <p:spPr>
          <a:xfrm>
            <a:off x="1152924" y="1651722"/>
            <a:ext cx="1282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.AVI</a:t>
            </a:r>
            <a:endParaRPr lang="zh-CN" altLang="en-US" sz="4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60598" y="2311576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.EPUB</a:t>
            </a:r>
            <a:endParaRPr lang="zh-CN" altLang="en-US" sz="4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99243" y="2971791"/>
            <a:ext cx="1893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WORK</a:t>
            </a:r>
            <a:endParaRPr lang="zh-CN" altLang="en-US" sz="40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46234" y="3653928"/>
            <a:ext cx="1869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SONG</a:t>
            </a:r>
            <a:endParaRPr lang="zh-CN" altLang="en-US" sz="40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902731" y="1691682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SHOP</a:t>
            </a:r>
            <a:endParaRPr lang="zh-CN" altLang="en-US" sz="40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927503" y="2389438"/>
            <a:ext cx="1338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JPG</a:t>
            </a:r>
            <a:endParaRPr lang="zh-CN" altLang="en-US" sz="40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952327" y="3010923"/>
            <a:ext cx="2010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MOVIE</a:t>
            </a:r>
            <a:endParaRPr lang="zh-CN" altLang="en-US" sz="40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951750" y="3632158"/>
            <a:ext cx="1661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en-US" altLang="zh-CN" sz="4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LOVE</a:t>
            </a:r>
            <a:endParaRPr lang="zh-CN" altLang="en-US" sz="40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32864" y="6283751"/>
            <a:ext cx="71322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  <a:endParaRPr lang="zh-CN" altLang="en-US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Himalaya" panose="01010100010101010101" pitchFamily="2" charset="0"/>
            </a:endParaRPr>
          </a:p>
        </p:txBody>
      </p:sp>
      <p:sp>
        <p:nvSpPr>
          <p:cNvPr id="82" name="任意多边形 81"/>
          <p:cNvSpPr>
            <a:spLocks noChangeAspect="1"/>
          </p:cNvSpPr>
          <p:nvPr/>
        </p:nvSpPr>
        <p:spPr>
          <a:xfrm>
            <a:off x="46575" y="392259"/>
            <a:ext cx="1289442" cy="720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8620972" y="4692237"/>
            <a:ext cx="3630344" cy="3636000"/>
            <a:chOff x="7646557" y="4073183"/>
            <a:chExt cx="3630344" cy="3636000"/>
          </a:xfrm>
        </p:grpSpPr>
        <p:grpSp>
          <p:nvGrpSpPr>
            <p:cNvPr id="45" name="组合 44"/>
            <p:cNvGrpSpPr>
              <a:grpSpLocks noChangeAspect="1"/>
            </p:cNvGrpSpPr>
            <p:nvPr/>
          </p:nvGrpSpPr>
          <p:grpSpPr>
            <a:xfrm>
              <a:off x="7646557" y="4894792"/>
              <a:ext cx="1736823" cy="2376000"/>
              <a:chOff x="4449826" y="45778"/>
              <a:chExt cx="4335854" cy="5931462"/>
            </a:xfrm>
          </p:grpSpPr>
          <p:sp>
            <p:nvSpPr>
              <p:cNvPr id="59" name="等腰三角形 2"/>
              <p:cNvSpPr/>
              <p:nvPr/>
            </p:nvSpPr>
            <p:spPr>
              <a:xfrm>
                <a:off x="4449826" y="220794"/>
                <a:ext cx="4090987" cy="5722803"/>
              </a:xfrm>
              <a:custGeom>
                <a:avLst/>
                <a:gdLst>
                  <a:gd name="connsiteX0" fmla="*/ 0 w 4005262"/>
                  <a:gd name="connsiteY0" fmla="*/ 4794116 h 4794116"/>
                  <a:gd name="connsiteX1" fmla="*/ 2002631 w 4005262"/>
                  <a:gd name="connsiteY1" fmla="*/ 0 h 4794116"/>
                  <a:gd name="connsiteX2" fmla="*/ 4005262 w 4005262"/>
                  <a:gd name="connsiteY2" fmla="*/ 4794116 h 4794116"/>
                  <a:gd name="connsiteX3" fmla="*/ 0 w 4005262"/>
                  <a:gd name="connsiteY3" fmla="*/ 4794116 h 4794116"/>
                  <a:gd name="connsiteX0" fmla="*/ 0 w 4476749"/>
                  <a:gd name="connsiteY0" fmla="*/ 4794116 h 5851391"/>
                  <a:gd name="connsiteX1" fmla="*/ 2002631 w 4476749"/>
                  <a:gd name="connsiteY1" fmla="*/ 0 h 5851391"/>
                  <a:gd name="connsiteX2" fmla="*/ 4476749 w 4476749"/>
                  <a:gd name="connsiteY2" fmla="*/ 5851391 h 5851391"/>
                  <a:gd name="connsiteX3" fmla="*/ 0 w 4476749"/>
                  <a:gd name="connsiteY3" fmla="*/ 4794116 h 5851391"/>
                  <a:gd name="connsiteX0" fmla="*/ 0 w 4090987"/>
                  <a:gd name="connsiteY0" fmla="*/ 4794116 h 5722803"/>
                  <a:gd name="connsiteX1" fmla="*/ 2002631 w 4090987"/>
                  <a:gd name="connsiteY1" fmla="*/ 0 h 5722803"/>
                  <a:gd name="connsiteX2" fmla="*/ 4090987 w 4090987"/>
                  <a:gd name="connsiteY2" fmla="*/ 5722803 h 5722803"/>
                  <a:gd name="connsiteX3" fmla="*/ 0 w 4090987"/>
                  <a:gd name="connsiteY3" fmla="*/ 4794116 h 5722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0987" h="5722803">
                    <a:moveTo>
                      <a:pt x="0" y="4794116"/>
                    </a:moveTo>
                    <a:lnTo>
                      <a:pt x="2002631" y="0"/>
                    </a:lnTo>
                    <a:lnTo>
                      <a:pt x="4090987" y="5722803"/>
                    </a:lnTo>
                    <a:lnTo>
                      <a:pt x="0" y="479411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60" name="等腰三角形 6"/>
              <p:cNvSpPr/>
              <p:nvPr/>
            </p:nvSpPr>
            <p:spPr>
              <a:xfrm rot="19281867">
                <a:off x="6509555" y="64085"/>
                <a:ext cx="2276125" cy="5913155"/>
              </a:xfrm>
              <a:custGeom>
                <a:avLst/>
                <a:gdLst>
                  <a:gd name="connsiteX0" fmla="*/ 0 w 3900488"/>
                  <a:gd name="connsiteY0" fmla="*/ 5803133 h 5803133"/>
                  <a:gd name="connsiteX1" fmla="*/ 1950244 w 3900488"/>
                  <a:gd name="connsiteY1" fmla="*/ 0 h 5803133"/>
                  <a:gd name="connsiteX2" fmla="*/ 3900488 w 3900488"/>
                  <a:gd name="connsiteY2" fmla="*/ 5803133 h 5803133"/>
                  <a:gd name="connsiteX3" fmla="*/ 0 w 3900488"/>
                  <a:gd name="connsiteY3" fmla="*/ 5803133 h 5803133"/>
                  <a:gd name="connsiteX0" fmla="*/ 0 w 2793946"/>
                  <a:gd name="connsiteY0" fmla="*/ 5803133 h 6272181"/>
                  <a:gd name="connsiteX1" fmla="*/ 1950244 w 2793946"/>
                  <a:gd name="connsiteY1" fmla="*/ 0 h 6272181"/>
                  <a:gd name="connsiteX2" fmla="*/ 2793946 w 2793946"/>
                  <a:gd name="connsiteY2" fmla="*/ 6272181 h 6272181"/>
                  <a:gd name="connsiteX3" fmla="*/ 0 w 2793946"/>
                  <a:gd name="connsiteY3" fmla="*/ 5803133 h 6272181"/>
                  <a:gd name="connsiteX0" fmla="*/ 0 w 2276125"/>
                  <a:gd name="connsiteY0" fmla="*/ 5803133 h 5913155"/>
                  <a:gd name="connsiteX1" fmla="*/ 1950244 w 2276125"/>
                  <a:gd name="connsiteY1" fmla="*/ 0 h 5913155"/>
                  <a:gd name="connsiteX2" fmla="*/ 2276125 w 2276125"/>
                  <a:gd name="connsiteY2" fmla="*/ 5913155 h 5913155"/>
                  <a:gd name="connsiteX3" fmla="*/ 0 w 2276125"/>
                  <a:gd name="connsiteY3" fmla="*/ 5803133 h 591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6125" h="5913155">
                    <a:moveTo>
                      <a:pt x="0" y="5803133"/>
                    </a:moveTo>
                    <a:lnTo>
                      <a:pt x="1950244" y="0"/>
                    </a:lnTo>
                    <a:lnTo>
                      <a:pt x="2276125" y="5913155"/>
                    </a:lnTo>
                    <a:lnTo>
                      <a:pt x="0" y="5803133"/>
                    </a:ln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5984560" y="45778"/>
                <a:ext cx="1357283" cy="2435148"/>
                <a:chOff x="5984560" y="102930"/>
                <a:chExt cx="1357283" cy="2435148"/>
              </a:xfrm>
            </p:grpSpPr>
            <p:sp>
              <p:nvSpPr>
                <p:cNvPr id="62" name="任意多边形 61"/>
                <p:cNvSpPr/>
                <p:nvPr/>
              </p:nvSpPr>
              <p:spPr>
                <a:xfrm rot="11345147">
                  <a:off x="5984560" y="275245"/>
                  <a:ext cx="992946" cy="2262833"/>
                </a:xfrm>
                <a:custGeom>
                  <a:avLst/>
                  <a:gdLst>
                    <a:gd name="connsiteX0" fmla="*/ 478540 w 992946"/>
                    <a:gd name="connsiteY0" fmla="*/ 1049066 h 2262833"/>
                    <a:gd name="connsiteX1" fmla="*/ 487354 w 992946"/>
                    <a:gd name="connsiteY1" fmla="*/ 1037000 h 2262833"/>
                    <a:gd name="connsiteX2" fmla="*/ 415869 w 992946"/>
                    <a:gd name="connsiteY2" fmla="*/ 1037000 h 2262833"/>
                    <a:gd name="connsiteX3" fmla="*/ 700786 w 992946"/>
                    <a:gd name="connsiteY3" fmla="*/ 2262833 h 2262833"/>
                    <a:gd name="connsiteX4" fmla="*/ 42964 w 992946"/>
                    <a:gd name="connsiteY4" fmla="*/ 1037000 h 2262833"/>
                    <a:gd name="connsiteX5" fmla="*/ 39495 w 992946"/>
                    <a:gd name="connsiteY5" fmla="*/ 1037000 h 2262833"/>
                    <a:gd name="connsiteX6" fmla="*/ 40927 w 992946"/>
                    <a:gd name="connsiteY6" fmla="*/ 1033204 h 2262833"/>
                    <a:gd name="connsiteX7" fmla="*/ 0 w 992946"/>
                    <a:gd name="connsiteY7" fmla="*/ 956936 h 2262833"/>
                    <a:gd name="connsiteX8" fmla="*/ 64989 w 992946"/>
                    <a:gd name="connsiteY8" fmla="*/ 969448 h 2262833"/>
                    <a:gd name="connsiteX9" fmla="*/ 430872 w 992946"/>
                    <a:gd name="connsiteY9" fmla="*/ 0 h 2262833"/>
                    <a:gd name="connsiteX10" fmla="*/ 708169 w 992946"/>
                    <a:gd name="connsiteY10" fmla="*/ 734732 h 2262833"/>
                    <a:gd name="connsiteX11" fmla="*/ 863391 w 992946"/>
                    <a:gd name="connsiteY11" fmla="*/ 522252 h 2262833"/>
                    <a:gd name="connsiteX12" fmla="*/ 992946 w 992946"/>
                    <a:gd name="connsiteY12" fmla="*/ 1165035 h 2262833"/>
                    <a:gd name="connsiteX13" fmla="*/ 981253 w 992946"/>
                    <a:gd name="connsiteY13" fmla="*/ 1162469 h 226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2946" h="2262833">
                      <a:moveTo>
                        <a:pt x="478540" y="1049066"/>
                      </a:moveTo>
                      <a:lnTo>
                        <a:pt x="487354" y="1037000"/>
                      </a:lnTo>
                      <a:lnTo>
                        <a:pt x="415869" y="1037000"/>
                      </a:lnTo>
                      <a:close/>
                      <a:moveTo>
                        <a:pt x="700786" y="2262833"/>
                      </a:moveTo>
                      <a:lnTo>
                        <a:pt x="42964" y="1037000"/>
                      </a:lnTo>
                      <a:lnTo>
                        <a:pt x="39495" y="1037000"/>
                      </a:lnTo>
                      <a:lnTo>
                        <a:pt x="40927" y="1033204"/>
                      </a:lnTo>
                      <a:lnTo>
                        <a:pt x="0" y="956936"/>
                      </a:lnTo>
                      <a:lnTo>
                        <a:pt x="64989" y="969448"/>
                      </a:lnTo>
                      <a:lnTo>
                        <a:pt x="430872" y="0"/>
                      </a:lnTo>
                      <a:lnTo>
                        <a:pt x="708169" y="734732"/>
                      </a:lnTo>
                      <a:lnTo>
                        <a:pt x="863391" y="522252"/>
                      </a:lnTo>
                      <a:lnTo>
                        <a:pt x="992946" y="1165035"/>
                      </a:lnTo>
                      <a:lnTo>
                        <a:pt x="981253" y="1162469"/>
                      </a:lnTo>
                      <a:close/>
                    </a:path>
                  </a:pathLst>
                </a:custGeom>
                <a:solidFill>
                  <a:schemeClr val="bg1"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63" name="任意多边形 62"/>
                <p:cNvSpPr/>
                <p:nvPr/>
              </p:nvSpPr>
              <p:spPr>
                <a:xfrm rot="9259795">
                  <a:off x="6745130" y="102930"/>
                  <a:ext cx="596713" cy="2262833"/>
                </a:xfrm>
                <a:custGeom>
                  <a:avLst/>
                  <a:gdLst>
                    <a:gd name="connsiteX0" fmla="*/ 478540 w 992946"/>
                    <a:gd name="connsiteY0" fmla="*/ 1049066 h 2262833"/>
                    <a:gd name="connsiteX1" fmla="*/ 487354 w 992946"/>
                    <a:gd name="connsiteY1" fmla="*/ 1037000 h 2262833"/>
                    <a:gd name="connsiteX2" fmla="*/ 415869 w 992946"/>
                    <a:gd name="connsiteY2" fmla="*/ 1037000 h 2262833"/>
                    <a:gd name="connsiteX3" fmla="*/ 700786 w 992946"/>
                    <a:gd name="connsiteY3" fmla="*/ 2262833 h 2262833"/>
                    <a:gd name="connsiteX4" fmla="*/ 42964 w 992946"/>
                    <a:gd name="connsiteY4" fmla="*/ 1037000 h 2262833"/>
                    <a:gd name="connsiteX5" fmla="*/ 39495 w 992946"/>
                    <a:gd name="connsiteY5" fmla="*/ 1037000 h 2262833"/>
                    <a:gd name="connsiteX6" fmla="*/ 40927 w 992946"/>
                    <a:gd name="connsiteY6" fmla="*/ 1033204 h 2262833"/>
                    <a:gd name="connsiteX7" fmla="*/ 0 w 992946"/>
                    <a:gd name="connsiteY7" fmla="*/ 956936 h 2262833"/>
                    <a:gd name="connsiteX8" fmla="*/ 64989 w 992946"/>
                    <a:gd name="connsiteY8" fmla="*/ 969448 h 2262833"/>
                    <a:gd name="connsiteX9" fmla="*/ 430872 w 992946"/>
                    <a:gd name="connsiteY9" fmla="*/ 0 h 2262833"/>
                    <a:gd name="connsiteX10" fmla="*/ 708169 w 992946"/>
                    <a:gd name="connsiteY10" fmla="*/ 734732 h 2262833"/>
                    <a:gd name="connsiteX11" fmla="*/ 863391 w 992946"/>
                    <a:gd name="connsiteY11" fmla="*/ 522252 h 2262833"/>
                    <a:gd name="connsiteX12" fmla="*/ 992946 w 992946"/>
                    <a:gd name="connsiteY12" fmla="*/ 1165035 h 2262833"/>
                    <a:gd name="connsiteX13" fmla="*/ 981253 w 992946"/>
                    <a:gd name="connsiteY13" fmla="*/ 1162469 h 226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2946" h="2262833">
                      <a:moveTo>
                        <a:pt x="478540" y="1049066"/>
                      </a:moveTo>
                      <a:lnTo>
                        <a:pt x="487354" y="1037000"/>
                      </a:lnTo>
                      <a:lnTo>
                        <a:pt x="415869" y="1037000"/>
                      </a:lnTo>
                      <a:close/>
                      <a:moveTo>
                        <a:pt x="700786" y="2262833"/>
                      </a:moveTo>
                      <a:lnTo>
                        <a:pt x="42964" y="1037000"/>
                      </a:lnTo>
                      <a:lnTo>
                        <a:pt x="39495" y="1037000"/>
                      </a:lnTo>
                      <a:lnTo>
                        <a:pt x="40927" y="1033204"/>
                      </a:lnTo>
                      <a:lnTo>
                        <a:pt x="0" y="956936"/>
                      </a:lnTo>
                      <a:lnTo>
                        <a:pt x="64989" y="969448"/>
                      </a:lnTo>
                      <a:lnTo>
                        <a:pt x="430872" y="0"/>
                      </a:lnTo>
                      <a:lnTo>
                        <a:pt x="708169" y="734732"/>
                      </a:lnTo>
                      <a:lnTo>
                        <a:pt x="863391" y="522252"/>
                      </a:lnTo>
                      <a:lnTo>
                        <a:pt x="992946" y="1165035"/>
                      </a:lnTo>
                      <a:lnTo>
                        <a:pt x="981253" y="116246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46" name="组合 45"/>
            <p:cNvGrpSpPr>
              <a:grpSpLocks noChangeAspect="1"/>
            </p:cNvGrpSpPr>
            <p:nvPr/>
          </p:nvGrpSpPr>
          <p:grpSpPr>
            <a:xfrm>
              <a:off x="8619018" y="4073183"/>
              <a:ext cx="2657883" cy="3636000"/>
              <a:chOff x="4449826" y="45778"/>
              <a:chExt cx="4335854" cy="5931462"/>
            </a:xfrm>
          </p:grpSpPr>
          <p:sp>
            <p:nvSpPr>
              <p:cNvPr id="50" name="等腰三角形 2"/>
              <p:cNvSpPr/>
              <p:nvPr/>
            </p:nvSpPr>
            <p:spPr>
              <a:xfrm>
                <a:off x="4449826" y="220794"/>
                <a:ext cx="4090987" cy="5722803"/>
              </a:xfrm>
              <a:custGeom>
                <a:avLst/>
                <a:gdLst>
                  <a:gd name="connsiteX0" fmla="*/ 0 w 4005262"/>
                  <a:gd name="connsiteY0" fmla="*/ 4794116 h 4794116"/>
                  <a:gd name="connsiteX1" fmla="*/ 2002631 w 4005262"/>
                  <a:gd name="connsiteY1" fmla="*/ 0 h 4794116"/>
                  <a:gd name="connsiteX2" fmla="*/ 4005262 w 4005262"/>
                  <a:gd name="connsiteY2" fmla="*/ 4794116 h 4794116"/>
                  <a:gd name="connsiteX3" fmla="*/ 0 w 4005262"/>
                  <a:gd name="connsiteY3" fmla="*/ 4794116 h 4794116"/>
                  <a:gd name="connsiteX0" fmla="*/ 0 w 4476749"/>
                  <a:gd name="connsiteY0" fmla="*/ 4794116 h 5851391"/>
                  <a:gd name="connsiteX1" fmla="*/ 2002631 w 4476749"/>
                  <a:gd name="connsiteY1" fmla="*/ 0 h 5851391"/>
                  <a:gd name="connsiteX2" fmla="*/ 4476749 w 4476749"/>
                  <a:gd name="connsiteY2" fmla="*/ 5851391 h 5851391"/>
                  <a:gd name="connsiteX3" fmla="*/ 0 w 4476749"/>
                  <a:gd name="connsiteY3" fmla="*/ 4794116 h 5851391"/>
                  <a:gd name="connsiteX0" fmla="*/ 0 w 4090987"/>
                  <a:gd name="connsiteY0" fmla="*/ 4794116 h 5722803"/>
                  <a:gd name="connsiteX1" fmla="*/ 2002631 w 4090987"/>
                  <a:gd name="connsiteY1" fmla="*/ 0 h 5722803"/>
                  <a:gd name="connsiteX2" fmla="*/ 4090987 w 4090987"/>
                  <a:gd name="connsiteY2" fmla="*/ 5722803 h 5722803"/>
                  <a:gd name="connsiteX3" fmla="*/ 0 w 4090987"/>
                  <a:gd name="connsiteY3" fmla="*/ 4794116 h 5722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90987" h="5722803">
                    <a:moveTo>
                      <a:pt x="0" y="4794116"/>
                    </a:moveTo>
                    <a:lnTo>
                      <a:pt x="2002631" y="0"/>
                    </a:lnTo>
                    <a:lnTo>
                      <a:pt x="4090987" y="5722803"/>
                    </a:lnTo>
                    <a:lnTo>
                      <a:pt x="0" y="479411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54" name="等腰三角形 6"/>
              <p:cNvSpPr/>
              <p:nvPr/>
            </p:nvSpPr>
            <p:spPr>
              <a:xfrm rot="19281867">
                <a:off x="6509555" y="64085"/>
                <a:ext cx="2276125" cy="5913155"/>
              </a:xfrm>
              <a:custGeom>
                <a:avLst/>
                <a:gdLst>
                  <a:gd name="connsiteX0" fmla="*/ 0 w 3900488"/>
                  <a:gd name="connsiteY0" fmla="*/ 5803133 h 5803133"/>
                  <a:gd name="connsiteX1" fmla="*/ 1950244 w 3900488"/>
                  <a:gd name="connsiteY1" fmla="*/ 0 h 5803133"/>
                  <a:gd name="connsiteX2" fmla="*/ 3900488 w 3900488"/>
                  <a:gd name="connsiteY2" fmla="*/ 5803133 h 5803133"/>
                  <a:gd name="connsiteX3" fmla="*/ 0 w 3900488"/>
                  <a:gd name="connsiteY3" fmla="*/ 5803133 h 5803133"/>
                  <a:gd name="connsiteX0" fmla="*/ 0 w 2793946"/>
                  <a:gd name="connsiteY0" fmla="*/ 5803133 h 6272181"/>
                  <a:gd name="connsiteX1" fmla="*/ 1950244 w 2793946"/>
                  <a:gd name="connsiteY1" fmla="*/ 0 h 6272181"/>
                  <a:gd name="connsiteX2" fmla="*/ 2793946 w 2793946"/>
                  <a:gd name="connsiteY2" fmla="*/ 6272181 h 6272181"/>
                  <a:gd name="connsiteX3" fmla="*/ 0 w 2793946"/>
                  <a:gd name="connsiteY3" fmla="*/ 5803133 h 6272181"/>
                  <a:gd name="connsiteX0" fmla="*/ 0 w 2276125"/>
                  <a:gd name="connsiteY0" fmla="*/ 5803133 h 5913155"/>
                  <a:gd name="connsiteX1" fmla="*/ 1950244 w 2276125"/>
                  <a:gd name="connsiteY1" fmla="*/ 0 h 5913155"/>
                  <a:gd name="connsiteX2" fmla="*/ 2276125 w 2276125"/>
                  <a:gd name="connsiteY2" fmla="*/ 5913155 h 5913155"/>
                  <a:gd name="connsiteX3" fmla="*/ 0 w 2276125"/>
                  <a:gd name="connsiteY3" fmla="*/ 5803133 h 591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6125" h="5913155">
                    <a:moveTo>
                      <a:pt x="0" y="5803133"/>
                    </a:moveTo>
                    <a:lnTo>
                      <a:pt x="1950244" y="0"/>
                    </a:lnTo>
                    <a:lnTo>
                      <a:pt x="2276125" y="5913155"/>
                    </a:lnTo>
                    <a:lnTo>
                      <a:pt x="0" y="5803133"/>
                    </a:ln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5984560" y="45778"/>
                <a:ext cx="1357283" cy="2435148"/>
                <a:chOff x="5984560" y="102930"/>
                <a:chExt cx="1357283" cy="2435148"/>
              </a:xfrm>
            </p:grpSpPr>
            <p:sp>
              <p:nvSpPr>
                <p:cNvPr id="56" name="任意多边形 55"/>
                <p:cNvSpPr/>
                <p:nvPr/>
              </p:nvSpPr>
              <p:spPr>
                <a:xfrm rot="11345147">
                  <a:off x="5984560" y="275245"/>
                  <a:ext cx="992946" cy="2262833"/>
                </a:xfrm>
                <a:custGeom>
                  <a:avLst/>
                  <a:gdLst>
                    <a:gd name="connsiteX0" fmla="*/ 478540 w 992946"/>
                    <a:gd name="connsiteY0" fmla="*/ 1049066 h 2262833"/>
                    <a:gd name="connsiteX1" fmla="*/ 487354 w 992946"/>
                    <a:gd name="connsiteY1" fmla="*/ 1037000 h 2262833"/>
                    <a:gd name="connsiteX2" fmla="*/ 415869 w 992946"/>
                    <a:gd name="connsiteY2" fmla="*/ 1037000 h 2262833"/>
                    <a:gd name="connsiteX3" fmla="*/ 700786 w 992946"/>
                    <a:gd name="connsiteY3" fmla="*/ 2262833 h 2262833"/>
                    <a:gd name="connsiteX4" fmla="*/ 42964 w 992946"/>
                    <a:gd name="connsiteY4" fmla="*/ 1037000 h 2262833"/>
                    <a:gd name="connsiteX5" fmla="*/ 39495 w 992946"/>
                    <a:gd name="connsiteY5" fmla="*/ 1037000 h 2262833"/>
                    <a:gd name="connsiteX6" fmla="*/ 40927 w 992946"/>
                    <a:gd name="connsiteY6" fmla="*/ 1033204 h 2262833"/>
                    <a:gd name="connsiteX7" fmla="*/ 0 w 992946"/>
                    <a:gd name="connsiteY7" fmla="*/ 956936 h 2262833"/>
                    <a:gd name="connsiteX8" fmla="*/ 64989 w 992946"/>
                    <a:gd name="connsiteY8" fmla="*/ 969448 h 2262833"/>
                    <a:gd name="connsiteX9" fmla="*/ 430872 w 992946"/>
                    <a:gd name="connsiteY9" fmla="*/ 0 h 2262833"/>
                    <a:gd name="connsiteX10" fmla="*/ 708169 w 992946"/>
                    <a:gd name="connsiteY10" fmla="*/ 734732 h 2262833"/>
                    <a:gd name="connsiteX11" fmla="*/ 863391 w 992946"/>
                    <a:gd name="connsiteY11" fmla="*/ 522252 h 2262833"/>
                    <a:gd name="connsiteX12" fmla="*/ 992946 w 992946"/>
                    <a:gd name="connsiteY12" fmla="*/ 1165035 h 2262833"/>
                    <a:gd name="connsiteX13" fmla="*/ 981253 w 992946"/>
                    <a:gd name="connsiteY13" fmla="*/ 1162469 h 226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2946" h="2262833">
                      <a:moveTo>
                        <a:pt x="478540" y="1049066"/>
                      </a:moveTo>
                      <a:lnTo>
                        <a:pt x="487354" y="1037000"/>
                      </a:lnTo>
                      <a:lnTo>
                        <a:pt x="415869" y="1037000"/>
                      </a:lnTo>
                      <a:close/>
                      <a:moveTo>
                        <a:pt x="700786" y="2262833"/>
                      </a:moveTo>
                      <a:lnTo>
                        <a:pt x="42964" y="1037000"/>
                      </a:lnTo>
                      <a:lnTo>
                        <a:pt x="39495" y="1037000"/>
                      </a:lnTo>
                      <a:lnTo>
                        <a:pt x="40927" y="1033204"/>
                      </a:lnTo>
                      <a:lnTo>
                        <a:pt x="0" y="956936"/>
                      </a:lnTo>
                      <a:lnTo>
                        <a:pt x="64989" y="969448"/>
                      </a:lnTo>
                      <a:lnTo>
                        <a:pt x="430872" y="0"/>
                      </a:lnTo>
                      <a:lnTo>
                        <a:pt x="708169" y="734732"/>
                      </a:lnTo>
                      <a:lnTo>
                        <a:pt x="863391" y="522252"/>
                      </a:lnTo>
                      <a:lnTo>
                        <a:pt x="992946" y="1165035"/>
                      </a:lnTo>
                      <a:lnTo>
                        <a:pt x="981253" y="1162469"/>
                      </a:lnTo>
                      <a:close/>
                    </a:path>
                  </a:pathLst>
                </a:custGeom>
                <a:solidFill>
                  <a:schemeClr val="bg1"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 rot="9259795">
                  <a:off x="6745130" y="102930"/>
                  <a:ext cx="596713" cy="2262833"/>
                </a:xfrm>
                <a:custGeom>
                  <a:avLst/>
                  <a:gdLst>
                    <a:gd name="connsiteX0" fmla="*/ 478540 w 992946"/>
                    <a:gd name="connsiteY0" fmla="*/ 1049066 h 2262833"/>
                    <a:gd name="connsiteX1" fmla="*/ 487354 w 992946"/>
                    <a:gd name="connsiteY1" fmla="*/ 1037000 h 2262833"/>
                    <a:gd name="connsiteX2" fmla="*/ 415869 w 992946"/>
                    <a:gd name="connsiteY2" fmla="*/ 1037000 h 2262833"/>
                    <a:gd name="connsiteX3" fmla="*/ 700786 w 992946"/>
                    <a:gd name="connsiteY3" fmla="*/ 2262833 h 2262833"/>
                    <a:gd name="connsiteX4" fmla="*/ 42964 w 992946"/>
                    <a:gd name="connsiteY4" fmla="*/ 1037000 h 2262833"/>
                    <a:gd name="connsiteX5" fmla="*/ 39495 w 992946"/>
                    <a:gd name="connsiteY5" fmla="*/ 1037000 h 2262833"/>
                    <a:gd name="connsiteX6" fmla="*/ 40927 w 992946"/>
                    <a:gd name="connsiteY6" fmla="*/ 1033204 h 2262833"/>
                    <a:gd name="connsiteX7" fmla="*/ 0 w 992946"/>
                    <a:gd name="connsiteY7" fmla="*/ 956936 h 2262833"/>
                    <a:gd name="connsiteX8" fmla="*/ 64989 w 992946"/>
                    <a:gd name="connsiteY8" fmla="*/ 969448 h 2262833"/>
                    <a:gd name="connsiteX9" fmla="*/ 430872 w 992946"/>
                    <a:gd name="connsiteY9" fmla="*/ 0 h 2262833"/>
                    <a:gd name="connsiteX10" fmla="*/ 708169 w 992946"/>
                    <a:gd name="connsiteY10" fmla="*/ 734732 h 2262833"/>
                    <a:gd name="connsiteX11" fmla="*/ 863391 w 992946"/>
                    <a:gd name="connsiteY11" fmla="*/ 522252 h 2262833"/>
                    <a:gd name="connsiteX12" fmla="*/ 992946 w 992946"/>
                    <a:gd name="connsiteY12" fmla="*/ 1165035 h 2262833"/>
                    <a:gd name="connsiteX13" fmla="*/ 981253 w 992946"/>
                    <a:gd name="connsiteY13" fmla="*/ 1162469 h 226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2946" h="2262833">
                      <a:moveTo>
                        <a:pt x="478540" y="1049066"/>
                      </a:moveTo>
                      <a:lnTo>
                        <a:pt x="487354" y="1037000"/>
                      </a:lnTo>
                      <a:lnTo>
                        <a:pt x="415869" y="1037000"/>
                      </a:lnTo>
                      <a:close/>
                      <a:moveTo>
                        <a:pt x="700786" y="2262833"/>
                      </a:moveTo>
                      <a:lnTo>
                        <a:pt x="42964" y="1037000"/>
                      </a:lnTo>
                      <a:lnTo>
                        <a:pt x="39495" y="1037000"/>
                      </a:lnTo>
                      <a:lnTo>
                        <a:pt x="40927" y="1033204"/>
                      </a:lnTo>
                      <a:lnTo>
                        <a:pt x="0" y="956936"/>
                      </a:lnTo>
                      <a:lnTo>
                        <a:pt x="64989" y="969448"/>
                      </a:lnTo>
                      <a:lnTo>
                        <a:pt x="430872" y="0"/>
                      </a:lnTo>
                      <a:lnTo>
                        <a:pt x="708169" y="734732"/>
                      </a:lnTo>
                      <a:lnTo>
                        <a:pt x="863391" y="522252"/>
                      </a:lnTo>
                      <a:lnTo>
                        <a:pt x="992946" y="1165035"/>
                      </a:lnTo>
                      <a:lnTo>
                        <a:pt x="981253" y="116246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42" name="任意多边形 41"/>
          <p:cNvSpPr>
            <a:spLocks noChangeAspect="1"/>
          </p:cNvSpPr>
          <p:nvPr/>
        </p:nvSpPr>
        <p:spPr>
          <a:xfrm>
            <a:off x="6163694" y="5371738"/>
            <a:ext cx="4527309" cy="1272971"/>
          </a:xfrm>
          <a:custGeom>
            <a:avLst/>
            <a:gdLst>
              <a:gd name="connsiteX0" fmla="*/ 2526010 w 4527309"/>
              <a:gd name="connsiteY0" fmla="*/ 0 h 1272971"/>
              <a:gd name="connsiteX1" fmla="*/ 2970494 w 4527309"/>
              <a:gd name="connsiteY1" fmla="*/ 362265 h 1272971"/>
              <a:gd name="connsiteX2" fmla="*/ 2972889 w 4527309"/>
              <a:gd name="connsiteY2" fmla="*/ 377960 h 1272971"/>
              <a:gd name="connsiteX3" fmla="*/ 2990982 w 4527309"/>
              <a:gd name="connsiteY3" fmla="*/ 383576 h 1272971"/>
              <a:gd name="connsiteX4" fmla="*/ 3103668 w 4527309"/>
              <a:gd name="connsiteY4" fmla="*/ 476370 h 1272971"/>
              <a:gd name="connsiteX5" fmla="*/ 3114192 w 4527309"/>
              <a:gd name="connsiteY5" fmla="*/ 498262 h 1272971"/>
              <a:gd name="connsiteX6" fmla="*/ 3150219 w 4527309"/>
              <a:gd name="connsiteY6" fmla="*/ 502347 h 1272971"/>
              <a:gd name="connsiteX7" fmla="*/ 3284022 w 4527309"/>
              <a:gd name="connsiteY7" fmla="*/ 585279 h 1272971"/>
              <a:gd name="connsiteX8" fmla="*/ 3295509 w 4527309"/>
              <a:gd name="connsiteY8" fmla="*/ 601436 h 1272971"/>
              <a:gd name="connsiteX9" fmla="*/ 3296128 w 4527309"/>
              <a:gd name="connsiteY9" fmla="*/ 600685 h 1272971"/>
              <a:gd name="connsiteX10" fmla="*/ 3432389 w 4527309"/>
              <a:gd name="connsiteY10" fmla="*/ 544245 h 1272971"/>
              <a:gd name="connsiteX11" fmla="*/ 3465227 w 4527309"/>
              <a:gd name="connsiteY11" fmla="*/ 547555 h 1272971"/>
              <a:gd name="connsiteX12" fmla="*/ 3478104 w 4527309"/>
              <a:gd name="connsiteY12" fmla="*/ 506071 h 1272971"/>
              <a:gd name="connsiteX13" fmla="*/ 3896152 w 4527309"/>
              <a:gd name="connsiteY13" fmla="*/ 228971 h 1272971"/>
              <a:gd name="connsiteX14" fmla="*/ 4340636 w 4527309"/>
              <a:gd name="connsiteY14" fmla="*/ 591236 h 1272971"/>
              <a:gd name="connsiteX15" fmla="*/ 4343031 w 4527309"/>
              <a:gd name="connsiteY15" fmla="*/ 606931 h 1272971"/>
              <a:gd name="connsiteX16" fmla="*/ 4361124 w 4527309"/>
              <a:gd name="connsiteY16" fmla="*/ 612547 h 1272971"/>
              <a:gd name="connsiteX17" fmla="*/ 4517552 w 4527309"/>
              <a:gd name="connsiteY17" fmla="*/ 848541 h 1272971"/>
              <a:gd name="connsiteX18" fmla="*/ 4497425 w 4527309"/>
              <a:gd name="connsiteY18" fmla="*/ 948235 h 1272971"/>
              <a:gd name="connsiteX19" fmla="*/ 4486814 w 4527309"/>
              <a:gd name="connsiteY19" fmla="*/ 967785 h 1272971"/>
              <a:gd name="connsiteX20" fmla="*/ 4495024 w 4527309"/>
              <a:gd name="connsiteY20" fmla="*/ 978234 h 1272971"/>
              <a:gd name="connsiteX21" fmla="*/ 4527309 w 4527309"/>
              <a:gd name="connsiteY21" fmla="*/ 1083929 h 1272971"/>
              <a:gd name="connsiteX22" fmla="*/ 4411850 w 4527309"/>
              <a:gd name="connsiteY22" fmla="*/ 1258115 h 1272971"/>
              <a:gd name="connsiteX23" fmla="*/ 4404127 w 4527309"/>
              <a:gd name="connsiteY23" fmla="*/ 1260513 h 1272971"/>
              <a:gd name="connsiteX24" fmla="*/ 4404127 w 4527309"/>
              <a:gd name="connsiteY24" fmla="*/ 1272971 h 1272971"/>
              <a:gd name="connsiteX25" fmla="*/ 4338270 w 4527309"/>
              <a:gd name="connsiteY25" fmla="*/ 1272971 h 1272971"/>
              <a:gd name="connsiteX26" fmla="*/ 4338266 w 4527309"/>
              <a:gd name="connsiteY26" fmla="*/ 1272971 h 1272971"/>
              <a:gd name="connsiteX27" fmla="*/ 4338263 w 4527309"/>
              <a:gd name="connsiteY27" fmla="*/ 1272971 h 1272971"/>
              <a:gd name="connsiteX28" fmla="*/ 2911302 w 4527309"/>
              <a:gd name="connsiteY28" fmla="*/ 1272971 h 1272971"/>
              <a:gd name="connsiteX29" fmla="*/ 2677555 w 4527309"/>
              <a:gd name="connsiteY29" fmla="*/ 1118033 h 1272971"/>
              <a:gd name="connsiteX30" fmla="*/ 2662608 w 4527309"/>
              <a:gd name="connsiteY30" fmla="*/ 1044000 h 1272971"/>
              <a:gd name="connsiteX31" fmla="*/ 1828510 w 4527309"/>
              <a:gd name="connsiteY31" fmla="*/ 1044000 h 1272971"/>
              <a:gd name="connsiteX32" fmla="*/ 1800896 w 4527309"/>
              <a:gd name="connsiteY32" fmla="*/ 1074390 h 1272971"/>
              <a:gd name="connsiteX33" fmla="*/ 1754232 w 4527309"/>
              <a:gd name="connsiteY33" fmla="*/ 1102702 h 1272971"/>
              <a:gd name="connsiteX34" fmla="*/ 1746508 w 4527309"/>
              <a:gd name="connsiteY34" fmla="*/ 1105100 h 1272971"/>
              <a:gd name="connsiteX35" fmla="*/ 1746508 w 4527309"/>
              <a:gd name="connsiteY35" fmla="*/ 1117558 h 1272971"/>
              <a:gd name="connsiteX36" fmla="*/ 1680651 w 4527309"/>
              <a:gd name="connsiteY36" fmla="*/ 1117558 h 1272971"/>
              <a:gd name="connsiteX37" fmla="*/ 1680648 w 4527309"/>
              <a:gd name="connsiteY37" fmla="*/ 1117558 h 1272971"/>
              <a:gd name="connsiteX38" fmla="*/ 1680644 w 4527309"/>
              <a:gd name="connsiteY38" fmla="*/ 1117558 h 1272971"/>
              <a:gd name="connsiteX39" fmla="*/ 253683 w 4527309"/>
              <a:gd name="connsiteY39" fmla="*/ 1117558 h 1272971"/>
              <a:gd name="connsiteX40" fmla="*/ 0 w 4527309"/>
              <a:gd name="connsiteY40" fmla="*/ 863876 h 1272971"/>
              <a:gd name="connsiteX41" fmla="*/ 154938 w 4527309"/>
              <a:gd name="connsiteY41" fmla="*/ 630129 h 1272971"/>
              <a:gd name="connsiteX42" fmla="*/ 195297 w 4527309"/>
              <a:gd name="connsiteY42" fmla="*/ 617601 h 1272971"/>
              <a:gd name="connsiteX43" fmla="*/ 192092 w 4527309"/>
              <a:gd name="connsiteY43" fmla="*/ 585801 h 1272971"/>
              <a:gd name="connsiteX44" fmla="*/ 437237 w 4527309"/>
              <a:gd name="connsiteY44" fmla="*/ 340656 h 1272971"/>
              <a:gd name="connsiteX45" fmla="*/ 626403 w 4527309"/>
              <a:gd name="connsiteY45" fmla="*/ 429866 h 1272971"/>
              <a:gd name="connsiteX46" fmla="*/ 637890 w 4527309"/>
              <a:gd name="connsiteY46" fmla="*/ 446023 h 1272971"/>
              <a:gd name="connsiteX47" fmla="*/ 638510 w 4527309"/>
              <a:gd name="connsiteY47" fmla="*/ 445272 h 1272971"/>
              <a:gd name="connsiteX48" fmla="*/ 774770 w 4527309"/>
              <a:gd name="connsiteY48" fmla="*/ 388832 h 1272971"/>
              <a:gd name="connsiteX49" fmla="*/ 807608 w 4527309"/>
              <a:gd name="connsiteY49" fmla="*/ 392142 h 1272971"/>
              <a:gd name="connsiteX50" fmla="*/ 820485 w 4527309"/>
              <a:gd name="connsiteY50" fmla="*/ 350658 h 1272971"/>
              <a:gd name="connsiteX51" fmla="*/ 1238533 w 4527309"/>
              <a:gd name="connsiteY51" fmla="*/ 73558 h 1272971"/>
              <a:gd name="connsiteX52" fmla="*/ 1581599 w 4527309"/>
              <a:gd name="connsiteY52" fmla="*/ 230346 h 1272971"/>
              <a:gd name="connsiteX53" fmla="*/ 1624384 w 4527309"/>
              <a:gd name="connsiteY53" fmla="*/ 289027 h 1272971"/>
              <a:gd name="connsiteX54" fmla="*/ 1629292 w 4527309"/>
              <a:gd name="connsiteY54" fmla="*/ 286363 h 1272971"/>
              <a:gd name="connsiteX55" fmla="*/ 1724714 w 4527309"/>
              <a:gd name="connsiteY55" fmla="*/ 267098 h 1272971"/>
              <a:gd name="connsiteX56" fmla="*/ 1913880 w 4527309"/>
              <a:gd name="connsiteY56" fmla="*/ 356308 h 1272971"/>
              <a:gd name="connsiteX57" fmla="*/ 1925367 w 4527309"/>
              <a:gd name="connsiteY57" fmla="*/ 372465 h 1272971"/>
              <a:gd name="connsiteX58" fmla="*/ 1925987 w 4527309"/>
              <a:gd name="connsiteY58" fmla="*/ 371714 h 1272971"/>
              <a:gd name="connsiteX59" fmla="*/ 2062247 w 4527309"/>
              <a:gd name="connsiteY59" fmla="*/ 315274 h 1272971"/>
              <a:gd name="connsiteX60" fmla="*/ 2095085 w 4527309"/>
              <a:gd name="connsiteY60" fmla="*/ 318584 h 1272971"/>
              <a:gd name="connsiteX61" fmla="*/ 2107962 w 4527309"/>
              <a:gd name="connsiteY61" fmla="*/ 277100 h 1272971"/>
              <a:gd name="connsiteX62" fmla="*/ 2526010 w 4527309"/>
              <a:gd name="connsiteY62" fmla="*/ 0 h 127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527309" h="1272971">
                <a:moveTo>
                  <a:pt x="2526010" y="0"/>
                </a:moveTo>
                <a:cubicBezTo>
                  <a:pt x="2745261" y="0"/>
                  <a:pt x="2928188" y="155521"/>
                  <a:pt x="2970494" y="362265"/>
                </a:cubicBezTo>
                <a:lnTo>
                  <a:pt x="2972889" y="377960"/>
                </a:lnTo>
                <a:lnTo>
                  <a:pt x="2990982" y="383576"/>
                </a:lnTo>
                <a:cubicBezTo>
                  <a:pt x="3036945" y="403017"/>
                  <a:pt x="3076052" y="435493"/>
                  <a:pt x="3103668" y="476370"/>
                </a:cubicBezTo>
                <a:lnTo>
                  <a:pt x="3114192" y="498262"/>
                </a:lnTo>
                <a:lnTo>
                  <a:pt x="3150219" y="502347"/>
                </a:lnTo>
                <a:cubicBezTo>
                  <a:pt x="3203593" y="514668"/>
                  <a:pt x="3250300" y="544417"/>
                  <a:pt x="3284022" y="585279"/>
                </a:cubicBezTo>
                <a:lnTo>
                  <a:pt x="3295509" y="601436"/>
                </a:lnTo>
                <a:lnTo>
                  <a:pt x="3296128" y="600685"/>
                </a:lnTo>
                <a:cubicBezTo>
                  <a:pt x="3331000" y="565813"/>
                  <a:pt x="3379176" y="544245"/>
                  <a:pt x="3432389" y="544245"/>
                </a:cubicBezTo>
                <a:lnTo>
                  <a:pt x="3465227" y="547555"/>
                </a:lnTo>
                <a:lnTo>
                  <a:pt x="3478104" y="506071"/>
                </a:lnTo>
                <a:cubicBezTo>
                  <a:pt x="3546979" y="343231"/>
                  <a:pt x="3708222" y="228971"/>
                  <a:pt x="3896152" y="228971"/>
                </a:cubicBezTo>
                <a:cubicBezTo>
                  <a:pt x="4115403" y="228971"/>
                  <a:pt x="4298330" y="384492"/>
                  <a:pt x="4340636" y="591236"/>
                </a:cubicBezTo>
                <a:lnTo>
                  <a:pt x="4343031" y="606931"/>
                </a:lnTo>
                <a:lnTo>
                  <a:pt x="4361124" y="612547"/>
                </a:lnTo>
                <a:cubicBezTo>
                  <a:pt x="4453050" y="651429"/>
                  <a:pt x="4517552" y="742452"/>
                  <a:pt x="4517552" y="848541"/>
                </a:cubicBezTo>
                <a:cubicBezTo>
                  <a:pt x="4517552" y="883904"/>
                  <a:pt x="4510386" y="917593"/>
                  <a:pt x="4497425" y="948235"/>
                </a:cubicBezTo>
                <a:lnTo>
                  <a:pt x="4486814" y="967785"/>
                </a:lnTo>
                <a:lnTo>
                  <a:pt x="4495024" y="978234"/>
                </a:lnTo>
                <a:cubicBezTo>
                  <a:pt x="4515407" y="1008405"/>
                  <a:pt x="4527309" y="1044777"/>
                  <a:pt x="4527309" y="1083929"/>
                </a:cubicBezTo>
                <a:cubicBezTo>
                  <a:pt x="4527309" y="1162233"/>
                  <a:pt x="4479700" y="1229417"/>
                  <a:pt x="4411850" y="1258115"/>
                </a:cubicBezTo>
                <a:lnTo>
                  <a:pt x="4404127" y="1260513"/>
                </a:lnTo>
                <a:lnTo>
                  <a:pt x="4404127" y="1272971"/>
                </a:lnTo>
                <a:lnTo>
                  <a:pt x="4338270" y="1272971"/>
                </a:lnTo>
                <a:lnTo>
                  <a:pt x="4338266" y="1272971"/>
                </a:lnTo>
                <a:lnTo>
                  <a:pt x="4338263" y="1272971"/>
                </a:lnTo>
                <a:lnTo>
                  <a:pt x="2911302" y="1272971"/>
                </a:lnTo>
                <a:cubicBezTo>
                  <a:pt x="2806223" y="1272971"/>
                  <a:pt x="2716066" y="1209084"/>
                  <a:pt x="2677555" y="1118033"/>
                </a:cubicBezTo>
                <a:lnTo>
                  <a:pt x="2662608" y="1044000"/>
                </a:lnTo>
                <a:lnTo>
                  <a:pt x="1828510" y="1044000"/>
                </a:lnTo>
                <a:lnTo>
                  <a:pt x="1800896" y="1074390"/>
                </a:lnTo>
                <a:cubicBezTo>
                  <a:pt x="1786892" y="1085948"/>
                  <a:pt x="1771194" y="1095528"/>
                  <a:pt x="1754232" y="1102702"/>
                </a:cubicBezTo>
                <a:lnTo>
                  <a:pt x="1746508" y="1105100"/>
                </a:lnTo>
                <a:lnTo>
                  <a:pt x="1746508" y="1117558"/>
                </a:lnTo>
                <a:lnTo>
                  <a:pt x="1680651" y="1117558"/>
                </a:lnTo>
                <a:lnTo>
                  <a:pt x="1680648" y="1117558"/>
                </a:lnTo>
                <a:lnTo>
                  <a:pt x="1680644" y="1117558"/>
                </a:lnTo>
                <a:lnTo>
                  <a:pt x="253683" y="1117558"/>
                </a:lnTo>
                <a:cubicBezTo>
                  <a:pt x="113578" y="1117558"/>
                  <a:pt x="0" y="1003981"/>
                  <a:pt x="0" y="863876"/>
                </a:cubicBezTo>
                <a:cubicBezTo>
                  <a:pt x="0" y="758797"/>
                  <a:pt x="63888" y="668640"/>
                  <a:pt x="154938" y="630129"/>
                </a:cubicBezTo>
                <a:lnTo>
                  <a:pt x="195297" y="617601"/>
                </a:lnTo>
                <a:lnTo>
                  <a:pt x="192092" y="585801"/>
                </a:lnTo>
                <a:cubicBezTo>
                  <a:pt x="192092" y="450412"/>
                  <a:pt x="301847" y="340656"/>
                  <a:pt x="437237" y="340656"/>
                </a:cubicBezTo>
                <a:cubicBezTo>
                  <a:pt x="513394" y="340656"/>
                  <a:pt x="581440" y="375383"/>
                  <a:pt x="626403" y="429866"/>
                </a:cubicBezTo>
                <a:lnTo>
                  <a:pt x="637890" y="446023"/>
                </a:lnTo>
                <a:lnTo>
                  <a:pt x="638510" y="445272"/>
                </a:lnTo>
                <a:cubicBezTo>
                  <a:pt x="673382" y="410400"/>
                  <a:pt x="721557" y="388832"/>
                  <a:pt x="774770" y="388832"/>
                </a:cubicBezTo>
                <a:lnTo>
                  <a:pt x="807608" y="392142"/>
                </a:lnTo>
                <a:lnTo>
                  <a:pt x="820485" y="350658"/>
                </a:lnTo>
                <a:cubicBezTo>
                  <a:pt x="889361" y="187818"/>
                  <a:pt x="1050603" y="73558"/>
                  <a:pt x="1238533" y="73558"/>
                </a:cubicBezTo>
                <a:cubicBezTo>
                  <a:pt x="1375565" y="73558"/>
                  <a:pt x="1498408" y="134308"/>
                  <a:pt x="1581599" y="230346"/>
                </a:cubicBezTo>
                <a:lnTo>
                  <a:pt x="1624384" y="289027"/>
                </a:lnTo>
                <a:lnTo>
                  <a:pt x="1629292" y="286363"/>
                </a:lnTo>
                <a:cubicBezTo>
                  <a:pt x="1658621" y="273958"/>
                  <a:pt x="1690866" y="267098"/>
                  <a:pt x="1724714" y="267098"/>
                </a:cubicBezTo>
                <a:cubicBezTo>
                  <a:pt x="1800871" y="267098"/>
                  <a:pt x="1868917" y="301825"/>
                  <a:pt x="1913880" y="356308"/>
                </a:cubicBezTo>
                <a:lnTo>
                  <a:pt x="1925367" y="372465"/>
                </a:lnTo>
                <a:lnTo>
                  <a:pt x="1925987" y="371714"/>
                </a:lnTo>
                <a:cubicBezTo>
                  <a:pt x="1960859" y="336842"/>
                  <a:pt x="2009034" y="315274"/>
                  <a:pt x="2062247" y="315274"/>
                </a:cubicBezTo>
                <a:lnTo>
                  <a:pt x="2095085" y="318584"/>
                </a:lnTo>
                <a:lnTo>
                  <a:pt x="2107962" y="277100"/>
                </a:lnTo>
                <a:cubicBezTo>
                  <a:pt x="2176838" y="114260"/>
                  <a:pt x="2338080" y="0"/>
                  <a:pt x="2526010" y="0"/>
                </a:cubicBezTo>
                <a:close/>
              </a:path>
            </a:pathLst>
          </a:custGeom>
          <a:solidFill>
            <a:schemeClr val="bg1">
              <a:lumMod val="85000"/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-2993912" y="-158069"/>
            <a:ext cx="7344000" cy="7344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7358242">
            <a:off x="1612814" y="-1140952"/>
            <a:ext cx="2168013" cy="2168013"/>
          </a:xfrm>
          <a:prstGeom prst="ellipse">
            <a:avLst/>
          </a:prstGeom>
          <a:noFill/>
          <a:ln w="19050">
            <a:solidFill>
              <a:srgbClr val="5BB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 rot="7358242">
            <a:off x="2822634" y="1885556"/>
            <a:ext cx="3132000" cy="3132000"/>
          </a:xfrm>
          <a:prstGeom prst="ellipse">
            <a:avLst/>
          </a:prstGeom>
          <a:noFill/>
          <a:ln w="19050">
            <a:solidFill>
              <a:srgbClr val="5BB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 useBgFill="1">
        <p:nvSpPr>
          <p:cNvPr id="49" name="椭圆 48"/>
          <p:cNvSpPr/>
          <p:nvPr/>
        </p:nvSpPr>
        <p:spPr>
          <a:xfrm rot="7358242">
            <a:off x="1649980" y="5651427"/>
            <a:ext cx="2168013" cy="2168013"/>
          </a:xfrm>
          <a:prstGeom prst="ellipse">
            <a:avLst/>
          </a:prstGeom>
          <a:ln w="19050">
            <a:solidFill>
              <a:srgbClr val="5BB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>
          <a:xfrm>
            <a:off x="293090" y="2413905"/>
            <a:ext cx="2167200" cy="2152453"/>
            <a:chOff x="2522863" y="2291946"/>
            <a:chExt cx="1038917" cy="1071469"/>
          </a:xfrm>
        </p:grpSpPr>
        <p:sp>
          <p:nvSpPr>
            <p:cNvPr id="52" name="椭圆 51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629202" y="2291946"/>
              <a:ext cx="826239" cy="965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壹</a:t>
              </a: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3495505" y="2959933"/>
            <a:ext cx="20649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.JPG</a:t>
            </a:r>
            <a:endParaRPr lang="zh-CN" altLang="en-US" sz="66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097" y="2056884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13292" y="1307009"/>
            <a:ext cx="5729682" cy="681134"/>
            <a:chOff x="5764009" y="1012046"/>
            <a:chExt cx="5729682" cy="681134"/>
          </a:xfrm>
        </p:grpSpPr>
        <p:sp>
          <p:nvSpPr>
            <p:cNvPr id="14" name="圆角矩形 13"/>
            <p:cNvSpPr/>
            <p:nvPr/>
          </p:nvSpPr>
          <p:spPr>
            <a:xfrm>
              <a:off x="5764009" y="1012046"/>
              <a:ext cx="5729682" cy="681134"/>
            </a:xfrm>
            <a:prstGeom prst="roundRect">
              <a:avLst/>
            </a:prstGeom>
            <a:solidFill>
              <a:srgbClr val="5BB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02743" y="1027585"/>
              <a:ext cx="54152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ADD YOUR </a:t>
              </a:r>
              <a:r>
                <a:rPr lang="en-US" altLang="zh-CN" sz="3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ntroduction</a:t>
              </a:r>
              <a:endPara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200153" y="2383913"/>
            <a:ext cx="55710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  <a:p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20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03691" y="-551952"/>
            <a:ext cx="20649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.JPG</a:t>
            </a:r>
            <a:endParaRPr lang="zh-CN" altLang="en-US" sz="66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40857" y="6238041"/>
            <a:ext cx="20649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.JPG</a:t>
            </a:r>
            <a:endParaRPr lang="zh-CN" altLang="en-US" sz="6600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任意多边形 36"/>
          <p:cNvSpPr>
            <a:spLocks noChangeAspect="1"/>
          </p:cNvSpPr>
          <p:nvPr/>
        </p:nvSpPr>
        <p:spPr>
          <a:xfrm>
            <a:off x="-257565" y="5478959"/>
            <a:ext cx="12449565" cy="2398826"/>
          </a:xfrm>
          <a:custGeom>
            <a:avLst/>
            <a:gdLst>
              <a:gd name="connsiteX0" fmla="*/ 3600286 w 12449565"/>
              <a:gd name="connsiteY0" fmla="*/ 0 h 2398826"/>
              <a:gd name="connsiteX1" fmla="*/ 4320656 w 12449565"/>
              <a:gd name="connsiteY1" fmla="*/ 587118 h 2398826"/>
              <a:gd name="connsiteX2" fmla="*/ 4324539 w 12449565"/>
              <a:gd name="connsiteY2" fmla="*/ 612555 h 2398826"/>
              <a:gd name="connsiteX3" fmla="*/ 4353862 w 12449565"/>
              <a:gd name="connsiteY3" fmla="*/ 621658 h 2398826"/>
              <a:gd name="connsiteX4" fmla="*/ 4358006 w 12449565"/>
              <a:gd name="connsiteY4" fmla="*/ 623779 h 2398826"/>
              <a:gd name="connsiteX5" fmla="*/ 4406344 w 12449565"/>
              <a:gd name="connsiteY5" fmla="*/ 595996 h 2398826"/>
              <a:gd name="connsiteX6" fmla="*/ 4640697 w 12449565"/>
              <a:gd name="connsiteY6" fmla="*/ 528281 h 2398826"/>
              <a:gd name="connsiteX7" fmla="*/ 4665876 w 12449565"/>
              <a:gd name="connsiteY7" fmla="*/ 526851 h 2398826"/>
              <a:gd name="connsiteX8" fmla="*/ 4688311 w 12449565"/>
              <a:gd name="connsiteY8" fmla="*/ 508341 h 2398826"/>
              <a:gd name="connsiteX9" fmla="*/ 4910448 w 12449565"/>
              <a:gd name="connsiteY9" fmla="*/ 440487 h 2398826"/>
              <a:gd name="connsiteX10" fmla="*/ 5217027 w 12449565"/>
              <a:gd name="connsiteY10" fmla="*/ 585069 h 2398826"/>
              <a:gd name="connsiteX11" fmla="*/ 5235644 w 12449565"/>
              <a:gd name="connsiteY11" fmla="*/ 611254 h 2398826"/>
              <a:gd name="connsiteX12" fmla="*/ 5236648 w 12449565"/>
              <a:gd name="connsiteY12" fmla="*/ 610037 h 2398826"/>
              <a:gd name="connsiteX13" fmla="*/ 5457484 w 12449565"/>
              <a:gd name="connsiteY13" fmla="*/ 518565 h 2398826"/>
              <a:gd name="connsiteX14" fmla="*/ 5510705 w 12449565"/>
              <a:gd name="connsiteY14" fmla="*/ 523930 h 2398826"/>
              <a:gd name="connsiteX15" fmla="*/ 5531574 w 12449565"/>
              <a:gd name="connsiteY15" fmla="*/ 456697 h 2398826"/>
              <a:gd name="connsiteX16" fmla="*/ 6209100 w 12449565"/>
              <a:gd name="connsiteY16" fmla="*/ 7604 h 2398826"/>
              <a:gd name="connsiteX17" fmla="*/ 6929470 w 12449565"/>
              <a:gd name="connsiteY17" fmla="*/ 594722 h 2398826"/>
              <a:gd name="connsiteX18" fmla="*/ 6933352 w 12449565"/>
              <a:gd name="connsiteY18" fmla="*/ 620159 h 2398826"/>
              <a:gd name="connsiteX19" fmla="*/ 6962676 w 12449565"/>
              <a:gd name="connsiteY19" fmla="*/ 629262 h 2398826"/>
              <a:gd name="connsiteX20" fmla="*/ 7065141 w 12449565"/>
              <a:gd name="connsiteY20" fmla="*/ 691429 h 2398826"/>
              <a:gd name="connsiteX21" fmla="*/ 7110679 w 12449565"/>
              <a:gd name="connsiteY21" fmla="*/ 741545 h 2398826"/>
              <a:gd name="connsiteX22" fmla="*/ 7114894 w 12449565"/>
              <a:gd name="connsiteY22" fmla="*/ 739884 h 2398826"/>
              <a:gd name="connsiteX23" fmla="*/ 7333553 w 12449565"/>
              <a:gd name="connsiteY23" fmla="*/ 706826 h 2398826"/>
              <a:gd name="connsiteX24" fmla="*/ 7586378 w 12449565"/>
              <a:gd name="connsiteY24" fmla="*/ 751445 h 2398826"/>
              <a:gd name="connsiteX25" fmla="*/ 7680628 w 12449565"/>
              <a:gd name="connsiteY25" fmla="*/ 795414 h 2398826"/>
              <a:gd name="connsiteX26" fmla="*/ 7733363 w 12449565"/>
              <a:gd name="connsiteY26" fmla="*/ 790098 h 2398826"/>
              <a:gd name="connsiteX27" fmla="*/ 8039942 w 12449565"/>
              <a:gd name="connsiteY27" fmla="*/ 934680 h 2398826"/>
              <a:gd name="connsiteX28" fmla="*/ 8058559 w 12449565"/>
              <a:gd name="connsiteY28" fmla="*/ 960865 h 2398826"/>
              <a:gd name="connsiteX29" fmla="*/ 8059563 w 12449565"/>
              <a:gd name="connsiteY29" fmla="*/ 959648 h 2398826"/>
              <a:gd name="connsiteX30" fmla="*/ 8280399 w 12449565"/>
              <a:gd name="connsiteY30" fmla="*/ 868176 h 2398826"/>
              <a:gd name="connsiteX31" fmla="*/ 8333619 w 12449565"/>
              <a:gd name="connsiteY31" fmla="*/ 873541 h 2398826"/>
              <a:gd name="connsiteX32" fmla="*/ 8354489 w 12449565"/>
              <a:gd name="connsiteY32" fmla="*/ 806308 h 2398826"/>
              <a:gd name="connsiteX33" fmla="*/ 9032014 w 12449565"/>
              <a:gd name="connsiteY33" fmla="*/ 357215 h 2398826"/>
              <a:gd name="connsiteX34" fmla="*/ 9752385 w 12449565"/>
              <a:gd name="connsiteY34" fmla="*/ 944333 h 2398826"/>
              <a:gd name="connsiteX35" fmla="*/ 9756267 w 12449565"/>
              <a:gd name="connsiteY35" fmla="*/ 969770 h 2398826"/>
              <a:gd name="connsiteX36" fmla="*/ 9785591 w 12449565"/>
              <a:gd name="connsiteY36" fmla="*/ 978873 h 2398826"/>
              <a:gd name="connsiteX37" fmla="*/ 9839259 w 12449565"/>
              <a:gd name="connsiteY37" fmla="*/ 1006347 h 2398826"/>
              <a:gd name="connsiteX38" fmla="*/ 9872364 w 12449565"/>
              <a:gd name="connsiteY38" fmla="*/ 1029884 h 2398826"/>
              <a:gd name="connsiteX39" fmla="*/ 9905867 w 12449565"/>
              <a:gd name="connsiteY39" fmla="*/ 1002241 h 2398826"/>
              <a:gd name="connsiteX40" fmla="*/ 10128004 w 12449565"/>
              <a:gd name="connsiteY40" fmla="*/ 934387 h 2398826"/>
              <a:gd name="connsiteX41" fmla="*/ 10434583 w 12449565"/>
              <a:gd name="connsiteY41" fmla="*/ 1078969 h 2398826"/>
              <a:gd name="connsiteX42" fmla="*/ 10453200 w 12449565"/>
              <a:gd name="connsiteY42" fmla="*/ 1105154 h 2398826"/>
              <a:gd name="connsiteX43" fmla="*/ 10454204 w 12449565"/>
              <a:gd name="connsiteY43" fmla="*/ 1103937 h 2398826"/>
              <a:gd name="connsiteX44" fmla="*/ 10675040 w 12449565"/>
              <a:gd name="connsiteY44" fmla="*/ 1012465 h 2398826"/>
              <a:gd name="connsiteX45" fmla="*/ 10728260 w 12449565"/>
              <a:gd name="connsiteY45" fmla="*/ 1017830 h 2398826"/>
              <a:gd name="connsiteX46" fmla="*/ 10749130 w 12449565"/>
              <a:gd name="connsiteY46" fmla="*/ 950597 h 2398826"/>
              <a:gd name="connsiteX47" fmla="*/ 11426655 w 12449565"/>
              <a:gd name="connsiteY47" fmla="*/ 501504 h 2398826"/>
              <a:gd name="connsiteX48" fmla="*/ 12147026 w 12449565"/>
              <a:gd name="connsiteY48" fmla="*/ 1088622 h 2398826"/>
              <a:gd name="connsiteX49" fmla="*/ 12150908 w 12449565"/>
              <a:gd name="connsiteY49" fmla="*/ 1114059 h 2398826"/>
              <a:gd name="connsiteX50" fmla="*/ 12180231 w 12449565"/>
              <a:gd name="connsiteY50" fmla="*/ 1123162 h 2398826"/>
              <a:gd name="connsiteX51" fmla="*/ 12433753 w 12449565"/>
              <a:gd name="connsiteY51" fmla="*/ 1505635 h 2398826"/>
              <a:gd name="connsiteX52" fmla="*/ 12401132 w 12449565"/>
              <a:gd name="connsiteY52" fmla="*/ 1667208 h 2398826"/>
              <a:gd name="connsiteX53" fmla="*/ 12383935 w 12449565"/>
              <a:gd name="connsiteY53" fmla="*/ 1698892 h 2398826"/>
              <a:gd name="connsiteX54" fmla="*/ 12397240 w 12449565"/>
              <a:gd name="connsiteY54" fmla="*/ 1715826 h 2398826"/>
              <a:gd name="connsiteX55" fmla="*/ 12449565 w 12449565"/>
              <a:gd name="connsiteY55" fmla="*/ 1887126 h 2398826"/>
              <a:gd name="connsiteX56" fmla="*/ 12262443 w 12449565"/>
              <a:gd name="connsiteY56" fmla="*/ 2169427 h 2398826"/>
              <a:gd name="connsiteX57" fmla="*/ 12249925 w 12449565"/>
              <a:gd name="connsiteY57" fmla="*/ 2173313 h 2398826"/>
              <a:gd name="connsiteX58" fmla="*/ 12249925 w 12449565"/>
              <a:gd name="connsiteY58" fmla="*/ 2193504 h 2398826"/>
              <a:gd name="connsiteX59" fmla="*/ 12143191 w 12449565"/>
              <a:gd name="connsiteY59" fmla="*/ 2193504 h 2398826"/>
              <a:gd name="connsiteX60" fmla="*/ 12143186 w 12449565"/>
              <a:gd name="connsiteY60" fmla="*/ 2193504 h 2398826"/>
              <a:gd name="connsiteX61" fmla="*/ 12143180 w 12449565"/>
              <a:gd name="connsiteY61" fmla="*/ 2193504 h 2398826"/>
              <a:gd name="connsiteX62" fmla="*/ 9830520 w 12449565"/>
              <a:gd name="connsiteY62" fmla="*/ 2193504 h 2398826"/>
              <a:gd name="connsiteX63" fmla="*/ 9539799 w 12449565"/>
              <a:gd name="connsiteY63" fmla="*/ 2073084 h 2398826"/>
              <a:gd name="connsiteX64" fmla="*/ 9520106 w 12449565"/>
              <a:gd name="connsiteY64" fmla="*/ 2049215 h 2398826"/>
              <a:gd name="connsiteX65" fmla="*/ 8349927 w 12449565"/>
              <a:gd name="connsiteY65" fmla="*/ 2049215 h 2398826"/>
              <a:gd name="connsiteX66" fmla="*/ 8356463 w 12449565"/>
              <a:gd name="connsiteY66" fmla="*/ 2092448 h 2398826"/>
              <a:gd name="connsiteX67" fmla="*/ 8169341 w 12449565"/>
              <a:gd name="connsiteY67" fmla="*/ 2374749 h 2398826"/>
              <a:gd name="connsiteX68" fmla="*/ 8156823 w 12449565"/>
              <a:gd name="connsiteY68" fmla="*/ 2378635 h 2398826"/>
              <a:gd name="connsiteX69" fmla="*/ 8156823 w 12449565"/>
              <a:gd name="connsiteY69" fmla="*/ 2398826 h 2398826"/>
              <a:gd name="connsiteX70" fmla="*/ 8050090 w 12449565"/>
              <a:gd name="connsiteY70" fmla="*/ 2398826 h 2398826"/>
              <a:gd name="connsiteX71" fmla="*/ 8050084 w 12449565"/>
              <a:gd name="connsiteY71" fmla="*/ 2398826 h 2398826"/>
              <a:gd name="connsiteX72" fmla="*/ 8050078 w 12449565"/>
              <a:gd name="connsiteY72" fmla="*/ 2398826 h 2398826"/>
              <a:gd name="connsiteX73" fmla="*/ 5737418 w 12449565"/>
              <a:gd name="connsiteY73" fmla="*/ 2398826 h 2398826"/>
              <a:gd name="connsiteX74" fmla="*/ 5396494 w 12449565"/>
              <a:gd name="connsiteY74" fmla="*/ 2217558 h 2398826"/>
              <a:gd name="connsiteX75" fmla="*/ 5395369 w 12449565"/>
              <a:gd name="connsiteY75" fmla="*/ 2215486 h 2398826"/>
              <a:gd name="connsiteX76" fmla="*/ 3128997 w 12449565"/>
              <a:gd name="connsiteY76" fmla="*/ 2215486 h 2398826"/>
              <a:gd name="connsiteX77" fmla="*/ 2838276 w 12449565"/>
              <a:gd name="connsiteY77" fmla="*/ 2095066 h 2398826"/>
              <a:gd name="connsiteX78" fmla="*/ 2816374 w 12449565"/>
              <a:gd name="connsiteY78" fmla="*/ 2068520 h 2398826"/>
              <a:gd name="connsiteX79" fmla="*/ 2723813 w 12449565"/>
              <a:gd name="connsiteY79" fmla="*/ 2068520 h 2398826"/>
              <a:gd name="connsiteX80" fmla="*/ 2723807 w 12449565"/>
              <a:gd name="connsiteY80" fmla="*/ 2068520 h 2398826"/>
              <a:gd name="connsiteX81" fmla="*/ 2723801 w 12449565"/>
              <a:gd name="connsiteY81" fmla="*/ 2068520 h 2398826"/>
              <a:gd name="connsiteX82" fmla="*/ 411141 w 12449565"/>
              <a:gd name="connsiteY82" fmla="*/ 2068520 h 2398826"/>
              <a:gd name="connsiteX83" fmla="*/ 0 w 12449565"/>
              <a:gd name="connsiteY83" fmla="*/ 1657380 h 2398826"/>
              <a:gd name="connsiteX84" fmla="*/ 251106 w 12449565"/>
              <a:gd name="connsiteY84" fmla="*/ 1278549 h 2398826"/>
              <a:gd name="connsiteX85" fmla="*/ 316515 w 12449565"/>
              <a:gd name="connsiteY85" fmla="*/ 1258245 h 2398826"/>
              <a:gd name="connsiteX86" fmla="*/ 311320 w 12449565"/>
              <a:gd name="connsiteY86" fmla="*/ 1206707 h 2398826"/>
              <a:gd name="connsiteX87" fmla="*/ 708625 w 12449565"/>
              <a:gd name="connsiteY87" fmla="*/ 809403 h 2398826"/>
              <a:gd name="connsiteX88" fmla="*/ 1015204 w 12449565"/>
              <a:gd name="connsiteY88" fmla="*/ 953985 h 2398826"/>
              <a:gd name="connsiteX89" fmla="*/ 1033821 w 12449565"/>
              <a:gd name="connsiteY89" fmla="*/ 980170 h 2398826"/>
              <a:gd name="connsiteX90" fmla="*/ 1034825 w 12449565"/>
              <a:gd name="connsiteY90" fmla="*/ 978953 h 2398826"/>
              <a:gd name="connsiteX91" fmla="*/ 1255660 w 12449565"/>
              <a:gd name="connsiteY91" fmla="*/ 887481 h 2398826"/>
              <a:gd name="connsiteX92" fmla="*/ 1308881 w 12449565"/>
              <a:gd name="connsiteY92" fmla="*/ 892846 h 2398826"/>
              <a:gd name="connsiteX93" fmla="*/ 1329750 w 12449565"/>
              <a:gd name="connsiteY93" fmla="*/ 825613 h 2398826"/>
              <a:gd name="connsiteX94" fmla="*/ 2007276 w 12449565"/>
              <a:gd name="connsiteY94" fmla="*/ 376520 h 2398826"/>
              <a:gd name="connsiteX95" fmla="*/ 2260100 w 12449565"/>
              <a:gd name="connsiteY95" fmla="*/ 421139 h 2398826"/>
              <a:gd name="connsiteX96" fmla="*/ 2288182 w 12449565"/>
              <a:gd name="connsiteY96" fmla="*/ 434239 h 2398826"/>
              <a:gd name="connsiteX97" fmla="*/ 2301635 w 12449565"/>
              <a:gd name="connsiteY97" fmla="*/ 432883 h 2398826"/>
              <a:gd name="connsiteX98" fmla="*/ 2608214 w 12449565"/>
              <a:gd name="connsiteY98" fmla="*/ 577465 h 2398826"/>
              <a:gd name="connsiteX99" fmla="*/ 2626831 w 12449565"/>
              <a:gd name="connsiteY99" fmla="*/ 603650 h 2398826"/>
              <a:gd name="connsiteX100" fmla="*/ 2627835 w 12449565"/>
              <a:gd name="connsiteY100" fmla="*/ 602433 h 2398826"/>
              <a:gd name="connsiteX101" fmla="*/ 2848671 w 12449565"/>
              <a:gd name="connsiteY101" fmla="*/ 510961 h 2398826"/>
              <a:gd name="connsiteX102" fmla="*/ 2901891 w 12449565"/>
              <a:gd name="connsiteY102" fmla="*/ 516326 h 2398826"/>
              <a:gd name="connsiteX103" fmla="*/ 2922760 w 12449565"/>
              <a:gd name="connsiteY103" fmla="*/ 449093 h 2398826"/>
              <a:gd name="connsiteX104" fmla="*/ 3600286 w 12449565"/>
              <a:gd name="connsiteY104" fmla="*/ 0 h 23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449565" h="2398826">
                <a:moveTo>
                  <a:pt x="3600286" y="0"/>
                </a:moveTo>
                <a:cubicBezTo>
                  <a:pt x="3955624" y="0"/>
                  <a:pt x="4252092" y="252050"/>
                  <a:pt x="4320656" y="587118"/>
                </a:cubicBezTo>
                <a:lnTo>
                  <a:pt x="4324539" y="612555"/>
                </a:lnTo>
                <a:lnTo>
                  <a:pt x="4353862" y="621658"/>
                </a:lnTo>
                <a:lnTo>
                  <a:pt x="4358006" y="623779"/>
                </a:lnTo>
                <a:lnTo>
                  <a:pt x="4406344" y="595996"/>
                </a:lnTo>
                <a:cubicBezTo>
                  <a:pt x="4478672" y="561144"/>
                  <a:pt x="4557580" y="537784"/>
                  <a:pt x="4640697" y="528281"/>
                </a:cubicBezTo>
                <a:lnTo>
                  <a:pt x="4665876" y="526851"/>
                </a:lnTo>
                <a:lnTo>
                  <a:pt x="4688311" y="508341"/>
                </a:lnTo>
                <a:cubicBezTo>
                  <a:pt x="4751721" y="465502"/>
                  <a:pt x="4828163" y="440487"/>
                  <a:pt x="4910448" y="440487"/>
                </a:cubicBezTo>
                <a:cubicBezTo>
                  <a:pt x="5033875" y="440487"/>
                  <a:pt x="5144156" y="496769"/>
                  <a:pt x="5217027" y="585069"/>
                </a:cubicBezTo>
                <a:lnTo>
                  <a:pt x="5235644" y="611254"/>
                </a:lnTo>
                <a:lnTo>
                  <a:pt x="5236648" y="610037"/>
                </a:lnTo>
                <a:cubicBezTo>
                  <a:pt x="5293165" y="553521"/>
                  <a:pt x="5371242" y="518565"/>
                  <a:pt x="5457484" y="518565"/>
                </a:cubicBezTo>
                <a:lnTo>
                  <a:pt x="5510705" y="523930"/>
                </a:lnTo>
                <a:lnTo>
                  <a:pt x="5531574" y="456697"/>
                </a:lnTo>
                <a:cubicBezTo>
                  <a:pt x="5643200" y="192784"/>
                  <a:pt x="5904524" y="7604"/>
                  <a:pt x="6209100" y="7604"/>
                </a:cubicBezTo>
                <a:cubicBezTo>
                  <a:pt x="6564437" y="7604"/>
                  <a:pt x="6860905" y="259654"/>
                  <a:pt x="6929470" y="594722"/>
                </a:cubicBezTo>
                <a:lnTo>
                  <a:pt x="6933352" y="620159"/>
                </a:lnTo>
                <a:lnTo>
                  <a:pt x="6962676" y="629262"/>
                </a:lnTo>
                <a:cubicBezTo>
                  <a:pt x="6999922" y="645016"/>
                  <a:pt x="7034390" y="666051"/>
                  <a:pt x="7065141" y="691429"/>
                </a:cubicBezTo>
                <a:lnTo>
                  <a:pt x="7110679" y="741545"/>
                </a:lnTo>
                <a:lnTo>
                  <a:pt x="7114894" y="739884"/>
                </a:lnTo>
                <a:cubicBezTo>
                  <a:pt x="7183969" y="718400"/>
                  <a:pt x="7257409" y="706826"/>
                  <a:pt x="7333553" y="706826"/>
                </a:cubicBezTo>
                <a:cubicBezTo>
                  <a:pt x="7422388" y="706826"/>
                  <a:pt x="7507543" y="722579"/>
                  <a:pt x="7586378" y="751445"/>
                </a:cubicBezTo>
                <a:lnTo>
                  <a:pt x="7680628" y="795414"/>
                </a:lnTo>
                <a:lnTo>
                  <a:pt x="7733363" y="790098"/>
                </a:lnTo>
                <a:cubicBezTo>
                  <a:pt x="7856789" y="790098"/>
                  <a:pt x="7967071" y="846380"/>
                  <a:pt x="8039942" y="934680"/>
                </a:cubicBezTo>
                <a:lnTo>
                  <a:pt x="8058559" y="960865"/>
                </a:lnTo>
                <a:lnTo>
                  <a:pt x="8059563" y="959648"/>
                </a:lnTo>
                <a:cubicBezTo>
                  <a:pt x="8116080" y="903132"/>
                  <a:pt x="8194157" y="868176"/>
                  <a:pt x="8280399" y="868176"/>
                </a:cubicBezTo>
                <a:lnTo>
                  <a:pt x="8333619" y="873541"/>
                </a:lnTo>
                <a:lnTo>
                  <a:pt x="8354489" y="806308"/>
                </a:lnTo>
                <a:cubicBezTo>
                  <a:pt x="8466115" y="542395"/>
                  <a:pt x="8727438" y="357215"/>
                  <a:pt x="9032014" y="357215"/>
                </a:cubicBezTo>
                <a:cubicBezTo>
                  <a:pt x="9387352" y="357215"/>
                  <a:pt x="9683820" y="609265"/>
                  <a:pt x="9752385" y="944333"/>
                </a:cubicBezTo>
                <a:lnTo>
                  <a:pt x="9756267" y="969770"/>
                </a:lnTo>
                <a:lnTo>
                  <a:pt x="9785591" y="978873"/>
                </a:lnTo>
                <a:cubicBezTo>
                  <a:pt x="9804214" y="986750"/>
                  <a:pt x="9822142" y="995947"/>
                  <a:pt x="9839259" y="1006347"/>
                </a:cubicBezTo>
                <a:lnTo>
                  <a:pt x="9872364" y="1029884"/>
                </a:lnTo>
                <a:lnTo>
                  <a:pt x="9905867" y="1002241"/>
                </a:lnTo>
                <a:cubicBezTo>
                  <a:pt x="9969278" y="959402"/>
                  <a:pt x="10045720" y="934387"/>
                  <a:pt x="10128004" y="934387"/>
                </a:cubicBezTo>
                <a:cubicBezTo>
                  <a:pt x="10251430" y="934387"/>
                  <a:pt x="10361712" y="990669"/>
                  <a:pt x="10434583" y="1078969"/>
                </a:cubicBezTo>
                <a:lnTo>
                  <a:pt x="10453200" y="1105154"/>
                </a:lnTo>
                <a:lnTo>
                  <a:pt x="10454204" y="1103937"/>
                </a:lnTo>
                <a:cubicBezTo>
                  <a:pt x="10510721" y="1047421"/>
                  <a:pt x="10588798" y="1012465"/>
                  <a:pt x="10675040" y="1012465"/>
                </a:cubicBezTo>
                <a:lnTo>
                  <a:pt x="10728260" y="1017830"/>
                </a:lnTo>
                <a:lnTo>
                  <a:pt x="10749130" y="950597"/>
                </a:lnTo>
                <a:cubicBezTo>
                  <a:pt x="10860755" y="686684"/>
                  <a:pt x="11122079" y="501504"/>
                  <a:pt x="11426655" y="501504"/>
                </a:cubicBezTo>
                <a:cubicBezTo>
                  <a:pt x="11781993" y="501504"/>
                  <a:pt x="12078461" y="753554"/>
                  <a:pt x="12147026" y="1088622"/>
                </a:cubicBezTo>
                <a:lnTo>
                  <a:pt x="12150908" y="1114059"/>
                </a:lnTo>
                <a:lnTo>
                  <a:pt x="12180231" y="1123162"/>
                </a:lnTo>
                <a:cubicBezTo>
                  <a:pt x="12329215" y="1186177"/>
                  <a:pt x="12433753" y="1333698"/>
                  <a:pt x="12433753" y="1505635"/>
                </a:cubicBezTo>
                <a:cubicBezTo>
                  <a:pt x="12433753" y="1562947"/>
                  <a:pt x="12422137" y="1617547"/>
                  <a:pt x="12401132" y="1667208"/>
                </a:cubicBezTo>
                <a:lnTo>
                  <a:pt x="12383935" y="1698892"/>
                </a:lnTo>
                <a:lnTo>
                  <a:pt x="12397240" y="1715826"/>
                </a:lnTo>
                <a:cubicBezTo>
                  <a:pt x="12430275" y="1764725"/>
                  <a:pt x="12449565" y="1823672"/>
                  <a:pt x="12449565" y="1887126"/>
                </a:cubicBezTo>
                <a:cubicBezTo>
                  <a:pt x="12449565" y="2014031"/>
                  <a:pt x="12372407" y="2122917"/>
                  <a:pt x="12262443" y="2169427"/>
                </a:cubicBezTo>
                <a:lnTo>
                  <a:pt x="12249925" y="2173313"/>
                </a:lnTo>
                <a:lnTo>
                  <a:pt x="12249925" y="2193504"/>
                </a:lnTo>
                <a:lnTo>
                  <a:pt x="12143191" y="2193504"/>
                </a:lnTo>
                <a:lnTo>
                  <a:pt x="12143186" y="2193504"/>
                </a:lnTo>
                <a:lnTo>
                  <a:pt x="12143180" y="2193504"/>
                </a:lnTo>
                <a:lnTo>
                  <a:pt x="9830520" y="2193504"/>
                </a:lnTo>
                <a:cubicBezTo>
                  <a:pt x="9716987" y="2193504"/>
                  <a:pt x="9614201" y="2147485"/>
                  <a:pt x="9539799" y="2073084"/>
                </a:cubicBezTo>
                <a:lnTo>
                  <a:pt x="9520106" y="2049215"/>
                </a:lnTo>
                <a:lnTo>
                  <a:pt x="8349927" y="2049215"/>
                </a:lnTo>
                <a:lnTo>
                  <a:pt x="8356463" y="2092448"/>
                </a:lnTo>
                <a:cubicBezTo>
                  <a:pt x="8356463" y="2219353"/>
                  <a:pt x="8279305" y="2328239"/>
                  <a:pt x="8169341" y="2374749"/>
                </a:cubicBezTo>
                <a:lnTo>
                  <a:pt x="8156823" y="2378635"/>
                </a:lnTo>
                <a:lnTo>
                  <a:pt x="8156823" y="2398826"/>
                </a:lnTo>
                <a:lnTo>
                  <a:pt x="8050090" y="2398826"/>
                </a:lnTo>
                <a:lnTo>
                  <a:pt x="8050084" y="2398826"/>
                </a:lnTo>
                <a:lnTo>
                  <a:pt x="8050078" y="2398826"/>
                </a:lnTo>
                <a:lnTo>
                  <a:pt x="5737418" y="2398826"/>
                </a:lnTo>
                <a:cubicBezTo>
                  <a:pt x="5595501" y="2398826"/>
                  <a:pt x="5470379" y="2326922"/>
                  <a:pt x="5396494" y="2217558"/>
                </a:cubicBezTo>
                <a:lnTo>
                  <a:pt x="5395369" y="2215486"/>
                </a:lnTo>
                <a:lnTo>
                  <a:pt x="3128997" y="2215486"/>
                </a:lnTo>
                <a:cubicBezTo>
                  <a:pt x="3015463" y="2215486"/>
                  <a:pt x="2912678" y="2169467"/>
                  <a:pt x="2838276" y="2095066"/>
                </a:cubicBezTo>
                <a:lnTo>
                  <a:pt x="2816374" y="2068520"/>
                </a:lnTo>
                <a:lnTo>
                  <a:pt x="2723813" y="2068520"/>
                </a:lnTo>
                <a:lnTo>
                  <a:pt x="2723807" y="2068520"/>
                </a:lnTo>
                <a:lnTo>
                  <a:pt x="2723801" y="2068520"/>
                </a:lnTo>
                <a:lnTo>
                  <a:pt x="411141" y="2068520"/>
                </a:lnTo>
                <a:cubicBezTo>
                  <a:pt x="184074" y="2068520"/>
                  <a:pt x="0" y="1884446"/>
                  <a:pt x="0" y="1657380"/>
                </a:cubicBezTo>
                <a:cubicBezTo>
                  <a:pt x="0" y="1487080"/>
                  <a:pt x="103541" y="1340963"/>
                  <a:pt x="251106" y="1278549"/>
                </a:cubicBezTo>
                <a:lnTo>
                  <a:pt x="316515" y="1258245"/>
                </a:lnTo>
                <a:lnTo>
                  <a:pt x="311320" y="1206707"/>
                </a:lnTo>
                <a:cubicBezTo>
                  <a:pt x="311320" y="987282"/>
                  <a:pt x="489199" y="809403"/>
                  <a:pt x="708625" y="809403"/>
                </a:cubicBezTo>
                <a:cubicBezTo>
                  <a:pt x="832051" y="809403"/>
                  <a:pt x="942333" y="865685"/>
                  <a:pt x="1015204" y="953985"/>
                </a:cubicBezTo>
                <a:lnTo>
                  <a:pt x="1033821" y="980170"/>
                </a:lnTo>
                <a:lnTo>
                  <a:pt x="1034825" y="978953"/>
                </a:lnTo>
                <a:cubicBezTo>
                  <a:pt x="1091341" y="922437"/>
                  <a:pt x="1169419" y="887481"/>
                  <a:pt x="1255660" y="887481"/>
                </a:cubicBezTo>
                <a:lnTo>
                  <a:pt x="1308881" y="892846"/>
                </a:lnTo>
                <a:lnTo>
                  <a:pt x="1329750" y="825613"/>
                </a:lnTo>
                <a:cubicBezTo>
                  <a:pt x="1441376" y="561700"/>
                  <a:pt x="1702700" y="376520"/>
                  <a:pt x="2007276" y="376520"/>
                </a:cubicBezTo>
                <a:cubicBezTo>
                  <a:pt x="2096110" y="376520"/>
                  <a:pt x="2181266" y="392273"/>
                  <a:pt x="2260100" y="421139"/>
                </a:cubicBezTo>
                <a:lnTo>
                  <a:pt x="2288182" y="434239"/>
                </a:lnTo>
                <a:lnTo>
                  <a:pt x="2301635" y="432883"/>
                </a:lnTo>
                <a:cubicBezTo>
                  <a:pt x="2425061" y="432883"/>
                  <a:pt x="2535343" y="489165"/>
                  <a:pt x="2608214" y="577465"/>
                </a:cubicBezTo>
                <a:lnTo>
                  <a:pt x="2626831" y="603650"/>
                </a:lnTo>
                <a:lnTo>
                  <a:pt x="2627835" y="602433"/>
                </a:lnTo>
                <a:cubicBezTo>
                  <a:pt x="2684351" y="545917"/>
                  <a:pt x="2762429" y="510961"/>
                  <a:pt x="2848671" y="510961"/>
                </a:cubicBezTo>
                <a:lnTo>
                  <a:pt x="2901891" y="516326"/>
                </a:lnTo>
                <a:lnTo>
                  <a:pt x="2922760" y="449093"/>
                </a:lnTo>
                <a:cubicBezTo>
                  <a:pt x="3034386" y="185180"/>
                  <a:pt x="3295710" y="0"/>
                  <a:pt x="3600286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任意多边形 42"/>
          <p:cNvSpPr>
            <a:spLocks noChangeAspect="1"/>
          </p:cNvSpPr>
          <p:nvPr/>
        </p:nvSpPr>
        <p:spPr>
          <a:xfrm>
            <a:off x="-62181" y="3280452"/>
            <a:ext cx="3159130" cy="1764000"/>
          </a:xfrm>
          <a:custGeom>
            <a:avLst/>
            <a:gdLst>
              <a:gd name="connsiteX0" fmla="*/ 3627239 w 5475684"/>
              <a:gd name="connsiteY0" fmla="*/ 0 h 3057526"/>
              <a:gd name="connsiteX1" fmla="*/ 4928982 w 5475684"/>
              <a:gd name="connsiteY1" fmla="*/ 1060951 h 3057526"/>
              <a:gd name="connsiteX2" fmla="*/ 4935997 w 5475684"/>
              <a:gd name="connsiteY2" fmla="*/ 1106916 h 3057526"/>
              <a:gd name="connsiteX3" fmla="*/ 4988986 w 5475684"/>
              <a:gd name="connsiteY3" fmla="*/ 1123365 h 3057526"/>
              <a:gd name="connsiteX4" fmla="*/ 5447110 w 5475684"/>
              <a:gd name="connsiteY4" fmla="*/ 1814513 h 3057526"/>
              <a:gd name="connsiteX5" fmla="*/ 5388164 w 5475684"/>
              <a:gd name="connsiteY5" fmla="*/ 2106483 h 3057526"/>
              <a:gd name="connsiteX6" fmla="*/ 5357087 w 5475684"/>
              <a:gd name="connsiteY6" fmla="*/ 2163738 h 3057526"/>
              <a:gd name="connsiteX7" fmla="*/ 5381131 w 5475684"/>
              <a:gd name="connsiteY7" fmla="*/ 2194339 h 3057526"/>
              <a:gd name="connsiteX8" fmla="*/ 5475684 w 5475684"/>
              <a:gd name="connsiteY8" fmla="*/ 2503885 h 3057526"/>
              <a:gd name="connsiteX9" fmla="*/ 5137545 w 5475684"/>
              <a:gd name="connsiteY9" fmla="*/ 3014018 h 3057526"/>
              <a:gd name="connsiteX10" fmla="*/ 5114925 w 5475684"/>
              <a:gd name="connsiteY10" fmla="*/ 3021040 h 3057526"/>
              <a:gd name="connsiteX11" fmla="*/ 5114925 w 5475684"/>
              <a:gd name="connsiteY11" fmla="*/ 3057525 h 3057526"/>
              <a:gd name="connsiteX12" fmla="*/ 4922053 w 5475684"/>
              <a:gd name="connsiteY12" fmla="*/ 3057525 h 3057526"/>
              <a:gd name="connsiteX13" fmla="*/ 4922043 w 5475684"/>
              <a:gd name="connsiteY13" fmla="*/ 3057526 h 3057526"/>
              <a:gd name="connsiteX14" fmla="*/ 4922033 w 5475684"/>
              <a:gd name="connsiteY14" fmla="*/ 3057525 h 3057526"/>
              <a:gd name="connsiteX15" fmla="*/ 742950 w 5475684"/>
              <a:gd name="connsiteY15" fmla="*/ 3057525 h 3057526"/>
              <a:gd name="connsiteX16" fmla="*/ 0 w 5475684"/>
              <a:gd name="connsiteY16" fmla="*/ 2314575 h 3057526"/>
              <a:gd name="connsiteX17" fmla="*/ 453760 w 5475684"/>
              <a:gd name="connsiteY17" fmla="*/ 1630010 h 3057526"/>
              <a:gd name="connsiteX18" fmla="*/ 571958 w 5475684"/>
              <a:gd name="connsiteY18" fmla="*/ 1593319 h 3057526"/>
              <a:gd name="connsiteX19" fmla="*/ 562570 w 5475684"/>
              <a:gd name="connsiteY19" fmla="*/ 1500188 h 3057526"/>
              <a:gd name="connsiteX20" fmla="*/ 1280517 w 5475684"/>
              <a:gd name="connsiteY20" fmla="*/ 782241 h 3057526"/>
              <a:gd name="connsiteX21" fmla="*/ 1834520 w 5475684"/>
              <a:gd name="connsiteY21" fmla="*/ 1043507 h 3057526"/>
              <a:gd name="connsiteX22" fmla="*/ 1868161 w 5475684"/>
              <a:gd name="connsiteY22" fmla="*/ 1090825 h 3057526"/>
              <a:gd name="connsiteX23" fmla="*/ 1869976 w 5475684"/>
              <a:gd name="connsiteY23" fmla="*/ 1088626 h 3057526"/>
              <a:gd name="connsiteX24" fmla="*/ 2269036 w 5475684"/>
              <a:gd name="connsiteY24" fmla="*/ 923330 h 3057526"/>
              <a:gd name="connsiteX25" fmla="*/ 2365207 w 5475684"/>
              <a:gd name="connsiteY25" fmla="*/ 933025 h 3057526"/>
              <a:gd name="connsiteX26" fmla="*/ 2402920 w 5475684"/>
              <a:gd name="connsiteY26" fmla="*/ 811533 h 3057526"/>
              <a:gd name="connsiteX27" fmla="*/ 3627239 w 5475684"/>
              <a:gd name="connsiteY27" fmla="*/ 0 h 305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475684" h="3057526">
                <a:moveTo>
                  <a:pt x="3627239" y="0"/>
                </a:moveTo>
                <a:cubicBezTo>
                  <a:pt x="4269351" y="0"/>
                  <a:pt x="4805082" y="455467"/>
                  <a:pt x="4928982" y="1060951"/>
                </a:cubicBezTo>
                <a:lnTo>
                  <a:pt x="4935997" y="1106916"/>
                </a:lnTo>
                <a:lnTo>
                  <a:pt x="4988986" y="1123365"/>
                </a:lnTo>
                <a:cubicBezTo>
                  <a:pt x="5258206" y="1237236"/>
                  <a:pt x="5447110" y="1503814"/>
                  <a:pt x="5447110" y="1814513"/>
                </a:cubicBezTo>
                <a:cubicBezTo>
                  <a:pt x="5447110" y="1918079"/>
                  <a:pt x="5426121" y="2016743"/>
                  <a:pt x="5388164" y="2106483"/>
                </a:cubicBezTo>
                <a:lnTo>
                  <a:pt x="5357087" y="2163738"/>
                </a:lnTo>
                <a:lnTo>
                  <a:pt x="5381131" y="2194339"/>
                </a:lnTo>
                <a:cubicBezTo>
                  <a:pt x="5440827" y="2282701"/>
                  <a:pt x="5475684" y="2389222"/>
                  <a:pt x="5475684" y="2503885"/>
                </a:cubicBezTo>
                <a:cubicBezTo>
                  <a:pt x="5475684" y="2733210"/>
                  <a:pt x="5336255" y="2929971"/>
                  <a:pt x="5137545" y="3014018"/>
                </a:cubicBezTo>
                <a:lnTo>
                  <a:pt x="5114925" y="3021040"/>
                </a:lnTo>
                <a:lnTo>
                  <a:pt x="5114925" y="3057525"/>
                </a:lnTo>
                <a:lnTo>
                  <a:pt x="4922053" y="3057525"/>
                </a:lnTo>
                <a:lnTo>
                  <a:pt x="4922043" y="3057526"/>
                </a:lnTo>
                <a:lnTo>
                  <a:pt x="4922033" y="3057525"/>
                </a:lnTo>
                <a:lnTo>
                  <a:pt x="742950" y="3057525"/>
                </a:lnTo>
                <a:cubicBezTo>
                  <a:pt x="332630" y="3057525"/>
                  <a:pt x="0" y="2724895"/>
                  <a:pt x="0" y="2314575"/>
                </a:cubicBezTo>
                <a:cubicBezTo>
                  <a:pt x="0" y="2006835"/>
                  <a:pt x="187104" y="1742795"/>
                  <a:pt x="453760" y="1630010"/>
                </a:cubicBezTo>
                <a:lnTo>
                  <a:pt x="571958" y="1593319"/>
                </a:lnTo>
                <a:lnTo>
                  <a:pt x="562570" y="1500188"/>
                </a:lnTo>
                <a:cubicBezTo>
                  <a:pt x="562570" y="1103677"/>
                  <a:pt x="884006" y="782241"/>
                  <a:pt x="1280517" y="782241"/>
                </a:cubicBezTo>
                <a:cubicBezTo>
                  <a:pt x="1503554" y="782241"/>
                  <a:pt x="1702838" y="883945"/>
                  <a:pt x="1834520" y="1043507"/>
                </a:cubicBezTo>
                <a:lnTo>
                  <a:pt x="1868161" y="1090825"/>
                </a:lnTo>
                <a:lnTo>
                  <a:pt x="1869976" y="1088626"/>
                </a:lnTo>
                <a:cubicBezTo>
                  <a:pt x="1972104" y="986498"/>
                  <a:pt x="2113193" y="923330"/>
                  <a:pt x="2269036" y="923330"/>
                </a:cubicBezTo>
                <a:lnTo>
                  <a:pt x="2365207" y="933025"/>
                </a:lnTo>
                <a:lnTo>
                  <a:pt x="2402920" y="811533"/>
                </a:lnTo>
                <a:cubicBezTo>
                  <a:pt x="2604633" y="334629"/>
                  <a:pt x="3076857" y="0"/>
                  <a:pt x="3627239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146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2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圆角矩形 21"/>
          <p:cNvSpPr/>
          <p:nvPr/>
        </p:nvSpPr>
        <p:spPr>
          <a:xfrm>
            <a:off x="482742" y="357190"/>
            <a:ext cx="7269021" cy="6186485"/>
          </a:xfrm>
          <a:prstGeom prst="roundRect">
            <a:avLst>
              <a:gd name="adj" fmla="val 829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3124" y="1900237"/>
            <a:ext cx="6591600" cy="4000800"/>
            <a:chOff x="2339974" y="1514474"/>
            <a:chExt cx="6591600" cy="4000800"/>
          </a:xfrm>
          <a:solidFill>
            <a:schemeClr val="bg1">
              <a:lumMod val="75000"/>
            </a:schemeClr>
          </a:solidFill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8283574" y="15144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2339974" y="23526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3330574" y="23526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4321174" y="23526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5311774" y="23526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5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6302374" y="23526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6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7292974" y="23526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8283574" y="23526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2339974" y="31908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9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3330574" y="31908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10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4321174" y="31908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11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5311774" y="31908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12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6302374" y="31908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13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7292974" y="31908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14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283574" y="31908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15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2339974" y="40290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16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3330574" y="40290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17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4321174" y="40290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18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5311774" y="40290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19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6302374" y="40290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20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292974" y="40290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21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8283574" y="40290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22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339974" y="48672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23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3330574" y="48672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24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4321174" y="48672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25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5311774" y="48672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26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6302374" y="48672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27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7292974" y="4867274"/>
              <a:ext cx="648000" cy="64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28</a:t>
              </a:r>
              <a:endParaRPr lang="zh-CN" altLang="en-US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882649" y="1743078"/>
            <a:ext cx="6486525" cy="0"/>
          </a:xfrm>
          <a:custGeom>
            <a:avLst/>
            <a:gdLst>
              <a:gd name="connsiteX0" fmla="*/ 0 w 6486525"/>
              <a:gd name="connsiteY0" fmla="*/ 0 h 0"/>
              <a:gd name="connsiteX1" fmla="*/ 6486525 w 64865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57150">
            <a:solidFill>
              <a:srgbClr val="5BB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12117" y="114301"/>
            <a:ext cx="816696" cy="815300"/>
            <a:chOff x="153840" y="178980"/>
            <a:chExt cx="816696" cy="815300"/>
          </a:xfrm>
        </p:grpSpPr>
        <p:sp>
          <p:nvSpPr>
            <p:cNvPr id="64" name="椭圆 63"/>
            <p:cNvSpPr/>
            <p:nvPr/>
          </p:nvSpPr>
          <p:spPr>
            <a:xfrm>
              <a:off x="155845" y="179592"/>
              <a:ext cx="814691" cy="81468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153840" y="179592"/>
              <a:ext cx="814691" cy="814688"/>
            </a:xfrm>
            <a:custGeom>
              <a:avLst/>
              <a:gdLst>
                <a:gd name="connsiteX0" fmla="*/ 862900 w 1727200"/>
                <a:gd name="connsiteY0" fmla="*/ 101600 h 1727200"/>
                <a:gd name="connsiteX1" fmla="*/ 88900 w 1727200"/>
                <a:gd name="connsiteY1" fmla="*/ 875600 h 1727200"/>
                <a:gd name="connsiteX2" fmla="*/ 862900 w 1727200"/>
                <a:gd name="connsiteY2" fmla="*/ 1649600 h 1727200"/>
                <a:gd name="connsiteX3" fmla="*/ 1636900 w 1727200"/>
                <a:gd name="connsiteY3" fmla="*/ 875600 h 1727200"/>
                <a:gd name="connsiteX4" fmla="*/ 862900 w 1727200"/>
                <a:gd name="connsiteY4" fmla="*/ 101600 h 1727200"/>
                <a:gd name="connsiteX5" fmla="*/ 863600 w 1727200"/>
                <a:gd name="connsiteY5" fmla="*/ 0 h 1727200"/>
                <a:gd name="connsiteX6" fmla="*/ 1727200 w 1727200"/>
                <a:gd name="connsiteY6" fmla="*/ 863600 h 1727200"/>
                <a:gd name="connsiteX7" fmla="*/ 863600 w 1727200"/>
                <a:gd name="connsiteY7" fmla="*/ 1727200 h 1727200"/>
                <a:gd name="connsiteX8" fmla="*/ 0 w 1727200"/>
                <a:gd name="connsiteY8" fmla="*/ 863600 h 1727200"/>
                <a:gd name="connsiteX9" fmla="*/ 863600 w 1727200"/>
                <a:gd name="connsiteY9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7200" h="1727200">
                  <a:moveTo>
                    <a:pt x="862900" y="101600"/>
                  </a:moveTo>
                  <a:cubicBezTo>
                    <a:pt x="435432" y="101600"/>
                    <a:pt x="88900" y="448132"/>
                    <a:pt x="88900" y="875600"/>
                  </a:cubicBezTo>
                  <a:cubicBezTo>
                    <a:pt x="88900" y="1303068"/>
                    <a:pt x="435432" y="1649600"/>
                    <a:pt x="862900" y="1649600"/>
                  </a:cubicBezTo>
                  <a:cubicBezTo>
                    <a:pt x="1290368" y="1649600"/>
                    <a:pt x="1636900" y="1303068"/>
                    <a:pt x="1636900" y="875600"/>
                  </a:cubicBezTo>
                  <a:cubicBezTo>
                    <a:pt x="1636900" y="448132"/>
                    <a:pt x="1290368" y="101600"/>
                    <a:pt x="862900" y="101600"/>
                  </a:cubicBezTo>
                  <a:close/>
                  <a:moveTo>
                    <a:pt x="863600" y="0"/>
                  </a:moveTo>
                  <a:cubicBezTo>
                    <a:pt x="1340553" y="0"/>
                    <a:pt x="1727200" y="386647"/>
                    <a:pt x="1727200" y="863600"/>
                  </a:cubicBezTo>
                  <a:cubicBezTo>
                    <a:pt x="1727200" y="1340553"/>
                    <a:pt x="1340553" y="1727200"/>
                    <a:pt x="863600" y="1727200"/>
                  </a:cubicBezTo>
                  <a:cubicBezTo>
                    <a:pt x="386647" y="1727200"/>
                    <a:pt x="0" y="1340553"/>
                    <a:pt x="0" y="863600"/>
                  </a:cubicBezTo>
                  <a:cubicBezTo>
                    <a:pt x="0" y="386647"/>
                    <a:pt x="386647" y="0"/>
                    <a:pt x="863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26745" y="17898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壹</a:t>
              </a:r>
              <a:endParaRPr lang="zh-CN" altLang="en-US" sz="40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18842" y="94149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CN" altLang="en-US" sz="5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797201" y="934959"/>
            <a:ext cx="821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endParaRPr lang="zh-CN" altLang="en-US" sz="5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914330" y="958177"/>
            <a:ext cx="479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endParaRPr lang="zh-CN" altLang="en-US" sz="5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745699" y="958177"/>
            <a:ext cx="854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</a:t>
            </a:r>
            <a:endParaRPr lang="zh-CN" altLang="en-US" sz="5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862828" y="944802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</a:t>
            </a:r>
            <a:endParaRPr lang="zh-CN" altLang="en-US" sz="5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850580" y="943889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endParaRPr lang="zh-CN" altLang="en-US" sz="5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817375" y="95341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5BB7D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CN" altLang="en-US" sz="5400" dirty="0">
              <a:solidFill>
                <a:srgbClr val="5BB7D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192113" y="357190"/>
            <a:ext cx="3753872" cy="739634"/>
          </a:xfrm>
          <a:prstGeom prst="roundRect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345500" y="357190"/>
            <a:ext cx="3441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贰</a:t>
            </a:r>
            <a:r>
              <a:rPr lang="en-US" altLang="zh-CN" sz="4000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·</a:t>
            </a:r>
            <a:r>
              <a:rPr lang="zh-CN" altLang="en-US" sz="4000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月</a:t>
            </a:r>
            <a:endParaRPr lang="zh-CN" altLang="en-US" sz="4000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椭圆 82"/>
          <p:cNvSpPr>
            <a:spLocks noChangeAspect="1"/>
          </p:cNvSpPr>
          <p:nvPr/>
        </p:nvSpPr>
        <p:spPr>
          <a:xfrm>
            <a:off x="8212240" y="1371605"/>
            <a:ext cx="648000" cy="648000"/>
          </a:xfrm>
          <a:prstGeom prst="ellips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>
            <a:off x="8192113" y="2865658"/>
            <a:ext cx="648000" cy="648000"/>
          </a:xfrm>
          <a:prstGeom prst="ellips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14</a:t>
            </a:r>
            <a:endParaRPr lang="zh-CN" altLang="en-US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>
            <a:off x="8212240" y="4474010"/>
            <a:ext cx="648000" cy="648000"/>
          </a:xfrm>
          <a:prstGeom prst="ellipse">
            <a:avLst/>
          </a:prstGeom>
          <a:solidFill>
            <a:srgbClr val="5B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28</a:t>
            </a:r>
            <a:endParaRPr lang="zh-CN" altLang="en-US" dirty="0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878261" y="1235246"/>
            <a:ext cx="30888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sp>
        <p:nvSpPr>
          <p:cNvPr id="87" name="矩形 86"/>
          <p:cNvSpPr/>
          <p:nvPr/>
        </p:nvSpPr>
        <p:spPr>
          <a:xfrm>
            <a:off x="8878261" y="2738437"/>
            <a:ext cx="30888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  <p:sp>
        <p:nvSpPr>
          <p:cNvPr id="88" name="矩形 87"/>
          <p:cNvSpPr/>
          <p:nvPr/>
        </p:nvSpPr>
        <p:spPr>
          <a:xfrm>
            <a:off x="8878261" y="4290178"/>
            <a:ext cx="30888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www.tretars.com.</a:t>
            </a:r>
          </a:p>
        </p:txBody>
      </p:sp>
    </p:spTree>
    <p:extLst>
      <p:ext uri="{BB962C8B-B14F-4D97-AF65-F5344CB8AC3E}">
        <p14:creationId xmlns:p14="http://schemas.microsoft.com/office/powerpoint/2010/main" val="14255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57718" y="327552"/>
            <a:ext cx="6115981" cy="4072996"/>
            <a:chOff x="5343526" y="327552"/>
            <a:chExt cx="6115981" cy="4072996"/>
          </a:xfrm>
        </p:grpSpPr>
        <p:sp>
          <p:nvSpPr>
            <p:cNvPr id="11" name="任意多边形 10"/>
            <p:cNvSpPr/>
            <p:nvPr/>
          </p:nvSpPr>
          <p:spPr>
            <a:xfrm>
              <a:off x="5343526" y="1271585"/>
              <a:ext cx="4743450" cy="3128963"/>
            </a:xfrm>
            <a:custGeom>
              <a:avLst/>
              <a:gdLst>
                <a:gd name="connsiteX0" fmla="*/ 4743450 w 4743450"/>
                <a:gd name="connsiteY0" fmla="*/ 0 h 3128963"/>
                <a:gd name="connsiteX1" fmla="*/ 3543300 w 4743450"/>
                <a:gd name="connsiteY1" fmla="*/ 685800 h 3128963"/>
                <a:gd name="connsiteX2" fmla="*/ 3657600 w 4743450"/>
                <a:gd name="connsiteY2" fmla="*/ 228600 h 3128963"/>
                <a:gd name="connsiteX3" fmla="*/ 4086225 w 4743450"/>
                <a:gd name="connsiteY3" fmla="*/ 1471613 h 3128963"/>
                <a:gd name="connsiteX4" fmla="*/ 0 w 4743450"/>
                <a:gd name="connsiteY4" fmla="*/ 3128963 h 312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50" h="3128963">
                  <a:moveTo>
                    <a:pt x="4743450" y="0"/>
                  </a:moveTo>
                  <a:cubicBezTo>
                    <a:pt x="4233862" y="323850"/>
                    <a:pt x="3724275" y="647700"/>
                    <a:pt x="3543300" y="685800"/>
                  </a:cubicBezTo>
                  <a:cubicBezTo>
                    <a:pt x="3362325" y="723900"/>
                    <a:pt x="3567113" y="97631"/>
                    <a:pt x="3657600" y="228600"/>
                  </a:cubicBezTo>
                  <a:cubicBezTo>
                    <a:pt x="3748087" y="359569"/>
                    <a:pt x="4695825" y="988219"/>
                    <a:pt x="4086225" y="1471613"/>
                  </a:cubicBezTo>
                  <a:cubicBezTo>
                    <a:pt x="3476625" y="1955007"/>
                    <a:pt x="666750" y="2874169"/>
                    <a:pt x="0" y="31289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3111275">
              <a:off x="10232020" y="108065"/>
              <a:ext cx="1008000" cy="1446974"/>
              <a:chOff x="4989172" y="938595"/>
              <a:chExt cx="2232000" cy="3204000"/>
            </a:xfrm>
          </p:grpSpPr>
          <p:grpSp>
            <p:nvGrpSpPr>
              <p:cNvPr id="84" name="组合 83"/>
              <p:cNvGrpSpPr>
                <a:grpSpLocks noChangeAspect="1"/>
              </p:cNvGrpSpPr>
              <p:nvPr/>
            </p:nvGrpSpPr>
            <p:grpSpPr>
              <a:xfrm>
                <a:off x="4989172" y="938595"/>
                <a:ext cx="2232000" cy="3204000"/>
                <a:chOff x="4032564" y="502494"/>
                <a:chExt cx="4140000" cy="4968000"/>
              </a:xfrm>
            </p:grpSpPr>
            <p:sp>
              <p:nvSpPr>
                <p:cNvPr id="85" name="任意多边形 84"/>
                <p:cNvSpPr/>
                <p:nvPr/>
              </p:nvSpPr>
              <p:spPr>
                <a:xfrm rot="10800000">
                  <a:off x="4032564" y="2760690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86" name="任意多边形 85"/>
                <p:cNvSpPr/>
                <p:nvPr/>
              </p:nvSpPr>
              <p:spPr>
                <a:xfrm rot="10800000" flipH="1">
                  <a:off x="6103113" y="2759548"/>
                  <a:ext cx="2069451" cy="880008"/>
                </a:xfrm>
                <a:custGeom>
                  <a:avLst/>
                  <a:gdLst>
                    <a:gd name="connsiteX0" fmla="*/ 1184554 w 2197557"/>
                    <a:gd name="connsiteY0" fmla="*/ 880008 h 880008"/>
                    <a:gd name="connsiteX1" fmla="*/ 0 w 2197557"/>
                    <a:gd name="connsiteY1" fmla="*/ 880008 h 880008"/>
                    <a:gd name="connsiteX2" fmla="*/ 0 w 2197557"/>
                    <a:gd name="connsiteY2" fmla="*/ 259794 h 880008"/>
                    <a:gd name="connsiteX3" fmla="*/ 1241675 w 2197557"/>
                    <a:gd name="connsiteY3" fmla="*/ 259794 h 880008"/>
                    <a:gd name="connsiteX4" fmla="*/ 1913681 w 2197557"/>
                    <a:gd name="connsiteY4" fmla="*/ 0 h 880008"/>
                    <a:gd name="connsiteX5" fmla="*/ 2197557 w 2197557"/>
                    <a:gd name="connsiteY5" fmla="*/ 297379 h 880008"/>
                    <a:gd name="connsiteX6" fmla="*/ 1848656 w 2197557"/>
                    <a:gd name="connsiteY6" fmla="*/ 683679 h 88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7557" h="880008">
                      <a:moveTo>
                        <a:pt x="1184554" y="880008"/>
                      </a:moveTo>
                      <a:lnTo>
                        <a:pt x="0" y="880008"/>
                      </a:lnTo>
                      <a:lnTo>
                        <a:pt x="0" y="259794"/>
                      </a:lnTo>
                      <a:lnTo>
                        <a:pt x="1241675" y="259794"/>
                      </a:lnTo>
                      <a:lnTo>
                        <a:pt x="1913681" y="0"/>
                      </a:lnTo>
                      <a:lnTo>
                        <a:pt x="2197557" y="297379"/>
                      </a:lnTo>
                      <a:lnTo>
                        <a:pt x="1848656" y="683679"/>
                      </a:ln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grpSp>
              <p:nvGrpSpPr>
                <p:cNvPr id="87" name="组合 86"/>
                <p:cNvGrpSpPr>
                  <a:grpSpLocks noChangeAspect="1"/>
                </p:cNvGrpSpPr>
                <p:nvPr/>
              </p:nvGrpSpPr>
              <p:grpSpPr>
                <a:xfrm>
                  <a:off x="5001617" y="502494"/>
                  <a:ext cx="2159701" cy="4968000"/>
                  <a:chOff x="4467040" y="-510380"/>
                  <a:chExt cx="3259116" cy="7497005"/>
                </a:xfrm>
              </p:grpSpPr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4869768" y="4318000"/>
                    <a:ext cx="2450878" cy="2668625"/>
                    <a:chOff x="5249595" y="3150385"/>
                    <a:chExt cx="2450878" cy="2668625"/>
                  </a:xfrm>
                </p:grpSpPr>
                <p:sp>
                  <p:nvSpPr>
                    <p:cNvPr id="100" name="任意多边形 99"/>
                    <p:cNvSpPr/>
                    <p:nvPr/>
                  </p:nvSpPr>
                  <p:spPr>
                    <a:xfrm>
                      <a:off x="6475825" y="3152730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D700">
                        <a:alpha val="9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101" name="任意多边形 100"/>
                    <p:cNvSpPr/>
                    <p:nvPr/>
                  </p:nvSpPr>
                  <p:spPr>
                    <a:xfrm flipH="1">
                      <a:off x="5249595" y="3150385"/>
                      <a:ext cx="1224648" cy="2666280"/>
                    </a:xfrm>
                    <a:custGeom>
                      <a:avLst/>
                      <a:gdLst>
                        <a:gd name="connsiteX0" fmla="*/ 613421 w 1224648"/>
                        <a:gd name="connsiteY0" fmla="*/ 0 h 2666280"/>
                        <a:gd name="connsiteX1" fmla="*/ 646147 w 1224648"/>
                        <a:gd name="connsiteY1" fmla="*/ 130898 h 2666280"/>
                        <a:gd name="connsiteX2" fmla="*/ 782610 w 1224648"/>
                        <a:gd name="connsiteY2" fmla="*/ 230289 h 2666280"/>
                        <a:gd name="connsiteX3" fmla="*/ 1197724 w 1224648"/>
                        <a:gd name="connsiteY3" fmla="*/ 1446453 h 2666280"/>
                        <a:gd name="connsiteX4" fmla="*/ 1184501 w 1224648"/>
                        <a:gd name="connsiteY4" fmla="*/ 1496956 h 2666280"/>
                        <a:gd name="connsiteX5" fmla="*/ 819999 w 1224648"/>
                        <a:gd name="connsiteY5" fmla="*/ 811084 h 2666280"/>
                        <a:gd name="connsiteX6" fmla="*/ 811059 w 1224648"/>
                        <a:gd name="connsiteY6" fmla="*/ 988143 h 2666280"/>
                        <a:gd name="connsiteX7" fmla="*/ 22504 w 1224648"/>
                        <a:gd name="connsiteY7" fmla="*/ 2645826 h 2666280"/>
                        <a:gd name="connsiteX8" fmla="*/ 0 w 1224648"/>
                        <a:gd name="connsiteY8" fmla="*/ 2666280 h 2666280"/>
                        <a:gd name="connsiteX9" fmla="*/ 0 w 1224648"/>
                        <a:gd name="connsiteY9" fmla="*/ 0 h 2666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24648" h="2666280">
                          <a:moveTo>
                            <a:pt x="613421" y="0"/>
                          </a:moveTo>
                          <a:lnTo>
                            <a:pt x="646147" y="130898"/>
                          </a:lnTo>
                          <a:lnTo>
                            <a:pt x="782610" y="230289"/>
                          </a:lnTo>
                          <a:cubicBezTo>
                            <a:pt x="1145776" y="539297"/>
                            <a:pt x="1289449" y="1010484"/>
                            <a:pt x="1197724" y="1446453"/>
                          </a:cubicBezTo>
                          <a:lnTo>
                            <a:pt x="1184501" y="1496956"/>
                          </a:lnTo>
                          <a:lnTo>
                            <a:pt x="819999" y="811084"/>
                          </a:lnTo>
                          <a:lnTo>
                            <a:pt x="811059" y="988143"/>
                          </a:lnTo>
                          <a:cubicBezTo>
                            <a:pt x="745563" y="1633059"/>
                            <a:pt x="456460" y="2211870"/>
                            <a:pt x="22504" y="2645826"/>
                          </a:cubicBezTo>
                          <a:lnTo>
                            <a:pt x="0" y="2666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E24F">
                        <a:alpha val="9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5422776" y="4307490"/>
                    <a:ext cx="1392753" cy="2047307"/>
                    <a:chOff x="6590397" y="382604"/>
                    <a:chExt cx="1392753" cy="2047307"/>
                  </a:xfrm>
                </p:grpSpPr>
                <p:sp>
                  <p:nvSpPr>
                    <p:cNvPr id="98" name="任意多边形 97"/>
                    <p:cNvSpPr>
                      <a:spLocks noChangeAspect="1"/>
                    </p:cNvSpPr>
                    <p:nvPr/>
                  </p:nvSpPr>
                  <p:spPr>
                    <a:xfrm>
                      <a:off x="7282060" y="384952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D43A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9" name="任意多边形 98"/>
                    <p:cNvSpPr>
                      <a:spLocks noChangeAspect="1"/>
                    </p:cNvSpPr>
                    <p:nvPr/>
                  </p:nvSpPr>
                  <p:spPr>
                    <a:xfrm flipH="1">
                      <a:off x="6590397" y="382604"/>
                      <a:ext cx="701090" cy="2044959"/>
                    </a:xfrm>
                    <a:custGeom>
                      <a:avLst/>
                      <a:gdLst>
                        <a:gd name="connsiteX0" fmla="*/ 83678 w 701090"/>
                        <a:gd name="connsiteY0" fmla="*/ 0 h 2044959"/>
                        <a:gd name="connsiteX1" fmla="*/ 141520 w 701090"/>
                        <a:gd name="connsiteY1" fmla="*/ 28595 h 2044959"/>
                        <a:gd name="connsiteX2" fmla="*/ 400526 w 701090"/>
                        <a:gd name="connsiteY2" fmla="*/ 229586 h 2044959"/>
                        <a:gd name="connsiteX3" fmla="*/ 648243 w 701090"/>
                        <a:gd name="connsiteY3" fmla="*/ 1317182 h 2044959"/>
                        <a:gd name="connsiteX4" fmla="*/ 632233 w 701090"/>
                        <a:gd name="connsiteY4" fmla="*/ 1359576 h 2044959"/>
                        <a:gd name="connsiteX5" fmla="*/ 505339 w 701090"/>
                        <a:gd name="connsiteY5" fmla="*/ 1045072 h 2044959"/>
                        <a:gd name="connsiteX6" fmla="*/ 500690 w 701090"/>
                        <a:gd name="connsiteY6" fmla="*/ 1079920 h 2044959"/>
                        <a:gd name="connsiteX7" fmla="*/ 109149 w 701090"/>
                        <a:gd name="connsiteY7" fmla="*/ 1924865 h 2044959"/>
                        <a:gd name="connsiteX8" fmla="*/ 0 w 701090"/>
                        <a:gd name="connsiteY8" fmla="*/ 2044959 h 2044959"/>
                        <a:gd name="connsiteX9" fmla="*/ 0 w 701090"/>
                        <a:gd name="connsiteY9" fmla="*/ 84971 h 2044959"/>
                        <a:gd name="connsiteX10" fmla="*/ 117961 w 701090"/>
                        <a:gd name="connsiteY10" fmla="*/ 84971 h 2044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1090" h="2044959">
                          <a:moveTo>
                            <a:pt x="83678" y="0"/>
                          </a:moveTo>
                          <a:lnTo>
                            <a:pt x="141520" y="28595"/>
                          </a:lnTo>
                          <a:cubicBezTo>
                            <a:pt x="235194" y="80801"/>
                            <a:pt x="322692" y="147827"/>
                            <a:pt x="400526" y="229586"/>
                          </a:cubicBezTo>
                          <a:cubicBezTo>
                            <a:pt x="685916" y="529367"/>
                            <a:pt x="767079" y="949182"/>
                            <a:pt x="648243" y="1317182"/>
                          </a:cubicBezTo>
                          <a:lnTo>
                            <a:pt x="632233" y="1359576"/>
                          </a:lnTo>
                          <a:lnTo>
                            <a:pt x="505339" y="1045072"/>
                          </a:lnTo>
                          <a:lnTo>
                            <a:pt x="500690" y="1079920"/>
                          </a:lnTo>
                          <a:cubicBezTo>
                            <a:pt x="444023" y="1397165"/>
                            <a:pt x="306071" y="1686250"/>
                            <a:pt x="109149" y="1924865"/>
                          </a:cubicBezTo>
                          <a:lnTo>
                            <a:pt x="0" y="2044959"/>
                          </a:lnTo>
                          <a:lnTo>
                            <a:pt x="0" y="84971"/>
                          </a:lnTo>
                          <a:lnTo>
                            <a:pt x="117961" y="84971"/>
                          </a:lnTo>
                          <a:close/>
                        </a:path>
                      </a:pathLst>
                    </a:custGeom>
                    <a:solidFill>
                      <a:srgbClr val="FB63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4775013" y="2863216"/>
                    <a:ext cx="2641986" cy="1657642"/>
                    <a:chOff x="4775007" y="1259500"/>
                    <a:chExt cx="2641986" cy="1657642"/>
                  </a:xfrm>
                  <a:solidFill>
                    <a:schemeClr val="accent5">
                      <a:lumMod val="75000"/>
                    </a:schemeClr>
                  </a:solidFill>
                </p:grpSpPr>
                <p:sp>
                  <p:nvSpPr>
                    <p:cNvPr id="96" name="任意多边形 95"/>
                    <p:cNvSpPr/>
                    <p:nvPr/>
                  </p:nvSpPr>
                  <p:spPr>
                    <a:xfrm>
                      <a:off x="6096000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7" name="任意多边形 96"/>
                    <p:cNvSpPr/>
                    <p:nvPr/>
                  </p:nvSpPr>
                  <p:spPr>
                    <a:xfrm flipH="1">
                      <a:off x="4775007" y="1259500"/>
                      <a:ext cx="1320993" cy="1657642"/>
                    </a:xfrm>
                    <a:custGeom>
                      <a:avLst/>
                      <a:gdLst>
                        <a:gd name="connsiteX0" fmla="*/ 0 w 1320993"/>
                        <a:gd name="connsiteY0" fmla="*/ 0 h 1657642"/>
                        <a:gd name="connsiteX1" fmla="*/ 1320993 w 1320993"/>
                        <a:gd name="connsiteY1" fmla="*/ 0 h 1657642"/>
                        <a:gd name="connsiteX2" fmla="*/ 1320993 w 1320993"/>
                        <a:gd name="connsiteY2" fmla="*/ 1254364 h 1657642"/>
                        <a:gd name="connsiteX3" fmla="*/ 1167768 w 1320993"/>
                        <a:gd name="connsiteY3" fmla="*/ 1485527 h 1657642"/>
                        <a:gd name="connsiteX4" fmla="*/ 1148074 w 1320993"/>
                        <a:gd name="connsiteY4" fmla="*/ 1491641 h 1657642"/>
                        <a:gd name="connsiteX5" fmla="*/ 1145495 w 1320993"/>
                        <a:gd name="connsiteY5" fmla="*/ 1504416 h 1657642"/>
                        <a:gd name="connsiteX6" fmla="*/ 914331 w 1320993"/>
                        <a:gd name="connsiteY6" fmla="*/ 1657642 h 1657642"/>
                        <a:gd name="connsiteX7" fmla="*/ 0 w 1320993"/>
                        <a:gd name="connsiteY7" fmla="*/ 1657642 h 16576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20993" h="1657642">
                          <a:moveTo>
                            <a:pt x="0" y="0"/>
                          </a:moveTo>
                          <a:lnTo>
                            <a:pt x="1320993" y="0"/>
                          </a:lnTo>
                          <a:lnTo>
                            <a:pt x="1320993" y="1254364"/>
                          </a:lnTo>
                          <a:cubicBezTo>
                            <a:pt x="1320993" y="1358281"/>
                            <a:pt x="1257812" y="1447442"/>
                            <a:pt x="1167768" y="1485527"/>
                          </a:cubicBezTo>
                          <a:lnTo>
                            <a:pt x="1148074" y="1491641"/>
                          </a:lnTo>
                          <a:lnTo>
                            <a:pt x="1145495" y="1504416"/>
                          </a:lnTo>
                          <a:cubicBezTo>
                            <a:pt x="1107409" y="1594461"/>
                            <a:pt x="1018249" y="1657642"/>
                            <a:pt x="914331" y="1657642"/>
                          </a:cubicBezTo>
                          <a:lnTo>
                            <a:pt x="0" y="1657642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4467040" y="-510380"/>
                    <a:ext cx="3259116" cy="4669532"/>
                    <a:chOff x="4467034" y="1037066"/>
                    <a:chExt cx="3259116" cy="4669532"/>
                  </a:xfrm>
                </p:grpSpPr>
                <p:sp>
                  <p:nvSpPr>
                    <p:cNvPr id="94" name="任意多边形 93"/>
                    <p:cNvSpPr/>
                    <p:nvPr/>
                  </p:nvSpPr>
                  <p:spPr>
                    <a:xfrm>
                      <a:off x="609718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  <p:sp>
                  <p:nvSpPr>
                    <p:cNvPr id="95" name="任意多边形 94"/>
                    <p:cNvSpPr/>
                    <p:nvPr/>
                  </p:nvSpPr>
                  <p:spPr>
                    <a:xfrm flipH="1">
                      <a:off x="4467034" y="1037066"/>
                      <a:ext cx="1628966" cy="4669532"/>
                    </a:xfrm>
                    <a:custGeom>
                      <a:avLst/>
                      <a:gdLst>
                        <a:gd name="connsiteX0" fmla="*/ 0 w 737043"/>
                        <a:gd name="connsiteY0" fmla="*/ 0 h 2112772"/>
                        <a:gd name="connsiteX1" fmla="*/ 40881 w 737043"/>
                        <a:gd name="connsiteY1" fmla="*/ 30570 h 2112772"/>
                        <a:gd name="connsiteX2" fmla="*/ 737043 w 737043"/>
                        <a:gd name="connsiteY2" fmla="*/ 1506750 h 2112772"/>
                        <a:gd name="connsiteX3" fmla="*/ 688056 w 737043"/>
                        <a:gd name="connsiteY3" fmla="*/ 1938781 h 2112772"/>
                        <a:gd name="connsiteX4" fmla="*/ 637506 w 737043"/>
                        <a:gd name="connsiteY4" fmla="*/ 2112772 h 2112772"/>
                        <a:gd name="connsiteX5" fmla="*/ 0 w 737043"/>
                        <a:gd name="connsiteY5" fmla="*/ 2112772 h 2112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7043" h="2112772">
                          <a:moveTo>
                            <a:pt x="0" y="0"/>
                          </a:moveTo>
                          <a:lnTo>
                            <a:pt x="40881" y="30570"/>
                          </a:lnTo>
                          <a:cubicBezTo>
                            <a:pt x="466045" y="381447"/>
                            <a:pt x="737043" y="912451"/>
                            <a:pt x="737043" y="1506750"/>
                          </a:cubicBezTo>
                          <a:cubicBezTo>
                            <a:pt x="737043" y="1655325"/>
                            <a:pt x="720106" y="1799943"/>
                            <a:pt x="688056" y="1938781"/>
                          </a:cubicBezTo>
                          <a:lnTo>
                            <a:pt x="637506" y="2112772"/>
                          </a:lnTo>
                          <a:lnTo>
                            <a:pt x="0" y="2112772"/>
                          </a:lnTo>
                          <a:close/>
                        </a:path>
                      </a:pathLst>
                    </a:custGeom>
                    <a:solidFill>
                      <a:srgbClr val="FFFB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89" name="任意多边形 88"/>
                <p:cNvSpPr/>
                <p:nvPr/>
              </p:nvSpPr>
              <p:spPr>
                <a:xfrm>
                  <a:off x="5396882" y="1108223"/>
                  <a:ext cx="1347664" cy="260748"/>
                </a:xfrm>
                <a:custGeom>
                  <a:avLst/>
                  <a:gdLst>
                    <a:gd name="connsiteX0" fmla="*/ 704499 w 1347664"/>
                    <a:gd name="connsiteY0" fmla="*/ 100958 h 260748"/>
                    <a:gd name="connsiteX1" fmla="*/ 704499 w 1347664"/>
                    <a:gd name="connsiteY1" fmla="*/ 257136 h 260748"/>
                    <a:gd name="connsiteX2" fmla="*/ 682732 w 1347664"/>
                    <a:gd name="connsiteY2" fmla="*/ 258299 h 260748"/>
                    <a:gd name="connsiteX3" fmla="*/ 682732 w 1347664"/>
                    <a:gd name="connsiteY3" fmla="*/ 101976 h 260748"/>
                    <a:gd name="connsiteX4" fmla="*/ 83608 w 1347664"/>
                    <a:gd name="connsiteY4" fmla="*/ 22131 h 260748"/>
                    <a:gd name="connsiteX5" fmla="*/ 96178 w 1347664"/>
                    <a:gd name="connsiteY5" fmla="*/ 26748 h 260748"/>
                    <a:gd name="connsiteX6" fmla="*/ 642715 w 1347664"/>
                    <a:gd name="connsiteY6" fmla="*/ 103847 h 260748"/>
                    <a:gd name="connsiteX7" fmla="*/ 681947 w 1347664"/>
                    <a:gd name="connsiteY7" fmla="*/ 102013 h 260748"/>
                    <a:gd name="connsiteX8" fmla="*/ 681947 w 1347664"/>
                    <a:gd name="connsiteY8" fmla="*/ 258341 h 260748"/>
                    <a:gd name="connsiteX9" fmla="*/ 636888 w 1347664"/>
                    <a:gd name="connsiteY9" fmla="*/ 260748 h 260748"/>
                    <a:gd name="connsiteX10" fmla="*/ 22986 w 1347664"/>
                    <a:gd name="connsiteY10" fmla="*/ 161363 h 260748"/>
                    <a:gd name="connsiteX11" fmla="*/ 0 w 1347664"/>
                    <a:gd name="connsiteY11" fmla="*/ 151311 h 260748"/>
                    <a:gd name="connsiteX12" fmla="*/ 25829 w 1347664"/>
                    <a:gd name="connsiteY12" fmla="*/ 104432 h 260748"/>
                    <a:gd name="connsiteX13" fmla="*/ 1265535 w 1347664"/>
                    <a:gd name="connsiteY13" fmla="*/ 0 h 260748"/>
                    <a:gd name="connsiteX14" fmla="*/ 1338850 w 1347664"/>
                    <a:gd name="connsiteY14" fmla="*/ 104432 h 260748"/>
                    <a:gd name="connsiteX15" fmla="*/ 1347664 w 1347664"/>
                    <a:gd name="connsiteY15" fmla="*/ 120430 h 260748"/>
                    <a:gd name="connsiteX16" fmla="*/ 1293839 w 1347664"/>
                    <a:gd name="connsiteY16" fmla="*/ 145138 h 260748"/>
                    <a:gd name="connsiteX17" fmla="*/ 858174 w 1347664"/>
                    <a:gd name="connsiteY17" fmla="*/ 248925 h 260748"/>
                    <a:gd name="connsiteX18" fmla="*/ 705284 w 1347664"/>
                    <a:gd name="connsiteY18" fmla="*/ 257094 h 260748"/>
                    <a:gd name="connsiteX19" fmla="*/ 705284 w 1347664"/>
                    <a:gd name="connsiteY19" fmla="*/ 100921 h 260748"/>
                    <a:gd name="connsiteX20" fmla="*/ 837080 w 1347664"/>
                    <a:gd name="connsiteY20" fmla="*/ 94758 h 260748"/>
                    <a:gd name="connsiteX21" fmla="*/ 1228946 w 1347664"/>
                    <a:gd name="connsiteY21" fmla="*/ 14052 h 260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47664" h="260748">
                      <a:moveTo>
                        <a:pt x="704499" y="100958"/>
                      </a:moveTo>
                      <a:lnTo>
                        <a:pt x="704499" y="257136"/>
                      </a:lnTo>
                      <a:lnTo>
                        <a:pt x="682732" y="258299"/>
                      </a:lnTo>
                      <a:lnTo>
                        <a:pt x="682732" y="101976"/>
                      </a:lnTo>
                      <a:close/>
                      <a:moveTo>
                        <a:pt x="83608" y="22131"/>
                      </a:moveTo>
                      <a:lnTo>
                        <a:pt x="96178" y="26748"/>
                      </a:lnTo>
                      <a:cubicBezTo>
                        <a:pt x="257121" y="75796"/>
                        <a:pt x="443737" y="103847"/>
                        <a:pt x="642715" y="103847"/>
                      </a:cubicBezTo>
                      <a:lnTo>
                        <a:pt x="681947" y="102013"/>
                      </a:lnTo>
                      <a:lnTo>
                        <a:pt x="681947" y="258341"/>
                      </a:lnTo>
                      <a:lnTo>
                        <a:pt x="636888" y="260748"/>
                      </a:lnTo>
                      <a:cubicBezTo>
                        <a:pt x="409485" y="260748"/>
                        <a:pt x="198228" y="224110"/>
                        <a:pt x="22986" y="161363"/>
                      </a:cubicBezTo>
                      <a:lnTo>
                        <a:pt x="0" y="151311"/>
                      </a:lnTo>
                      <a:lnTo>
                        <a:pt x="25829" y="104432"/>
                      </a:lnTo>
                      <a:close/>
                      <a:moveTo>
                        <a:pt x="1265535" y="0"/>
                      </a:moveTo>
                      <a:lnTo>
                        <a:pt x="1338850" y="104432"/>
                      </a:lnTo>
                      <a:lnTo>
                        <a:pt x="1347664" y="120430"/>
                      </a:lnTo>
                      <a:lnTo>
                        <a:pt x="1293839" y="145138"/>
                      </a:lnTo>
                      <a:cubicBezTo>
                        <a:pt x="1167013" y="195407"/>
                        <a:pt x="1018997" y="231484"/>
                        <a:pt x="858174" y="248925"/>
                      </a:cubicBezTo>
                      <a:lnTo>
                        <a:pt x="705284" y="257094"/>
                      </a:lnTo>
                      <a:lnTo>
                        <a:pt x="705284" y="100921"/>
                      </a:lnTo>
                      <a:lnTo>
                        <a:pt x="837080" y="94758"/>
                      </a:lnTo>
                      <a:cubicBezTo>
                        <a:pt x="979023" y="81320"/>
                        <a:pt x="1111517" y="53426"/>
                        <a:pt x="1228946" y="14052"/>
                      </a:cubicBezTo>
                      <a:close/>
                    </a:path>
                  </a:pathLst>
                </a:custGeom>
                <a:solidFill>
                  <a:srgbClr val="5BB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04" name="任意多边形 103"/>
              <p:cNvSpPr>
                <a:spLocks noChangeAspect="1"/>
              </p:cNvSpPr>
              <p:nvPr/>
            </p:nvSpPr>
            <p:spPr>
              <a:xfrm>
                <a:off x="5838095" y="1617785"/>
                <a:ext cx="504000" cy="504000"/>
              </a:xfrm>
              <a:custGeom>
                <a:avLst/>
                <a:gdLst>
                  <a:gd name="connsiteX0" fmla="*/ 553992 w 1111348"/>
                  <a:gd name="connsiteY0" fmla="*/ 67992 h 1111348"/>
                  <a:gd name="connsiteX1" fmla="*/ 67992 w 1111348"/>
                  <a:gd name="connsiteY1" fmla="*/ 553992 h 1111348"/>
                  <a:gd name="connsiteX2" fmla="*/ 553992 w 1111348"/>
                  <a:gd name="connsiteY2" fmla="*/ 1039992 h 1111348"/>
                  <a:gd name="connsiteX3" fmla="*/ 1039992 w 1111348"/>
                  <a:gd name="connsiteY3" fmla="*/ 553992 h 1111348"/>
                  <a:gd name="connsiteX4" fmla="*/ 553992 w 1111348"/>
                  <a:gd name="connsiteY4" fmla="*/ 67992 h 1111348"/>
                  <a:gd name="connsiteX5" fmla="*/ 555674 w 1111348"/>
                  <a:gd name="connsiteY5" fmla="*/ 0 h 1111348"/>
                  <a:gd name="connsiteX6" fmla="*/ 1111348 w 1111348"/>
                  <a:gd name="connsiteY6" fmla="*/ 555674 h 1111348"/>
                  <a:gd name="connsiteX7" fmla="*/ 555674 w 1111348"/>
                  <a:gd name="connsiteY7" fmla="*/ 1111348 h 1111348"/>
                  <a:gd name="connsiteX8" fmla="*/ 0 w 1111348"/>
                  <a:gd name="connsiteY8" fmla="*/ 555674 h 1111348"/>
                  <a:gd name="connsiteX9" fmla="*/ 555674 w 1111348"/>
                  <a:gd name="connsiteY9" fmla="*/ 0 h 111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1348" h="1111348">
                    <a:moveTo>
                      <a:pt x="553992" y="67992"/>
                    </a:moveTo>
                    <a:cubicBezTo>
                      <a:pt x="285582" y="67992"/>
                      <a:pt x="67992" y="285582"/>
                      <a:pt x="67992" y="553992"/>
                    </a:cubicBezTo>
                    <a:cubicBezTo>
                      <a:pt x="67992" y="822402"/>
                      <a:pt x="285582" y="1039992"/>
                      <a:pt x="553992" y="1039992"/>
                    </a:cubicBezTo>
                    <a:cubicBezTo>
                      <a:pt x="822402" y="1039992"/>
                      <a:pt x="1039992" y="822402"/>
                      <a:pt x="1039992" y="553992"/>
                    </a:cubicBezTo>
                    <a:cubicBezTo>
                      <a:pt x="1039992" y="285582"/>
                      <a:pt x="822402" y="67992"/>
                      <a:pt x="553992" y="67992"/>
                    </a:cubicBezTo>
                    <a:close/>
                    <a:moveTo>
                      <a:pt x="555674" y="0"/>
                    </a:moveTo>
                    <a:cubicBezTo>
                      <a:pt x="862564" y="0"/>
                      <a:pt x="1111348" y="248784"/>
                      <a:pt x="1111348" y="555674"/>
                    </a:cubicBezTo>
                    <a:cubicBezTo>
                      <a:pt x="1111348" y="862564"/>
                      <a:pt x="862564" y="1111348"/>
                      <a:pt x="555674" y="1111348"/>
                    </a:cubicBezTo>
                    <a:cubicBezTo>
                      <a:pt x="248784" y="1111348"/>
                      <a:pt x="0" y="862564"/>
                      <a:pt x="0" y="555674"/>
                    </a:cubicBezTo>
                    <a:cubicBezTo>
                      <a:pt x="0" y="248784"/>
                      <a:pt x="248784" y="0"/>
                      <a:pt x="555674" y="0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5779424" y="1575108"/>
                <a:ext cx="610717" cy="612000"/>
                <a:chOff x="4011923" y="917922"/>
                <a:chExt cx="4327014" cy="4336103"/>
              </a:xfrm>
            </p:grpSpPr>
            <p:sp>
              <p:nvSpPr>
                <p:cNvPr id="38" name="椭圆 37"/>
                <p:cNvSpPr>
                  <a:spLocks noChangeAspect="1"/>
                </p:cNvSpPr>
                <p:nvPr/>
              </p:nvSpPr>
              <p:spPr>
                <a:xfrm>
                  <a:off x="4018937" y="934025"/>
                  <a:ext cx="4320000" cy="43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2011872">
                  <a:off x="4770727" y="1561426"/>
                  <a:ext cx="3561122" cy="3293807"/>
                </a:xfrm>
                <a:custGeom>
                  <a:avLst/>
                  <a:gdLst>
                    <a:gd name="connsiteX0" fmla="*/ 2158543 w 3561122"/>
                    <a:gd name="connsiteY0" fmla="*/ 1376057 h 3293807"/>
                    <a:gd name="connsiteX1" fmla="*/ 702628 w 3561122"/>
                    <a:gd name="connsiteY1" fmla="*/ 2369337 h 3293807"/>
                    <a:gd name="connsiteX2" fmla="*/ 1661366 w 3561122"/>
                    <a:gd name="connsiteY2" fmla="*/ 2916854 h 3293807"/>
                    <a:gd name="connsiteX3" fmla="*/ 2458936 w 3561122"/>
                    <a:gd name="connsiteY3" fmla="*/ 2119880 h 3293807"/>
                    <a:gd name="connsiteX4" fmla="*/ 958074 w 3561122"/>
                    <a:gd name="connsiteY4" fmla="*/ 5671 h 3293807"/>
                    <a:gd name="connsiteX5" fmla="*/ 2662098 w 3561122"/>
                    <a:gd name="connsiteY5" fmla="*/ 0 h 3293807"/>
                    <a:gd name="connsiteX6" fmla="*/ 2765672 w 3561122"/>
                    <a:gd name="connsiteY6" fmla="*/ 76266 h 3293807"/>
                    <a:gd name="connsiteX7" fmla="*/ 3201432 w 3561122"/>
                    <a:gd name="connsiteY7" fmla="*/ 558050 h 3293807"/>
                    <a:gd name="connsiteX8" fmla="*/ 2932684 w 3561122"/>
                    <a:gd name="connsiteY8" fmla="*/ 3274714 h 3293807"/>
                    <a:gd name="connsiteX9" fmla="*/ 2917256 w 3561122"/>
                    <a:gd name="connsiteY9" fmla="*/ 3288707 h 3293807"/>
                    <a:gd name="connsiteX10" fmla="*/ 2074350 w 3561122"/>
                    <a:gd name="connsiteY10" fmla="*/ 3293807 h 3293807"/>
                    <a:gd name="connsiteX11" fmla="*/ 926718 w 3561122"/>
                    <a:gd name="connsiteY11" fmla="*/ 2550460 h 3293807"/>
                    <a:gd name="connsiteX12" fmla="*/ 0 w 3561122"/>
                    <a:gd name="connsiteY12" fmla="*/ 2543075 h 3293807"/>
                    <a:gd name="connsiteX13" fmla="*/ 290701 w 3561122"/>
                    <a:gd name="connsiteY13" fmla="*/ 2186011 h 3293807"/>
                    <a:gd name="connsiteX14" fmla="*/ 474955 w 3561122"/>
                    <a:gd name="connsiteY14" fmla="*/ 1912920 h 3293807"/>
                    <a:gd name="connsiteX15" fmla="*/ 1133594 w 3561122"/>
                    <a:gd name="connsiteY15" fmla="*/ 1440068 h 3293807"/>
                    <a:gd name="connsiteX16" fmla="*/ 723333 w 3561122"/>
                    <a:gd name="connsiteY16" fmla="*/ 677605 h 3293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1122" h="3293807">
                      <a:moveTo>
                        <a:pt x="2158543" y="1376057"/>
                      </a:moveTo>
                      <a:lnTo>
                        <a:pt x="702628" y="2369337"/>
                      </a:lnTo>
                      <a:lnTo>
                        <a:pt x="1661366" y="2916854"/>
                      </a:lnTo>
                      <a:lnTo>
                        <a:pt x="2458936" y="2119880"/>
                      </a:lnTo>
                      <a:close/>
                      <a:moveTo>
                        <a:pt x="958074" y="5671"/>
                      </a:moveTo>
                      <a:lnTo>
                        <a:pt x="2662098" y="0"/>
                      </a:lnTo>
                      <a:lnTo>
                        <a:pt x="2765672" y="76266"/>
                      </a:lnTo>
                      <a:cubicBezTo>
                        <a:pt x="2930365" y="210545"/>
                        <a:pt x="3077875" y="371598"/>
                        <a:pt x="3201432" y="558050"/>
                      </a:cubicBezTo>
                      <a:cubicBezTo>
                        <a:pt x="3778027" y="1428162"/>
                        <a:pt x="3641903" y="2563115"/>
                        <a:pt x="2932684" y="3274714"/>
                      </a:cubicBezTo>
                      <a:lnTo>
                        <a:pt x="2917256" y="3288707"/>
                      </a:lnTo>
                      <a:lnTo>
                        <a:pt x="2074350" y="3293807"/>
                      </a:lnTo>
                      <a:lnTo>
                        <a:pt x="926718" y="2550460"/>
                      </a:lnTo>
                      <a:lnTo>
                        <a:pt x="0" y="2543075"/>
                      </a:lnTo>
                      <a:lnTo>
                        <a:pt x="290701" y="2186011"/>
                      </a:lnTo>
                      <a:lnTo>
                        <a:pt x="474955" y="1912920"/>
                      </a:lnTo>
                      <a:lnTo>
                        <a:pt x="1133594" y="1440068"/>
                      </a:lnTo>
                      <a:lnTo>
                        <a:pt x="723333" y="677605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5162223" y="2152409"/>
                  <a:ext cx="1950718" cy="2675497"/>
                </a:xfrm>
                <a:custGeom>
                  <a:avLst/>
                  <a:gdLst>
                    <a:gd name="connsiteX0" fmla="*/ 1650973 w 1950718"/>
                    <a:gd name="connsiteY0" fmla="*/ 1265588 h 2675497"/>
                    <a:gd name="connsiteX1" fmla="*/ 1487620 w 1950718"/>
                    <a:gd name="connsiteY1" fmla="*/ 1305237 h 2675497"/>
                    <a:gd name="connsiteX2" fmla="*/ 1244970 w 1950718"/>
                    <a:gd name="connsiteY2" fmla="*/ 1444801 h 2675497"/>
                    <a:gd name="connsiteX3" fmla="*/ 1156157 w 1950718"/>
                    <a:gd name="connsiteY3" fmla="*/ 1803225 h 2675497"/>
                    <a:gd name="connsiteX4" fmla="*/ 1311580 w 1950718"/>
                    <a:gd name="connsiteY4" fmla="*/ 1766748 h 2675497"/>
                    <a:gd name="connsiteX5" fmla="*/ 1551058 w 1950718"/>
                    <a:gd name="connsiteY5" fmla="*/ 1635115 h 2675497"/>
                    <a:gd name="connsiteX6" fmla="*/ 1650973 w 1950718"/>
                    <a:gd name="connsiteY6" fmla="*/ 1265588 h 2675497"/>
                    <a:gd name="connsiteX7" fmla="*/ 299744 w 1950718"/>
                    <a:gd name="connsiteY7" fmla="*/ 1265588 h 2675497"/>
                    <a:gd name="connsiteX8" fmla="*/ 399659 w 1950718"/>
                    <a:gd name="connsiteY8" fmla="*/ 1635115 h 2675497"/>
                    <a:gd name="connsiteX9" fmla="*/ 794560 w 1950718"/>
                    <a:gd name="connsiteY9" fmla="*/ 1803225 h 2675497"/>
                    <a:gd name="connsiteX10" fmla="*/ 783459 w 1950718"/>
                    <a:gd name="connsiteY10" fmla="*/ 1666834 h 2675497"/>
                    <a:gd name="connsiteX11" fmla="*/ 705747 w 1950718"/>
                    <a:gd name="connsiteY11" fmla="*/ 1444801 h 2675497"/>
                    <a:gd name="connsiteX12" fmla="*/ 299744 w 1950718"/>
                    <a:gd name="connsiteY12" fmla="*/ 1265588 h 2675497"/>
                    <a:gd name="connsiteX13" fmla="*/ 975359 w 1950718"/>
                    <a:gd name="connsiteY13" fmla="*/ 0 h 2675497"/>
                    <a:gd name="connsiteX14" fmla="*/ 1706481 w 1950718"/>
                    <a:gd name="connsiteY14" fmla="*/ 275956 h 2675497"/>
                    <a:gd name="connsiteX15" fmla="*/ 1950718 w 1950718"/>
                    <a:gd name="connsiteY15" fmla="*/ 951570 h 2675497"/>
                    <a:gd name="connsiteX16" fmla="*/ 1768334 w 1950718"/>
                    <a:gd name="connsiteY16" fmla="*/ 1825428 h 2675497"/>
                    <a:gd name="connsiteX17" fmla="*/ 1370260 w 1950718"/>
                    <a:gd name="connsiteY17" fmla="*/ 2442363 h 2675497"/>
                    <a:gd name="connsiteX18" fmla="*/ 975359 w 1950718"/>
                    <a:gd name="connsiteY18" fmla="*/ 2675497 h 2675497"/>
                    <a:gd name="connsiteX19" fmla="*/ 580457 w 1950718"/>
                    <a:gd name="connsiteY19" fmla="*/ 2442363 h 2675497"/>
                    <a:gd name="connsiteX20" fmla="*/ 182384 w 1950718"/>
                    <a:gd name="connsiteY20" fmla="*/ 1825428 h 2675497"/>
                    <a:gd name="connsiteX21" fmla="*/ 0 w 1950718"/>
                    <a:gd name="connsiteY21" fmla="*/ 951570 h 2675497"/>
                    <a:gd name="connsiteX22" fmla="*/ 244236 w 1950718"/>
                    <a:gd name="connsiteY22" fmla="*/ 275956 h 2675497"/>
                    <a:gd name="connsiteX23" fmla="*/ 975359 w 1950718"/>
                    <a:gd name="connsiteY23" fmla="*/ 0 h 267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50718" h="2675497">
                      <a:moveTo>
                        <a:pt x="1650973" y="1265588"/>
                      </a:moveTo>
                      <a:cubicBezTo>
                        <a:pt x="1590707" y="1276161"/>
                        <a:pt x="1536256" y="1289378"/>
                        <a:pt x="1487620" y="1305237"/>
                      </a:cubicBezTo>
                      <a:cubicBezTo>
                        <a:pt x="1370260" y="1342243"/>
                        <a:pt x="1289377" y="1388764"/>
                        <a:pt x="1244970" y="1444801"/>
                      </a:cubicBezTo>
                      <a:cubicBezTo>
                        <a:pt x="1189991" y="1515640"/>
                        <a:pt x="1160386" y="1635115"/>
                        <a:pt x="1156157" y="1803225"/>
                      </a:cubicBezTo>
                      <a:cubicBezTo>
                        <a:pt x="1212194" y="1793709"/>
                        <a:pt x="1264002" y="1781551"/>
                        <a:pt x="1311580" y="1766748"/>
                      </a:cubicBezTo>
                      <a:cubicBezTo>
                        <a:pt x="1424711" y="1731857"/>
                        <a:pt x="1504537" y="1687980"/>
                        <a:pt x="1551058" y="1635115"/>
                      </a:cubicBezTo>
                      <a:cubicBezTo>
                        <a:pt x="1622955" y="1553703"/>
                        <a:pt x="1656260" y="1430527"/>
                        <a:pt x="1650973" y="1265588"/>
                      </a:cubicBezTo>
                      <a:close/>
                      <a:moveTo>
                        <a:pt x="299744" y="1265588"/>
                      </a:moveTo>
                      <a:cubicBezTo>
                        <a:pt x="294458" y="1430527"/>
                        <a:pt x="327762" y="1553703"/>
                        <a:pt x="399659" y="1635115"/>
                      </a:cubicBezTo>
                      <a:cubicBezTo>
                        <a:pt x="468384" y="1713355"/>
                        <a:pt x="600017" y="1769392"/>
                        <a:pt x="794560" y="1803225"/>
                      </a:cubicBezTo>
                      <a:cubicBezTo>
                        <a:pt x="793503" y="1754589"/>
                        <a:pt x="789803" y="1709126"/>
                        <a:pt x="783459" y="1666834"/>
                      </a:cubicBezTo>
                      <a:cubicBezTo>
                        <a:pt x="767599" y="1567447"/>
                        <a:pt x="741695" y="1493436"/>
                        <a:pt x="705747" y="1444801"/>
                      </a:cubicBezTo>
                      <a:cubicBezTo>
                        <a:pt x="640195" y="1360217"/>
                        <a:pt x="504860" y="1300479"/>
                        <a:pt x="299744" y="1265588"/>
                      </a:cubicBezTo>
                      <a:close/>
                      <a:moveTo>
                        <a:pt x="975359" y="0"/>
                      </a:moveTo>
                      <a:cubicBezTo>
                        <a:pt x="1288320" y="0"/>
                        <a:pt x="1532027" y="91986"/>
                        <a:pt x="1706481" y="275956"/>
                      </a:cubicBezTo>
                      <a:cubicBezTo>
                        <a:pt x="1869306" y="447238"/>
                        <a:pt x="1950718" y="672443"/>
                        <a:pt x="1950718" y="951570"/>
                      </a:cubicBezTo>
                      <a:cubicBezTo>
                        <a:pt x="1950718" y="1248672"/>
                        <a:pt x="1889923" y="1539958"/>
                        <a:pt x="1768334" y="1825428"/>
                      </a:cubicBezTo>
                      <a:cubicBezTo>
                        <a:pt x="1663661" y="2070722"/>
                        <a:pt x="1530970" y="2276367"/>
                        <a:pt x="1370260" y="2442363"/>
                      </a:cubicBezTo>
                      <a:cubicBezTo>
                        <a:pt x="1219066" y="2597786"/>
                        <a:pt x="1087432" y="2675497"/>
                        <a:pt x="975359" y="2675497"/>
                      </a:cubicBezTo>
                      <a:cubicBezTo>
                        <a:pt x="863285" y="2675497"/>
                        <a:pt x="731651" y="2597786"/>
                        <a:pt x="580457" y="2442363"/>
                      </a:cubicBezTo>
                      <a:cubicBezTo>
                        <a:pt x="419748" y="2276367"/>
                        <a:pt x="287057" y="2070722"/>
                        <a:pt x="182384" y="1825428"/>
                      </a:cubicBezTo>
                      <a:cubicBezTo>
                        <a:pt x="60794" y="1539958"/>
                        <a:pt x="0" y="1248672"/>
                        <a:pt x="0" y="951570"/>
                      </a:cubicBezTo>
                      <a:cubicBezTo>
                        <a:pt x="0" y="672443"/>
                        <a:pt x="81412" y="447238"/>
                        <a:pt x="244236" y="275956"/>
                      </a:cubicBezTo>
                      <a:cubicBezTo>
                        <a:pt x="418690" y="91986"/>
                        <a:pt x="662398" y="0"/>
                        <a:pt x="97535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任意多边形 40"/>
                <p:cNvSpPr>
                  <a:spLocks noChangeAspect="1"/>
                </p:cNvSpPr>
                <p:nvPr/>
              </p:nvSpPr>
              <p:spPr>
                <a:xfrm>
                  <a:off x="4543320" y="1393942"/>
                  <a:ext cx="3164526" cy="1584000"/>
                </a:xfrm>
                <a:custGeom>
                  <a:avLst/>
                  <a:gdLst>
                    <a:gd name="connsiteX0" fmla="*/ 448642 w 1461848"/>
                    <a:gd name="connsiteY0" fmla="*/ 0 h 731726"/>
                    <a:gd name="connsiteX1" fmla="*/ 730941 w 1461848"/>
                    <a:gd name="connsiteY1" fmla="*/ 99914 h 731726"/>
                    <a:gd name="connsiteX2" fmla="*/ 1013240 w 1461848"/>
                    <a:gd name="connsiteY2" fmla="*/ 0 h 731726"/>
                    <a:gd name="connsiteX3" fmla="*/ 1129014 w 1461848"/>
                    <a:gd name="connsiteY3" fmla="*/ 550324 h 731726"/>
                    <a:gd name="connsiteX4" fmla="*/ 1461848 w 1461848"/>
                    <a:gd name="connsiteY4" fmla="*/ 731726 h 731726"/>
                    <a:gd name="connsiteX5" fmla="*/ 0 w 1461848"/>
                    <a:gd name="connsiteY5" fmla="*/ 731726 h 731726"/>
                    <a:gd name="connsiteX6" fmla="*/ 326524 w 1461848"/>
                    <a:gd name="connsiteY6" fmla="*/ 550324 h 73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848" h="731726">
                      <a:moveTo>
                        <a:pt x="448642" y="0"/>
                      </a:moveTo>
                      <a:lnTo>
                        <a:pt x="730941" y="99914"/>
                      </a:lnTo>
                      <a:lnTo>
                        <a:pt x="1013240" y="0"/>
                      </a:lnTo>
                      <a:lnTo>
                        <a:pt x="1129014" y="550324"/>
                      </a:lnTo>
                      <a:lnTo>
                        <a:pt x="1461848" y="731726"/>
                      </a:lnTo>
                      <a:lnTo>
                        <a:pt x="0" y="731726"/>
                      </a:lnTo>
                      <a:lnTo>
                        <a:pt x="326524" y="5503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>
                  <a:off x="5243937" y="2368509"/>
                  <a:ext cx="1735141" cy="202706"/>
                </a:xfrm>
                <a:custGeom>
                  <a:avLst/>
                  <a:gdLst>
                    <a:gd name="connsiteX0" fmla="*/ 44981 w 1735141"/>
                    <a:gd name="connsiteY0" fmla="*/ 0 h 202706"/>
                    <a:gd name="connsiteX1" fmla="*/ 1692497 w 1735141"/>
                    <a:gd name="connsiteY1" fmla="*/ 0 h 202706"/>
                    <a:gd name="connsiteX2" fmla="*/ 1735141 w 1735141"/>
                    <a:gd name="connsiteY2" fmla="*/ 202706 h 202706"/>
                    <a:gd name="connsiteX3" fmla="*/ 0 w 1735141"/>
                    <a:gd name="connsiteY3" fmla="*/ 202706 h 2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141" h="202706">
                      <a:moveTo>
                        <a:pt x="44981" y="0"/>
                      </a:moveTo>
                      <a:lnTo>
                        <a:pt x="1692497" y="0"/>
                      </a:lnTo>
                      <a:lnTo>
                        <a:pt x="1735141" y="202706"/>
                      </a:lnTo>
                      <a:lnTo>
                        <a:pt x="0" y="202706"/>
                      </a:lnTo>
                      <a:close/>
                    </a:path>
                  </a:pathLst>
                </a:cu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3" name="任意多边形 42"/>
                <p:cNvSpPr>
                  <a:spLocks noChangeAspect="1"/>
                </p:cNvSpPr>
                <p:nvPr/>
              </p:nvSpPr>
              <p:spPr>
                <a:xfrm>
                  <a:off x="4011923" y="917922"/>
                  <a:ext cx="4320000" cy="4320000"/>
                </a:xfrm>
                <a:custGeom>
                  <a:avLst/>
                  <a:gdLst>
                    <a:gd name="connsiteX0" fmla="*/ 2172331 w 4320000"/>
                    <a:gd name="connsiteY0" fmla="*/ 195257 h 4320000"/>
                    <a:gd name="connsiteX1" fmla="*/ 192331 w 4320000"/>
                    <a:gd name="connsiteY1" fmla="*/ 2175257 h 4320000"/>
                    <a:gd name="connsiteX2" fmla="*/ 2172331 w 4320000"/>
                    <a:gd name="connsiteY2" fmla="*/ 4155257 h 4320000"/>
                    <a:gd name="connsiteX3" fmla="*/ 4152331 w 4320000"/>
                    <a:gd name="connsiteY3" fmla="*/ 2175257 h 4320000"/>
                    <a:gd name="connsiteX4" fmla="*/ 2172331 w 4320000"/>
                    <a:gd name="connsiteY4" fmla="*/ 195257 h 4320000"/>
                    <a:gd name="connsiteX5" fmla="*/ 2160000 w 4320000"/>
                    <a:gd name="connsiteY5" fmla="*/ 0 h 4320000"/>
                    <a:gd name="connsiteX6" fmla="*/ 4320000 w 4320000"/>
                    <a:gd name="connsiteY6" fmla="*/ 2160000 h 4320000"/>
                    <a:gd name="connsiteX7" fmla="*/ 2160000 w 4320000"/>
                    <a:gd name="connsiteY7" fmla="*/ 4320000 h 4320000"/>
                    <a:gd name="connsiteX8" fmla="*/ 0 w 4320000"/>
                    <a:gd name="connsiteY8" fmla="*/ 2160000 h 4320000"/>
                    <a:gd name="connsiteX9" fmla="*/ 2160000 w 4320000"/>
                    <a:gd name="connsiteY9" fmla="*/ 0 h 43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0000" h="4320000">
                      <a:moveTo>
                        <a:pt x="2172331" y="195257"/>
                      </a:moveTo>
                      <a:cubicBezTo>
                        <a:pt x="1078807" y="195257"/>
                        <a:pt x="192331" y="1081733"/>
                        <a:pt x="192331" y="2175257"/>
                      </a:cubicBezTo>
                      <a:cubicBezTo>
                        <a:pt x="192331" y="3268781"/>
                        <a:pt x="1078807" y="4155257"/>
                        <a:pt x="2172331" y="4155257"/>
                      </a:cubicBezTo>
                      <a:cubicBezTo>
                        <a:pt x="3265855" y="4155257"/>
                        <a:pt x="4152331" y="3268781"/>
                        <a:pt x="4152331" y="2175257"/>
                      </a:cubicBezTo>
                      <a:cubicBezTo>
                        <a:pt x="4152331" y="1081733"/>
                        <a:pt x="3265855" y="195257"/>
                        <a:pt x="2172331" y="195257"/>
                      </a:cubicBezTo>
                      <a:close/>
                      <a:moveTo>
                        <a:pt x="2160000" y="0"/>
                      </a:moveTo>
                      <a:cubicBezTo>
                        <a:pt x="3352935" y="0"/>
                        <a:pt x="4320000" y="967065"/>
                        <a:pt x="4320000" y="2160000"/>
                      </a:cubicBezTo>
                      <a:cubicBezTo>
                        <a:pt x="4320000" y="3352935"/>
                        <a:pt x="3352935" y="4320000"/>
                        <a:pt x="2160000" y="4320000"/>
                      </a:cubicBezTo>
                      <a:cubicBezTo>
                        <a:pt x="967065" y="4320000"/>
                        <a:pt x="0" y="3352935"/>
                        <a:pt x="0" y="2160000"/>
                      </a:cubicBezTo>
                      <a:cubicBezTo>
                        <a:pt x="0" y="967065"/>
                        <a:pt x="967065" y="0"/>
                        <a:pt x="2160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2" name="任意多边形 81"/>
          <p:cNvSpPr/>
          <p:nvPr/>
        </p:nvSpPr>
        <p:spPr>
          <a:xfrm>
            <a:off x="422033" y="3792350"/>
            <a:ext cx="11542133" cy="2965040"/>
          </a:xfrm>
          <a:custGeom>
            <a:avLst/>
            <a:gdLst>
              <a:gd name="connsiteX0" fmla="*/ 3064481 w 11542133"/>
              <a:gd name="connsiteY0" fmla="*/ 0 h 2965040"/>
              <a:gd name="connsiteX1" fmla="*/ 3805239 w 11542133"/>
              <a:gd name="connsiteY1" fmla="*/ 491008 h 2965040"/>
              <a:gd name="connsiteX2" fmla="*/ 3851921 w 11542133"/>
              <a:gd name="connsiteY2" fmla="*/ 641393 h 2965040"/>
              <a:gd name="connsiteX3" fmla="*/ 3917457 w 11542133"/>
              <a:gd name="connsiteY3" fmla="*/ 605821 h 2965040"/>
              <a:gd name="connsiteX4" fmla="*/ 3994911 w 11542133"/>
              <a:gd name="connsiteY4" fmla="*/ 581778 h 2965040"/>
              <a:gd name="connsiteX5" fmla="*/ 4041817 w 11542133"/>
              <a:gd name="connsiteY5" fmla="*/ 577050 h 2965040"/>
              <a:gd name="connsiteX6" fmla="*/ 4105515 w 11542133"/>
              <a:gd name="connsiteY6" fmla="*/ 459695 h 2965040"/>
              <a:gd name="connsiteX7" fmla="*/ 4716175 w 11542133"/>
              <a:gd name="connsiteY7" fmla="*/ 135010 h 2965040"/>
              <a:gd name="connsiteX8" fmla="*/ 5345991 w 11542133"/>
              <a:gd name="connsiteY8" fmla="*/ 489575 h 2965040"/>
              <a:gd name="connsiteX9" fmla="*/ 5361880 w 11542133"/>
              <a:gd name="connsiteY9" fmla="*/ 521572 h 2965040"/>
              <a:gd name="connsiteX10" fmla="*/ 5444039 w 11542133"/>
              <a:gd name="connsiteY10" fmla="*/ 496069 h 2965040"/>
              <a:gd name="connsiteX11" fmla="*/ 5563935 w 11542133"/>
              <a:gd name="connsiteY11" fmla="*/ 483982 h 2965040"/>
              <a:gd name="connsiteX12" fmla="*/ 5847503 w 11542133"/>
              <a:gd name="connsiteY12" fmla="*/ 555784 h 2965040"/>
              <a:gd name="connsiteX13" fmla="*/ 5853344 w 11542133"/>
              <a:gd name="connsiteY13" fmla="*/ 559936 h 2965040"/>
              <a:gd name="connsiteX14" fmla="*/ 5861194 w 11542133"/>
              <a:gd name="connsiteY14" fmla="*/ 534646 h 2965040"/>
              <a:gd name="connsiteX15" fmla="*/ 6464105 w 11542133"/>
              <a:gd name="connsiteY15" fmla="*/ 135010 h 2965040"/>
              <a:gd name="connsiteX16" fmla="*/ 6926787 w 11542133"/>
              <a:gd name="connsiteY16" fmla="*/ 326659 h 2965040"/>
              <a:gd name="connsiteX17" fmla="*/ 6997895 w 11542133"/>
              <a:gd name="connsiteY17" fmla="*/ 412843 h 2965040"/>
              <a:gd name="connsiteX18" fmla="*/ 7022713 w 11542133"/>
              <a:gd name="connsiteY18" fmla="*/ 385537 h 2965040"/>
              <a:gd name="connsiteX19" fmla="*/ 7953481 w 11542133"/>
              <a:gd name="connsiteY19" fmla="*/ 0 h 2965040"/>
              <a:gd name="connsiteX20" fmla="*/ 8969206 w 11542133"/>
              <a:gd name="connsiteY20" fmla="*/ 479013 h 2965040"/>
              <a:gd name="connsiteX21" fmla="*/ 9071919 w 11542133"/>
              <a:gd name="connsiteY21" fmla="*/ 623484 h 2965040"/>
              <a:gd name="connsiteX22" fmla="*/ 9127057 w 11542133"/>
              <a:gd name="connsiteY22" fmla="*/ 577991 h 2965040"/>
              <a:gd name="connsiteX23" fmla="*/ 9443828 w 11542133"/>
              <a:gd name="connsiteY23" fmla="*/ 481231 h 2965040"/>
              <a:gd name="connsiteX24" fmla="*/ 9824772 w 11542133"/>
              <a:gd name="connsiteY24" fmla="*/ 628414 h 2965040"/>
              <a:gd name="connsiteX25" fmla="*/ 9828172 w 11542133"/>
              <a:gd name="connsiteY25" fmla="*/ 632340 h 2965040"/>
              <a:gd name="connsiteX26" fmla="*/ 9931613 w 11542133"/>
              <a:gd name="connsiteY26" fmla="*/ 576194 h 2965040"/>
              <a:gd name="connsiteX27" fmla="*/ 10242488 w 11542133"/>
              <a:gd name="connsiteY27" fmla="*/ 513431 h 2965040"/>
              <a:gd name="connsiteX28" fmla="*/ 10403446 w 11542133"/>
              <a:gd name="connsiteY28" fmla="*/ 529657 h 2965040"/>
              <a:gd name="connsiteX29" fmla="*/ 10430028 w 11542133"/>
              <a:gd name="connsiteY29" fmla="*/ 536492 h 2965040"/>
              <a:gd name="connsiteX30" fmla="*/ 10451047 w 11542133"/>
              <a:gd name="connsiteY30" fmla="*/ 465721 h 2965040"/>
              <a:gd name="connsiteX31" fmla="*/ 10976990 w 11542133"/>
              <a:gd name="connsiteY31" fmla="*/ 107801 h 2965040"/>
              <a:gd name="connsiteX32" fmla="*/ 11542133 w 11542133"/>
              <a:gd name="connsiteY32" fmla="*/ 672944 h 2965040"/>
              <a:gd name="connsiteX33" fmla="*/ 11090886 w 11542133"/>
              <a:gd name="connsiteY33" fmla="*/ 1226605 h 2965040"/>
              <a:gd name="connsiteX34" fmla="*/ 11033117 w 11542133"/>
              <a:gd name="connsiteY34" fmla="*/ 1232429 h 2965040"/>
              <a:gd name="connsiteX35" fmla="*/ 11041148 w 11542133"/>
              <a:gd name="connsiteY35" fmla="*/ 1312091 h 2965040"/>
              <a:gd name="connsiteX36" fmla="*/ 10324146 w 11542133"/>
              <a:gd name="connsiteY36" fmla="*/ 2106628 h 2965040"/>
              <a:gd name="connsiteX37" fmla="*/ 10312869 w 11542133"/>
              <a:gd name="connsiteY37" fmla="*/ 2107197 h 2965040"/>
              <a:gd name="connsiteX38" fmla="*/ 10312869 w 11542133"/>
              <a:gd name="connsiteY38" fmla="*/ 2965040 h 2965040"/>
              <a:gd name="connsiteX39" fmla="*/ 1717511 w 11542133"/>
              <a:gd name="connsiteY39" fmla="*/ 2965040 h 2965040"/>
              <a:gd name="connsiteX40" fmla="*/ 1717511 w 11542133"/>
              <a:gd name="connsiteY40" fmla="*/ 1732960 h 2965040"/>
              <a:gd name="connsiteX41" fmla="*/ 1703614 w 11542133"/>
              <a:gd name="connsiteY41" fmla="*/ 1725417 h 2965040"/>
              <a:gd name="connsiteX42" fmla="*/ 1421131 w 11542133"/>
              <a:gd name="connsiteY42" fmla="*/ 1382379 h 2965040"/>
              <a:gd name="connsiteX43" fmla="*/ 1412411 w 11542133"/>
              <a:gd name="connsiteY43" fmla="*/ 1354288 h 2965040"/>
              <a:gd name="connsiteX44" fmla="*/ 1189459 w 11542133"/>
              <a:gd name="connsiteY44" fmla="*/ 1354288 h 2965040"/>
              <a:gd name="connsiteX45" fmla="*/ 1128708 w 11542133"/>
              <a:gd name="connsiteY45" fmla="*/ 1427918 h 2965040"/>
              <a:gd name="connsiteX46" fmla="*/ 661182 w 11542133"/>
              <a:gd name="connsiteY46" fmla="*/ 1621574 h 2965040"/>
              <a:gd name="connsiteX47" fmla="*/ 0 w 11542133"/>
              <a:gd name="connsiteY47" fmla="*/ 960392 h 2965040"/>
              <a:gd name="connsiteX48" fmla="*/ 661182 w 11542133"/>
              <a:gd name="connsiteY48" fmla="*/ 299210 h 2965040"/>
              <a:gd name="connsiteX49" fmla="*/ 716203 w 11542133"/>
              <a:gd name="connsiteY49" fmla="*/ 304757 h 2965040"/>
              <a:gd name="connsiteX50" fmla="*/ 739959 w 11542133"/>
              <a:gd name="connsiteY50" fmla="*/ 266365 h 2965040"/>
              <a:gd name="connsiteX51" fmla="*/ 1259059 w 11542133"/>
              <a:gd name="connsiteY51" fmla="*/ 24254 h 2965040"/>
              <a:gd name="connsiteX52" fmla="*/ 1835877 w 11542133"/>
              <a:gd name="connsiteY52" fmla="*/ 359645 h 2965040"/>
              <a:gd name="connsiteX53" fmla="*/ 1836161 w 11542133"/>
              <a:gd name="connsiteY53" fmla="*/ 360448 h 2965040"/>
              <a:gd name="connsiteX54" fmla="*/ 1982409 w 11542133"/>
              <a:gd name="connsiteY54" fmla="*/ 315051 h 2965040"/>
              <a:gd name="connsiteX55" fmla="*/ 2139542 w 11542133"/>
              <a:gd name="connsiteY55" fmla="*/ 299210 h 2965040"/>
              <a:gd name="connsiteX56" fmla="*/ 2371395 w 11542133"/>
              <a:gd name="connsiteY56" fmla="*/ 334263 h 2965040"/>
              <a:gd name="connsiteX57" fmla="*/ 2403924 w 11542133"/>
              <a:gd name="connsiteY57" fmla="*/ 347080 h 2965040"/>
              <a:gd name="connsiteX58" fmla="*/ 2496013 w 11542133"/>
              <a:gd name="connsiteY58" fmla="*/ 235468 h 2965040"/>
              <a:gd name="connsiteX59" fmla="*/ 3064481 w 11542133"/>
              <a:gd name="connsiteY59" fmla="*/ 0 h 29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42133" h="2965040">
                <a:moveTo>
                  <a:pt x="3064481" y="0"/>
                </a:moveTo>
                <a:cubicBezTo>
                  <a:pt x="3397483" y="0"/>
                  <a:pt x="3683196" y="202463"/>
                  <a:pt x="3805239" y="491008"/>
                </a:cubicBezTo>
                <a:lnTo>
                  <a:pt x="3851921" y="641393"/>
                </a:lnTo>
                <a:lnTo>
                  <a:pt x="3917457" y="605821"/>
                </a:lnTo>
                <a:cubicBezTo>
                  <a:pt x="3942140" y="595381"/>
                  <a:pt x="3968050" y="587275"/>
                  <a:pt x="3994911" y="581778"/>
                </a:cubicBezTo>
                <a:lnTo>
                  <a:pt x="4041817" y="577050"/>
                </a:lnTo>
                <a:lnTo>
                  <a:pt x="4105515" y="459695"/>
                </a:lnTo>
                <a:cubicBezTo>
                  <a:pt x="4237857" y="263803"/>
                  <a:pt x="4461975" y="135010"/>
                  <a:pt x="4716175" y="135010"/>
                </a:cubicBezTo>
                <a:cubicBezTo>
                  <a:pt x="4983086" y="135010"/>
                  <a:pt x="5216830" y="277005"/>
                  <a:pt x="5345991" y="489575"/>
                </a:cubicBezTo>
                <a:lnTo>
                  <a:pt x="5361880" y="521572"/>
                </a:lnTo>
                <a:lnTo>
                  <a:pt x="5444039" y="496069"/>
                </a:lnTo>
                <a:cubicBezTo>
                  <a:pt x="5482766" y="488144"/>
                  <a:pt x="5522864" y="483982"/>
                  <a:pt x="5563935" y="483982"/>
                </a:cubicBezTo>
                <a:cubicBezTo>
                  <a:pt x="5666609" y="483982"/>
                  <a:pt x="5763208" y="509993"/>
                  <a:pt x="5847503" y="555784"/>
                </a:cubicBezTo>
                <a:lnTo>
                  <a:pt x="5853344" y="559936"/>
                </a:lnTo>
                <a:lnTo>
                  <a:pt x="5861194" y="534646"/>
                </a:lnTo>
                <a:cubicBezTo>
                  <a:pt x="5960527" y="299797"/>
                  <a:pt x="6193072" y="135010"/>
                  <a:pt x="6464105" y="135010"/>
                </a:cubicBezTo>
                <a:cubicBezTo>
                  <a:pt x="6644793" y="135010"/>
                  <a:pt x="6808376" y="208249"/>
                  <a:pt x="6926787" y="326659"/>
                </a:cubicBezTo>
                <a:lnTo>
                  <a:pt x="6997895" y="412843"/>
                </a:lnTo>
                <a:lnTo>
                  <a:pt x="7022713" y="385537"/>
                </a:lnTo>
                <a:cubicBezTo>
                  <a:pt x="7260917" y="147333"/>
                  <a:pt x="7589993" y="0"/>
                  <a:pt x="7953481" y="0"/>
                </a:cubicBezTo>
                <a:cubicBezTo>
                  <a:pt x="8362404" y="0"/>
                  <a:pt x="8727776" y="186468"/>
                  <a:pt x="8969206" y="479013"/>
                </a:cubicBezTo>
                <a:lnTo>
                  <a:pt x="9071919" y="623484"/>
                </a:lnTo>
                <a:lnTo>
                  <a:pt x="9127057" y="577991"/>
                </a:lnTo>
                <a:cubicBezTo>
                  <a:pt x="9217481" y="516902"/>
                  <a:pt x="9326489" y="481231"/>
                  <a:pt x="9443828" y="481231"/>
                </a:cubicBezTo>
                <a:cubicBezTo>
                  <a:pt x="9590502" y="481231"/>
                  <a:pt x="9724158" y="536967"/>
                  <a:pt x="9824772" y="628414"/>
                </a:cubicBezTo>
                <a:lnTo>
                  <a:pt x="9828172" y="632340"/>
                </a:lnTo>
                <a:lnTo>
                  <a:pt x="9931613" y="576194"/>
                </a:lnTo>
                <a:cubicBezTo>
                  <a:pt x="10027164" y="535779"/>
                  <a:pt x="10132216" y="513431"/>
                  <a:pt x="10242488" y="513431"/>
                </a:cubicBezTo>
                <a:cubicBezTo>
                  <a:pt x="10297624" y="513431"/>
                  <a:pt x="10351455" y="519018"/>
                  <a:pt x="10403446" y="529657"/>
                </a:cubicBezTo>
                <a:lnTo>
                  <a:pt x="10430028" y="536492"/>
                </a:lnTo>
                <a:lnTo>
                  <a:pt x="10451047" y="465721"/>
                </a:lnTo>
                <a:cubicBezTo>
                  <a:pt x="10533698" y="256119"/>
                  <a:pt x="10738023" y="107801"/>
                  <a:pt x="10976990" y="107801"/>
                </a:cubicBezTo>
                <a:cubicBezTo>
                  <a:pt x="11289110" y="107801"/>
                  <a:pt x="11542133" y="360824"/>
                  <a:pt x="11542133" y="672944"/>
                </a:cubicBezTo>
                <a:cubicBezTo>
                  <a:pt x="11542133" y="946049"/>
                  <a:pt x="11348412" y="1173908"/>
                  <a:pt x="11090886" y="1226605"/>
                </a:cubicBezTo>
                <a:lnTo>
                  <a:pt x="11033117" y="1232429"/>
                </a:lnTo>
                <a:lnTo>
                  <a:pt x="11041148" y="1312091"/>
                </a:lnTo>
                <a:cubicBezTo>
                  <a:pt x="11041148" y="1725611"/>
                  <a:pt x="10726876" y="2065728"/>
                  <a:pt x="10324146" y="2106628"/>
                </a:cubicBezTo>
                <a:lnTo>
                  <a:pt x="10312869" y="2107197"/>
                </a:lnTo>
                <a:lnTo>
                  <a:pt x="10312869" y="2965040"/>
                </a:lnTo>
                <a:lnTo>
                  <a:pt x="1717511" y="2965040"/>
                </a:lnTo>
                <a:lnTo>
                  <a:pt x="1717511" y="1732960"/>
                </a:lnTo>
                <a:lnTo>
                  <a:pt x="1703614" y="1725417"/>
                </a:lnTo>
                <a:cubicBezTo>
                  <a:pt x="1579176" y="1641348"/>
                  <a:pt x="1480312" y="1522299"/>
                  <a:pt x="1421131" y="1382379"/>
                </a:cubicBezTo>
                <a:lnTo>
                  <a:pt x="1412411" y="1354288"/>
                </a:lnTo>
                <a:lnTo>
                  <a:pt x="1189459" y="1354288"/>
                </a:lnTo>
                <a:lnTo>
                  <a:pt x="1128708" y="1427918"/>
                </a:lnTo>
                <a:cubicBezTo>
                  <a:pt x="1009058" y="1547569"/>
                  <a:pt x="843762" y="1621574"/>
                  <a:pt x="661182" y="1621574"/>
                </a:cubicBezTo>
                <a:cubicBezTo>
                  <a:pt x="296021" y="1621574"/>
                  <a:pt x="0" y="1325553"/>
                  <a:pt x="0" y="960392"/>
                </a:cubicBezTo>
                <a:cubicBezTo>
                  <a:pt x="0" y="595231"/>
                  <a:pt x="296021" y="299210"/>
                  <a:pt x="661182" y="299210"/>
                </a:cubicBezTo>
                <a:lnTo>
                  <a:pt x="716203" y="304757"/>
                </a:lnTo>
                <a:lnTo>
                  <a:pt x="739959" y="266365"/>
                </a:lnTo>
                <a:cubicBezTo>
                  <a:pt x="852458" y="120293"/>
                  <a:pt x="1042973" y="24254"/>
                  <a:pt x="1259059" y="24254"/>
                </a:cubicBezTo>
                <a:cubicBezTo>
                  <a:pt x="1518361" y="24254"/>
                  <a:pt x="1740842" y="162550"/>
                  <a:pt x="1835877" y="359645"/>
                </a:cubicBezTo>
                <a:lnTo>
                  <a:pt x="1836161" y="360448"/>
                </a:lnTo>
                <a:lnTo>
                  <a:pt x="1982409" y="315051"/>
                </a:lnTo>
                <a:cubicBezTo>
                  <a:pt x="2033164" y="304664"/>
                  <a:pt x="2085716" y="299210"/>
                  <a:pt x="2139542" y="299210"/>
                </a:cubicBezTo>
                <a:cubicBezTo>
                  <a:pt x="2220280" y="299210"/>
                  <a:pt x="2298153" y="311482"/>
                  <a:pt x="2371395" y="334263"/>
                </a:cubicBezTo>
                <a:lnTo>
                  <a:pt x="2403924" y="347080"/>
                </a:lnTo>
                <a:lnTo>
                  <a:pt x="2496013" y="235468"/>
                </a:lnTo>
                <a:cubicBezTo>
                  <a:pt x="2641496" y="89983"/>
                  <a:pt x="2842480" y="0"/>
                  <a:pt x="306448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-267283" y="2934481"/>
            <a:ext cx="13296469" cy="3943545"/>
          </a:xfrm>
          <a:custGeom>
            <a:avLst/>
            <a:gdLst>
              <a:gd name="connsiteX0" fmla="*/ 710419 w 13296469"/>
              <a:gd name="connsiteY0" fmla="*/ 0 h 3943545"/>
              <a:gd name="connsiteX1" fmla="*/ 1420837 w 13296469"/>
              <a:gd name="connsiteY1" fmla="*/ 710419 h 3943545"/>
              <a:gd name="connsiteX2" fmla="*/ 1350783 w 13296469"/>
              <a:gd name="connsiteY2" fmla="*/ 1018415 h 3943545"/>
              <a:gd name="connsiteX3" fmla="*/ 1332491 w 13296469"/>
              <a:gd name="connsiteY3" fmla="*/ 1050240 h 3943545"/>
              <a:gd name="connsiteX4" fmla="*/ 1369476 w 13296469"/>
              <a:gd name="connsiteY4" fmla="*/ 1070315 h 3943545"/>
              <a:gd name="connsiteX5" fmla="*/ 1555847 w 13296469"/>
              <a:gd name="connsiteY5" fmla="*/ 1420837 h 3943545"/>
              <a:gd name="connsiteX6" fmla="*/ 1546023 w 13296469"/>
              <a:gd name="connsiteY6" fmla="*/ 1485816 h 3943545"/>
              <a:gd name="connsiteX7" fmla="*/ 1555846 w 13296469"/>
              <a:gd name="connsiteY7" fmla="*/ 1484825 h 3943545"/>
              <a:gd name="connsiteX8" fmla="*/ 1809504 w 13296469"/>
              <a:gd name="connsiteY8" fmla="*/ 1589894 h 3943545"/>
              <a:gd name="connsiteX9" fmla="*/ 1843433 w 13296469"/>
              <a:gd name="connsiteY9" fmla="*/ 1631017 h 3943545"/>
              <a:gd name="connsiteX10" fmla="*/ 1943582 w 13296469"/>
              <a:gd name="connsiteY10" fmla="*/ 1509635 h 3943545"/>
              <a:gd name="connsiteX11" fmla="*/ 2560319 w 13296469"/>
              <a:gd name="connsiteY11" fmla="*/ 1254174 h 3943545"/>
              <a:gd name="connsiteX12" fmla="*/ 3414797 w 13296469"/>
              <a:gd name="connsiteY12" fmla="*/ 1950593 h 3943545"/>
              <a:gd name="connsiteX13" fmla="*/ 3416267 w 13296469"/>
              <a:gd name="connsiteY13" fmla="*/ 1965179 h 3943545"/>
              <a:gd name="connsiteX14" fmla="*/ 3458851 w 13296469"/>
              <a:gd name="connsiteY14" fmla="*/ 1930043 h 3943545"/>
              <a:gd name="connsiteX15" fmla="*/ 3742005 w 13296469"/>
              <a:gd name="connsiteY15" fmla="*/ 1843551 h 3943545"/>
              <a:gd name="connsiteX16" fmla="*/ 4100109 w 13296469"/>
              <a:gd name="connsiteY16" fmla="*/ 1991883 h 3943545"/>
              <a:gd name="connsiteX17" fmla="*/ 4127485 w 13296469"/>
              <a:gd name="connsiteY17" fmla="*/ 2025063 h 3943545"/>
              <a:gd name="connsiteX18" fmla="*/ 4209856 w 13296469"/>
              <a:gd name="connsiteY18" fmla="*/ 1925228 h 3943545"/>
              <a:gd name="connsiteX19" fmla="*/ 4811049 w 13296469"/>
              <a:gd name="connsiteY19" fmla="*/ 1676205 h 3943545"/>
              <a:gd name="connsiteX20" fmla="*/ 5412244 w 13296469"/>
              <a:gd name="connsiteY20" fmla="*/ 1925228 h 3943545"/>
              <a:gd name="connsiteX21" fmla="*/ 5466469 w 13296469"/>
              <a:gd name="connsiteY21" fmla="*/ 1990949 h 3943545"/>
              <a:gd name="connsiteX22" fmla="*/ 5488894 w 13296469"/>
              <a:gd name="connsiteY22" fmla="*/ 1963771 h 3943545"/>
              <a:gd name="connsiteX23" fmla="*/ 5779129 w 13296469"/>
              <a:gd name="connsiteY23" fmla="*/ 1843551 h 3943545"/>
              <a:gd name="connsiteX24" fmla="*/ 6055111 w 13296469"/>
              <a:gd name="connsiteY24" fmla="*/ 1950180 h 3943545"/>
              <a:gd name="connsiteX25" fmla="*/ 6081150 w 13296469"/>
              <a:gd name="connsiteY25" fmla="*/ 1980249 h 3943545"/>
              <a:gd name="connsiteX26" fmla="*/ 6156228 w 13296469"/>
              <a:gd name="connsiteY26" fmla="*/ 1841930 h 3943545"/>
              <a:gd name="connsiteX27" fmla="*/ 7261661 w 13296469"/>
              <a:gd name="connsiteY27" fmla="*/ 1254174 h 3943545"/>
              <a:gd name="connsiteX28" fmla="*/ 8269689 w 13296469"/>
              <a:gd name="connsiteY28" fmla="*/ 1714863 h 3943545"/>
              <a:gd name="connsiteX29" fmla="*/ 8331545 w 13296469"/>
              <a:gd name="connsiteY29" fmla="*/ 1795553 h 3943545"/>
              <a:gd name="connsiteX30" fmla="*/ 8388202 w 13296469"/>
              <a:gd name="connsiteY30" fmla="*/ 1748807 h 3943545"/>
              <a:gd name="connsiteX31" fmla="*/ 8625884 w 13296469"/>
              <a:gd name="connsiteY31" fmla="*/ 1676205 h 3943545"/>
              <a:gd name="connsiteX32" fmla="*/ 8989448 w 13296469"/>
              <a:gd name="connsiteY32" fmla="*/ 1880879 h 3943545"/>
              <a:gd name="connsiteX33" fmla="*/ 9029352 w 13296469"/>
              <a:gd name="connsiteY33" fmla="*/ 1982520 h 3943545"/>
              <a:gd name="connsiteX34" fmla="*/ 9091050 w 13296469"/>
              <a:gd name="connsiteY34" fmla="*/ 1936383 h 3943545"/>
              <a:gd name="connsiteX35" fmla="*/ 9704550 w 13296469"/>
              <a:gd name="connsiteY35" fmla="*/ 1748985 h 3943545"/>
              <a:gd name="connsiteX36" fmla="*/ 10402522 w 13296469"/>
              <a:gd name="connsiteY36" fmla="*/ 1999551 h 3943545"/>
              <a:gd name="connsiteX37" fmla="*/ 10415497 w 13296469"/>
              <a:gd name="connsiteY37" fmla="*/ 2011343 h 3943545"/>
              <a:gd name="connsiteX38" fmla="*/ 10429890 w 13296469"/>
              <a:gd name="connsiteY38" fmla="*/ 1964977 h 3943545"/>
              <a:gd name="connsiteX39" fmla="*/ 10857957 w 13296469"/>
              <a:gd name="connsiteY39" fmla="*/ 1681235 h 3943545"/>
              <a:gd name="connsiteX40" fmla="*/ 11059370 w 13296469"/>
              <a:gd name="connsiteY40" fmla="*/ 1727048 h 3943545"/>
              <a:gd name="connsiteX41" fmla="*/ 11075423 w 13296469"/>
              <a:gd name="connsiteY41" fmla="*/ 1736274 h 3943545"/>
              <a:gd name="connsiteX42" fmla="*/ 11069116 w 13296469"/>
              <a:gd name="connsiteY42" fmla="*/ 1673714 h 3943545"/>
              <a:gd name="connsiteX43" fmla="*/ 11597680 w 13296469"/>
              <a:gd name="connsiteY43" fmla="*/ 1145150 h 3943545"/>
              <a:gd name="connsiteX44" fmla="*/ 11663084 w 13296469"/>
              <a:gd name="connsiteY44" fmla="*/ 1151743 h 3943545"/>
              <a:gd name="connsiteX45" fmla="*/ 11671626 w 13296469"/>
              <a:gd name="connsiteY45" fmla="*/ 1136007 h 3943545"/>
              <a:gd name="connsiteX46" fmla="*/ 11892244 w 13296469"/>
              <a:gd name="connsiteY46" fmla="*/ 915389 h 3943545"/>
              <a:gd name="connsiteX47" fmla="*/ 11935178 w 13296469"/>
              <a:gd name="connsiteY47" fmla="*/ 892085 h 3943545"/>
              <a:gd name="connsiteX48" fmla="*/ 11944248 w 13296469"/>
              <a:gd name="connsiteY48" fmla="*/ 802112 h 3943545"/>
              <a:gd name="connsiteX49" fmla="*/ 12613420 w 13296469"/>
              <a:gd name="connsiteY49" fmla="*/ 256721 h 3943545"/>
              <a:gd name="connsiteX50" fmla="*/ 13296469 w 13296469"/>
              <a:gd name="connsiteY50" fmla="*/ 939770 h 3943545"/>
              <a:gd name="connsiteX51" fmla="*/ 13179815 w 13296469"/>
              <a:gd name="connsiteY51" fmla="*/ 1321670 h 3943545"/>
              <a:gd name="connsiteX52" fmla="*/ 13133499 w 13296469"/>
              <a:gd name="connsiteY52" fmla="*/ 1377805 h 3943545"/>
              <a:gd name="connsiteX53" fmla="*/ 13149102 w 13296469"/>
              <a:gd name="connsiteY53" fmla="*/ 1428067 h 3943545"/>
              <a:gd name="connsiteX54" fmla="*/ 13165696 w 13296469"/>
              <a:gd name="connsiteY54" fmla="*/ 1592677 h 3943545"/>
              <a:gd name="connsiteX55" fmla="*/ 12513524 w 13296469"/>
              <a:gd name="connsiteY55" fmla="*/ 2392865 h 3943545"/>
              <a:gd name="connsiteX56" fmla="*/ 12459283 w 13296469"/>
              <a:gd name="connsiteY56" fmla="*/ 2401143 h 3943545"/>
              <a:gd name="connsiteX57" fmla="*/ 12459283 w 13296469"/>
              <a:gd name="connsiteY57" fmla="*/ 3923519 h 3943545"/>
              <a:gd name="connsiteX58" fmla="*/ 9910837 w 13296469"/>
              <a:gd name="connsiteY58" fmla="*/ 3923519 h 3943545"/>
              <a:gd name="connsiteX59" fmla="*/ 9816740 w 13296469"/>
              <a:gd name="connsiteY59" fmla="*/ 3937880 h 3943545"/>
              <a:gd name="connsiteX60" fmla="*/ 9704550 w 13296469"/>
              <a:gd name="connsiteY60" fmla="*/ 3943545 h 3943545"/>
              <a:gd name="connsiteX61" fmla="*/ 9592359 w 13296469"/>
              <a:gd name="connsiteY61" fmla="*/ 3937880 h 3943545"/>
              <a:gd name="connsiteX62" fmla="*/ 9498263 w 13296469"/>
              <a:gd name="connsiteY62" fmla="*/ 3923519 h 3943545"/>
              <a:gd name="connsiteX63" fmla="*/ 267286 w 13296469"/>
              <a:gd name="connsiteY63" fmla="*/ 3923519 h 3943545"/>
              <a:gd name="connsiteX64" fmla="*/ 267286 w 13296469"/>
              <a:gd name="connsiteY64" fmla="*/ 2031414 h 3943545"/>
              <a:gd name="connsiteX65" fmla="*/ 267286 w 13296469"/>
              <a:gd name="connsiteY65" fmla="*/ 1261614 h 3943545"/>
              <a:gd name="connsiteX66" fmla="*/ 208076 w 13296469"/>
              <a:gd name="connsiteY66" fmla="*/ 1212761 h 3943545"/>
              <a:gd name="connsiteX67" fmla="*/ 0 w 13296469"/>
              <a:gd name="connsiteY67" fmla="*/ 710419 h 3943545"/>
              <a:gd name="connsiteX68" fmla="*/ 710419 w 13296469"/>
              <a:gd name="connsiteY68" fmla="*/ 0 h 394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3296469" h="3943545">
                <a:moveTo>
                  <a:pt x="710419" y="0"/>
                </a:moveTo>
                <a:cubicBezTo>
                  <a:pt x="1102773" y="0"/>
                  <a:pt x="1420837" y="318065"/>
                  <a:pt x="1420837" y="710419"/>
                </a:cubicBezTo>
                <a:cubicBezTo>
                  <a:pt x="1420837" y="820769"/>
                  <a:pt x="1395678" y="925242"/>
                  <a:pt x="1350783" y="1018415"/>
                </a:cubicBezTo>
                <a:lnTo>
                  <a:pt x="1332491" y="1050240"/>
                </a:lnTo>
                <a:lnTo>
                  <a:pt x="1369476" y="1070315"/>
                </a:lnTo>
                <a:cubicBezTo>
                  <a:pt x="1481919" y="1146280"/>
                  <a:pt x="1555847" y="1274925"/>
                  <a:pt x="1555847" y="1420837"/>
                </a:cubicBezTo>
                <a:lnTo>
                  <a:pt x="1546023" y="1485816"/>
                </a:lnTo>
                <a:lnTo>
                  <a:pt x="1555846" y="1484825"/>
                </a:lnTo>
                <a:cubicBezTo>
                  <a:pt x="1654905" y="1484825"/>
                  <a:pt x="1744587" y="1524977"/>
                  <a:pt x="1809504" y="1589894"/>
                </a:cubicBezTo>
                <a:lnTo>
                  <a:pt x="1843433" y="1631017"/>
                </a:lnTo>
                <a:lnTo>
                  <a:pt x="1943582" y="1509635"/>
                </a:lnTo>
                <a:cubicBezTo>
                  <a:pt x="2101419" y="1351798"/>
                  <a:pt x="2319468" y="1254174"/>
                  <a:pt x="2560319" y="1254174"/>
                </a:cubicBezTo>
                <a:cubicBezTo>
                  <a:pt x="2981807" y="1254174"/>
                  <a:pt x="3333467" y="1553148"/>
                  <a:pt x="3414797" y="1950593"/>
                </a:cubicBezTo>
                <a:lnTo>
                  <a:pt x="3416267" y="1965179"/>
                </a:lnTo>
                <a:lnTo>
                  <a:pt x="3458851" y="1930043"/>
                </a:lnTo>
                <a:cubicBezTo>
                  <a:pt x="3539679" y="1875437"/>
                  <a:pt x="3637119" y="1843551"/>
                  <a:pt x="3742005" y="1843551"/>
                </a:cubicBezTo>
                <a:cubicBezTo>
                  <a:pt x="3881853" y="1843551"/>
                  <a:pt x="4008462" y="1900236"/>
                  <a:pt x="4100109" y="1991883"/>
                </a:cubicBezTo>
                <a:lnTo>
                  <a:pt x="4127485" y="2025063"/>
                </a:lnTo>
                <a:lnTo>
                  <a:pt x="4209856" y="1925228"/>
                </a:lnTo>
                <a:cubicBezTo>
                  <a:pt x="4363715" y="1771369"/>
                  <a:pt x="4576270" y="1676205"/>
                  <a:pt x="4811049" y="1676205"/>
                </a:cubicBezTo>
                <a:cubicBezTo>
                  <a:pt x="5045830" y="1676205"/>
                  <a:pt x="5258385" y="1771369"/>
                  <a:pt x="5412244" y="1925228"/>
                </a:cubicBezTo>
                <a:lnTo>
                  <a:pt x="5466469" y="1990949"/>
                </a:lnTo>
                <a:lnTo>
                  <a:pt x="5488894" y="1963771"/>
                </a:lnTo>
                <a:cubicBezTo>
                  <a:pt x="5563172" y="1889493"/>
                  <a:pt x="5665785" y="1843551"/>
                  <a:pt x="5779129" y="1843551"/>
                </a:cubicBezTo>
                <a:cubicBezTo>
                  <a:pt x="5885390" y="1843551"/>
                  <a:pt x="5982220" y="1883930"/>
                  <a:pt x="6055111" y="1950180"/>
                </a:cubicBezTo>
                <a:lnTo>
                  <a:pt x="6081150" y="1980249"/>
                </a:lnTo>
                <a:lnTo>
                  <a:pt x="6156228" y="1841930"/>
                </a:lnTo>
                <a:cubicBezTo>
                  <a:pt x="6395795" y="1487320"/>
                  <a:pt x="6801501" y="1254174"/>
                  <a:pt x="7261661" y="1254174"/>
                </a:cubicBezTo>
                <a:cubicBezTo>
                  <a:pt x="7664301" y="1254174"/>
                  <a:pt x="8025249" y="1432677"/>
                  <a:pt x="8269689" y="1714863"/>
                </a:cubicBezTo>
                <a:lnTo>
                  <a:pt x="8331545" y="1795553"/>
                </a:lnTo>
                <a:lnTo>
                  <a:pt x="8388202" y="1748807"/>
                </a:lnTo>
                <a:cubicBezTo>
                  <a:pt x="8456049" y="1702970"/>
                  <a:pt x="8537841" y="1676205"/>
                  <a:pt x="8625884" y="1676205"/>
                </a:cubicBezTo>
                <a:cubicBezTo>
                  <a:pt x="8779959" y="1676205"/>
                  <a:pt x="8914889" y="1758172"/>
                  <a:pt x="8989448" y="1880879"/>
                </a:cubicBezTo>
                <a:lnTo>
                  <a:pt x="9029352" y="1982520"/>
                </a:lnTo>
                <a:lnTo>
                  <a:pt x="9091050" y="1936383"/>
                </a:lnTo>
                <a:cubicBezTo>
                  <a:pt x="9266177" y="1818070"/>
                  <a:pt x="9477296" y="1748985"/>
                  <a:pt x="9704550" y="1748985"/>
                </a:cubicBezTo>
                <a:cubicBezTo>
                  <a:pt x="9969680" y="1748985"/>
                  <a:pt x="10212847" y="1843017"/>
                  <a:pt x="10402522" y="1999551"/>
                </a:cubicBezTo>
                <a:lnTo>
                  <a:pt x="10415497" y="2011343"/>
                </a:lnTo>
                <a:lnTo>
                  <a:pt x="10429890" y="1964977"/>
                </a:lnTo>
                <a:cubicBezTo>
                  <a:pt x="10500416" y="1798234"/>
                  <a:pt x="10665524" y="1681235"/>
                  <a:pt x="10857957" y="1681235"/>
                </a:cubicBezTo>
                <a:cubicBezTo>
                  <a:pt x="10930120" y="1681235"/>
                  <a:pt x="10998440" y="1697688"/>
                  <a:pt x="11059370" y="1727048"/>
                </a:cubicBezTo>
                <a:lnTo>
                  <a:pt x="11075423" y="1736274"/>
                </a:lnTo>
                <a:lnTo>
                  <a:pt x="11069116" y="1673714"/>
                </a:lnTo>
                <a:cubicBezTo>
                  <a:pt x="11069116" y="1381796"/>
                  <a:pt x="11305762" y="1145150"/>
                  <a:pt x="11597680" y="1145150"/>
                </a:cubicBezTo>
                <a:lnTo>
                  <a:pt x="11663084" y="1151743"/>
                </a:lnTo>
                <a:lnTo>
                  <a:pt x="11671626" y="1136007"/>
                </a:lnTo>
                <a:cubicBezTo>
                  <a:pt x="11730338" y="1049101"/>
                  <a:pt x="11805337" y="974101"/>
                  <a:pt x="11892244" y="915389"/>
                </a:cubicBezTo>
                <a:lnTo>
                  <a:pt x="11935178" y="892085"/>
                </a:lnTo>
                <a:lnTo>
                  <a:pt x="11944248" y="802112"/>
                </a:lnTo>
                <a:cubicBezTo>
                  <a:pt x="12007940" y="490858"/>
                  <a:pt x="12283337" y="256721"/>
                  <a:pt x="12613420" y="256721"/>
                </a:cubicBezTo>
                <a:cubicBezTo>
                  <a:pt x="12990658" y="256721"/>
                  <a:pt x="13296469" y="562532"/>
                  <a:pt x="13296469" y="939770"/>
                </a:cubicBezTo>
                <a:cubicBezTo>
                  <a:pt x="13296469" y="1081234"/>
                  <a:pt x="13253464" y="1212654"/>
                  <a:pt x="13179815" y="1321670"/>
                </a:cubicBezTo>
                <a:lnTo>
                  <a:pt x="13133499" y="1377805"/>
                </a:lnTo>
                <a:lnTo>
                  <a:pt x="13149102" y="1428067"/>
                </a:lnTo>
                <a:cubicBezTo>
                  <a:pt x="13159982" y="1481238"/>
                  <a:pt x="13165696" y="1536290"/>
                  <a:pt x="13165696" y="1592677"/>
                </a:cubicBezTo>
                <a:cubicBezTo>
                  <a:pt x="13165696" y="1987386"/>
                  <a:pt x="12885718" y="2316703"/>
                  <a:pt x="12513524" y="2392865"/>
                </a:cubicBezTo>
                <a:lnTo>
                  <a:pt x="12459283" y="2401143"/>
                </a:lnTo>
                <a:lnTo>
                  <a:pt x="12459283" y="3923519"/>
                </a:lnTo>
                <a:lnTo>
                  <a:pt x="9910837" y="3923519"/>
                </a:lnTo>
                <a:lnTo>
                  <a:pt x="9816740" y="3937880"/>
                </a:lnTo>
                <a:cubicBezTo>
                  <a:pt x="9779853" y="3941626"/>
                  <a:pt x="9742426" y="3943545"/>
                  <a:pt x="9704550" y="3943545"/>
                </a:cubicBezTo>
                <a:cubicBezTo>
                  <a:pt x="9666674" y="3943545"/>
                  <a:pt x="9629247" y="3941626"/>
                  <a:pt x="9592359" y="3937880"/>
                </a:cubicBezTo>
                <a:lnTo>
                  <a:pt x="9498263" y="3923519"/>
                </a:lnTo>
                <a:lnTo>
                  <a:pt x="267286" y="3923519"/>
                </a:lnTo>
                <a:lnTo>
                  <a:pt x="267286" y="2031414"/>
                </a:lnTo>
                <a:lnTo>
                  <a:pt x="267286" y="1261614"/>
                </a:lnTo>
                <a:lnTo>
                  <a:pt x="208076" y="1212761"/>
                </a:lnTo>
                <a:cubicBezTo>
                  <a:pt x="79516" y="1084201"/>
                  <a:pt x="0" y="906596"/>
                  <a:pt x="0" y="710419"/>
                </a:cubicBezTo>
                <a:cubicBezTo>
                  <a:pt x="0" y="318065"/>
                  <a:pt x="318065" y="0"/>
                  <a:pt x="710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6337" y="5060033"/>
            <a:ext cx="5298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5B9BD5">
                    <a:lumMod val="5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YOUNG FOR YOU</a:t>
            </a:r>
            <a:endParaRPr lang="zh-CN" altLang="en-US" sz="4800" dirty="0">
              <a:solidFill>
                <a:srgbClr val="5B9BD5">
                  <a:lumMod val="5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 rot="2567651" flipH="1">
            <a:off x="4379579" y="1293344"/>
            <a:ext cx="1241678" cy="1260000"/>
          </a:xfrm>
          <a:custGeom>
            <a:avLst/>
            <a:gdLst>
              <a:gd name="connsiteX0" fmla="*/ 2879717 w 3642973"/>
              <a:gd name="connsiteY0" fmla="*/ 715706 h 3696730"/>
              <a:gd name="connsiteX1" fmla="*/ 2185324 w 3642973"/>
              <a:gd name="connsiteY1" fmla="*/ 395031 h 3696730"/>
              <a:gd name="connsiteX2" fmla="*/ 2145269 w 3642973"/>
              <a:gd name="connsiteY2" fmla="*/ 395569 h 3696730"/>
              <a:gd name="connsiteX3" fmla="*/ 2138241 w 3642973"/>
              <a:gd name="connsiteY3" fmla="*/ 372342 h 3696730"/>
              <a:gd name="connsiteX4" fmla="*/ 1970125 w 3642973"/>
              <a:gd name="connsiteY4" fmla="*/ 22989 h 3696730"/>
              <a:gd name="connsiteX5" fmla="*/ 1953243 w 3642973"/>
              <a:gd name="connsiteY5" fmla="*/ 0 h 3696730"/>
              <a:gd name="connsiteX6" fmla="*/ 1936361 w 3642973"/>
              <a:gd name="connsiteY6" fmla="*/ 22989 h 3696730"/>
              <a:gd name="connsiteX7" fmla="*/ 1768245 w 3642973"/>
              <a:gd name="connsiteY7" fmla="*/ 372342 h 3696730"/>
              <a:gd name="connsiteX8" fmla="*/ 1732837 w 3642973"/>
              <a:gd name="connsiteY8" fmla="*/ 489370 h 3696730"/>
              <a:gd name="connsiteX9" fmla="*/ 1702304 w 3642973"/>
              <a:gd name="connsiteY9" fmla="*/ 504014 h 3696730"/>
              <a:gd name="connsiteX10" fmla="*/ 1576443 w 3642973"/>
              <a:gd name="connsiteY10" fmla="*/ 609196 h 3696730"/>
              <a:gd name="connsiteX11" fmla="*/ 1532159 w 3642973"/>
              <a:gd name="connsiteY11" fmla="*/ 1581836 h 3696730"/>
              <a:gd name="connsiteX12" fmla="*/ 1550136 w 3642973"/>
              <a:gd name="connsiteY12" fmla="*/ 1608979 h 3696730"/>
              <a:gd name="connsiteX13" fmla="*/ 1548807 w 3642973"/>
              <a:gd name="connsiteY13" fmla="*/ 1608641 h 3696730"/>
              <a:gd name="connsiteX14" fmla="*/ 1023852 w 3642973"/>
              <a:gd name="connsiteY14" fmla="*/ 1791516 h 3696730"/>
              <a:gd name="connsiteX15" fmla="*/ 353458 w 3642973"/>
              <a:gd name="connsiteY15" fmla="*/ 2515622 h 3696730"/>
              <a:gd name="connsiteX16" fmla="*/ 308564 w 3642973"/>
              <a:gd name="connsiteY16" fmla="*/ 2423357 h 3696730"/>
              <a:gd name="connsiteX17" fmla="*/ 252288 w 3642973"/>
              <a:gd name="connsiteY17" fmla="*/ 2259997 h 3696730"/>
              <a:gd name="connsiteX18" fmla="*/ 192403 w 3642973"/>
              <a:gd name="connsiteY18" fmla="*/ 1789015 h 3696730"/>
              <a:gd name="connsiteX19" fmla="*/ 1698 w 3642973"/>
              <a:gd name="connsiteY19" fmla="*/ 1319521 h 3696730"/>
              <a:gd name="connsiteX20" fmla="*/ 99412 w 3642973"/>
              <a:gd name="connsiteY20" fmla="*/ 1728401 h 3696730"/>
              <a:gd name="connsiteX21" fmla="*/ 109744 w 3642973"/>
              <a:gd name="connsiteY21" fmla="*/ 2073567 h 3696730"/>
              <a:gd name="connsiteX22" fmla="*/ 233073 w 3642973"/>
              <a:gd name="connsiteY22" fmla="*/ 2577198 h 3696730"/>
              <a:gd name="connsiteX23" fmla="*/ 248542 w 3642973"/>
              <a:gd name="connsiteY23" fmla="*/ 2628944 h 3696730"/>
              <a:gd name="connsiteX24" fmla="*/ 37960 w 3642973"/>
              <a:gd name="connsiteY24" fmla="*/ 2856398 h 3696730"/>
              <a:gd name="connsiteX25" fmla="*/ 945621 w 3642973"/>
              <a:gd name="connsiteY25" fmla="*/ 3696730 h 3696730"/>
              <a:gd name="connsiteX26" fmla="*/ 1931512 w 3642973"/>
              <a:gd name="connsiteY26" fmla="*/ 2631848 h 3696730"/>
              <a:gd name="connsiteX27" fmla="*/ 2088644 w 3642973"/>
              <a:gd name="connsiteY27" fmla="*/ 2206933 h 3696730"/>
              <a:gd name="connsiteX28" fmla="*/ 2074298 w 3642973"/>
              <a:gd name="connsiteY28" fmla="*/ 2100559 h 3696730"/>
              <a:gd name="connsiteX29" fmla="*/ 2119809 w 3642973"/>
              <a:gd name="connsiteY29" fmla="*/ 2125895 h 3696730"/>
              <a:gd name="connsiteX30" fmla="*/ 3086161 w 3642973"/>
              <a:gd name="connsiteY30" fmla="*/ 2006925 h 3696730"/>
              <a:gd name="connsiteX31" fmla="*/ 3181350 w 3642973"/>
              <a:gd name="connsiteY31" fmla="*/ 1873347 h 3696730"/>
              <a:gd name="connsiteX32" fmla="*/ 3195347 w 3642973"/>
              <a:gd name="connsiteY32" fmla="*/ 1837281 h 3696730"/>
              <a:gd name="connsiteX33" fmla="*/ 3285965 w 3642973"/>
              <a:gd name="connsiteY33" fmla="*/ 1802051 h 3696730"/>
              <a:gd name="connsiteX34" fmla="*/ 3621351 w 3642973"/>
              <a:gd name="connsiteY34" fmla="*/ 1607560 h 3696730"/>
              <a:gd name="connsiteX35" fmla="*/ 3642973 w 3642973"/>
              <a:gd name="connsiteY35" fmla="*/ 1588960 h 3696730"/>
              <a:gd name="connsiteX36" fmla="*/ 3618754 w 3642973"/>
              <a:gd name="connsiteY36" fmla="*/ 1573896 h 3696730"/>
              <a:gd name="connsiteX37" fmla="*/ 3257504 w 3642973"/>
              <a:gd name="connsiteY37" fmla="*/ 1433150 h 3696730"/>
              <a:gd name="connsiteX38" fmla="*/ 3256003 w 3642973"/>
              <a:gd name="connsiteY38" fmla="*/ 1432820 h 3696730"/>
              <a:gd name="connsiteX39" fmla="*/ 3252855 w 3642973"/>
              <a:gd name="connsiteY39" fmla="*/ 1383374 h 3696730"/>
              <a:gd name="connsiteX40" fmla="*/ 2879717 w 3642973"/>
              <a:gd name="connsiteY40" fmla="*/ 715706 h 36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42973" h="3696730">
                <a:moveTo>
                  <a:pt x="2879717" y="715706"/>
                </a:moveTo>
                <a:cubicBezTo>
                  <a:pt x="2671268" y="522720"/>
                  <a:pt x="2421170" y="414305"/>
                  <a:pt x="2185324" y="395031"/>
                </a:cubicBezTo>
                <a:lnTo>
                  <a:pt x="2145269" y="395569"/>
                </a:lnTo>
                <a:lnTo>
                  <a:pt x="2138241" y="372342"/>
                </a:lnTo>
                <a:cubicBezTo>
                  <a:pt x="2092851" y="239931"/>
                  <a:pt x="2035964" y="121936"/>
                  <a:pt x="1970125" y="22989"/>
                </a:cubicBezTo>
                <a:lnTo>
                  <a:pt x="1953243" y="0"/>
                </a:lnTo>
                <a:lnTo>
                  <a:pt x="1936361" y="22989"/>
                </a:lnTo>
                <a:cubicBezTo>
                  <a:pt x="1870521" y="121936"/>
                  <a:pt x="1813635" y="239931"/>
                  <a:pt x="1768245" y="372342"/>
                </a:cubicBezTo>
                <a:lnTo>
                  <a:pt x="1732837" y="489370"/>
                </a:lnTo>
                <a:lnTo>
                  <a:pt x="1702304" y="504014"/>
                </a:lnTo>
                <a:cubicBezTo>
                  <a:pt x="1656548" y="533266"/>
                  <a:pt x="1614303" y="568302"/>
                  <a:pt x="1576443" y="609196"/>
                </a:cubicBezTo>
                <a:cubicBezTo>
                  <a:pt x="1349282" y="854558"/>
                  <a:pt x="1344483" y="1241078"/>
                  <a:pt x="1532159" y="1581836"/>
                </a:cubicBezTo>
                <a:lnTo>
                  <a:pt x="1550136" y="1608979"/>
                </a:lnTo>
                <a:lnTo>
                  <a:pt x="1548807" y="1608641"/>
                </a:lnTo>
                <a:cubicBezTo>
                  <a:pt x="1361003" y="1579729"/>
                  <a:pt x="1162658" y="1641587"/>
                  <a:pt x="1023852" y="1791516"/>
                </a:cubicBezTo>
                <a:lnTo>
                  <a:pt x="353458" y="2515622"/>
                </a:lnTo>
                <a:lnTo>
                  <a:pt x="308564" y="2423357"/>
                </a:lnTo>
                <a:cubicBezTo>
                  <a:pt x="286764" y="2372814"/>
                  <a:pt x="266869" y="2318239"/>
                  <a:pt x="252288" y="2259997"/>
                </a:cubicBezTo>
                <a:cubicBezTo>
                  <a:pt x="206974" y="2098234"/>
                  <a:pt x="234168" y="1945762"/>
                  <a:pt x="192403" y="1789015"/>
                </a:cubicBezTo>
                <a:cubicBezTo>
                  <a:pt x="150638" y="1632270"/>
                  <a:pt x="17196" y="1329623"/>
                  <a:pt x="1698" y="1319521"/>
                </a:cubicBezTo>
                <a:cubicBezTo>
                  <a:pt x="-13801" y="1309418"/>
                  <a:pt x="81405" y="1602726"/>
                  <a:pt x="99412" y="1728401"/>
                </a:cubicBezTo>
                <a:cubicBezTo>
                  <a:pt x="117420" y="1854075"/>
                  <a:pt x="73925" y="1892630"/>
                  <a:pt x="109744" y="2073567"/>
                </a:cubicBezTo>
                <a:cubicBezTo>
                  <a:pt x="132131" y="2186652"/>
                  <a:pt x="183368" y="2402957"/>
                  <a:pt x="233073" y="2577198"/>
                </a:cubicBezTo>
                <a:lnTo>
                  <a:pt x="248542" y="2628944"/>
                </a:lnTo>
                <a:lnTo>
                  <a:pt x="37960" y="2856398"/>
                </a:lnTo>
                <a:lnTo>
                  <a:pt x="945621" y="3696730"/>
                </a:lnTo>
                <a:lnTo>
                  <a:pt x="1931512" y="2631848"/>
                </a:lnTo>
                <a:cubicBezTo>
                  <a:pt x="2042558" y="2511905"/>
                  <a:pt x="2094474" y="2358306"/>
                  <a:pt x="2088644" y="2206933"/>
                </a:cubicBezTo>
                <a:lnTo>
                  <a:pt x="2074298" y="2100559"/>
                </a:lnTo>
                <a:lnTo>
                  <a:pt x="2119809" y="2125895"/>
                </a:lnTo>
                <a:cubicBezTo>
                  <a:pt x="2473993" y="2286803"/>
                  <a:pt x="2858999" y="2252287"/>
                  <a:pt x="3086161" y="2006925"/>
                </a:cubicBezTo>
                <a:cubicBezTo>
                  <a:pt x="3124021" y="1966032"/>
                  <a:pt x="3155704" y="1921217"/>
                  <a:pt x="3181350" y="1873347"/>
                </a:cubicBezTo>
                <a:lnTo>
                  <a:pt x="3195347" y="1837281"/>
                </a:lnTo>
                <a:lnTo>
                  <a:pt x="3285965" y="1802051"/>
                </a:lnTo>
                <a:cubicBezTo>
                  <a:pt x="3414492" y="1746610"/>
                  <a:pt x="3527761" y="1680815"/>
                  <a:pt x="3621351" y="1607560"/>
                </a:cubicBezTo>
                <a:lnTo>
                  <a:pt x="3642973" y="1588960"/>
                </a:lnTo>
                <a:lnTo>
                  <a:pt x="3618754" y="1573896"/>
                </a:lnTo>
                <a:cubicBezTo>
                  <a:pt x="3515035" y="1515863"/>
                  <a:pt x="3393014" y="1468221"/>
                  <a:pt x="3257504" y="1433150"/>
                </a:cubicBezTo>
                <a:lnTo>
                  <a:pt x="3256003" y="1432820"/>
                </a:lnTo>
                <a:lnTo>
                  <a:pt x="3252855" y="1383374"/>
                </a:lnTo>
                <a:cubicBezTo>
                  <a:pt x="3215496" y="1149710"/>
                  <a:pt x="3088165" y="908692"/>
                  <a:pt x="2879717" y="7157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>
          <a:xfrm>
            <a:off x="2229765" y="2333008"/>
            <a:ext cx="1040400" cy="1040400"/>
            <a:chOff x="2522863" y="2284605"/>
            <a:chExt cx="1038917" cy="1078810"/>
          </a:xfrm>
        </p:grpSpPr>
        <p:sp>
          <p:nvSpPr>
            <p:cNvPr id="49" name="椭圆 48"/>
            <p:cNvSpPr/>
            <p:nvPr/>
          </p:nvSpPr>
          <p:spPr>
            <a:xfrm>
              <a:off x="2522863" y="2324503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68368" y="2284605"/>
              <a:ext cx="875913" cy="95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壹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679844" y="2345671"/>
            <a:ext cx="1038917" cy="1038912"/>
            <a:chOff x="9522525" y="3204774"/>
            <a:chExt cx="1038917" cy="1038912"/>
          </a:xfrm>
        </p:grpSpPr>
        <p:sp>
          <p:nvSpPr>
            <p:cNvPr id="53" name="椭圆 52"/>
            <p:cNvSpPr/>
            <p:nvPr/>
          </p:nvSpPr>
          <p:spPr>
            <a:xfrm>
              <a:off x="9522525" y="3204774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603401" y="3213575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 smtClea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叁</a:t>
              </a:r>
              <a:endParaRPr lang="zh-CN" altLang="en-US" sz="54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420328" y="2144157"/>
            <a:ext cx="1224000" cy="1270800"/>
            <a:chOff x="2938374" y="4922672"/>
            <a:chExt cx="1038917" cy="1038912"/>
          </a:xfrm>
        </p:grpSpPr>
        <p:sp>
          <p:nvSpPr>
            <p:cNvPr id="57" name="椭圆 56"/>
            <p:cNvSpPr/>
            <p:nvPr/>
          </p:nvSpPr>
          <p:spPr>
            <a:xfrm>
              <a:off x="2938374" y="4922672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026875" y="4941383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59524" y="2348179"/>
            <a:ext cx="1038917" cy="1038912"/>
            <a:chOff x="9560184" y="5257495"/>
            <a:chExt cx="1038917" cy="1038912"/>
          </a:xfrm>
        </p:grpSpPr>
        <p:sp>
          <p:nvSpPr>
            <p:cNvPr id="60" name="椭圆 59"/>
            <p:cNvSpPr/>
            <p:nvPr/>
          </p:nvSpPr>
          <p:spPr>
            <a:xfrm>
              <a:off x="9560184" y="5257495"/>
              <a:ext cx="1038917" cy="1038912"/>
            </a:xfrm>
            <a:prstGeom prst="ellipse">
              <a:avLst/>
            </a:prstGeom>
            <a:solidFill>
              <a:srgbClr val="5BB7D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655348" y="5274350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肆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5046674" y="5712466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dirty="0">
              <a:solidFill>
                <a:srgbClr val="1F4E7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7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宋体"/>
        <a:cs typeface=""/>
      </a:majorFont>
      <a:minorFont>
        <a:latin typeface="微软雅黑 Light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</TotalTime>
  <Words>991</Words>
  <Application>Microsoft Office PowerPoint</Application>
  <PresentationFormat>宽屏</PresentationFormat>
  <Paragraphs>213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方正姚体</vt:lpstr>
      <vt:lpstr>华文细黑</vt:lpstr>
      <vt:lpstr>宋体</vt:lpstr>
      <vt:lpstr>微软雅黑 Light</vt:lpstr>
      <vt:lpstr>Arial</vt:lpstr>
      <vt:lpstr>Calibri</vt:lpstr>
      <vt:lpstr>Calibri Light</vt:lpstr>
      <vt:lpstr>Microsoft Himalaya</vt:lpstr>
      <vt:lpstr>Webdings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蒋威</dc:creator>
  <cp:lastModifiedBy>Abel</cp:lastModifiedBy>
  <cp:revision>164</cp:revision>
  <dcterms:created xsi:type="dcterms:W3CDTF">2015-02-25T09:18:57Z</dcterms:created>
  <dcterms:modified xsi:type="dcterms:W3CDTF">2015-06-29T14:34:09Z</dcterms:modified>
</cp:coreProperties>
</file>