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7" r:id="rId2"/>
    <p:sldId id="256" r:id="rId3"/>
    <p:sldId id="358" r:id="rId4"/>
    <p:sldId id="3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48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20E82-DCA8-B44D-9815-5EADC2F69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E5DE01-8555-FE49-A276-1B469762D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C7771-F052-6E42-B329-3FB9677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50AA4-FCBC-9548-BB6B-1D3C6376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A2A6D-DBEC-794D-AC34-95EF9E8A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35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2801F-E8D1-5440-9457-B444935B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DF50B-144F-A741-9A93-2079AB9A5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A13DC-0D7D-244A-9CA8-755F4B11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DDA79-CBF9-0E49-B1EE-FEC59162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E0171-308A-344E-8D12-956A35F9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98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1B229-B022-BE4B-A13C-007388A18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6B368-C291-484A-8EB7-25F756F66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80BEF-275E-DC46-A896-A173C6E1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B4018-6FDB-AD46-A0CC-C2C731E9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C5366-0D6B-5748-8900-67E5E2F3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2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3AEE8-92F6-BC45-A367-914A3502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8FDF6-14B0-F04E-BCA1-DE1AC7E5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889E6-ECCB-D641-B6B9-6517FC25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A6867-A770-CD44-9AA5-B489657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04988-CEC3-0843-A837-9AA33EEA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0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1488B-B475-3A49-B249-2205717E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EE4DD-04C1-7B4D-B7EB-CFC9B72E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EF32C-218E-C548-98C7-9D2E0E6D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E67E2-4109-574B-AEC2-07D3593B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A6338-8FF8-E642-BE0A-412CBB7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5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E4F-9679-1544-8036-51CAC71A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5638B-A0F1-8849-AADA-1060461B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E7822-9120-EF4B-91D4-AF96C305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084FB-329A-574F-B503-58EACB85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E5FAC-0B48-3C46-A2F2-F35BA8F2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E42AC-DBC1-A64F-AA0A-2D6C4726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16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ED7AC-D9D4-8E48-9CE7-EDF1199B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66DE8-6906-0748-965A-5C20116D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E3954-D7D7-F747-A801-E4243531C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31D52-A39B-7842-9364-F969FB609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387085-2FA0-FB44-8E37-31C125ADE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6D085C-88BE-1043-B603-51F3260F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9C6388-5B78-FC47-806A-D7064939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3C08D9-60C2-0C47-9AAD-A68CB60F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96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8589-5833-FA47-82A1-EF184A9A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8659D-CB52-6143-9635-C9BF2EE8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C2516A-B22F-024A-B0E2-D76ACE37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2083C6-F763-EE4F-BBAC-E3666B99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3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5CC3C3-C818-AB4B-9EED-F0656D1E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1CB821-DEFD-A74A-ACEB-07A13884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DEC28-4095-7E44-91B4-10598870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40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FF387-0E29-AD42-BD80-73470BF7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EB6AF-72CE-5342-B627-8728C286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DEDA2-A88A-AC4C-958C-2516ABD8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9ABD8-0EAC-584C-A25F-AC3935B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EE0CA-4A8A-634A-847B-F06515AA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700BF-B14C-4E43-B5F1-DDCBF18A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61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A30E5-0BBA-1B4A-A766-14731CF0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81661-CF0E-8148-A5FF-19883B61B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0AF5E-168D-BB4E-BC3A-2074604C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6DAEEB-9BFE-1B42-99F7-70FDED6A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91B72-E1C0-DF4B-A4FC-63467330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96070-637D-4143-8F67-35F5152D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2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B69F69-E20A-9D4F-9815-BF801CD4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0CE54-936B-A04B-AF58-DE984666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1E427-4388-F949-9D44-5E12F31D8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A35F-79E3-7949-A1D1-76BCEAD42ADF}" type="datetimeFigureOut">
              <a:rPr kumimoji="1" lang="zh-CN" altLang="en-US" smtClean="0"/>
              <a:t>2020/4/14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F334-EB27-1944-B097-B7B96FF19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5A37E-0313-C140-9DB4-F1194DE69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D676-40BF-9C4B-AA6C-8031636330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9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: 空心 19">
            <a:extLst>
              <a:ext uri="{FF2B5EF4-FFF2-40B4-BE49-F238E27FC236}">
                <a16:creationId xmlns:a16="http://schemas.microsoft.com/office/drawing/2014/main" id="{C64F496B-641B-46F3-9560-EEB05AA71EBB}"/>
              </a:ext>
            </a:extLst>
          </p:cNvPr>
          <p:cNvSpPr/>
          <p:nvPr/>
        </p:nvSpPr>
        <p:spPr>
          <a:xfrm>
            <a:off x="-1869948" y="-868299"/>
            <a:ext cx="8594598" cy="8594598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F6ABF2-6B8A-4F91-878D-7AD8145DFD3D}"/>
              </a:ext>
            </a:extLst>
          </p:cNvPr>
          <p:cNvCxnSpPr>
            <a:cxnSpLocks/>
          </p:cNvCxnSpPr>
          <p:nvPr/>
        </p:nvCxnSpPr>
        <p:spPr>
          <a:xfrm>
            <a:off x="10607778" y="5274066"/>
            <a:ext cx="7730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89F0A6E-1828-4C8F-BD67-2C167C501D67}"/>
              </a:ext>
            </a:extLst>
          </p:cNvPr>
          <p:cNvSpPr txBox="1"/>
          <p:nvPr/>
        </p:nvSpPr>
        <p:spPr>
          <a:xfrm>
            <a:off x="9370046" y="5396287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中期检查时间</a:t>
            </a:r>
            <a:r>
              <a:rPr lang="en-US" altLang="zh-CN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: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3EC71E-035C-4A82-964D-8C2D2E9C4071}"/>
              </a:ext>
            </a:extLst>
          </p:cNvPr>
          <p:cNvSpPr txBox="1"/>
          <p:nvPr/>
        </p:nvSpPr>
        <p:spPr>
          <a:xfrm>
            <a:off x="9693852" y="5857952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2020.04.15</a:t>
            </a:r>
            <a:endParaRPr lang="zh-CN" altLang="en-US" sz="24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076D3459-F9F1-41B4-B63F-D71620DE9B7B}"/>
              </a:ext>
            </a:extLst>
          </p:cNvPr>
          <p:cNvSpPr/>
          <p:nvPr/>
        </p:nvSpPr>
        <p:spPr>
          <a:xfrm>
            <a:off x="10275950" y="-956780"/>
            <a:ext cx="2900299" cy="2900299"/>
          </a:xfrm>
          <a:prstGeom prst="donut">
            <a:avLst>
              <a:gd name="adj" fmla="val 1829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6AA03B-9682-EE47-AC30-B9F5BC28B610}"/>
              </a:ext>
            </a:extLst>
          </p:cNvPr>
          <p:cNvSpPr/>
          <p:nvPr/>
        </p:nvSpPr>
        <p:spPr>
          <a:xfrm>
            <a:off x="281732" y="2074917"/>
            <a:ext cx="48237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CUIT-ACM </a:t>
            </a:r>
            <a:r>
              <a:rPr lang="zh-CN" altLang="en-US" sz="4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微信公众号平台的</a:t>
            </a:r>
            <a:endParaRPr lang="en-US" altLang="zh-CN" sz="4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4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设计与实现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E17983-8FB1-F948-8D64-C10B71BE7DEC}"/>
              </a:ext>
            </a:extLst>
          </p:cNvPr>
          <p:cNvSpPr txBox="1"/>
          <p:nvPr/>
        </p:nvSpPr>
        <p:spPr>
          <a:xfrm>
            <a:off x="7911101" y="1870213"/>
            <a:ext cx="323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指导老师</a:t>
            </a:r>
            <a:r>
              <a:rPr kumimoji="1" lang="en-US" altLang="zh-CN" sz="2800" dirty="0"/>
              <a:t>: </a:t>
            </a:r>
            <a:r>
              <a:rPr kumimoji="1" lang="zh-CN" altLang="en-US" sz="2800" dirty="0"/>
              <a:t>王嘉韵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647FF6-51AB-6447-A794-A85278B1E89B}"/>
              </a:ext>
            </a:extLst>
          </p:cNvPr>
          <p:cNvSpPr txBox="1"/>
          <p:nvPr/>
        </p:nvSpPr>
        <p:spPr>
          <a:xfrm>
            <a:off x="7911101" y="2822527"/>
            <a:ext cx="323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汇报人</a:t>
            </a:r>
            <a:r>
              <a:rPr kumimoji="1" lang="en-US" altLang="zh-CN" sz="2800" dirty="0"/>
              <a:t>: </a:t>
            </a:r>
            <a:r>
              <a:rPr kumimoji="1" lang="zh-CN" altLang="en-US" sz="2800" dirty="0"/>
              <a:t>谢仁义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3086A9-9E11-FA48-AA85-AFCD6DFD4990}"/>
              </a:ext>
            </a:extLst>
          </p:cNvPr>
          <p:cNvSpPr txBox="1"/>
          <p:nvPr/>
        </p:nvSpPr>
        <p:spPr>
          <a:xfrm>
            <a:off x="7951656" y="3639125"/>
            <a:ext cx="323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学号</a:t>
            </a:r>
            <a:r>
              <a:rPr kumimoji="1" lang="en-US" altLang="zh-CN" sz="2800" dirty="0"/>
              <a:t>: 2016081187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51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CA172F-9D6A-914D-A8EA-B360E900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8" y="2225322"/>
            <a:ext cx="10786263" cy="3340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D8184F-AB6A-F941-96A7-85CFF61C294E}"/>
              </a:ext>
            </a:extLst>
          </p:cNvPr>
          <p:cNvSpPr txBox="1"/>
          <p:nvPr/>
        </p:nvSpPr>
        <p:spPr>
          <a:xfrm>
            <a:off x="4261554" y="1137129"/>
            <a:ext cx="366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系统结构功能图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5BA69D2-0E6D-1E48-B052-E277AC19B7AC}"/>
                  </a:ext>
                </a:extLst>
              </p14:cNvPr>
              <p14:cNvContentPartPr/>
              <p14:nvPr/>
            </p14:nvContentPartPr>
            <p14:xfrm>
              <a:off x="5312520" y="1371240"/>
              <a:ext cx="360" cy="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5BA69D2-0E6D-1E48-B052-E277AC19B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3880" y="13626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E532FED-0E25-A84A-94D2-3761D7D5FFF9}"/>
              </a:ext>
            </a:extLst>
          </p:cNvPr>
          <p:cNvSpPr txBox="1"/>
          <p:nvPr/>
        </p:nvSpPr>
        <p:spPr>
          <a:xfrm>
            <a:off x="4261554" y="6007284"/>
            <a:ext cx="43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已完成的主要工作和质量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 未完成的部分</a:t>
            </a:r>
          </a:p>
        </p:txBody>
      </p:sp>
    </p:spTree>
    <p:extLst>
      <p:ext uri="{BB962C8B-B14F-4D97-AF65-F5344CB8AC3E}">
        <p14:creationId xmlns:p14="http://schemas.microsoft.com/office/powerpoint/2010/main" val="9617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F9A2D5-3CF8-B444-AC04-023FF61F46F1}"/>
              </a:ext>
            </a:extLst>
          </p:cNvPr>
          <p:cNvSpPr txBox="1"/>
          <p:nvPr/>
        </p:nvSpPr>
        <p:spPr>
          <a:xfrm>
            <a:off x="3477612" y="988539"/>
            <a:ext cx="523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存在的问题和拟解决方法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F64CB-5DAA-1D47-84D7-62FBE348A6D6}"/>
              </a:ext>
            </a:extLst>
          </p:cNvPr>
          <p:cNvSpPr txBox="1"/>
          <p:nvPr/>
        </p:nvSpPr>
        <p:spPr>
          <a:xfrm>
            <a:off x="1103982" y="2066768"/>
            <a:ext cx="908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lang="zh-CN" altLang="zh-CN" dirty="0"/>
              <a:t>单页应用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Chrome</a:t>
            </a:r>
            <a:r>
              <a:rPr lang="zh-CN" altLang="en-US" dirty="0">
                <a:effectLst/>
              </a:rPr>
              <a:t>浏览器是没有缓存的</a:t>
            </a:r>
            <a:r>
              <a:rPr lang="en-US" altLang="zh-CN" dirty="0">
                <a:effectLst/>
              </a:rPr>
              <a:t>.</a:t>
            </a:r>
            <a:r>
              <a:rPr lang="zh-CN" altLang="en-US" dirty="0">
                <a:effectLst/>
              </a:rPr>
              <a:t> 体验不好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PC</a:t>
            </a:r>
            <a:r>
              <a:rPr lang="zh-CN" altLang="en-US" dirty="0">
                <a:effectLst/>
              </a:rPr>
              <a:t>可以新开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Mobile</a:t>
            </a:r>
            <a:r>
              <a:rPr lang="zh-CN" altLang="en-US" dirty="0">
                <a:effectLst/>
              </a:rPr>
              <a:t>端暂时没有很好的解决方法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 待在真机微信上看在微信浏览器上有没有好的方法解决</a:t>
            </a:r>
            <a:r>
              <a:rPr lang="en-US" altLang="zh-CN" dirty="0">
                <a:effectLst/>
              </a:rPr>
              <a:t>.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D77865-3C43-3248-8411-3B53CEB134D5}"/>
              </a:ext>
            </a:extLst>
          </p:cNvPr>
          <p:cNvSpPr txBox="1"/>
          <p:nvPr/>
        </p:nvSpPr>
        <p:spPr>
          <a:xfrm>
            <a:off x="1103982" y="3105834"/>
            <a:ext cx="90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lang="zh-CN" altLang="en-US" dirty="0"/>
              <a:t> 微信上适配与测试</a:t>
            </a:r>
            <a:r>
              <a:rPr lang="en-US" altLang="zh-CN" dirty="0">
                <a:effectLst/>
              </a:rPr>
              <a:t>.</a:t>
            </a:r>
            <a:r>
              <a:rPr lang="zh-CN" altLang="en-US" dirty="0">
                <a:effectLst/>
              </a:rPr>
              <a:t> </a:t>
            </a:r>
            <a:r>
              <a:rPr lang="zh-CN" altLang="en-US" dirty="0"/>
              <a:t>登录等等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4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F9A2D5-3CF8-B444-AC04-023FF61F46F1}"/>
              </a:ext>
            </a:extLst>
          </p:cNvPr>
          <p:cNvSpPr txBox="1"/>
          <p:nvPr/>
        </p:nvSpPr>
        <p:spPr>
          <a:xfrm>
            <a:off x="4723482" y="919959"/>
            <a:ext cx="208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项目展示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633B97-52E2-264A-82FB-5109F73B9456}"/>
              </a:ext>
            </a:extLst>
          </p:cNvPr>
          <p:cNvSpPr txBox="1"/>
          <p:nvPr/>
        </p:nvSpPr>
        <p:spPr>
          <a:xfrm>
            <a:off x="1035402" y="1939974"/>
            <a:ext cx="90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lang="zh-CN" altLang="en-US" dirty="0"/>
              <a:t> 展示代码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D09D9B-E1A2-6A4B-BC93-B3E40ABE9E50}"/>
              </a:ext>
            </a:extLst>
          </p:cNvPr>
          <p:cNvSpPr txBox="1"/>
          <p:nvPr/>
        </p:nvSpPr>
        <p:spPr>
          <a:xfrm>
            <a:off x="1035402" y="2682990"/>
            <a:ext cx="908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lang="zh-CN" altLang="en-US" dirty="0"/>
              <a:t> 运行系统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14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120</Words>
  <Application>Microsoft Macintosh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思源黑体 CN Bold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2020-04-14T10:16:36Z</dcterms:created>
  <dcterms:modified xsi:type="dcterms:W3CDTF">2020-04-14T10:57:10Z</dcterms:modified>
</cp:coreProperties>
</file>