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262" r:id="rId4"/>
    <p:sldId id="263" r:id="rId5"/>
    <p:sldId id="264" r:id="rId6"/>
    <p:sldId id="267" r:id="rId7"/>
    <p:sldId id="268" r:id="rId8"/>
    <p:sldId id="274" r:id="rId9"/>
    <p:sldId id="275" r:id="rId10"/>
    <p:sldId id="277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Vig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500B9-40A3-490F-949E-E8FE3E56DB41}" v="22" dt="2024-06-16T21:35:10.579"/>
    <p1510:client id="{E943E5C1-95CE-486C-92D7-129C80AE65D4}" v="22" dt="2024-06-17T01:44:36.228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custSel addSld delSld modSld sldOrd delMainMaster">
      <pc:chgData name="Anxo Casal Rodriguez" userId="4252bde8-bc8f-41dd-83f3-a4e65c95fbdf" providerId="ADAL" clId="{E943E5C1-95CE-486C-92D7-129C80AE65D4}" dt="2024-06-17T01:46:56.634" v="1804" actId="1076"/>
      <pc:docMkLst>
        <pc:docMk/>
      </pc:docMkLst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3"/>
        </pc:sldMkLst>
      </pc:sldChg>
      <pc:sldChg chg="addSp delSp modSp mod ord">
        <pc:chgData name="Anxo Casal Rodriguez" userId="4252bde8-bc8f-41dd-83f3-a4e65c95fbdf" providerId="ADAL" clId="{E943E5C1-95CE-486C-92D7-129C80AE65D4}" dt="2024-06-17T01:28:14.195" v="712" actId="22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5"/>
        </pc:sldMkLst>
      </pc:sldChg>
      <pc:sldChg chg="addSp delSp modSp add mod">
        <pc:chgData name="Anxo Casal Rodriguez" userId="4252bde8-bc8f-41dd-83f3-a4e65c95fbdf" providerId="ADAL" clId="{E943E5C1-95CE-486C-92D7-129C80AE65D4}" dt="2024-06-17T01:42:15.730" v="1642" actId="1076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mod">
          <ac:chgData name="Anxo Casal Rodriguez" userId="4252bde8-bc8f-41dd-83f3-a4e65c95fbdf" providerId="ADAL" clId="{E943E5C1-95CE-486C-92D7-129C80AE65D4}" dt="2024-06-17T01:40:58.825" v="1632" actId="1076"/>
          <ac:spMkLst>
            <pc:docMk/>
            <pc:sldMk cId="4023519175" sldId="275"/>
            <ac:spMk id="5" creationId="{6D84C36F-C60E-EC12-5D36-857354411E39}"/>
          </ac:spMkLst>
        </pc:spChg>
        <pc:spChg chg="add mod">
          <ac:chgData name="Anxo Casal Rodriguez" userId="4252bde8-bc8f-41dd-83f3-a4e65c95fbdf" providerId="ADAL" clId="{E943E5C1-95CE-486C-92D7-129C80AE65D4}" dt="2024-06-17T01:41:37.330" v="1640" actId="1076"/>
          <ac:spMkLst>
            <pc:docMk/>
            <pc:sldMk cId="4023519175" sldId="275"/>
            <ac:spMk id="6" creationId="{7854D81E-FE79-0A71-6BCE-BA48FC3679E7}"/>
          </ac:spMkLst>
        </pc:spChg>
        <pc:spChg chg="add mod ord">
          <ac:chgData name="Anxo Casal Rodriguez" userId="4252bde8-bc8f-41dd-83f3-a4e65c95fbdf" providerId="ADAL" clId="{E943E5C1-95CE-486C-92D7-129C80AE65D4}" dt="2024-06-17T01:42:15.730" v="1642" actId="1076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01:41:12.148" v="1634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01:41:31.846" v="1639" actId="1076"/>
          <ac:spMkLst>
            <pc:docMk/>
            <pc:sldMk cId="4023519175" sldId="275"/>
            <ac:spMk id="10" creationId="{CEC967E9-8595-0E9E-72D8-3FFF291B02BC}"/>
          </ac:spMkLst>
        </pc:spChg>
        <pc:spChg chg="add mod ord">
          <ac:chgData name="Anxo Casal Rodriguez" userId="4252bde8-bc8f-41dd-83f3-a4e65c95fbdf" providerId="ADAL" clId="{E943E5C1-95CE-486C-92D7-129C80AE65D4}" dt="2024-06-17T01:42:15.730" v="1642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42:15.730" v="1642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41:02.954" v="1633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41:26.738" v="1638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7"/>
        </pc:sldMkLst>
      </pc:sldChg>
      <pc:sldChg chg="addSp delSp modSp add mod">
        <pc:chgData name="Anxo Casal Rodriguez" userId="4252bde8-bc8f-41dd-83f3-a4e65c95fbdf" providerId="ADAL" clId="{E943E5C1-95CE-486C-92D7-129C80AE65D4}" dt="2024-06-17T01:46:56.634" v="1804" actId="1076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01:44:19.993" v="1670"/>
          <ac:spMkLst>
            <pc:docMk/>
            <pc:sldMk cId="2446339325" sldId="277"/>
            <ac:spMk id="19" creationId="{915C3C14-96A6-013A-3E27-96BD24A21ACB}"/>
          </ac:spMkLst>
        </pc:spChg>
        <pc:spChg chg="add mod">
          <ac:chgData name="Anxo Casal Rodriguez" userId="4252bde8-bc8f-41dd-83f3-a4e65c95fbdf" providerId="ADAL" clId="{E943E5C1-95CE-486C-92D7-129C80AE65D4}" dt="2024-06-17T01:43:40.949" v="1659" actId="1076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01:46:51.202" v="1803" actId="1076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01:46:56.634" v="1804" actId="1076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15C3C14-96A6-013A-3E27-96BD24A2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3375" y="1348255"/>
            <a:ext cx="2214000" cy="11499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D4AF13C9-E927-FBDC-7C95-70B515EB73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03375" y="850404"/>
            <a:ext cx="2214000" cy="5397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26625" y="1348255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32066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7D12ADBB-DB21-4EF5-53E6-A67E74B9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8" y="2197778"/>
            <a:ext cx="3233537" cy="28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6957950" y="2661975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6957954" y="22974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flipH="1">
            <a:off x="5471754" y="2567325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 entreno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626625" y="1150924"/>
            <a:ext cx="3608945" cy="3654401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783544" y="1904973"/>
            <a:ext cx="3295106" cy="276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el escalado usamos el algoritmo </a:t>
            </a:r>
            <a:r>
              <a:rPr lang="es-ES" sz="1400" dirty="0" err="1"/>
              <a:t>MinMaxScaler</a:t>
            </a:r>
            <a:r>
              <a:rPr lang="es-ES" sz="1400" dirty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Este ajusta los datos para que en cada columna el valor mínimo pase a ser 0 y el máximo a 1.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Usamos este debido a que no tenemos valores negativos ni presentan una distribución gaussiana.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901800" y="1254225"/>
            <a:ext cx="2351333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Escalado – MinMaxScaler</a:t>
            </a:r>
            <a:endParaRPr sz="1400" dirty="0"/>
          </a:p>
        </p:txBody>
      </p:sp>
      <p:sp>
        <p:nvSpPr>
          <p:cNvPr id="8" name="Google Shape;1913;p47">
            <a:extLst>
              <a:ext uri="{FF2B5EF4-FFF2-40B4-BE49-F238E27FC236}">
                <a16:creationId xmlns:a16="http://schemas.microsoft.com/office/drawing/2014/main" id="{F27C8CFF-FB02-0562-DB3E-B1B966E72F0E}"/>
              </a:ext>
            </a:extLst>
          </p:cNvPr>
          <p:cNvSpPr/>
          <p:nvPr/>
        </p:nvSpPr>
        <p:spPr>
          <a:xfrm>
            <a:off x="4908432" y="1150924"/>
            <a:ext cx="3608945" cy="3654401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5065351" y="1904973"/>
            <a:ext cx="3295106" cy="276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Para la reducción de la dimensionalidad usamos el algoritmo LDA.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Redujimos de 72 a 6 columnas, manteniendo el 100% de la información.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Escogimos el LDA debido a que es un algoritmo que se adapta a la clasificación multiclase.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5183607" y="1254225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Reducción de </a:t>
            </a:r>
            <a:r>
              <a:rPr lang="es-ES" sz="1400" dirty="0" err="1"/>
              <a:t>Dim</a:t>
            </a:r>
            <a:r>
              <a:rPr lang="es-ES" sz="1400" dirty="0"/>
              <a:t>. - LDA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222769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346829" y="1494295"/>
            <a:ext cx="2571846" cy="1582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3535106" y="1037337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  <p:sp>
        <p:nvSpPr>
          <p:cNvPr id="5" name="Google Shape;1916;p47">
            <a:extLst>
              <a:ext uri="{FF2B5EF4-FFF2-40B4-BE49-F238E27FC236}">
                <a16:creationId xmlns:a16="http://schemas.microsoft.com/office/drawing/2014/main" id="{6D84C36F-C60E-EC12-5D36-857354411E39}"/>
              </a:ext>
            </a:extLst>
          </p:cNvPr>
          <p:cNvSpPr txBox="1">
            <a:spLocks/>
          </p:cNvSpPr>
          <p:nvPr/>
        </p:nvSpPr>
        <p:spPr>
          <a:xfrm>
            <a:off x="320955" y="1494295"/>
            <a:ext cx="2513769" cy="29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Finalmente tenemos un </a:t>
            </a:r>
            <a:r>
              <a:rPr lang="es-ES" sz="1400" dirty="0" err="1"/>
              <a:t>dataset</a:t>
            </a:r>
            <a:r>
              <a:rPr lang="es-ES" sz="1400" dirty="0"/>
              <a:t> con 6 columnas numéricas y 1 categórica para la </a:t>
            </a:r>
            <a:r>
              <a:rPr lang="es-ES" sz="1400" dirty="0" err="1"/>
              <a:t>label</a:t>
            </a:r>
            <a:r>
              <a:rPr lang="es-ES" sz="1400" dirty="0"/>
              <a:t>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Dividimos el </a:t>
            </a:r>
            <a:r>
              <a:rPr lang="es-ES" sz="1400" dirty="0" err="1"/>
              <a:t>dataset</a:t>
            </a:r>
            <a:r>
              <a:rPr lang="es-ES" sz="1400" dirty="0"/>
              <a:t> de forma estratificada en un porcentaje 85% - 15% de entreno y testeo respectivamente</a:t>
            </a:r>
          </a:p>
        </p:txBody>
      </p:sp>
      <p:sp>
        <p:nvSpPr>
          <p:cNvPr id="6" name="Google Shape;1917;p47">
            <a:extLst>
              <a:ext uri="{FF2B5EF4-FFF2-40B4-BE49-F238E27FC236}">
                <a16:creationId xmlns:a16="http://schemas.microsoft.com/office/drawing/2014/main" id="{7854D81E-FE79-0A71-6BCE-BA48FC3679E7}"/>
              </a:ext>
            </a:extLst>
          </p:cNvPr>
          <p:cNvSpPr txBox="1">
            <a:spLocks/>
          </p:cNvSpPr>
          <p:nvPr/>
        </p:nvSpPr>
        <p:spPr>
          <a:xfrm>
            <a:off x="456453" y="1074865"/>
            <a:ext cx="1793784" cy="31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Set de datos</a:t>
            </a:r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Presentación en pantalla (16:9)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DM Sans</vt:lpstr>
      <vt:lpstr>Arial</vt:lpstr>
      <vt:lpstr>Viga</vt:lpstr>
      <vt:lpstr>Cyber Security Business Plan</vt:lpstr>
      <vt:lpstr>DDoS Model Prediction</vt:lpstr>
      <vt:lpstr>01</vt:lpstr>
      <vt:lpstr>Dataset</vt:lpstr>
      <vt:lpstr>Docker + Aws</vt:lpstr>
      <vt:lpstr>Ingesta y Procesado</vt:lpstr>
      <vt:lpstr>Calidad del Dato</vt:lpstr>
      <vt:lpstr>Plan de pruebas</vt:lpstr>
      <vt:lpstr>Pre entreno</vt:lpstr>
      <vt:lpstr>Entrenamiento</vt:lpstr>
      <vt:lpstr>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Anxo Casal Rodriguez</cp:lastModifiedBy>
  <cp:revision>14</cp:revision>
  <dcterms:modified xsi:type="dcterms:W3CDTF">2024-06-17T01:47:01Z</dcterms:modified>
</cp:coreProperties>
</file>