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  <p:sldId id="289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Vig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500B9-40A3-490F-949E-E8FE3E56DB41}" v="22" dt="2024-06-16T21:35:10.579"/>
    <p1510:client id="{E943E5C1-95CE-486C-92D7-129C80AE65D4}" v="99" dt="2024-06-17T21:17:46.354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>
        <p:scale>
          <a:sx n="125" d="100"/>
          <a:sy n="125" d="100"/>
        </p:scale>
        <p:origin x="2814" y="160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7T21:29:54.805" v="3599" actId="1076"/>
      <pc:docMkLst>
        <pc:docMk/>
      </pc:docMkLst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21:10:16.211" v="3513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2" creationId="{4D58FCE3-8FF1-7207-4D63-F65D24E03770}"/>
          </ac:spMkLst>
        </pc:spChg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3" creationId="{78D391C4-7CA9-4BA6-7F8C-516476B28AC2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6" creationId="{7854D81E-FE79-0A71-6BCE-BA48FC3679E7}"/>
          </ac:spMkLst>
        </pc:spChg>
        <pc:spChg chg="add del mod">
          <ac:chgData name="Anxo Casal Rodriguez" userId="4252bde8-bc8f-41dd-83f3-a4e65c95fbdf" providerId="ADAL" clId="{E943E5C1-95CE-486C-92D7-129C80AE65D4}" dt="2024-06-17T21:10:16.211" v="3513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21:29:54.805" v="3599" actId="1076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2" creationId="{4119952C-87DE-4FD1-4107-A40B4D4CC04C}"/>
          </ac:spMkLst>
        </pc:spChg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3" creationId="{3E3D1EAD-A12A-A378-43C7-FF863A39E380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5" creationId="{F3CAF26D-A937-4700-F5A2-77AF9BB3464A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6" creationId="{F16096CF-0018-F722-F72E-84A667C1C808}"/>
          </ac:spMkLst>
        </pc:spChg>
        <pc:spChg chg="add mod">
          <ac:chgData name="Anxo Casal Rodriguez" userId="4252bde8-bc8f-41dd-83f3-a4e65c95fbdf" providerId="ADAL" clId="{E943E5C1-95CE-486C-92D7-129C80AE65D4}" dt="2024-06-17T21:17:33.682" v="3557" actId="20577"/>
          <ac:spMkLst>
            <pc:docMk/>
            <pc:sldMk cId="2446339325" sldId="277"/>
            <ac:spMk id="8" creationId="{B670B863-620D-ED6A-EE5D-5A78ABEB140D}"/>
          </ac:spMkLst>
        </pc:spChg>
        <pc:spChg chg="add mod">
          <ac:chgData name="Anxo Casal Rodriguez" userId="4252bde8-bc8f-41dd-83f3-a4e65c95fbdf" providerId="ADAL" clId="{E943E5C1-95CE-486C-92D7-129C80AE65D4}" dt="2024-06-17T21:14:53.600" v="3532" actId="20577"/>
          <ac:spMkLst>
            <pc:docMk/>
            <pc:sldMk cId="2446339325" sldId="277"/>
            <ac:spMk id="10" creationId="{A59E38FF-0D6D-9942-CDD3-0CAE74668B97}"/>
          </ac:spMkLst>
        </pc:spChg>
        <pc:spChg chg="add del mod">
          <ac:chgData name="Anxo Casal Rodriguez" userId="4252bde8-bc8f-41dd-83f3-a4e65c95fbdf" providerId="ADAL" clId="{E943E5C1-95CE-486C-92D7-129C80AE65D4}" dt="2024-06-17T21:12:31.234" v="3515" actId="478"/>
          <ac:spMkLst>
            <pc:docMk/>
            <pc:sldMk cId="2446339325" sldId="277"/>
            <ac:spMk id="19" creationId="{915C3C14-96A6-013A-3E27-96BD24A21ACB}"/>
          </ac:spMkLst>
        </pc:spChg>
        <pc:spChg chg="add del mod">
          <ac:chgData name="Anxo Casal Rodriguez" userId="4252bde8-bc8f-41dd-83f3-a4e65c95fbdf" providerId="ADAL" clId="{E943E5C1-95CE-486C-92D7-129C80AE65D4}" dt="2024-06-17T21:12:30.297" v="3514" actId="478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21:12:49.397" v="3518" actId="1076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21:12:49.397" v="3518" actId="1076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21:14:26.580" v="3526" actId="1076"/>
          <ac:picMkLst>
            <pc:docMk/>
            <pc:sldMk cId="2446339325" sldId="277"/>
            <ac:picMk id="4" creationId="{35B07E8B-BD43-E3C3-458E-68EE5FAF13ED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mod">
          <ac:chgData name="Anxo Casal Rodriguez" userId="4252bde8-bc8f-41dd-83f3-a4e65c95fbdf" providerId="ADAL" clId="{E943E5C1-95CE-486C-92D7-129C80AE65D4}" dt="2024-06-17T21:14:22.783" v="3523"/>
          <ac:picMkLst>
            <pc:docMk/>
            <pc:sldMk cId="2446339325" sldId="277"/>
            <ac:picMk id="7" creationId="{1E77516A-85B0-C6DD-235C-6054C963EFCD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del mod">
          <ac:chgData name="Anxo Casal Rodriguez" userId="4252bde8-bc8f-41dd-83f3-a4e65c95fbdf" providerId="ADAL" clId="{E943E5C1-95CE-486C-92D7-129C80AE65D4}" dt="2024-06-17T21:29:26.497" v="3590" actId="478"/>
          <ac:picMkLst>
            <pc:docMk/>
            <pc:sldMk cId="2446339325" sldId="277"/>
            <ac:picMk id="9" creationId="{EB87B62F-FA33-EC82-0006-A0F5072A9D9F}"/>
          </ac:picMkLst>
        </pc:picChg>
        <pc:picChg chg="add del mod">
          <ac:chgData name="Anxo Casal Rodriguez" userId="4252bde8-bc8f-41dd-83f3-a4e65c95fbdf" providerId="ADAL" clId="{E943E5C1-95CE-486C-92D7-129C80AE65D4}" dt="2024-06-17T21:15:57.865" v="3535" actId="478"/>
          <ac:picMkLst>
            <pc:docMk/>
            <pc:sldMk cId="2446339325" sldId="277"/>
            <ac:picMk id="11" creationId="{6C7C537F-5AC7-5D2F-F262-18A33DAA8097}"/>
          </ac:picMkLst>
        </pc:picChg>
        <pc:picChg chg="add del mod">
          <ac:chgData name="Anxo Casal Rodriguez" userId="4252bde8-bc8f-41dd-83f3-a4e65c95fbdf" providerId="ADAL" clId="{E943E5C1-95CE-486C-92D7-129C80AE65D4}" dt="2024-06-17T21:29:44.952" v="3595" actId="478"/>
          <ac:picMkLst>
            <pc:docMk/>
            <pc:sldMk cId="2446339325" sldId="277"/>
            <ac:picMk id="13" creationId="{4971FCB0-CE09-4270-FD22-ADFA3B160D6A}"/>
          </ac:picMkLst>
        </pc:picChg>
        <pc:picChg chg="add del">
          <ac:chgData name="Anxo Casal Rodriguez" userId="4252bde8-bc8f-41dd-83f3-a4e65c95fbdf" providerId="ADAL" clId="{E943E5C1-95CE-486C-92D7-129C80AE65D4}" dt="2024-06-17T21:29:25.275" v="3589" actId="22"/>
          <ac:picMkLst>
            <pc:docMk/>
            <pc:sldMk cId="2446339325" sldId="277"/>
            <ac:picMk id="15" creationId="{6B3AD98E-FA05-B4D1-2CB6-B25B52C1A28E}"/>
          </ac:picMkLst>
        </pc:picChg>
        <pc:picChg chg="add mod">
          <ac:chgData name="Anxo Casal Rodriguez" userId="4252bde8-bc8f-41dd-83f3-a4e65c95fbdf" providerId="ADAL" clId="{E943E5C1-95CE-486C-92D7-129C80AE65D4}" dt="2024-06-17T21:29:37.128" v="3594" actId="14100"/>
          <ac:picMkLst>
            <pc:docMk/>
            <pc:sldMk cId="2446339325" sldId="277"/>
            <ac:picMk id="17" creationId="{870C462F-6767-2DBC-8B07-9391C9F35B98}"/>
          </ac:picMkLst>
        </pc:picChg>
        <pc:picChg chg="add mod">
          <ac:chgData name="Anxo Casal Rodriguez" userId="4252bde8-bc8f-41dd-83f3-a4e65c95fbdf" providerId="ADAL" clId="{E943E5C1-95CE-486C-92D7-129C80AE65D4}" dt="2024-06-17T21:29:54.805" v="3599" actId="1076"/>
          <ac:picMkLst>
            <pc:docMk/>
            <pc:sldMk cId="2446339325" sldId="277"/>
            <ac:picMk id="20" creationId="{F2D79B81-CF36-A7C6-2617-F7458C97B0BA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chgLayout">
        <pc:chgData name="Anxo Casal Rodriguez" userId="4252bde8-bc8f-41dd-83f3-a4e65c95fbdf" providerId="ADAL" clId="{E943E5C1-95CE-486C-92D7-129C80AE65D4}" dt="2024-06-17T18:22:06.126" v="3127" actId="1035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8:22:06.126" v="3127" actId="1035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8:22:01.492" v="3119" actId="1076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9"/>
        </pc:sldMkLst>
      </pc:sldChg>
      <pc:sldChg chg="addSp delSp modSp add mod">
        <pc:chgData name="Anxo Casal Rodriguez" userId="4252bde8-bc8f-41dd-83f3-a4e65c95fbdf" providerId="ADAL" clId="{E943E5C1-95CE-486C-92D7-129C80AE65D4}" dt="2024-06-17T21:18:14.781" v="3587" actId="20577"/>
        <pc:sldMkLst>
          <pc:docMk/>
          <pc:sldMk cId="999435183" sldId="289"/>
        </pc:sldMkLst>
        <pc:spChg chg="add del mod">
          <ac:chgData name="Anxo Casal Rodriguez" userId="4252bde8-bc8f-41dd-83f3-a4e65c95fbdf" providerId="ADAL" clId="{E943E5C1-95CE-486C-92D7-129C80AE65D4}" dt="2024-06-17T21:17:57.178" v="3564" actId="478"/>
          <ac:spMkLst>
            <pc:docMk/>
            <pc:sldMk cId="999435183" sldId="289"/>
            <ac:spMk id="3" creationId="{32C669CA-C063-4EE4-1BCF-7A6D473327A5}"/>
          </ac:spMkLst>
        </pc:spChg>
        <pc:spChg chg="del mod">
          <ac:chgData name="Anxo Casal Rodriguez" userId="4252bde8-bc8f-41dd-83f3-a4e65c95fbdf" providerId="ADAL" clId="{E943E5C1-95CE-486C-92D7-129C80AE65D4}" dt="2024-06-17T21:17:56.172" v="3563" actId="478"/>
          <ac:spMkLst>
            <pc:docMk/>
            <pc:sldMk cId="999435183" sldId="289"/>
            <ac:spMk id="8" creationId="{B670B863-620D-ED6A-EE5D-5A78ABEB140D}"/>
          </ac:spMkLst>
        </pc:spChg>
        <pc:spChg chg="del mod">
          <ac:chgData name="Anxo Casal Rodriguez" userId="4252bde8-bc8f-41dd-83f3-a4e65c95fbdf" providerId="ADAL" clId="{E943E5C1-95CE-486C-92D7-129C80AE65D4}" dt="2024-06-17T21:17:59.469" v="3566" actId="478"/>
          <ac:spMkLst>
            <pc:docMk/>
            <pc:sldMk cId="999435183" sldId="289"/>
            <ac:spMk id="10" creationId="{A59E38FF-0D6D-9942-CDD3-0CAE74668B97}"/>
          </ac:spMkLst>
        </pc:spChg>
        <pc:spChg chg="del">
          <ac:chgData name="Anxo Casal Rodriguez" userId="4252bde8-bc8f-41dd-83f3-a4e65c95fbdf" providerId="ADAL" clId="{E943E5C1-95CE-486C-92D7-129C80AE65D4}" dt="2024-06-17T21:17:54.713" v="3562" actId="478"/>
          <ac:spMkLst>
            <pc:docMk/>
            <pc:sldMk cId="999435183" sldId="289"/>
            <ac:spMk id="23" creationId="{266A3A4D-67D0-F24E-61A4-03E9F88AEE41}"/>
          </ac:spMkLst>
        </pc:spChg>
        <pc:spChg chg="mod">
          <ac:chgData name="Anxo Casal Rodriguez" userId="4252bde8-bc8f-41dd-83f3-a4e65c95fbdf" providerId="ADAL" clId="{E943E5C1-95CE-486C-92D7-129C80AE65D4}" dt="2024-06-17T21:18:14.781" v="3587" actId="20577"/>
          <ac:spMkLst>
            <pc:docMk/>
            <pc:sldMk cId="999435183" sldId="289"/>
            <ac:spMk id="25" creationId="{C60DFFAC-1AC7-59E5-963F-88E502428D5E}"/>
          </ac:spMkLst>
        </pc:spChg>
        <pc:picChg chg="del">
          <ac:chgData name="Anxo Casal Rodriguez" userId="4252bde8-bc8f-41dd-83f3-a4e65c95fbdf" providerId="ADAL" clId="{E943E5C1-95CE-486C-92D7-129C80AE65D4}" dt="2024-06-17T21:17:51.055" v="3559" actId="478"/>
          <ac:picMkLst>
            <pc:docMk/>
            <pc:sldMk cId="999435183" sldId="289"/>
            <ac:picMk id="9" creationId="{EB87B62F-FA33-EC82-0006-A0F5072A9D9F}"/>
          </ac:picMkLst>
        </pc:picChg>
        <pc:picChg chg="del">
          <ac:chgData name="Anxo Casal Rodriguez" userId="4252bde8-bc8f-41dd-83f3-a4e65c95fbdf" providerId="ADAL" clId="{E943E5C1-95CE-486C-92D7-129C80AE65D4}" dt="2024-06-17T21:17:51.526" v="3560" actId="478"/>
          <ac:picMkLst>
            <pc:docMk/>
            <pc:sldMk cId="999435183" sldId="289"/>
            <ac:picMk id="13" creationId="{4971FCB0-CE09-4270-FD22-ADFA3B160D6A}"/>
          </ac:picMkLst>
        </pc:picChg>
      </pc:sldChg>
      <pc:sldChg chg="addSp delSp modSp add del mod">
        <pc:chgData name="Anxo Casal Rodriguez" userId="4252bde8-bc8f-41dd-83f3-a4e65c95fbdf" providerId="ADAL" clId="{E943E5C1-95CE-486C-92D7-129C80AE65D4}" dt="2024-06-17T16:05:40.452" v="2200" actId="47"/>
        <pc:sldMkLst>
          <pc:docMk/>
          <pc:sldMk cId="0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0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0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0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0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0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0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0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0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0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0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0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0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0" sldId="290"/>
            <ac:picMk id="3" creationId="{E099D95C-D0EE-C4B8-077D-14ABC6FA48A6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197668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64334" y="1501290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552611" y="1044333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2" name="Google Shape;1916;p47">
            <a:extLst>
              <a:ext uri="{FF2B5EF4-FFF2-40B4-BE49-F238E27FC236}">
                <a16:creationId xmlns:a16="http://schemas.microsoft.com/office/drawing/2014/main" id="{4D58FCE3-8FF1-7207-4D63-F65D24E03770}"/>
              </a:ext>
            </a:extLst>
          </p:cNvPr>
          <p:cNvSpPr txBox="1">
            <a:spLocks/>
          </p:cNvSpPr>
          <p:nvPr/>
        </p:nvSpPr>
        <p:spPr>
          <a:xfrm>
            <a:off x="3247917" y="1526448"/>
            <a:ext cx="2571846" cy="3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/>
              <a:t>Hemos explorado también la posibilidad de afrontar el problema usando un algoritmo de clustering como es KNN.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/>
          </a:p>
          <a:p>
            <a:pPr marL="139700" indent="0">
              <a:buSzPts val="1400"/>
              <a:buFont typeface="DM Sans"/>
              <a:buNone/>
            </a:pPr>
            <a:r>
              <a:rPr lang="es-ES" sz="1400"/>
              <a:t>Este también es un modelo sencillo y ligero. No tiene explicabilidad, pero a cambio obtiene más flexibilidad frente a nuevos casos.</a:t>
            </a:r>
            <a:endParaRPr lang="es-ES" sz="1400" dirty="0"/>
          </a:p>
        </p:txBody>
      </p:sp>
      <p:sp>
        <p:nvSpPr>
          <p:cNvPr id="3" name="Google Shape;1917;p47">
            <a:extLst>
              <a:ext uri="{FF2B5EF4-FFF2-40B4-BE49-F238E27FC236}">
                <a16:creationId xmlns:a16="http://schemas.microsoft.com/office/drawing/2014/main" id="{78D391C4-7CA9-4BA6-7F8C-516476B28AC2}"/>
              </a:ext>
            </a:extLst>
          </p:cNvPr>
          <p:cNvSpPr txBox="1">
            <a:spLocks/>
          </p:cNvSpPr>
          <p:nvPr/>
        </p:nvSpPr>
        <p:spPr>
          <a:xfrm>
            <a:off x="3436194" y="1069491"/>
            <a:ext cx="1835227" cy="3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/>
              <a:t>KNN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6625" y="1348255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r>
              <a:rPr lang="es-ES" dirty="0" err="1"/>
              <a:t>Explicabilidad</a:t>
            </a:r>
            <a:endParaRPr lang="es-ES" dirty="0"/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32066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sp>
        <p:nvSpPr>
          <p:cNvPr id="8" name="Marcador de texto 22">
            <a:extLst>
              <a:ext uri="{FF2B5EF4-FFF2-40B4-BE49-F238E27FC236}">
                <a16:creationId xmlns:a16="http://schemas.microsoft.com/office/drawing/2014/main" id="{B670B863-620D-ED6A-EE5D-5A78ABEB140D}"/>
              </a:ext>
            </a:extLst>
          </p:cNvPr>
          <p:cNvSpPr txBox="1">
            <a:spLocks/>
          </p:cNvSpPr>
          <p:nvPr/>
        </p:nvSpPr>
        <p:spPr>
          <a:xfrm>
            <a:off x="5035505" y="1366146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/>
              <a:t>89% de precisión media</a:t>
            </a:r>
          </a:p>
          <a:p>
            <a:pPr algn="l"/>
            <a:r>
              <a:rPr lang="es-ES"/>
              <a:t>99% de precisión de benignos</a:t>
            </a:r>
          </a:p>
          <a:p>
            <a:pPr algn="l"/>
            <a:r>
              <a:rPr lang="es-ES"/>
              <a:t>98% de recall de benignos</a:t>
            </a:r>
          </a:p>
          <a:p>
            <a:pPr algn="l"/>
            <a:r>
              <a:rPr lang="es-ES"/>
              <a:t>Flexibilidad</a:t>
            </a:r>
          </a:p>
          <a:p>
            <a:pPr algn="l"/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A59E38FF-0D6D-9942-CDD3-0CAE74668B97}"/>
              </a:ext>
            </a:extLst>
          </p:cNvPr>
          <p:cNvSpPr txBox="1">
            <a:spLocks/>
          </p:cNvSpPr>
          <p:nvPr/>
        </p:nvSpPr>
        <p:spPr>
          <a:xfrm>
            <a:off x="5640946" y="87787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KNN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70C462F-6767-2DBC-8B07-9391C9F3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6" y="2516046"/>
            <a:ext cx="2715162" cy="23836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2D79B81-CF36-A7C6-2617-F7458C97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365" y="2516046"/>
            <a:ext cx="2715162" cy="2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32066" y="859984"/>
            <a:ext cx="2214000" cy="539700"/>
          </a:xfrm>
        </p:spPr>
        <p:txBody>
          <a:bodyPr/>
          <a:lstStyle/>
          <a:p>
            <a:r>
              <a:rPr lang="es-ES"/>
              <a:t>Residual LNN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4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BALANCE SHEET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398366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Presentación en pantalla (16:9)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DM Sans</vt:lpstr>
      <vt:lpstr>Viga</vt:lpstr>
      <vt:lpstr>Arial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BALANCE SHEET</vt:lpstr>
      <vt:lpstr>Entrenamiento</vt:lpstr>
      <vt:lpstr>Modelos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14</cp:revision>
  <dcterms:modified xsi:type="dcterms:W3CDTF">2024-06-17T21:30:04Z</dcterms:modified>
</cp:coreProperties>
</file>