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62" r:id="rId4"/>
    <p:sldId id="283" r:id="rId5"/>
    <p:sldId id="263" r:id="rId6"/>
    <p:sldId id="264" r:id="rId7"/>
    <p:sldId id="267" r:id="rId8"/>
    <p:sldId id="268" r:id="rId9"/>
    <p:sldId id="288" r:id="rId10"/>
    <p:sldId id="275" r:id="rId11"/>
    <p:sldId id="277" r:id="rId12"/>
    <p:sldId id="289" r:id="rId13"/>
    <p:sldId id="290" r:id="rId14"/>
  </p:sldIdLst>
  <p:sldSz cx="9144000" cy="5143500" type="screen16x9"/>
  <p:notesSz cx="6858000" cy="9144000"/>
  <p:embeddedFontLs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Vig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3E5C1-95CE-486C-92D7-129C80AE65D4}" v="140" dt="2024-06-18T09:40:07.918"/>
  </p1510:revLst>
</p1510:revInfo>
</file>

<file path=ppt/tableStyles.xml><?xml version="1.0" encoding="utf-8"?>
<a:tblStyleLst xmlns:a="http://schemas.openxmlformats.org/drawingml/2006/main" def="{BFDA0774-45F8-47DA-9AB2-5CC3E449E781}">
  <a:tblStyle styleId="{BFDA0774-45F8-47DA-9AB2-5CC3E449E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40" autoAdjust="0"/>
  </p:normalViewPr>
  <p:slideViewPr>
    <p:cSldViewPr snapToGrid="0">
      <p:cViewPr varScale="1">
        <p:scale>
          <a:sx n="88" d="100"/>
          <a:sy n="88" d="100"/>
        </p:scale>
        <p:origin x="660" y="6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xo Casal Rodriguez" userId="S::acasalro@emeal.nttdata.com::4252bde8-bc8f-41dd-83f3-a4e65c95fbdf" providerId="AD" clId="Web-{97E500B9-40A3-490F-949E-E8FE3E56DB41}"/>
    <pc:docChg chg="modSld">
      <pc:chgData name="Anxo Casal Rodriguez" userId="S::acasalro@emeal.nttdata.com::4252bde8-bc8f-41dd-83f3-a4e65c95fbdf" providerId="AD" clId="Web-{97E500B9-40A3-490F-949E-E8FE3E56DB41}" dt="2024-06-16T21:35:10.579" v="21" actId="20577"/>
      <pc:docMkLst>
        <pc:docMk/>
      </pc:docMkLst>
      <pc:sldChg chg="modSp">
        <pc:chgData name="Anxo Casal Rodriguez" userId="S::acasalro@emeal.nttdata.com::4252bde8-bc8f-41dd-83f3-a4e65c95fbdf" providerId="AD" clId="Web-{97E500B9-40A3-490F-949E-E8FE3E56DB41}" dt="2024-06-16T21:33:48.889" v="3" actId="14100"/>
        <pc:sldMkLst>
          <pc:docMk/>
          <pc:sldMk cId="0" sldId="262"/>
        </pc:sldMkLst>
        <pc:picChg chg="mod">
          <ac:chgData name="Anxo Casal Rodriguez" userId="S::acasalro@emeal.nttdata.com::4252bde8-bc8f-41dd-83f3-a4e65c95fbdf" providerId="AD" clId="Web-{97E500B9-40A3-490F-949E-E8FE3E56DB41}" dt="2024-06-16T21:33:48.889" v="3" actId="14100"/>
          <ac:picMkLst>
            <pc:docMk/>
            <pc:sldMk cId="0" sldId="262"/>
            <ac:picMk id="3" creationId="{F9C2BF21-8C91-23E4-4200-F4F7941A6036}"/>
          </ac:picMkLst>
        </pc:picChg>
      </pc:sldChg>
      <pc:sldChg chg="addSp modSp">
        <pc:chgData name="Anxo Casal Rodriguez" userId="S::acasalro@emeal.nttdata.com::4252bde8-bc8f-41dd-83f3-a4e65c95fbdf" providerId="AD" clId="Web-{97E500B9-40A3-490F-949E-E8FE3E56DB41}" dt="2024-06-16T21:35:10.579" v="21" actId="20577"/>
        <pc:sldMkLst>
          <pc:docMk/>
          <pc:sldMk cId="0" sldId="263"/>
        </pc:sldMkLst>
        <pc:spChg chg="mod">
          <ac:chgData name="Anxo Casal Rodriguez" userId="S::acasalro@emeal.nttdata.com::4252bde8-bc8f-41dd-83f3-a4e65c95fbdf" providerId="AD" clId="Web-{97E500B9-40A3-490F-949E-E8FE3E56DB41}" dt="2024-06-16T21:34:30.172" v="7" actId="1076"/>
          <ac:spMkLst>
            <pc:docMk/>
            <pc:sldMk cId="0" sldId="263"/>
            <ac:spMk id="2" creationId="{F8FC5E60-7790-8BF2-69CC-3DFD7CA8B2FE}"/>
          </ac:spMkLst>
        </pc:spChg>
        <pc:spChg chg="add mod">
          <ac:chgData name="Anxo Casal Rodriguez" userId="S::acasalro@emeal.nttdata.com::4252bde8-bc8f-41dd-83f3-a4e65c95fbdf" providerId="AD" clId="Web-{97E500B9-40A3-490F-949E-E8FE3E56DB41}" dt="2024-06-16T21:35:10.579" v="21" actId="20577"/>
          <ac:spMkLst>
            <pc:docMk/>
            <pc:sldMk cId="0" sldId="263"/>
            <ac:spMk id="5" creationId="{209A4482-037A-4B80-810A-8E1F23FADC01}"/>
          </ac:spMkLst>
        </pc:spChg>
        <pc:spChg chg="mod">
          <ac:chgData name="Anxo Casal Rodriguez" userId="S::acasalro@emeal.nttdata.com::4252bde8-bc8f-41dd-83f3-a4e65c95fbdf" providerId="AD" clId="Web-{97E500B9-40A3-490F-949E-E8FE3E56DB41}" dt="2024-06-16T21:34:49.391" v="15" actId="20577"/>
          <ac:spMkLst>
            <pc:docMk/>
            <pc:sldMk cId="0" sldId="263"/>
            <ac:spMk id="630" creationId="{00000000-0000-0000-0000-000000000000}"/>
          </ac:spMkLst>
        </pc:spChg>
        <pc:picChg chg="mod">
          <ac:chgData name="Anxo Casal Rodriguez" userId="S::acasalro@emeal.nttdata.com::4252bde8-bc8f-41dd-83f3-a4e65c95fbdf" providerId="AD" clId="Web-{97E500B9-40A3-490F-949E-E8FE3E56DB41}" dt="2024-06-16T21:34:39.188" v="10" actId="1076"/>
          <ac:picMkLst>
            <pc:docMk/>
            <pc:sldMk cId="0" sldId="263"/>
            <ac:picMk id="1032" creationId="{9AEF3B6C-4838-0180-1D0C-2B2EB561BE5B}"/>
          </ac:picMkLst>
        </pc:picChg>
        <pc:picChg chg="mod">
          <ac:chgData name="Anxo Casal Rodriguez" userId="S::acasalro@emeal.nttdata.com::4252bde8-bc8f-41dd-83f3-a4e65c95fbdf" providerId="AD" clId="Web-{97E500B9-40A3-490F-949E-E8FE3E56DB41}" dt="2024-06-16T21:34:40.891" v="11" actId="1076"/>
          <ac:picMkLst>
            <pc:docMk/>
            <pc:sldMk cId="0" sldId="263"/>
            <ac:picMk id="1034" creationId="{FFEEDB6D-75BC-A3FD-2A6B-76D754B5283B}"/>
          </ac:picMkLst>
        </pc:picChg>
      </pc:sldChg>
    </pc:docChg>
  </pc:docChgLst>
  <pc:docChgLst>
    <pc:chgData name="Anxo Casal Rodriguez" userId="4252bde8-bc8f-41dd-83f3-a4e65c95fbdf" providerId="ADAL" clId="{E943E5C1-95CE-486C-92D7-129C80AE65D4}"/>
    <pc:docChg chg="undo redo custSel addSld delSld modSld sldOrd delMainMaster">
      <pc:chgData name="Anxo Casal Rodriguez" userId="4252bde8-bc8f-41dd-83f3-a4e65c95fbdf" providerId="ADAL" clId="{E943E5C1-95CE-486C-92D7-129C80AE65D4}" dt="2024-06-18T09:40:07.918" v="3849"/>
      <pc:docMkLst>
        <pc:docMk/>
      </pc:docMkLst>
      <pc:sldChg chg="modSp mod">
        <pc:chgData name="Anxo Casal Rodriguez" userId="4252bde8-bc8f-41dd-83f3-a4e65c95fbdf" providerId="ADAL" clId="{E943E5C1-95CE-486C-92D7-129C80AE65D4}" dt="2024-06-17T22:09:34.161" v="3604" actId="1076"/>
        <pc:sldMkLst>
          <pc:docMk/>
          <pc:sldMk cId="0" sldId="256"/>
        </pc:sldMkLst>
        <pc:grpChg chg="mod">
          <ac:chgData name="Anxo Casal Rodriguez" userId="4252bde8-bc8f-41dd-83f3-a4e65c95fbdf" providerId="ADAL" clId="{E943E5C1-95CE-486C-92D7-129C80AE65D4}" dt="2024-06-17T22:09:34.161" v="3604" actId="1076"/>
          <ac:grpSpMkLst>
            <pc:docMk/>
            <pc:sldMk cId="0" sldId="256"/>
            <ac:grpSpMk id="161" creationId="{00000000-0000-0000-0000-000000000000}"/>
          </ac:grpSpMkLst>
        </pc:grpChg>
      </pc:sldChg>
      <pc:sldChg chg="modSp mod">
        <pc:chgData name="Anxo Casal Rodriguez" userId="4252bde8-bc8f-41dd-83f3-a4e65c95fbdf" providerId="ADAL" clId="{E943E5C1-95CE-486C-92D7-129C80AE65D4}" dt="2024-06-17T00:00:06.468" v="3" actId="20577"/>
        <pc:sldMkLst>
          <pc:docMk/>
          <pc:sldMk cId="0" sldId="262"/>
        </pc:sldMkLst>
        <pc:spChg chg="mod">
          <ac:chgData name="Anxo Casal Rodriguez" userId="4252bde8-bc8f-41dd-83f3-a4e65c95fbdf" providerId="ADAL" clId="{E943E5C1-95CE-486C-92D7-129C80AE65D4}" dt="2024-06-17T00:00:06.468" v="3" actId="20577"/>
          <ac:spMkLst>
            <pc:docMk/>
            <pc:sldMk cId="0" sldId="262"/>
            <ac:spMk id="9" creationId="{0E901B9B-A59D-FE82-5450-42A631183763}"/>
          </ac:spMkLst>
        </pc:spChg>
      </pc:sldChg>
      <pc:sldChg chg="modSp mod">
        <pc:chgData name="Anxo Casal Rodriguez" userId="4252bde8-bc8f-41dd-83f3-a4e65c95fbdf" providerId="ADAL" clId="{E943E5C1-95CE-486C-92D7-129C80AE65D4}" dt="2024-06-18T09:27:11.136" v="3749" actId="20577"/>
        <pc:sldMkLst>
          <pc:docMk/>
          <pc:sldMk cId="0" sldId="264"/>
        </pc:sldMkLst>
        <pc:spChg chg="mod">
          <ac:chgData name="Anxo Casal Rodriguez" userId="4252bde8-bc8f-41dd-83f3-a4e65c95fbdf" providerId="ADAL" clId="{E943E5C1-95CE-486C-92D7-129C80AE65D4}" dt="2024-06-18T09:27:11.136" v="3749" actId="20577"/>
          <ac:spMkLst>
            <pc:docMk/>
            <pc:sldMk cId="0" sldId="264"/>
            <ac:spMk id="880" creationId="{00000000-0000-0000-0000-000000000000}"/>
          </ac:spMkLst>
        </pc:sp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6"/>
        </pc:sldMkLst>
      </pc:sldChg>
      <pc:sldChg chg="addSp modSp mod">
        <pc:chgData name="Anxo Casal Rodriguez" userId="4252bde8-bc8f-41dd-83f3-a4e65c95fbdf" providerId="ADAL" clId="{E943E5C1-95CE-486C-92D7-129C80AE65D4}" dt="2024-06-17T15:52:24.397" v="1921" actId="1076"/>
        <pc:sldMkLst>
          <pc:docMk/>
          <pc:sldMk cId="0" sldId="268"/>
        </pc:sldMkLst>
        <pc:spChg chg="add mod">
          <ac:chgData name="Anxo Casal Rodriguez" userId="4252bde8-bc8f-41dd-83f3-a4e65c95fbdf" providerId="ADAL" clId="{E943E5C1-95CE-486C-92D7-129C80AE65D4}" dt="2024-06-17T15:52:24.397" v="1921" actId="1076"/>
          <ac:spMkLst>
            <pc:docMk/>
            <pc:sldMk cId="0" sldId="268"/>
            <ac:spMk id="10" creationId="{9DB2D0D2-E5CC-5089-12D6-4DFE458751F8}"/>
          </ac:spMkLst>
        </pc:spChg>
        <pc:spChg chg="add mod">
          <ac:chgData name="Anxo Casal Rodriguez" userId="4252bde8-bc8f-41dd-83f3-a4e65c95fbdf" providerId="ADAL" clId="{E943E5C1-95CE-486C-92D7-129C80AE65D4}" dt="2024-06-17T15:50:57.530" v="1841" actId="20577"/>
          <ac:spMkLst>
            <pc:docMk/>
            <pc:sldMk cId="0" sldId="268"/>
            <ac:spMk id="11" creationId="{57615246-93DC-3FE1-751B-50B230E87994}"/>
          </ac:spMkLst>
        </pc:spChg>
        <pc:spChg chg="mod">
          <ac:chgData name="Anxo Casal Rodriguez" userId="4252bde8-bc8f-41dd-83f3-a4e65c95fbdf" providerId="ADAL" clId="{E943E5C1-95CE-486C-92D7-129C80AE65D4}" dt="2024-06-17T15:49:22.119" v="1817" actId="1076"/>
          <ac:spMkLst>
            <pc:docMk/>
            <pc:sldMk cId="0" sldId="268"/>
            <ac:spMk id="1457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5:49:22.119" v="1817" actId="1076"/>
          <ac:spMkLst>
            <pc:docMk/>
            <pc:sldMk cId="0" sldId="268"/>
            <ac:spMk id="1458" creationId="{00000000-0000-0000-0000-000000000000}"/>
          </ac:spMkLst>
        </pc:spChg>
        <pc:cxnChg chg="add mod">
          <ac:chgData name="Anxo Casal Rodriguez" userId="4252bde8-bc8f-41dd-83f3-a4e65c95fbdf" providerId="ADAL" clId="{E943E5C1-95CE-486C-92D7-129C80AE65D4}" dt="2024-06-17T15:50:46.789" v="1824" actId="14100"/>
          <ac:cxnSpMkLst>
            <pc:docMk/>
            <pc:sldMk cId="0" sldId="268"/>
            <ac:cxnSpMk id="7" creationId="{DCD91FBC-79E5-0FB7-CB44-1CF4F74641F0}"/>
          </ac:cxnSpMkLst>
        </pc:cxnChg>
        <pc:cxnChg chg="mod">
          <ac:chgData name="Anxo Casal Rodriguez" userId="4252bde8-bc8f-41dd-83f3-a4e65c95fbdf" providerId="ADAL" clId="{E943E5C1-95CE-486C-92D7-129C80AE65D4}" dt="2024-06-17T15:49:14.837" v="1816" actId="14100"/>
          <ac:cxnSpMkLst>
            <pc:docMk/>
            <pc:sldMk cId="0" sldId="268"/>
            <ac:cxnSpMk id="1463" creationId="{00000000-0000-0000-0000-000000000000}"/>
          </ac:cxnSpMkLst>
        </pc:cxnChg>
        <pc:cxnChg chg="mod">
          <ac:chgData name="Anxo Casal Rodriguez" userId="4252bde8-bc8f-41dd-83f3-a4e65c95fbdf" providerId="ADAL" clId="{E943E5C1-95CE-486C-92D7-129C80AE65D4}" dt="2024-06-17T15:49:31.054" v="1818" actId="14100"/>
          <ac:cxnSpMkLst>
            <pc:docMk/>
            <pc:sldMk cId="0" sldId="268"/>
            <ac:cxnSpMk id="1464" creationId="{00000000-0000-0000-0000-000000000000}"/>
          </ac:cxnSpMkLst>
        </pc:cxn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2"/>
        </pc:sldMkLst>
      </pc:sldChg>
      <pc:sldChg chg="addSp delSp modSp add del mod">
        <pc:chgData name="Anxo Casal Rodriguez" userId="4252bde8-bc8f-41dd-83f3-a4e65c95fbdf" providerId="ADAL" clId="{E943E5C1-95CE-486C-92D7-129C80AE65D4}" dt="2024-06-17T16:21:56.012" v="2506" actId="47"/>
        <pc:sldMkLst>
          <pc:docMk/>
          <pc:sldMk cId="0" sldId="273"/>
        </pc:sldMkLst>
        <pc:spChg chg="add mod">
          <ac:chgData name="Anxo Casal Rodriguez" userId="4252bde8-bc8f-41dd-83f3-a4e65c95fbdf" providerId="ADAL" clId="{E943E5C1-95CE-486C-92D7-129C80AE65D4}" dt="2024-06-17T16:14:42.793" v="2420"/>
          <ac:spMkLst>
            <pc:docMk/>
            <pc:sldMk cId="0" sldId="273"/>
            <ac:spMk id="2" creationId="{E4FB5296-B811-8800-813B-14EAFE9D9E07}"/>
          </ac:spMkLst>
        </pc:spChg>
        <pc:spChg chg="add mod">
          <ac:chgData name="Anxo Casal Rodriguez" userId="4252bde8-bc8f-41dd-83f3-a4e65c95fbdf" providerId="ADAL" clId="{E943E5C1-95CE-486C-92D7-129C80AE65D4}" dt="2024-06-17T16:14:42.793" v="2420"/>
          <ac:spMkLst>
            <pc:docMk/>
            <pc:sldMk cId="0" sldId="273"/>
            <ac:spMk id="3" creationId="{D08EB911-C0DC-CDD4-DA34-7FD8FCA5265C}"/>
          </ac:spMkLst>
        </pc:spChg>
        <pc:spChg chg="add mod">
          <ac:chgData name="Anxo Casal Rodriguez" userId="4252bde8-bc8f-41dd-83f3-a4e65c95fbdf" providerId="ADAL" clId="{E943E5C1-95CE-486C-92D7-129C80AE65D4}" dt="2024-06-17T16:15:21.730" v="2428"/>
          <ac:spMkLst>
            <pc:docMk/>
            <pc:sldMk cId="0" sldId="273"/>
            <ac:spMk id="4" creationId="{6CCC1E03-44D4-FD83-8EBB-97E5C01187F3}"/>
          </ac:spMkLst>
        </pc:spChg>
        <pc:spChg chg="add mod">
          <ac:chgData name="Anxo Casal Rodriguez" userId="4252bde8-bc8f-41dd-83f3-a4e65c95fbdf" providerId="ADAL" clId="{E943E5C1-95CE-486C-92D7-129C80AE65D4}" dt="2024-06-17T16:15:21.730" v="2428"/>
          <ac:spMkLst>
            <pc:docMk/>
            <pc:sldMk cId="0" sldId="273"/>
            <ac:spMk id="5" creationId="{5E470C18-F72D-756F-85FB-FCB6D9E2B876}"/>
          </ac:spMkLst>
        </pc:spChg>
        <pc:spChg chg="add mod">
          <ac:chgData name="Anxo Casal Rodriguez" userId="4252bde8-bc8f-41dd-83f3-a4e65c95fbdf" providerId="ADAL" clId="{E943E5C1-95CE-486C-92D7-129C80AE65D4}" dt="2024-06-17T16:15:25.246" v="2430"/>
          <ac:spMkLst>
            <pc:docMk/>
            <pc:sldMk cId="0" sldId="273"/>
            <ac:spMk id="6" creationId="{9592EBA0-D3E5-0CAC-6BC2-E4CD6FB6455E}"/>
          </ac:spMkLst>
        </pc:spChg>
        <pc:spChg chg="add mod">
          <ac:chgData name="Anxo Casal Rodriguez" userId="4252bde8-bc8f-41dd-83f3-a4e65c95fbdf" providerId="ADAL" clId="{E943E5C1-95CE-486C-92D7-129C80AE65D4}" dt="2024-06-17T16:15:25.246" v="2430"/>
          <ac:spMkLst>
            <pc:docMk/>
            <pc:sldMk cId="0" sldId="273"/>
            <ac:spMk id="7" creationId="{34E4E489-E0BB-1C24-FB99-CDC700C25333}"/>
          </ac:spMkLst>
        </pc:spChg>
        <pc:spChg chg="add mod">
          <ac:chgData name="Anxo Casal Rodriguez" userId="4252bde8-bc8f-41dd-83f3-a4e65c95fbdf" providerId="ADAL" clId="{E943E5C1-95CE-486C-92D7-129C80AE65D4}" dt="2024-06-17T16:21:53.530" v="2505" actId="1076"/>
          <ac:spMkLst>
            <pc:docMk/>
            <pc:sldMk cId="0" sldId="273"/>
            <ac:spMk id="8" creationId="{9C526A90-9B45-C721-A37F-C8F46C5E72AA}"/>
          </ac:spMkLst>
        </pc:spChg>
        <pc:spChg chg="add mod">
          <ac:chgData name="Anxo Casal Rodriguez" userId="4252bde8-bc8f-41dd-83f3-a4e65c95fbdf" providerId="ADAL" clId="{E943E5C1-95CE-486C-92D7-129C80AE65D4}" dt="2024-06-17T16:21:53.530" v="2505" actId="1076"/>
          <ac:spMkLst>
            <pc:docMk/>
            <pc:sldMk cId="0" sldId="273"/>
            <ac:spMk id="9" creationId="{1CF8C195-B65F-A870-797D-6153B048F876}"/>
          </ac:spMkLst>
        </pc:spChg>
        <pc:spChg chg="add del mod">
          <ac:chgData name="Anxo Casal Rodriguez" userId="4252bde8-bc8f-41dd-83f3-a4e65c95fbdf" providerId="ADAL" clId="{E943E5C1-95CE-486C-92D7-129C80AE65D4}" dt="2024-06-17T16:17:48.190" v="2461" actId="478"/>
          <ac:spMkLst>
            <pc:docMk/>
            <pc:sldMk cId="0" sldId="273"/>
            <ac:spMk id="10" creationId="{EC1E2888-EC3A-9D3E-6A72-5086097F601B}"/>
          </ac:spMkLst>
        </pc:spChg>
        <pc:spChg chg="add del mod">
          <ac:chgData name="Anxo Casal Rodriguez" userId="4252bde8-bc8f-41dd-83f3-a4e65c95fbdf" providerId="ADAL" clId="{E943E5C1-95CE-486C-92D7-129C80AE65D4}" dt="2024-06-17T16:17:48.190" v="2461" actId="478"/>
          <ac:spMkLst>
            <pc:docMk/>
            <pc:sldMk cId="0" sldId="273"/>
            <ac:spMk id="11" creationId="{4EF57882-6E0A-24AF-A0D8-9E5972FADCA4}"/>
          </ac:spMkLst>
        </pc:spChg>
        <pc:spChg chg="add mod">
          <ac:chgData name="Anxo Casal Rodriguez" userId="4252bde8-bc8f-41dd-83f3-a4e65c95fbdf" providerId="ADAL" clId="{E943E5C1-95CE-486C-92D7-129C80AE65D4}" dt="2024-06-17T16:21:52.217" v="2502" actId="1076"/>
          <ac:spMkLst>
            <pc:docMk/>
            <pc:sldMk cId="0" sldId="273"/>
            <ac:spMk id="12" creationId="{819EA374-FC90-970F-19A2-CC1E9F172C1E}"/>
          </ac:spMkLst>
        </pc:spChg>
        <pc:spChg chg="add mod">
          <ac:chgData name="Anxo Casal Rodriguez" userId="4252bde8-bc8f-41dd-83f3-a4e65c95fbdf" providerId="ADAL" clId="{E943E5C1-95CE-486C-92D7-129C80AE65D4}" dt="2024-06-17T16:21:52.217" v="2502" actId="1076"/>
          <ac:spMkLst>
            <pc:docMk/>
            <pc:sldMk cId="0" sldId="273"/>
            <ac:spMk id="13" creationId="{D4D90B77-E90F-0779-6A3A-D99BC0F02642}"/>
          </ac:spMkLst>
        </pc:spChg>
        <pc:spChg chg="mod">
          <ac:chgData name="Anxo Casal Rodriguez" userId="4252bde8-bc8f-41dd-83f3-a4e65c95fbdf" providerId="ADAL" clId="{E943E5C1-95CE-486C-92D7-129C80AE65D4}" dt="2024-06-17T16:14:22.655" v="2417" actId="20577"/>
          <ac:spMkLst>
            <pc:docMk/>
            <pc:sldMk cId="0" sldId="273"/>
            <ac:spMk id="1869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19:31.350" v="2471" actId="1076"/>
          <ac:spMkLst>
            <pc:docMk/>
            <pc:sldMk cId="0" sldId="273"/>
            <ac:spMk id="1876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27.621" v="2431" actId="478"/>
          <ac:spMkLst>
            <pc:docMk/>
            <pc:sldMk cId="0" sldId="273"/>
            <ac:spMk id="1892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27.621" v="2431" actId="478"/>
          <ac:spMkLst>
            <pc:docMk/>
            <pc:sldMk cId="0" sldId="273"/>
            <ac:spMk id="189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1.964" v="2424" actId="478"/>
          <ac:spMkLst>
            <pc:docMk/>
            <pc:sldMk cId="0" sldId="273"/>
            <ac:spMk id="1894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15.568" v="2442" actId="478"/>
          <ac:spMkLst>
            <pc:docMk/>
            <pc:sldMk cId="0" sldId="273"/>
            <ac:spMk id="1898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15.568" v="2442" actId="478"/>
          <ac:spMkLst>
            <pc:docMk/>
            <pc:sldMk cId="0" sldId="273"/>
            <ac:spMk id="1899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20.889" v="2444" actId="478"/>
          <ac:spMkLst>
            <pc:docMk/>
            <pc:sldMk cId="0" sldId="273"/>
            <ac:spMk id="190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20.889" v="2444" actId="478"/>
          <ac:spMkLst>
            <pc:docMk/>
            <pc:sldMk cId="0" sldId="273"/>
            <ac:spMk id="1901" creationId="{00000000-0000-0000-0000-000000000000}"/>
          </ac:spMkLst>
        </pc:spChg>
        <pc:grpChg chg="mod">
          <ac:chgData name="Anxo Casal Rodriguez" userId="4252bde8-bc8f-41dd-83f3-a4e65c95fbdf" providerId="ADAL" clId="{E943E5C1-95CE-486C-92D7-129C80AE65D4}" dt="2024-06-17T16:19:31.350" v="2471" actId="1076"/>
          <ac:grpSpMkLst>
            <pc:docMk/>
            <pc:sldMk cId="0" sldId="273"/>
            <ac:grpSpMk id="1870" creationId="{00000000-0000-0000-0000-000000000000}"/>
          </ac:grpSpMkLst>
        </pc:grpChg>
        <pc:grpChg chg="mod">
          <ac:chgData name="Anxo Casal Rodriguez" userId="4252bde8-bc8f-41dd-83f3-a4e65c95fbdf" providerId="ADAL" clId="{E943E5C1-95CE-486C-92D7-129C80AE65D4}" dt="2024-06-17T16:21:44.581" v="2498" actId="688"/>
          <ac:grpSpMkLst>
            <pc:docMk/>
            <pc:sldMk cId="0" sldId="273"/>
            <ac:grpSpMk id="1877" creationId="{00000000-0000-0000-0000-000000000000}"/>
          </ac:grpSpMkLst>
        </pc:grpChg>
        <pc:grpChg chg="add del mod">
          <ac:chgData name="Anxo Casal Rodriguez" userId="4252bde8-bc8f-41dd-83f3-a4e65c95fbdf" providerId="ADAL" clId="{E943E5C1-95CE-486C-92D7-129C80AE65D4}" dt="2024-06-17T16:21:44.581" v="2498" actId="688"/>
          <ac:grpSpMkLst>
            <pc:docMk/>
            <pc:sldMk cId="0" sldId="273"/>
            <ac:grpSpMk id="1882" creationId="{00000000-0000-0000-0000-000000000000}"/>
          </ac:grpSpMkLst>
        </pc:grpChg>
        <pc:grpChg chg="mod">
          <ac:chgData name="Anxo Casal Rodriguez" userId="4252bde8-bc8f-41dd-83f3-a4e65c95fbdf" providerId="ADAL" clId="{E943E5C1-95CE-486C-92D7-129C80AE65D4}" dt="2024-06-17T16:21:17.269" v="2484" actId="1076"/>
          <ac:grpSpMkLst>
            <pc:docMk/>
            <pc:sldMk cId="0" sldId="273"/>
            <ac:grpSpMk id="1887" creationId="{00000000-0000-0000-0000-000000000000}"/>
          </ac:grpSpMkLst>
        </pc:grpChg>
        <pc:cxnChg chg="mod">
          <ac:chgData name="Anxo Casal Rodriguez" userId="4252bde8-bc8f-41dd-83f3-a4e65c95fbdf" providerId="ADAL" clId="{E943E5C1-95CE-486C-92D7-129C80AE65D4}" dt="2024-06-17T16:19:31.350" v="2471" actId="1076"/>
          <ac:cxnSpMkLst>
            <pc:docMk/>
            <pc:sldMk cId="0" sldId="273"/>
            <ac:cxnSpMk id="1875" creationId="{00000000-0000-0000-0000-000000000000}"/>
          </ac:cxnSpMkLst>
        </pc:cxnChg>
      </pc:sldChg>
      <pc:sldChg chg="addSp delSp modSp del mod ord">
        <pc:chgData name="Anxo Casal Rodriguez" userId="4252bde8-bc8f-41dd-83f3-a4e65c95fbdf" providerId="ADAL" clId="{E943E5C1-95CE-486C-92D7-129C80AE65D4}" dt="2024-06-17T16:37:18.150" v="3091" actId="47"/>
        <pc:sldMkLst>
          <pc:docMk/>
          <pc:sldMk cId="0" sldId="274"/>
        </pc:sldMkLst>
        <pc:spChg chg="add del mod">
          <ac:chgData name="Anxo Casal Rodriguez" userId="4252bde8-bc8f-41dd-83f3-a4e65c95fbdf" providerId="ADAL" clId="{E943E5C1-95CE-486C-92D7-129C80AE65D4}" dt="2024-06-17T01:02:25.518" v="71" actId="478"/>
          <ac:spMkLst>
            <pc:docMk/>
            <pc:sldMk cId="0" sldId="274"/>
            <ac:spMk id="3" creationId="{7398B113-30A9-40F6-F66C-7A641B12ED2E}"/>
          </ac:spMkLst>
        </pc:spChg>
        <pc:spChg chg="add del mod">
          <ac:chgData name="Anxo Casal Rodriguez" userId="4252bde8-bc8f-41dd-83f3-a4e65c95fbdf" providerId="ADAL" clId="{E943E5C1-95CE-486C-92D7-129C80AE65D4}" dt="2024-06-17T01:02:49.172" v="78" actId="478"/>
          <ac:spMkLst>
            <pc:docMk/>
            <pc:sldMk cId="0" sldId="274"/>
            <ac:spMk id="5" creationId="{1D13A572-849A-4CDB-6CB7-79B09F833459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6" creationId="{F735AB66-4F35-6D33-CB5D-C69FFE55A674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7" creationId="{D5D20A33-7882-C247-B7B6-4C7DF98393B0}"/>
          </ac:spMkLst>
        </pc:spChg>
        <pc:spChg chg="add mod">
          <ac:chgData name="Anxo Casal Rodriguez" userId="4252bde8-bc8f-41dd-83f3-a4e65c95fbdf" providerId="ADAL" clId="{E943E5C1-95CE-486C-92D7-129C80AE65D4}" dt="2024-06-17T01:05:08.016" v="397" actId="1076"/>
          <ac:spMkLst>
            <pc:docMk/>
            <pc:sldMk cId="0" sldId="274"/>
            <ac:spMk id="8" creationId="{F27C8CFF-FB02-0562-DB3E-B1B966E72F0E}"/>
          </ac:spMkLst>
        </pc:spChg>
        <pc:spChg chg="add mod">
          <ac:chgData name="Anxo Casal Rodriguez" userId="4252bde8-bc8f-41dd-83f3-a4e65c95fbdf" providerId="ADAL" clId="{E943E5C1-95CE-486C-92D7-129C80AE65D4}" dt="2024-06-17T01:09:21.106" v="707" actId="20577"/>
          <ac:spMkLst>
            <pc:docMk/>
            <pc:sldMk cId="0" sldId="274"/>
            <ac:spMk id="9" creationId="{F0F6D407-A607-6562-C58C-D10785E5F0CB}"/>
          </ac:spMkLst>
        </pc:spChg>
        <pc:spChg chg="add mod">
          <ac:chgData name="Anxo Casal Rodriguez" userId="4252bde8-bc8f-41dd-83f3-a4e65c95fbdf" providerId="ADAL" clId="{E943E5C1-95CE-486C-92D7-129C80AE65D4}" dt="2024-06-17T01:05:28.558" v="431" actId="20577"/>
          <ac:spMkLst>
            <pc:docMk/>
            <pc:sldMk cId="0" sldId="274"/>
            <ac:spMk id="10" creationId="{CEC967E9-8595-0E9E-72D8-3FFF291B02BC}"/>
          </ac:spMkLst>
        </pc:spChg>
        <pc:spChg chg="add del">
          <ac:chgData name="Anxo Casal Rodriguez" userId="4252bde8-bc8f-41dd-83f3-a4e65c95fbdf" providerId="ADAL" clId="{E943E5C1-95CE-486C-92D7-129C80AE65D4}" dt="2024-06-17T01:28:14.195" v="712" actId="22"/>
          <ac:spMkLst>
            <pc:docMk/>
            <pc:sldMk cId="0" sldId="274"/>
            <ac:spMk id="12" creationId="{3E4881EB-AD8C-2531-DB8A-63972E5372B3}"/>
          </ac:spMkLst>
        </pc:spChg>
        <pc:spChg chg="mod">
          <ac:chgData name="Anxo Casal Rodriguez" userId="4252bde8-bc8f-41dd-83f3-a4e65c95fbdf" providerId="ADAL" clId="{E943E5C1-95CE-486C-92D7-129C80AE65D4}" dt="2024-06-17T01:01:54.937" v="58" actId="20577"/>
          <ac:spMkLst>
            <pc:docMk/>
            <pc:sldMk cId="0" sldId="274"/>
            <ac:spMk id="190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2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01.163" v="60" actId="478"/>
          <ac:spMkLst>
            <pc:docMk/>
            <pc:sldMk cId="0" sldId="274"/>
            <ac:spMk id="1914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6.097" v="66" actId="478"/>
          <ac:spMkLst>
            <pc:docMk/>
            <pc:sldMk cId="0" sldId="274"/>
            <ac:spMk id="1915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9:25.204" v="709" actId="20577"/>
          <ac:spMkLst>
            <pc:docMk/>
            <pc:sldMk cId="0" sldId="274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1.026" v="64" actId="478"/>
          <ac:spMkLst>
            <pc:docMk/>
            <pc:sldMk cId="0" sldId="274"/>
            <ac:spMk id="191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17.670" v="67" actId="478"/>
          <ac:spMkLst>
            <pc:docMk/>
            <pc:sldMk cId="0" sldId="274"/>
            <ac:spMk id="191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4" creationId="{00000000-0000-0000-0000-000000000000}"/>
          </ac:spMkLst>
        </pc:spChg>
      </pc:sldChg>
      <pc:sldChg chg="addSp delSp modSp del mod">
        <pc:chgData name="Anxo Casal Rodriguez" userId="4252bde8-bc8f-41dd-83f3-a4e65c95fbdf" providerId="ADAL" clId="{E943E5C1-95CE-486C-92D7-129C80AE65D4}" dt="2024-06-17T21:10:16.211" v="3513" actId="1076"/>
        <pc:sldMkLst>
          <pc:docMk/>
          <pc:sldMk cId="4023519175" sldId="275"/>
        </pc:sldMkLst>
        <pc:spChg chg="add mod">
          <ac:chgData name="Anxo Casal Rodriguez" userId="4252bde8-bc8f-41dd-83f3-a4e65c95fbdf" providerId="ADAL" clId="{E943E5C1-95CE-486C-92D7-129C80AE65D4}" dt="2024-06-17T21:09:38.526" v="3512" actId="1076"/>
          <ac:spMkLst>
            <pc:docMk/>
            <pc:sldMk cId="4023519175" sldId="275"/>
            <ac:spMk id="2" creationId="{4D58FCE3-8FF1-7207-4D63-F65D24E03770}"/>
          </ac:spMkLst>
        </pc:spChg>
        <pc:spChg chg="add mod">
          <ac:chgData name="Anxo Casal Rodriguez" userId="4252bde8-bc8f-41dd-83f3-a4e65c95fbdf" providerId="ADAL" clId="{E943E5C1-95CE-486C-92D7-129C80AE65D4}" dt="2024-06-17T01:29:40.551" v="761" actId="1076"/>
          <ac:spMkLst>
            <pc:docMk/>
            <pc:sldMk cId="4023519175" sldId="275"/>
            <ac:spMk id="2" creationId="{8135046C-EFDA-040A-B731-CB021919E5D4}"/>
          </ac:spMkLst>
        </pc:spChg>
        <pc:spChg chg="add mod">
          <ac:chgData name="Anxo Casal Rodriguez" userId="4252bde8-bc8f-41dd-83f3-a4e65c95fbdf" providerId="ADAL" clId="{E943E5C1-95CE-486C-92D7-129C80AE65D4}" dt="2024-06-17T21:09:38.526" v="3512" actId="1076"/>
          <ac:spMkLst>
            <pc:docMk/>
            <pc:sldMk cId="4023519175" sldId="275"/>
            <ac:spMk id="3" creationId="{78D391C4-7CA9-4BA6-7F8C-516476B28AC2}"/>
          </ac:spMkLst>
        </pc:spChg>
        <pc:spChg chg="add mod">
          <ac:chgData name="Anxo Casal Rodriguez" userId="4252bde8-bc8f-41dd-83f3-a4e65c95fbdf" providerId="ADAL" clId="{E943E5C1-95CE-486C-92D7-129C80AE65D4}" dt="2024-06-17T01:29:39.120" v="758"/>
          <ac:spMkLst>
            <pc:docMk/>
            <pc:sldMk cId="4023519175" sldId="275"/>
            <ac:spMk id="3" creationId="{9A273E69-E931-6061-1FAB-9B1CE27C9D51}"/>
          </ac:spMkLst>
        </pc:spChg>
        <pc:spChg chg="add del mod">
          <ac:chgData name="Anxo Casal Rodriguez" userId="4252bde8-bc8f-41dd-83f3-a4e65c95fbdf" providerId="ADAL" clId="{E943E5C1-95CE-486C-92D7-129C80AE65D4}" dt="2024-06-17T01:40:10.137" v="1616" actId="478"/>
          <ac:spMkLst>
            <pc:docMk/>
            <pc:sldMk cId="4023519175" sldId="275"/>
            <ac:spMk id="4" creationId="{B22CFC6F-6988-73C4-F6C8-4D4236CA2FF3}"/>
          </ac:spMkLst>
        </pc:spChg>
        <pc:spChg chg="add del">
          <ac:chgData name="Anxo Casal Rodriguez" userId="4252bde8-bc8f-41dd-83f3-a4e65c95fbdf" providerId="ADAL" clId="{E943E5C1-95CE-486C-92D7-129C80AE65D4}" dt="2024-06-17T18:21:48.923" v="3116" actId="478"/>
          <ac:spMkLst>
            <pc:docMk/>
            <pc:sldMk cId="4023519175" sldId="275"/>
            <ac:spMk id="5" creationId="{6D84C36F-C60E-EC12-5D36-857354411E39}"/>
          </ac:spMkLst>
        </pc:spChg>
        <pc:spChg chg="add del">
          <ac:chgData name="Anxo Casal Rodriguez" userId="4252bde8-bc8f-41dd-83f3-a4e65c95fbdf" providerId="ADAL" clId="{E943E5C1-95CE-486C-92D7-129C80AE65D4}" dt="2024-06-17T18:21:48.923" v="3116" actId="478"/>
          <ac:spMkLst>
            <pc:docMk/>
            <pc:sldMk cId="4023519175" sldId="275"/>
            <ac:spMk id="6" creationId="{7854D81E-FE79-0A71-6BCE-BA48FC3679E7}"/>
          </ac:spMkLst>
        </pc:spChg>
        <pc:spChg chg="add del mod">
          <ac:chgData name="Anxo Casal Rodriguez" userId="4252bde8-bc8f-41dd-83f3-a4e65c95fbdf" providerId="ADAL" clId="{E943E5C1-95CE-486C-92D7-129C80AE65D4}" dt="2024-06-17T21:10:16.211" v="3513" actId="1076"/>
          <ac:spMkLst>
            <pc:docMk/>
            <pc:sldMk cId="4023519175" sldId="275"/>
            <ac:spMk id="7" creationId="{269C1FDB-97F9-E805-0BAF-0F16F67AD702}"/>
          </ac:spMkLst>
        </pc:spChg>
        <pc:spChg chg="del mod">
          <ac:chgData name="Anxo Casal Rodriguez" userId="4252bde8-bc8f-41dd-83f3-a4e65c95fbdf" providerId="ADAL" clId="{E943E5C1-95CE-486C-92D7-129C80AE65D4}" dt="2024-06-17T01:40:08.309" v="1615" actId="478"/>
          <ac:spMkLst>
            <pc:docMk/>
            <pc:sldMk cId="4023519175" sldId="275"/>
            <ac:spMk id="8" creationId="{F27C8CFF-FB02-0562-DB3E-B1B966E72F0E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9" creationId="{F0F6D407-A607-6562-C58C-D10785E5F0CB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10" creationId="{CEC967E9-8595-0E9E-72D8-3FFF291B02BC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11" creationId="{82F790A1-3E63-B0E3-6A64-8C867276F465}"/>
          </ac:spMkLst>
        </pc:spChg>
        <pc:spChg chg="mod">
          <ac:chgData name="Anxo Casal Rodriguez" userId="4252bde8-bc8f-41dd-83f3-a4e65c95fbdf" providerId="ADAL" clId="{E943E5C1-95CE-486C-92D7-129C80AE65D4}" dt="2024-06-17T01:28:23.099" v="727" actId="20577"/>
          <ac:spMkLst>
            <pc:docMk/>
            <pc:sldMk cId="4023519175" sldId="275"/>
            <ac:spMk id="190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38:39.971" v="3098" actId="1076"/>
          <ac:spMkLst>
            <pc:docMk/>
            <pc:sldMk cId="4023519175" sldId="275"/>
            <ac:spMk id="1913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21:09:29.782" v="3511" actId="1076"/>
          <ac:spMkLst>
            <pc:docMk/>
            <pc:sldMk cId="4023519175" sldId="275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21:09:29.782" v="3511" actId="1076"/>
          <ac:spMkLst>
            <pc:docMk/>
            <pc:sldMk cId="4023519175" sldId="275"/>
            <ac:spMk id="1917" creationId="{00000000-0000-0000-0000-000000000000}"/>
          </ac:spMkLst>
        </pc:spChg>
      </pc:sldChg>
      <pc:sldChg chg="del">
        <pc:chgData name="Anxo Casal Rodriguez" userId="4252bde8-bc8f-41dd-83f3-a4e65c95fbdf" providerId="ADAL" clId="{E943E5C1-95CE-486C-92D7-129C80AE65D4}" dt="2024-06-17T01:00:30.532" v="5" actId="47"/>
        <pc:sldMkLst>
          <pc:docMk/>
          <pc:sldMk cId="0" sldId="276"/>
        </pc:sldMkLst>
      </pc:sldChg>
      <pc:sldChg chg="delSp modSp add del mod">
        <pc:chgData name="Anxo Casal Rodriguez" userId="4252bde8-bc8f-41dd-83f3-a4e65c95fbdf" providerId="ADAL" clId="{E943E5C1-95CE-486C-92D7-129C80AE65D4}" dt="2024-06-17T01:43:13.443" v="1649" actId="47"/>
        <pc:sldMkLst>
          <pc:docMk/>
          <pc:sldMk cId="2606441730" sldId="276"/>
        </pc:sldMkLst>
        <pc:spChg chg="del">
          <ac:chgData name="Anxo Casal Rodriguez" userId="4252bde8-bc8f-41dd-83f3-a4e65c95fbdf" providerId="ADAL" clId="{E943E5C1-95CE-486C-92D7-129C80AE65D4}" dt="2024-06-17T01:42:40.764" v="1643" actId="478"/>
          <ac:spMkLst>
            <pc:docMk/>
            <pc:sldMk cId="2606441730" sldId="276"/>
            <ac:spMk id="8" creationId="{F27C8CFF-FB02-0562-DB3E-B1B966E72F0E}"/>
          </ac:spMkLst>
        </pc:spChg>
        <pc:spChg chg="del mod">
          <ac:chgData name="Anxo Casal Rodriguez" userId="4252bde8-bc8f-41dd-83f3-a4e65c95fbdf" providerId="ADAL" clId="{E943E5C1-95CE-486C-92D7-129C80AE65D4}" dt="2024-06-17T01:42:42.738" v="1645" actId="478"/>
          <ac:spMkLst>
            <pc:docMk/>
            <pc:sldMk cId="2606441730" sldId="276"/>
            <ac:spMk id="9" creationId="{F0F6D407-A607-6562-C58C-D10785E5F0CB}"/>
          </ac:spMkLst>
        </pc:spChg>
        <pc:spChg chg="del mod">
          <ac:chgData name="Anxo Casal Rodriguez" userId="4252bde8-bc8f-41dd-83f3-a4e65c95fbdf" providerId="ADAL" clId="{E943E5C1-95CE-486C-92D7-129C80AE65D4}" dt="2024-06-17T01:42:45.200" v="1647" actId="478"/>
          <ac:spMkLst>
            <pc:docMk/>
            <pc:sldMk cId="2606441730" sldId="276"/>
            <ac:spMk id="10" creationId="{CEC967E9-8595-0E9E-72D8-3FFF291B02BC}"/>
          </ac:spMkLst>
        </pc:spChg>
      </pc:sldChg>
      <pc:sldChg chg="addSp delSp modSp add mod">
        <pc:chgData name="Anxo Casal Rodriguez" userId="4252bde8-bc8f-41dd-83f3-a4e65c95fbdf" providerId="ADAL" clId="{E943E5C1-95CE-486C-92D7-129C80AE65D4}" dt="2024-06-17T22:12:52.960" v="3659" actId="1038"/>
        <pc:sldMkLst>
          <pc:docMk/>
          <pc:sldMk cId="2446339325" sldId="277"/>
        </pc:sldMkLst>
        <pc:spChg chg="add mod">
          <ac:chgData name="Anxo Casal Rodriguez" userId="4252bde8-bc8f-41dd-83f3-a4e65c95fbdf" providerId="ADAL" clId="{E943E5C1-95CE-486C-92D7-129C80AE65D4}" dt="2024-06-17T21:14:28.812" v="3527"/>
          <ac:spMkLst>
            <pc:docMk/>
            <pc:sldMk cId="2446339325" sldId="277"/>
            <ac:spMk id="2" creationId="{4119952C-87DE-4FD1-4107-A40B4D4CC04C}"/>
          </ac:spMkLst>
        </pc:spChg>
        <pc:spChg chg="add mod">
          <ac:chgData name="Anxo Casal Rodriguez" userId="4252bde8-bc8f-41dd-83f3-a4e65c95fbdf" providerId="ADAL" clId="{E943E5C1-95CE-486C-92D7-129C80AE65D4}" dt="2024-06-17T21:14:28.812" v="3527"/>
          <ac:spMkLst>
            <pc:docMk/>
            <pc:sldMk cId="2446339325" sldId="277"/>
            <ac:spMk id="3" creationId="{3E3D1EAD-A12A-A378-43C7-FF863A39E380}"/>
          </ac:spMkLst>
        </pc:spChg>
        <pc:spChg chg="add mod">
          <ac:chgData name="Anxo Casal Rodriguez" userId="4252bde8-bc8f-41dd-83f3-a4e65c95fbdf" providerId="ADAL" clId="{E943E5C1-95CE-486C-92D7-129C80AE65D4}" dt="2024-06-17T21:14:23.398" v="3524"/>
          <ac:spMkLst>
            <pc:docMk/>
            <pc:sldMk cId="2446339325" sldId="277"/>
            <ac:spMk id="5" creationId="{F3CAF26D-A937-4700-F5A2-77AF9BB3464A}"/>
          </ac:spMkLst>
        </pc:spChg>
        <pc:spChg chg="add mod">
          <ac:chgData name="Anxo Casal Rodriguez" userId="4252bde8-bc8f-41dd-83f3-a4e65c95fbdf" providerId="ADAL" clId="{E943E5C1-95CE-486C-92D7-129C80AE65D4}" dt="2024-06-17T21:14:23.398" v="3524"/>
          <ac:spMkLst>
            <pc:docMk/>
            <pc:sldMk cId="2446339325" sldId="277"/>
            <ac:spMk id="6" creationId="{F16096CF-0018-F722-F72E-84A667C1C808}"/>
          </ac:spMkLst>
        </pc:spChg>
        <pc:spChg chg="add mod">
          <ac:chgData name="Anxo Casal Rodriguez" userId="4252bde8-bc8f-41dd-83f3-a4e65c95fbdf" providerId="ADAL" clId="{E943E5C1-95CE-486C-92D7-129C80AE65D4}" dt="2024-06-17T22:12:47.349" v="3640" actId="1037"/>
          <ac:spMkLst>
            <pc:docMk/>
            <pc:sldMk cId="2446339325" sldId="277"/>
            <ac:spMk id="8" creationId="{B670B863-620D-ED6A-EE5D-5A78ABEB140D}"/>
          </ac:spMkLst>
        </pc:spChg>
        <pc:spChg chg="add mod">
          <ac:chgData name="Anxo Casal Rodriguez" userId="4252bde8-bc8f-41dd-83f3-a4e65c95fbdf" providerId="ADAL" clId="{E943E5C1-95CE-486C-92D7-129C80AE65D4}" dt="2024-06-17T22:12:47.349" v="3640" actId="1037"/>
          <ac:spMkLst>
            <pc:docMk/>
            <pc:sldMk cId="2446339325" sldId="277"/>
            <ac:spMk id="10" creationId="{A59E38FF-0D6D-9942-CDD3-0CAE74668B97}"/>
          </ac:spMkLst>
        </pc:spChg>
        <pc:spChg chg="add del mod">
          <ac:chgData name="Anxo Casal Rodriguez" userId="4252bde8-bc8f-41dd-83f3-a4e65c95fbdf" providerId="ADAL" clId="{E943E5C1-95CE-486C-92D7-129C80AE65D4}" dt="2024-06-17T21:12:31.234" v="3515" actId="478"/>
          <ac:spMkLst>
            <pc:docMk/>
            <pc:sldMk cId="2446339325" sldId="277"/>
            <ac:spMk id="19" creationId="{915C3C14-96A6-013A-3E27-96BD24A21ACB}"/>
          </ac:spMkLst>
        </pc:spChg>
        <pc:spChg chg="add del mod">
          <ac:chgData name="Anxo Casal Rodriguez" userId="4252bde8-bc8f-41dd-83f3-a4e65c95fbdf" providerId="ADAL" clId="{E943E5C1-95CE-486C-92D7-129C80AE65D4}" dt="2024-06-17T21:12:30.297" v="3514" actId="478"/>
          <ac:spMkLst>
            <pc:docMk/>
            <pc:sldMk cId="2446339325" sldId="277"/>
            <ac:spMk id="21" creationId="{D4AF13C9-E927-FBDC-7C95-70B515EB736A}"/>
          </ac:spMkLst>
        </pc:spChg>
        <pc:spChg chg="add del mod">
          <ac:chgData name="Anxo Casal Rodriguez" userId="4252bde8-bc8f-41dd-83f3-a4e65c95fbdf" providerId="ADAL" clId="{E943E5C1-95CE-486C-92D7-129C80AE65D4}" dt="2024-06-17T22:12:52.960" v="3659" actId="1038"/>
          <ac:spMkLst>
            <pc:docMk/>
            <pc:sldMk cId="2446339325" sldId="277"/>
            <ac:spMk id="23" creationId="{266A3A4D-67D0-F24E-61A4-03E9F88AEE41}"/>
          </ac:spMkLst>
        </pc:spChg>
        <pc:spChg chg="add mod">
          <ac:chgData name="Anxo Casal Rodriguez" userId="4252bde8-bc8f-41dd-83f3-a4e65c95fbdf" providerId="ADAL" clId="{E943E5C1-95CE-486C-92D7-129C80AE65D4}" dt="2024-06-17T22:12:52.960" v="3659" actId="1038"/>
          <ac:spMkLst>
            <pc:docMk/>
            <pc:sldMk cId="2446339325" sldId="277"/>
            <ac:spMk id="25" creationId="{C60DFFAC-1AC7-59E5-963F-88E502428D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7" creationId="{BE8ED7B7-F7D6-FF53-EC82-93378C68B2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9" creationId="{201E3DE5-5C19-9E44-9861-EE236108CA56}"/>
          </ac:spMkLst>
        </pc:spChg>
        <pc:spChg chg="mod">
          <ac:chgData name="Anxo Casal Rodriguez" userId="4252bde8-bc8f-41dd-83f3-a4e65c95fbdf" providerId="ADAL" clId="{E943E5C1-95CE-486C-92D7-129C80AE65D4}" dt="2024-06-17T01:43:17.082" v="1656" actId="20577"/>
          <ac:spMkLst>
            <pc:docMk/>
            <pc:sldMk cId="2446339325" sldId="277"/>
            <ac:spMk id="87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906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43:25.913" v="1657" actId="478"/>
          <ac:grpSpMkLst>
            <pc:docMk/>
            <pc:sldMk cId="2446339325" sldId="277"/>
            <ac:grpSpMk id="4" creationId="{00000000-0000-0000-0000-000000000000}"/>
          </ac:grpSpMkLst>
        </pc:grpChg>
        <pc:picChg chg="add del">
          <ac:chgData name="Anxo Casal Rodriguez" userId="4252bde8-bc8f-41dd-83f3-a4e65c95fbdf" providerId="ADAL" clId="{E943E5C1-95CE-486C-92D7-129C80AE65D4}" dt="2024-06-17T15:54:11.983" v="2048" actId="22"/>
          <ac:picMkLst>
            <pc:docMk/>
            <pc:sldMk cId="2446339325" sldId="277"/>
            <ac:picMk id="3" creationId="{1A821663-7B17-BDBE-75CE-DC99E29FFE5D}"/>
          </ac:picMkLst>
        </pc:picChg>
        <pc:picChg chg="del">
          <ac:chgData name="Anxo Casal Rodriguez" userId="4252bde8-bc8f-41dd-83f3-a4e65c95fbdf" providerId="ADAL" clId="{E943E5C1-95CE-486C-92D7-129C80AE65D4}" dt="2024-06-17T01:43:25.913" v="1657" actId="478"/>
          <ac:picMkLst>
            <pc:docMk/>
            <pc:sldMk cId="2446339325" sldId="277"/>
            <ac:picMk id="3" creationId="{3286149E-F62C-1C67-5B2C-38BACA482F76}"/>
          </ac:picMkLst>
        </pc:picChg>
        <pc:picChg chg="add mod">
          <ac:chgData name="Anxo Casal Rodriguez" userId="4252bde8-bc8f-41dd-83f3-a4e65c95fbdf" providerId="ADAL" clId="{E943E5C1-95CE-486C-92D7-129C80AE65D4}" dt="2024-06-17T21:14:26.580" v="3526" actId="1076"/>
          <ac:picMkLst>
            <pc:docMk/>
            <pc:sldMk cId="2446339325" sldId="277"/>
            <ac:picMk id="4" creationId="{35B07E8B-BD43-E3C3-458E-68EE5FAF13ED}"/>
          </ac:picMkLst>
        </pc:picChg>
        <pc:picChg chg="add del">
          <ac:chgData name="Anxo Casal Rodriguez" userId="4252bde8-bc8f-41dd-83f3-a4e65c95fbdf" providerId="ADAL" clId="{E943E5C1-95CE-486C-92D7-129C80AE65D4}" dt="2024-06-17T15:54:12.975" v="2050" actId="22"/>
          <ac:picMkLst>
            <pc:docMk/>
            <pc:sldMk cId="2446339325" sldId="277"/>
            <ac:picMk id="5" creationId="{1C26449A-CA1D-957D-2BFD-9C66AAA0B217}"/>
          </ac:picMkLst>
        </pc:picChg>
        <pc:picChg chg="add mod">
          <ac:chgData name="Anxo Casal Rodriguez" userId="4252bde8-bc8f-41dd-83f3-a4e65c95fbdf" providerId="ADAL" clId="{E943E5C1-95CE-486C-92D7-129C80AE65D4}" dt="2024-06-17T21:14:22.783" v="3523"/>
          <ac:picMkLst>
            <pc:docMk/>
            <pc:sldMk cId="2446339325" sldId="277"/>
            <ac:picMk id="7" creationId="{1E77516A-85B0-C6DD-235C-6054C963EFCD}"/>
          </ac:picMkLst>
        </pc:picChg>
        <pc:picChg chg="add del">
          <ac:chgData name="Anxo Casal Rodriguez" userId="4252bde8-bc8f-41dd-83f3-a4e65c95fbdf" providerId="ADAL" clId="{E943E5C1-95CE-486C-92D7-129C80AE65D4}" dt="2024-06-17T15:54:14.176" v="2052" actId="22"/>
          <ac:picMkLst>
            <pc:docMk/>
            <pc:sldMk cId="2446339325" sldId="277"/>
            <ac:picMk id="7" creationId="{4F0A9DCB-0CC5-5227-72B2-4B3A1178BD5C}"/>
          </ac:picMkLst>
        </pc:picChg>
        <pc:picChg chg="add del mod">
          <ac:chgData name="Anxo Casal Rodriguez" userId="4252bde8-bc8f-41dd-83f3-a4e65c95fbdf" providerId="ADAL" clId="{E943E5C1-95CE-486C-92D7-129C80AE65D4}" dt="2024-06-17T21:29:26.497" v="3590" actId="478"/>
          <ac:picMkLst>
            <pc:docMk/>
            <pc:sldMk cId="2446339325" sldId="277"/>
            <ac:picMk id="9" creationId="{EB87B62F-FA33-EC82-0006-A0F5072A9D9F}"/>
          </ac:picMkLst>
        </pc:picChg>
        <pc:picChg chg="add del mod">
          <ac:chgData name="Anxo Casal Rodriguez" userId="4252bde8-bc8f-41dd-83f3-a4e65c95fbdf" providerId="ADAL" clId="{E943E5C1-95CE-486C-92D7-129C80AE65D4}" dt="2024-06-17T21:15:57.865" v="3535" actId="478"/>
          <ac:picMkLst>
            <pc:docMk/>
            <pc:sldMk cId="2446339325" sldId="277"/>
            <ac:picMk id="11" creationId="{6C7C537F-5AC7-5D2F-F262-18A33DAA8097}"/>
          </ac:picMkLst>
        </pc:picChg>
        <pc:picChg chg="add del mod">
          <ac:chgData name="Anxo Casal Rodriguez" userId="4252bde8-bc8f-41dd-83f3-a4e65c95fbdf" providerId="ADAL" clId="{E943E5C1-95CE-486C-92D7-129C80AE65D4}" dt="2024-06-17T21:29:44.952" v="3595" actId="478"/>
          <ac:picMkLst>
            <pc:docMk/>
            <pc:sldMk cId="2446339325" sldId="277"/>
            <ac:picMk id="13" creationId="{4971FCB0-CE09-4270-FD22-ADFA3B160D6A}"/>
          </ac:picMkLst>
        </pc:picChg>
        <pc:picChg chg="add del">
          <ac:chgData name="Anxo Casal Rodriguez" userId="4252bde8-bc8f-41dd-83f3-a4e65c95fbdf" providerId="ADAL" clId="{E943E5C1-95CE-486C-92D7-129C80AE65D4}" dt="2024-06-17T21:29:25.275" v="3589" actId="22"/>
          <ac:picMkLst>
            <pc:docMk/>
            <pc:sldMk cId="2446339325" sldId="277"/>
            <ac:picMk id="15" creationId="{6B3AD98E-FA05-B4D1-2CB6-B25B52C1A28E}"/>
          </ac:picMkLst>
        </pc:picChg>
        <pc:picChg chg="add mod">
          <ac:chgData name="Anxo Casal Rodriguez" userId="4252bde8-bc8f-41dd-83f3-a4e65c95fbdf" providerId="ADAL" clId="{E943E5C1-95CE-486C-92D7-129C80AE65D4}" dt="2024-06-17T22:12:52.960" v="3659" actId="1038"/>
          <ac:picMkLst>
            <pc:docMk/>
            <pc:sldMk cId="2446339325" sldId="277"/>
            <ac:picMk id="17" creationId="{870C462F-6767-2DBC-8B07-9391C9F35B98}"/>
          </ac:picMkLst>
        </pc:picChg>
        <pc:picChg chg="add mod">
          <ac:chgData name="Anxo Casal Rodriguez" userId="4252bde8-bc8f-41dd-83f3-a4e65c95fbdf" providerId="ADAL" clId="{E943E5C1-95CE-486C-92D7-129C80AE65D4}" dt="2024-06-17T22:12:47.349" v="3640" actId="1037"/>
          <ac:picMkLst>
            <pc:docMk/>
            <pc:sldMk cId="2446339325" sldId="277"/>
            <ac:picMk id="20" creationId="{F2D79B81-CF36-A7C6-2617-F7458C97B0BA}"/>
          </ac:picMkLst>
        </pc:picChg>
        <pc:picChg chg="add mod">
          <ac:chgData name="Anxo Casal Rodriguez" userId="4252bde8-bc8f-41dd-83f3-a4e65c95fbdf" providerId="ADAL" clId="{E943E5C1-95CE-486C-92D7-129C80AE65D4}" dt="2024-06-17T01:45:35.098" v="1704" actId="1076"/>
          <ac:picMkLst>
            <pc:docMk/>
            <pc:sldMk cId="2446339325" sldId="277"/>
            <ac:picMk id="31" creationId="{7D12ADBB-DB21-4EF5-53E6-A67E74B9A458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8"/>
        </pc:sldMkLst>
      </pc:sldChg>
      <pc:sldChg chg="addSp delSp modSp add del mod">
        <pc:chgData name="Anxo Casal Rodriguez" userId="4252bde8-bc8f-41dd-83f3-a4e65c95fbdf" providerId="ADAL" clId="{E943E5C1-95CE-486C-92D7-129C80AE65D4}" dt="2024-06-17T16:10:10.376" v="2383" actId="47"/>
        <pc:sldMkLst>
          <pc:docMk/>
          <pc:sldMk cId="428229396" sldId="278"/>
        </pc:sldMkLst>
        <pc:spChg chg="add del mod">
          <ac:chgData name="Anxo Casal Rodriguez" userId="4252bde8-bc8f-41dd-83f3-a4e65c95fbdf" providerId="ADAL" clId="{E943E5C1-95CE-486C-92D7-129C80AE65D4}" dt="2024-06-17T15:56:47.671" v="2066" actId="478"/>
          <ac:spMkLst>
            <pc:docMk/>
            <pc:sldMk cId="428229396" sldId="278"/>
            <ac:spMk id="4" creationId="{4C0B6DD0-7778-C98F-6192-5EA13F2A7719}"/>
          </ac:spMkLst>
        </pc:spChg>
        <pc:spChg chg="del mod">
          <ac:chgData name="Anxo Casal Rodriguez" userId="4252bde8-bc8f-41dd-83f3-a4e65c95fbdf" providerId="ADAL" clId="{E943E5C1-95CE-486C-92D7-129C80AE65D4}" dt="2024-06-17T15:56:46.154" v="2065" actId="478"/>
          <ac:spMkLst>
            <pc:docMk/>
            <pc:sldMk cId="428229396" sldId="278"/>
            <ac:spMk id="9" creationId="{0E901B9B-A59D-FE82-5450-42A631183763}"/>
          </ac:spMkLst>
        </pc:spChg>
        <pc:spChg chg="mod">
          <ac:chgData name="Anxo Casal Rodriguez" userId="4252bde8-bc8f-41dd-83f3-a4e65c95fbdf" providerId="ADAL" clId="{E943E5C1-95CE-486C-92D7-129C80AE65D4}" dt="2024-06-17T15:57:02.546" v="2086" actId="20577"/>
          <ac:spMkLst>
            <pc:docMk/>
            <pc:sldMk cId="428229396" sldId="278"/>
            <ac:spMk id="612" creationId="{00000000-0000-0000-0000-000000000000}"/>
          </ac:spMkLst>
        </pc:spChg>
        <pc:picChg chg="del">
          <ac:chgData name="Anxo Casal Rodriguez" userId="4252bde8-bc8f-41dd-83f3-a4e65c95fbdf" providerId="ADAL" clId="{E943E5C1-95CE-486C-92D7-129C80AE65D4}" dt="2024-06-17T15:56:43.767" v="2063" actId="478"/>
          <ac:picMkLst>
            <pc:docMk/>
            <pc:sldMk cId="428229396" sldId="278"/>
            <ac:picMk id="3" creationId="{F9C2BF21-8C91-23E4-4200-F4F7941A6036}"/>
          </ac:picMkLst>
        </pc:picChg>
        <pc:picChg chg="add mod">
          <ac:chgData name="Anxo Casal Rodriguez" userId="4252bde8-bc8f-41dd-83f3-a4e65c95fbdf" providerId="ADAL" clId="{E943E5C1-95CE-486C-92D7-129C80AE65D4}" dt="2024-06-17T15:57:06.228" v="2087" actId="1076"/>
          <ac:picMkLst>
            <pc:docMk/>
            <pc:sldMk cId="428229396" sldId="278"/>
            <ac:picMk id="1026" creationId="{9F67A87E-90FF-71A7-E919-C026C7728555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9"/>
        </pc:sldMkLst>
      </pc:sldChg>
      <pc:sldChg chg="add del">
        <pc:chgData name="Anxo Casal Rodriguez" userId="4252bde8-bc8f-41dd-83f3-a4e65c95fbdf" providerId="ADAL" clId="{E943E5C1-95CE-486C-92D7-129C80AE65D4}" dt="2024-06-17T15:56:40.790" v="2062"/>
        <pc:sldMkLst>
          <pc:docMk/>
          <pc:sldMk cId="44410923" sldId="279"/>
        </pc:sldMkLst>
      </pc:sldChg>
      <pc:sldChg chg="add del">
        <pc:chgData name="Anxo Casal Rodriguez" userId="4252bde8-bc8f-41dd-83f3-a4e65c95fbdf" providerId="ADAL" clId="{E943E5C1-95CE-486C-92D7-129C80AE65D4}" dt="2024-06-17T15:56:39.272" v="2060"/>
        <pc:sldMkLst>
          <pc:docMk/>
          <pc:sldMk cId="365749177" sldId="27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2"/>
        </pc:sldMkLst>
      </pc:sldChg>
      <pc:sldChg chg="addSp delSp modSp add del mod">
        <pc:chgData name="Anxo Casal Rodriguez" userId="4252bde8-bc8f-41dd-83f3-a4e65c95fbdf" providerId="ADAL" clId="{E943E5C1-95CE-486C-92D7-129C80AE65D4}" dt="2024-06-17T16:12:29.581" v="2404" actId="1076"/>
        <pc:sldMkLst>
          <pc:docMk/>
          <pc:sldMk cId="0" sldId="283"/>
        </pc:sldMkLst>
        <pc:spChg chg="add del mod">
          <ac:chgData name="Anxo Casal Rodriguez" userId="4252bde8-bc8f-41dd-83f3-a4e65c95fbdf" providerId="ADAL" clId="{E943E5C1-95CE-486C-92D7-129C80AE65D4}" dt="2024-06-17T16:05:32.634" v="2188" actId="478"/>
          <ac:spMkLst>
            <pc:docMk/>
            <pc:sldMk cId="0" sldId="283"/>
            <ac:spMk id="3" creationId="{ABE0E626-329A-DD59-C454-B5D230F3841B}"/>
          </ac:spMkLst>
        </pc:spChg>
        <pc:spChg chg="add mod">
          <ac:chgData name="Anxo Casal Rodriguez" userId="4252bde8-bc8f-41dd-83f3-a4e65c95fbdf" providerId="ADAL" clId="{E943E5C1-95CE-486C-92D7-129C80AE65D4}" dt="2024-06-17T16:05:24.920" v="2177"/>
          <ac:spMkLst>
            <pc:docMk/>
            <pc:sldMk cId="0" sldId="283"/>
            <ac:spMk id="4" creationId="{00000000-0000-0000-0000-000000000000}"/>
          </ac:spMkLst>
        </pc:spChg>
        <pc:spChg chg="add del mod ord">
          <ac:chgData name="Anxo Casal Rodriguez" userId="4252bde8-bc8f-41dd-83f3-a4e65c95fbdf" providerId="ADAL" clId="{E943E5C1-95CE-486C-92D7-129C80AE65D4}" dt="2024-06-17T16:10:13.204" v="2384" actId="478"/>
          <ac:spMkLst>
            <pc:docMk/>
            <pc:sldMk cId="0" sldId="283"/>
            <ac:spMk id="7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6:09.641" v="2235" actId="478"/>
          <ac:spMkLst>
            <pc:docMk/>
            <pc:sldMk cId="0" sldId="283"/>
            <ac:spMk id="9" creationId="{2D1A5E57-DF51-418A-4728-819DF2F53291}"/>
          </ac:spMkLst>
        </pc:spChg>
        <pc:spChg chg="add mod ord">
          <ac:chgData name="Anxo Casal Rodriguez" userId="4252bde8-bc8f-41dd-83f3-a4e65c95fbdf" providerId="ADAL" clId="{E943E5C1-95CE-486C-92D7-129C80AE65D4}" dt="2024-06-17T16:12:13.212" v="2403" actId="1076"/>
          <ac:spMkLst>
            <pc:docMk/>
            <pc:sldMk cId="0" sldId="283"/>
            <ac:spMk id="15" creationId="{9A1192CC-E183-C6FD-11A7-F7CC2A98DF70}"/>
          </ac:spMkLst>
        </pc:spChg>
        <pc:spChg chg="add del mod ord">
          <ac:chgData name="Anxo Casal Rodriguez" userId="4252bde8-bc8f-41dd-83f3-a4e65c95fbdf" providerId="ADAL" clId="{E943E5C1-95CE-486C-92D7-129C80AE65D4}" dt="2024-06-17T16:11:17.291" v="2390" actId="478"/>
          <ac:spMkLst>
            <pc:docMk/>
            <pc:sldMk cId="0" sldId="283"/>
            <ac:spMk id="16" creationId="{31E7B98D-0544-61C3-B276-5BE5D7A9B525}"/>
          </ac:spMkLst>
        </pc:spChg>
        <pc:spChg chg="add mod">
          <ac:chgData name="Anxo Casal Rodriguez" userId="4252bde8-bc8f-41dd-83f3-a4e65c95fbdf" providerId="ADAL" clId="{E943E5C1-95CE-486C-92D7-129C80AE65D4}" dt="2024-06-17T16:12:08.261" v="2402" actId="1076"/>
          <ac:spMkLst>
            <pc:docMk/>
            <pc:sldMk cId="0" sldId="283"/>
            <ac:spMk id="17" creationId="{31FE67A1-8409-3B08-8DE7-93AF3D09EFDB}"/>
          </ac:spMkLst>
        </pc:spChg>
        <pc:spChg chg="mod">
          <ac:chgData name="Anxo Casal Rodriguez" userId="4252bde8-bc8f-41dd-83f3-a4e65c95fbdf" providerId="ADAL" clId="{E943E5C1-95CE-486C-92D7-129C80AE65D4}" dt="2024-06-17T16:06:36.550" v="2245" actId="1076"/>
          <ac:spMkLst>
            <pc:docMk/>
            <pc:sldMk cId="0" sldId="283"/>
            <ac:spMk id="2684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12:29.581" v="2404" actId="1076"/>
          <ac:spMkLst>
            <pc:docMk/>
            <pc:sldMk cId="0" sldId="283"/>
            <ac:spMk id="2685" creationId="{00000000-0000-0000-0000-000000000000}"/>
          </ac:spMkLst>
        </pc:spChg>
        <pc:spChg chg="add del">
          <ac:chgData name="Anxo Casal Rodriguez" userId="4252bde8-bc8f-41dd-83f3-a4e65c95fbdf" providerId="ADAL" clId="{E943E5C1-95CE-486C-92D7-129C80AE65D4}" dt="2024-06-17T16:06:08.382" v="2234" actId="478"/>
          <ac:spMkLst>
            <pc:docMk/>
            <pc:sldMk cId="0" sldId="283"/>
            <ac:spMk id="2686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5:41.873" v="2203" actId="21"/>
          <ac:spMkLst>
            <pc:docMk/>
            <pc:sldMk cId="0" sldId="283"/>
            <ac:spMk id="2689" creationId="{00000000-0000-0000-0000-000000000000}"/>
          </ac:spMkLst>
        </pc:spChg>
        <pc:grpChg chg="add del">
          <ac:chgData name="Anxo Casal Rodriguez" userId="4252bde8-bc8f-41dd-83f3-a4e65c95fbdf" providerId="ADAL" clId="{E943E5C1-95CE-486C-92D7-129C80AE65D4}" dt="2024-06-17T16:05:48.450" v="2204" actId="478"/>
          <ac:grpSpMkLst>
            <pc:docMk/>
            <pc:sldMk cId="0" sldId="283"/>
            <ac:grpSpMk id="2687" creationId="{00000000-0000-0000-0000-000000000000}"/>
          </ac:grpSpMkLst>
        </pc:grpChg>
        <pc:picChg chg="add mod">
          <ac:chgData name="Anxo Casal Rodriguez" userId="4252bde8-bc8f-41dd-83f3-a4e65c95fbdf" providerId="ADAL" clId="{E943E5C1-95CE-486C-92D7-129C80AE65D4}" dt="2024-06-17T16:05:27.806" v="2178"/>
          <ac:picMkLst>
            <pc:docMk/>
            <pc:sldMk cId="0" sldId="283"/>
            <ac:picMk id="5" creationId="{3C96F42D-E830-2F9E-989A-35D4EF1FF06B}"/>
          </ac:picMkLst>
        </pc:picChg>
        <pc:picChg chg="add mod">
          <ac:chgData name="Anxo Casal Rodriguez" userId="4252bde8-bc8f-41dd-83f3-a4e65c95fbdf" providerId="ADAL" clId="{E943E5C1-95CE-486C-92D7-129C80AE65D4}" dt="2024-06-17T16:05:30.912" v="2182"/>
          <ac:picMkLst>
            <pc:docMk/>
            <pc:sldMk cId="0" sldId="283"/>
            <ac:picMk id="6" creationId="{8F5F1926-3CF1-62C3-C606-63D46DFA2617}"/>
          </ac:picMkLst>
        </pc:picChg>
        <pc:picChg chg="add del mod">
          <ac:chgData name="Anxo Casal Rodriguez" userId="4252bde8-bc8f-41dd-83f3-a4e65c95fbdf" providerId="ADAL" clId="{E943E5C1-95CE-486C-92D7-129C80AE65D4}" dt="2024-06-17T16:07:43.567" v="2251" actId="478"/>
          <ac:picMkLst>
            <pc:docMk/>
            <pc:sldMk cId="0" sldId="283"/>
            <ac:picMk id="10" creationId="{FC40AC92-8F0E-C106-6339-11D36C989EA9}"/>
          </ac:picMkLst>
        </pc:picChg>
        <pc:picChg chg="add del mod">
          <ac:chgData name="Anxo Casal Rodriguez" userId="4252bde8-bc8f-41dd-83f3-a4e65c95fbdf" providerId="ADAL" clId="{E943E5C1-95CE-486C-92D7-129C80AE65D4}" dt="2024-06-17T16:08:27.524" v="2257" actId="478"/>
          <ac:picMkLst>
            <pc:docMk/>
            <pc:sldMk cId="0" sldId="283"/>
            <ac:picMk id="12" creationId="{9C3BE7DC-DD46-6773-4E35-48F70F638CE1}"/>
          </ac:picMkLst>
        </pc:picChg>
        <pc:picChg chg="add mod">
          <ac:chgData name="Anxo Casal Rodriguez" userId="4252bde8-bc8f-41dd-83f3-a4e65c95fbdf" providerId="ADAL" clId="{E943E5C1-95CE-486C-92D7-129C80AE65D4}" dt="2024-06-17T16:11:31.542" v="2397" actId="1076"/>
          <ac:picMkLst>
            <pc:docMk/>
            <pc:sldMk cId="0" sldId="283"/>
            <ac:picMk id="14" creationId="{DB23502E-4D10-1B64-EE52-5E5D61694412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7"/>
        </pc:sldMkLst>
      </pc:sldChg>
      <pc:sldChg chg="addSp delSp modSp add del mod chgLayout">
        <pc:chgData name="Anxo Casal Rodriguez" userId="4252bde8-bc8f-41dd-83f3-a4e65c95fbdf" providerId="ADAL" clId="{E943E5C1-95CE-486C-92D7-129C80AE65D4}" dt="2024-06-17T22:11:44.265" v="3616" actId="20577"/>
        <pc:sldMkLst>
          <pc:docMk/>
          <pc:sldMk cId="0" sldId="288"/>
        </pc:sldMkLst>
        <pc:spChg chg="add 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5" creationId="{E5A1DE33-E7ED-89C3-B57A-35A248A7FBFA}"/>
          </ac:spMkLst>
        </pc:spChg>
        <pc:spChg chg="add del mod">
          <ac:chgData name="Anxo Casal Rodriguez" userId="4252bde8-bc8f-41dd-83f3-a4e65c95fbdf" providerId="ADAL" clId="{E943E5C1-95CE-486C-92D7-129C80AE65D4}" dt="2024-06-17T16:27:30.560" v="2573" actId="478"/>
          <ac:spMkLst>
            <pc:docMk/>
            <pc:sldMk cId="0" sldId="288"/>
            <ac:spMk id="6" creationId="{A4AF3C16-2A63-B82A-64FB-F8E37EDECB01}"/>
          </ac:spMkLst>
        </pc:spChg>
        <pc:spChg chg="del mod">
          <ac:chgData name="Anxo Casal Rodriguez" userId="4252bde8-bc8f-41dd-83f3-a4e65c95fbdf" providerId="ADAL" clId="{E943E5C1-95CE-486C-92D7-129C80AE65D4}" dt="2024-06-17T16:28:05.668" v="2585" actId="21"/>
          <ac:spMkLst>
            <pc:docMk/>
            <pc:sldMk cId="0" sldId="288"/>
            <ac:spMk id="12" creationId="{67346C96-A06F-7474-30D3-609F409A3DAC}"/>
          </ac:spMkLst>
        </pc:spChg>
        <pc:spChg chg="del mod">
          <ac:chgData name="Anxo Casal Rodriguez" userId="4252bde8-bc8f-41dd-83f3-a4e65c95fbdf" providerId="ADAL" clId="{E943E5C1-95CE-486C-92D7-129C80AE65D4}" dt="2024-06-17T16:28:05.668" v="2585" actId="21"/>
          <ac:spMkLst>
            <pc:docMk/>
            <pc:sldMk cId="0" sldId="288"/>
            <ac:spMk id="13" creationId="{871F6752-CD6D-D7F0-581A-47080FC0FF82}"/>
          </ac:spMkLst>
        </pc:spChg>
        <pc:spChg chg="del mod">
          <ac:chgData name="Anxo Casal Rodriguez" userId="4252bde8-bc8f-41dd-83f3-a4e65c95fbdf" providerId="ADAL" clId="{E943E5C1-95CE-486C-92D7-129C80AE65D4}" dt="2024-06-17T16:28:10.967" v="2588" actId="478"/>
          <ac:spMkLst>
            <pc:docMk/>
            <pc:sldMk cId="0" sldId="288"/>
            <ac:spMk id="14" creationId="{BD782F28-FA6E-DE5F-A887-2F0B14D06FFE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5" creationId="{9D9F8268-6D62-CC37-12AF-D06C518571F1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6" creationId="{D3DF4DC2-BD3E-310F-8EFA-F8E1FFD5B17E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7" creationId="{D7B21BE2-D2D1-86D5-8006-5564960CE77D}"/>
          </ac:spMkLst>
        </pc:spChg>
        <pc:spChg chg="del mod">
          <ac:chgData name="Anxo Casal Rodriguez" userId="4252bde8-bc8f-41dd-83f3-a4e65c95fbdf" providerId="ADAL" clId="{E943E5C1-95CE-486C-92D7-129C80AE65D4}" dt="2024-06-17T16:28:13.514" v="2589" actId="478"/>
          <ac:spMkLst>
            <pc:docMk/>
            <pc:sldMk cId="0" sldId="288"/>
            <ac:spMk id="18" creationId="{74DBE5D5-1028-8B6F-2890-D8C7EE1D0358}"/>
          </ac:spMkLst>
        </pc:spChg>
        <pc:spChg chg="del mod">
          <ac:chgData name="Anxo Casal Rodriguez" userId="4252bde8-bc8f-41dd-83f3-a4e65c95fbdf" providerId="ADAL" clId="{E943E5C1-95CE-486C-92D7-129C80AE65D4}" dt="2024-06-17T16:28:15.019" v="2590" actId="478"/>
          <ac:spMkLst>
            <pc:docMk/>
            <pc:sldMk cId="0" sldId="288"/>
            <ac:spMk id="19" creationId="{ADCF0818-D82F-F73A-D98D-2F1D924FE8C8}"/>
          </ac:spMkLst>
        </pc:spChg>
        <pc:spChg chg="del mod topLvl">
          <ac:chgData name="Anxo Casal Rodriguez" userId="4252bde8-bc8f-41dd-83f3-a4e65c95fbdf" providerId="ADAL" clId="{E943E5C1-95CE-486C-92D7-129C80AE65D4}" dt="2024-06-17T16:28:16.282" v="2591" actId="478"/>
          <ac:spMkLst>
            <pc:docMk/>
            <pc:sldMk cId="0" sldId="288"/>
            <ac:spMk id="20" creationId="{F0DEF28D-4263-42FC-E6A0-E6DDC067C133}"/>
          </ac:spMkLst>
        </pc:spChg>
        <pc:spChg chg="del mod">
          <ac:chgData name="Anxo Casal Rodriguez" userId="4252bde8-bc8f-41dd-83f3-a4e65c95fbdf" providerId="ADAL" clId="{E943E5C1-95CE-486C-92D7-129C80AE65D4}" dt="2024-06-17T16:27:04.851" v="2565" actId="478"/>
          <ac:spMkLst>
            <pc:docMk/>
            <pc:sldMk cId="0" sldId="288"/>
            <ac:spMk id="21" creationId="{BD908921-289D-110F-218C-CB0E4CA2564D}"/>
          </ac:spMkLst>
        </pc:spChg>
        <pc:spChg chg="del mod">
          <ac:chgData name="Anxo Casal Rodriguez" userId="4252bde8-bc8f-41dd-83f3-a4e65c95fbdf" providerId="ADAL" clId="{E943E5C1-95CE-486C-92D7-129C80AE65D4}" dt="2024-06-17T16:27:06.599" v="2566" actId="478"/>
          <ac:spMkLst>
            <pc:docMk/>
            <pc:sldMk cId="0" sldId="288"/>
            <ac:spMk id="22" creationId="{F7D9FD74-992D-FB74-9D7D-F0B2E170FB67}"/>
          </ac:spMkLst>
        </pc:spChg>
        <pc:spChg chg="del mod">
          <ac:chgData name="Anxo Casal Rodriguez" userId="4252bde8-bc8f-41dd-83f3-a4e65c95fbdf" providerId="ADAL" clId="{E943E5C1-95CE-486C-92D7-129C80AE65D4}" dt="2024-06-17T16:27:09.445" v="2567" actId="478"/>
          <ac:spMkLst>
            <pc:docMk/>
            <pc:sldMk cId="0" sldId="288"/>
            <ac:spMk id="23" creationId="{E2A3AC07-F949-EEA9-F251-31DE99864EE4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5" creationId="{3C22BA1F-E12D-1611-4ED3-58DEB37B8087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6" creationId="{BFB5BEDA-2EB8-B976-AFA7-131779F7474A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7" creationId="{D7A3BC31-0D1E-2223-9C01-25F38D8CB08A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29" creationId="{D13E14EB-20CD-FE3E-EADB-780D4CF78A10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30" creationId="{1BC5130D-807C-71FC-8CD5-378868084429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31" creationId="{15507C3C-6468-F2D0-14B9-213C2BBF3656}"/>
          </ac:spMkLst>
        </pc:spChg>
        <pc:spChg chg="add mod">
          <ac:chgData name="Anxo Casal Rodriguez" userId="4252bde8-bc8f-41dd-83f3-a4e65c95fbdf" providerId="ADAL" clId="{E943E5C1-95CE-486C-92D7-129C80AE65D4}" dt="2024-06-17T16:36:50.649" v="3090" actId="1036"/>
          <ac:spMkLst>
            <pc:docMk/>
            <pc:sldMk cId="0" sldId="288"/>
            <ac:spMk id="32" creationId="{6C407088-CCCF-AEDF-A889-E88E745D1C84}"/>
          </ac:spMkLst>
        </pc:spChg>
        <pc:spChg chg="add mod">
          <ac:chgData name="Anxo Casal Rodriguez" userId="4252bde8-bc8f-41dd-83f3-a4e65c95fbdf" providerId="ADAL" clId="{E943E5C1-95CE-486C-92D7-129C80AE65D4}" dt="2024-06-17T16:36:26.249" v="3048" actId="1036"/>
          <ac:spMkLst>
            <pc:docMk/>
            <pc:sldMk cId="0" sldId="288"/>
            <ac:spMk id="33" creationId="{3371F416-F341-3705-837A-D049BB123CB1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5" creationId="{6FE06C2E-5B52-64B2-D2D5-C784AC243B46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6" creationId="{60A95337-8AB3-8E5E-A562-5ABBB72DA2AC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7" creationId="{35BA0809-0E58-8B0B-A06E-FD1AFC7467DE}"/>
          </ac:spMkLst>
        </pc:spChg>
        <pc:spChg chg="add mod">
          <ac:chgData name="Anxo Casal Rodriguez" userId="4252bde8-bc8f-41dd-83f3-a4e65c95fbdf" providerId="ADAL" clId="{E943E5C1-95CE-486C-92D7-129C80AE65D4}" dt="2024-06-17T16:36:50.649" v="3090" actId="1036"/>
          <ac:spMkLst>
            <pc:docMk/>
            <pc:sldMk cId="0" sldId="288"/>
            <ac:spMk id="38" creationId="{8619EDA3-895A-D0B0-96C9-413FF4F03A81}"/>
          </ac:spMkLst>
        </pc:spChg>
        <pc:spChg chg="add mod">
          <ac:chgData name="Anxo Casal Rodriguez" userId="4252bde8-bc8f-41dd-83f3-a4e65c95fbdf" providerId="ADAL" clId="{E943E5C1-95CE-486C-92D7-129C80AE65D4}" dt="2024-06-17T16:36:12.774" v="2991" actId="1036"/>
          <ac:spMkLst>
            <pc:docMk/>
            <pc:sldMk cId="0" sldId="288"/>
            <ac:spMk id="39" creationId="{A88A2F99-6754-DAFC-2725-ADFD3BCCB55A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1" creationId="{71BF3FE2-E959-88CC-3C17-128E16344D4B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2" creationId="{A871A925-32D2-7870-9417-419BCC471FF1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3" creationId="{B4A9FE09-7983-647C-A84B-E7196C94BA20}"/>
          </ac:spMkLst>
        </pc:spChg>
        <pc:spChg chg="add mod">
          <ac:chgData name="Anxo Casal Rodriguez" userId="4252bde8-bc8f-41dd-83f3-a4e65c95fbdf" providerId="ADAL" clId="{E943E5C1-95CE-486C-92D7-129C80AE65D4}" dt="2024-06-17T16:35:18.137" v="2788" actId="1035"/>
          <ac:spMkLst>
            <pc:docMk/>
            <pc:sldMk cId="0" sldId="288"/>
            <ac:spMk id="44" creationId="{5BF9574C-F113-2D1E-5412-300EEF0AA9D1}"/>
          </ac:spMkLst>
        </pc:spChg>
        <pc:spChg chg="add mod">
          <ac:chgData name="Anxo Casal Rodriguez" userId="4252bde8-bc8f-41dd-83f3-a4e65c95fbdf" providerId="ADAL" clId="{E943E5C1-95CE-486C-92D7-129C80AE65D4}" dt="2024-06-17T18:22:06.126" v="3127" actId="1035"/>
          <ac:spMkLst>
            <pc:docMk/>
            <pc:sldMk cId="0" sldId="288"/>
            <ac:spMk id="45" creationId="{286AFB17-92FB-63F4-BDDF-F057B6F04371}"/>
          </ac:spMkLst>
        </pc:spChg>
        <pc:spChg chg="add del mod">
          <ac:chgData name="Anxo Casal Rodriguez" userId="4252bde8-bc8f-41dd-83f3-a4e65c95fbdf" providerId="ADAL" clId="{E943E5C1-95CE-486C-92D7-129C80AE65D4}" dt="2024-06-17T16:33:30.865" v="2671" actId="6264"/>
          <ac:spMkLst>
            <pc:docMk/>
            <pc:sldMk cId="0" sldId="288"/>
            <ac:spMk id="46" creationId="{C089DDE5-B5C1-B6F0-D220-AB27693E9781}"/>
          </ac:spMkLst>
        </pc:spChg>
        <pc:spChg chg="add mod">
          <ac:chgData name="Anxo Casal Rodriguez" userId="4252bde8-bc8f-41dd-83f3-a4e65c95fbdf" providerId="ADAL" clId="{E943E5C1-95CE-486C-92D7-129C80AE65D4}" dt="2024-06-17T16:35:03.597" v="2682" actId="571"/>
          <ac:spMkLst>
            <pc:docMk/>
            <pc:sldMk cId="0" sldId="288"/>
            <ac:spMk id="47" creationId="{C13D83FF-A843-4FD6-641E-6D6881B7ED01}"/>
          </ac:spMkLst>
        </pc:spChg>
        <pc:spChg chg="mod ord">
          <ac:chgData name="Anxo Casal Rodriguez" userId="4252bde8-bc8f-41dd-83f3-a4e65c95fbdf" providerId="ADAL" clId="{E943E5C1-95CE-486C-92D7-129C80AE65D4}" dt="2024-06-17T22:11:44.265" v="3616" actId="20577"/>
          <ac:spMkLst>
            <pc:docMk/>
            <pc:sldMk cId="0" sldId="288"/>
            <ac:spMk id="2988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8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6.360" v="2576" actId="478"/>
          <ac:spMkLst>
            <pc:docMk/>
            <pc:sldMk cId="0" sldId="288"/>
            <ac:spMk id="2995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40.559" v="2581" actId="478"/>
          <ac:spMkLst>
            <pc:docMk/>
            <pc:sldMk cId="0" sldId="288"/>
            <ac:spMk id="2996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9.436" v="2580" actId="478"/>
          <ac:spMkLst>
            <pc:docMk/>
            <pc:sldMk cId="0" sldId="288"/>
            <ac:spMk id="2997" creationId="{00000000-0000-0000-0000-000000000000}"/>
          </ac:spMkLst>
        </pc:spChg>
        <pc:grpChg chg="add del mod">
          <ac:chgData name="Anxo Casal Rodriguez" userId="4252bde8-bc8f-41dd-83f3-a4e65c95fbdf" providerId="ADAL" clId="{E943E5C1-95CE-486C-92D7-129C80AE65D4}" dt="2024-06-17T16:28:16.282" v="2591" actId="478"/>
          <ac:grpSpMkLst>
            <pc:docMk/>
            <pc:sldMk cId="0" sldId="288"/>
            <ac:grpSpMk id="7" creationId="{C3380644-F577-AB84-1E1A-623E3B8A3B6A}"/>
          </ac:grpSpMkLst>
        </pc:grpChg>
        <pc:grpChg chg="del mod">
          <ac:chgData name="Anxo Casal Rodriguez" userId="4252bde8-bc8f-41dd-83f3-a4e65c95fbdf" providerId="ADAL" clId="{E943E5C1-95CE-486C-92D7-129C80AE65D4}" dt="2024-06-17T16:27:06.599" v="2566" actId="478"/>
          <ac:grpSpMkLst>
            <pc:docMk/>
            <pc:sldMk cId="0" sldId="288"/>
            <ac:grpSpMk id="8" creationId="{8EFC99CF-88E0-FE7B-A907-BCD5096891C0}"/>
          </ac:grpSpMkLst>
        </pc:grpChg>
        <pc:grpChg chg="del mod">
          <ac:chgData name="Anxo Casal Rodriguez" userId="4252bde8-bc8f-41dd-83f3-a4e65c95fbdf" providerId="ADAL" clId="{E943E5C1-95CE-486C-92D7-129C80AE65D4}" dt="2024-06-17T16:28:15.019" v="2590" actId="478"/>
          <ac:grpSpMkLst>
            <pc:docMk/>
            <pc:sldMk cId="0" sldId="288"/>
            <ac:grpSpMk id="9" creationId="{F4E0B167-DDED-5E68-6A23-ACFE4D986B2C}"/>
          </ac:grpSpMkLst>
        </pc:grpChg>
        <pc:grpChg chg="del mod topLvl">
          <ac:chgData name="Anxo Casal Rodriguez" userId="4252bde8-bc8f-41dd-83f3-a4e65c95fbdf" providerId="ADAL" clId="{E943E5C1-95CE-486C-92D7-129C80AE65D4}" dt="2024-06-17T16:28:34.881" v="2602" actId="21"/>
          <ac:grpSpMkLst>
            <pc:docMk/>
            <pc:sldMk cId="0" sldId="288"/>
            <ac:grpSpMk id="10" creationId="{8616DFE9-269B-E442-66FD-E107BC88E88C}"/>
          </ac:grpSpMkLst>
        </pc:grpChg>
        <pc:grpChg chg="del mod">
          <ac:chgData name="Anxo Casal Rodriguez" userId="4252bde8-bc8f-41dd-83f3-a4e65c95fbdf" providerId="ADAL" clId="{E943E5C1-95CE-486C-92D7-129C80AE65D4}" dt="2024-06-17T16:28:05.668" v="2585" actId="21"/>
          <ac:grpSpMkLst>
            <pc:docMk/>
            <pc:sldMk cId="0" sldId="288"/>
            <ac:grpSpMk id="11" creationId="{6F70B878-77CF-3B78-CDAE-F76FE858043F}"/>
          </ac:grpSpMkLst>
        </pc:grpChg>
        <pc:grpChg chg="add mod">
          <ac:chgData name="Anxo Casal Rodriguez" userId="4252bde8-bc8f-41dd-83f3-a4e65c95fbdf" providerId="ADAL" clId="{E943E5C1-95CE-486C-92D7-129C80AE65D4}" dt="2024-06-17T16:35:59.677" v="2974" actId="1035"/>
          <ac:grpSpMkLst>
            <pc:docMk/>
            <pc:sldMk cId="0" sldId="288"/>
            <ac:grpSpMk id="24" creationId="{1685E059-0D19-1048-B4ED-7E8114894D35}"/>
          </ac:grpSpMkLst>
        </pc:grpChg>
        <pc:grpChg chg="add del mod">
          <ac:chgData name="Anxo Casal Rodriguez" userId="4252bde8-bc8f-41dd-83f3-a4e65c95fbdf" providerId="ADAL" clId="{E943E5C1-95CE-486C-92D7-129C80AE65D4}" dt="2024-06-17T16:28:33.781" v="2601" actId="21"/>
          <ac:grpSpMkLst>
            <pc:docMk/>
            <pc:sldMk cId="0" sldId="288"/>
            <ac:grpSpMk id="28" creationId="{DD426D5A-0BE9-7D0B-93DE-8E51CD4C41B8}"/>
          </ac:grpSpMkLst>
        </pc:grpChg>
        <pc:grpChg chg="add mod">
          <ac:chgData name="Anxo Casal Rodriguez" userId="4252bde8-bc8f-41dd-83f3-a4e65c95fbdf" providerId="ADAL" clId="{E943E5C1-95CE-486C-92D7-129C80AE65D4}" dt="2024-06-17T16:35:59.677" v="2974" actId="1035"/>
          <ac:grpSpMkLst>
            <pc:docMk/>
            <pc:sldMk cId="0" sldId="288"/>
            <ac:grpSpMk id="34" creationId="{27A4C5F1-F4E8-B97C-1798-5CF6503F6F51}"/>
          </ac:grpSpMkLst>
        </pc:grpChg>
        <pc:grpChg chg="add mod">
          <ac:chgData name="Anxo Casal Rodriguez" userId="4252bde8-bc8f-41dd-83f3-a4e65c95fbdf" providerId="ADAL" clId="{E943E5C1-95CE-486C-92D7-129C80AE65D4}" dt="2024-06-17T18:22:01.492" v="3119" actId="1076"/>
          <ac:grpSpMkLst>
            <pc:docMk/>
            <pc:sldMk cId="0" sldId="288"/>
            <ac:grpSpMk id="40" creationId="{3D25B49E-D77B-DC15-77C4-FA3FD8C6CEBF}"/>
          </ac:grpSpMkLst>
        </pc:grpChg>
        <pc:cxnChg chg="del mod">
          <ac:chgData name="Anxo Casal Rodriguez" userId="4252bde8-bc8f-41dd-83f3-a4e65c95fbdf" providerId="ADAL" clId="{E943E5C1-95CE-486C-92D7-129C80AE65D4}" dt="2024-06-17T16:27:35.399" v="2575" actId="478"/>
          <ac:cxnSpMkLst>
            <pc:docMk/>
            <pc:sldMk cId="0" sldId="288"/>
            <ac:cxnSpMk id="2998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16:27:35.399" v="2575" actId="478"/>
          <ac:cxnSpMkLst>
            <pc:docMk/>
            <pc:sldMk cId="0" sldId="288"/>
            <ac:cxnSpMk id="2999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16:27:37.042" v="2577" actId="478"/>
          <ac:cxnSpMkLst>
            <pc:docMk/>
            <pc:sldMk cId="0" sldId="288"/>
            <ac:cxnSpMk id="3000" creationId="{00000000-0000-0000-0000-000000000000}"/>
          </ac:cxnSpMkLst>
        </pc:cxn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999435183" sldId="289"/>
        </pc:sldMkLst>
        <pc:spChg chg="add del mod">
          <ac:chgData name="Anxo Casal Rodriguez" userId="4252bde8-bc8f-41dd-83f3-a4e65c95fbdf" providerId="ADAL" clId="{E943E5C1-95CE-486C-92D7-129C80AE65D4}" dt="2024-06-17T21:17:57.178" v="3564" actId="478"/>
          <ac:spMkLst>
            <pc:docMk/>
            <pc:sldMk cId="999435183" sldId="289"/>
            <ac:spMk id="3" creationId="{32C669CA-C063-4EE4-1BCF-7A6D473327A5}"/>
          </ac:spMkLst>
        </pc:spChg>
        <pc:spChg chg="del mod">
          <ac:chgData name="Anxo Casal Rodriguez" userId="4252bde8-bc8f-41dd-83f3-a4e65c95fbdf" providerId="ADAL" clId="{E943E5C1-95CE-486C-92D7-129C80AE65D4}" dt="2024-06-17T21:17:56.172" v="3563" actId="478"/>
          <ac:spMkLst>
            <pc:docMk/>
            <pc:sldMk cId="999435183" sldId="289"/>
            <ac:spMk id="8" creationId="{B670B863-620D-ED6A-EE5D-5A78ABEB140D}"/>
          </ac:spMkLst>
        </pc:spChg>
        <pc:spChg chg="del mod">
          <ac:chgData name="Anxo Casal Rodriguez" userId="4252bde8-bc8f-41dd-83f3-a4e65c95fbdf" providerId="ADAL" clId="{E943E5C1-95CE-486C-92D7-129C80AE65D4}" dt="2024-06-17T21:17:59.469" v="3566" actId="478"/>
          <ac:spMkLst>
            <pc:docMk/>
            <pc:sldMk cId="999435183" sldId="289"/>
            <ac:spMk id="10" creationId="{A59E38FF-0D6D-9942-CDD3-0CAE74668B97}"/>
          </ac:spMkLst>
        </pc:spChg>
        <pc:spChg chg="del">
          <ac:chgData name="Anxo Casal Rodriguez" userId="4252bde8-bc8f-41dd-83f3-a4e65c95fbdf" providerId="ADAL" clId="{E943E5C1-95CE-486C-92D7-129C80AE65D4}" dt="2024-06-17T21:17:54.713" v="3562" actId="478"/>
          <ac:spMkLst>
            <pc:docMk/>
            <pc:sldMk cId="999435183" sldId="289"/>
            <ac:spMk id="23" creationId="{266A3A4D-67D0-F24E-61A4-03E9F88AEE41}"/>
          </ac:spMkLst>
        </pc:spChg>
        <pc:spChg chg="mod">
          <ac:chgData name="Anxo Casal Rodriguez" userId="4252bde8-bc8f-41dd-83f3-a4e65c95fbdf" providerId="ADAL" clId="{E943E5C1-95CE-486C-92D7-129C80AE65D4}" dt="2024-06-17T21:18:14.781" v="3587" actId="20577"/>
          <ac:spMkLst>
            <pc:docMk/>
            <pc:sldMk cId="999435183" sldId="289"/>
            <ac:spMk id="25" creationId="{C60DFFAC-1AC7-59E5-963F-88E502428D5E}"/>
          </ac:spMkLst>
        </pc:spChg>
        <pc:picChg chg="del">
          <ac:chgData name="Anxo Casal Rodriguez" userId="4252bde8-bc8f-41dd-83f3-a4e65c95fbdf" providerId="ADAL" clId="{E943E5C1-95CE-486C-92D7-129C80AE65D4}" dt="2024-06-17T21:17:51.055" v="3559" actId="478"/>
          <ac:picMkLst>
            <pc:docMk/>
            <pc:sldMk cId="999435183" sldId="289"/>
            <ac:picMk id="9" creationId="{EB87B62F-FA33-EC82-0006-A0F5072A9D9F}"/>
          </ac:picMkLst>
        </pc:picChg>
        <pc:picChg chg="del">
          <ac:chgData name="Anxo Casal Rodriguez" userId="4252bde8-bc8f-41dd-83f3-a4e65c95fbdf" providerId="ADAL" clId="{E943E5C1-95CE-486C-92D7-129C80AE65D4}" dt="2024-06-17T21:17:51.526" v="3560" actId="478"/>
          <ac:picMkLst>
            <pc:docMk/>
            <pc:sldMk cId="999435183" sldId="289"/>
            <ac:picMk id="13" creationId="{4971FCB0-CE09-4270-FD22-ADFA3B160D6A}"/>
          </ac:picMkLst>
        </pc:picChg>
      </pc:sldChg>
      <pc:sldChg chg="addSp delSp modSp add del mod">
        <pc:chgData name="Anxo Casal Rodriguez" userId="4252bde8-bc8f-41dd-83f3-a4e65c95fbdf" providerId="ADAL" clId="{E943E5C1-95CE-486C-92D7-129C80AE65D4}" dt="2024-06-17T16:05:40.452" v="2200" actId="47"/>
        <pc:sldMkLst>
          <pc:docMk/>
          <pc:sldMk cId="0" sldId="290"/>
        </pc:sldMkLst>
        <pc:spChg chg="add mod">
          <ac:chgData name="Anxo Casal Rodriguez" userId="4252bde8-bc8f-41dd-83f3-a4e65c95fbdf" providerId="ADAL" clId="{E943E5C1-95CE-486C-92D7-129C80AE65D4}" dt="2024-06-17T16:03:16.277" v="2101" actId="1076"/>
          <ac:spMkLst>
            <pc:docMk/>
            <pc:sldMk cId="0" sldId="290"/>
            <ac:spMk id="2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4:06.815" v="2144" actId="478"/>
          <ac:spMkLst>
            <pc:docMk/>
            <pc:sldMk cId="0" sldId="290"/>
            <ac:spMk id="5" creationId="{F867EAD9-016A-3734-0BD0-58A109E4C9C8}"/>
          </ac:spMkLst>
        </pc:spChg>
        <pc:spChg chg="mod">
          <ac:chgData name="Anxo Casal Rodriguez" userId="4252bde8-bc8f-41dd-83f3-a4e65c95fbdf" providerId="ADAL" clId="{E943E5C1-95CE-486C-92D7-129C80AE65D4}" dt="2024-06-17T16:04:03.780" v="2143" actId="1076"/>
          <ac:spMkLst>
            <pc:docMk/>
            <pc:sldMk cId="0" sldId="290"/>
            <ac:spMk id="3012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3:46.431" v="2113" actId="478"/>
          <ac:spMkLst>
            <pc:docMk/>
            <pc:sldMk cId="0" sldId="290"/>
            <ac:spMk id="3013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3:08.387" v="2098" actId="21"/>
          <ac:spMkLst>
            <pc:docMk/>
            <pc:sldMk cId="0" sldId="290"/>
            <ac:spMk id="301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2:43.073" v="2091" actId="478"/>
          <ac:spMkLst>
            <pc:docMk/>
            <pc:sldMk cId="0" sldId="290"/>
            <ac:spMk id="301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2:57.597" v="2093" actId="478"/>
          <ac:spMkLst>
            <pc:docMk/>
            <pc:sldMk cId="0" sldId="290"/>
            <ac:spMk id="302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3:31.459" v="2108" actId="478"/>
          <ac:spMkLst>
            <pc:docMk/>
            <pc:sldMk cId="0" sldId="290"/>
            <ac:spMk id="306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3:34.115" v="2109" actId="478"/>
          <ac:spMkLst>
            <pc:docMk/>
            <pc:sldMk cId="0" sldId="290"/>
            <ac:spMk id="3075" creationId="{00000000-0000-0000-0000-000000000000}"/>
          </ac:spMkLst>
        </pc:spChg>
        <pc:grpChg chg="add del mod">
          <ac:chgData name="Anxo Casal Rodriguez" userId="4252bde8-bc8f-41dd-83f3-a4e65c95fbdf" providerId="ADAL" clId="{E943E5C1-95CE-486C-92D7-129C80AE65D4}" dt="2024-06-17T16:03:13.276" v="2099" actId="478"/>
          <ac:grpSpMkLst>
            <pc:docMk/>
            <pc:sldMk cId="0" sldId="290"/>
            <ac:grpSpMk id="3014" creationId="{00000000-0000-0000-0000-000000000000}"/>
          </ac:grpSpMkLst>
        </pc:grpChg>
        <pc:grpChg chg="del">
          <ac:chgData name="Anxo Casal Rodriguez" userId="4252bde8-bc8f-41dd-83f3-a4e65c95fbdf" providerId="ADAL" clId="{E943E5C1-95CE-486C-92D7-129C80AE65D4}" dt="2024-06-17T16:03:31.459" v="2108" actId="478"/>
          <ac:grpSpMkLst>
            <pc:docMk/>
            <pc:sldMk cId="0" sldId="290"/>
            <ac:grpSpMk id="3065" creationId="{00000000-0000-0000-0000-000000000000}"/>
          </ac:grpSpMkLst>
        </pc:grpChg>
        <pc:grpChg chg="del">
          <ac:chgData name="Anxo Casal Rodriguez" userId="4252bde8-bc8f-41dd-83f3-a4e65c95fbdf" providerId="ADAL" clId="{E943E5C1-95CE-486C-92D7-129C80AE65D4}" dt="2024-06-17T16:03:28.874" v="2106" actId="478"/>
          <ac:grpSpMkLst>
            <pc:docMk/>
            <pc:sldMk cId="0" sldId="290"/>
            <ac:grpSpMk id="3070" creationId="{00000000-0000-0000-0000-000000000000}"/>
          </ac:grpSpMkLst>
        </pc:grpChg>
        <pc:picChg chg="add mod">
          <ac:chgData name="Anxo Casal Rodriguez" userId="4252bde8-bc8f-41dd-83f3-a4e65c95fbdf" providerId="ADAL" clId="{E943E5C1-95CE-486C-92D7-129C80AE65D4}" dt="2024-06-17T16:04:25.964" v="2146" actId="1076"/>
          <ac:picMkLst>
            <pc:docMk/>
            <pc:sldMk cId="0" sldId="290"/>
            <ac:picMk id="3" creationId="{E099D95C-D0EE-C4B8-077D-14ABC6FA48A6}"/>
          </ac:picMkLst>
        </pc:picChg>
      </pc:sldChg>
      <pc:sldChg chg="addSp delSp modSp add mod">
        <pc:chgData name="Anxo Casal Rodriguez" userId="4252bde8-bc8f-41dd-83f3-a4e65c95fbdf" providerId="ADAL" clId="{E943E5C1-95CE-486C-92D7-129C80AE65D4}" dt="2024-06-18T09:40:07.918" v="3849"/>
        <pc:sldMkLst>
          <pc:docMk/>
          <pc:sldMk cId="2807341057" sldId="290"/>
        </pc:sldMkLst>
        <pc:spChg chg="del">
          <ac:chgData name="Anxo Casal Rodriguez" userId="4252bde8-bc8f-41dd-83f3-a4e65c95fbdf" providerId="ADAL" clId="{E943E5C1-95CE-486C-92D7-129C80AE65D4}" dt="2024-06-18T09:24:32.626" v="3665" actId="478"/>
          <ac:spMkLst>
            <pc:docMk/>
            <pc:sldMk cId="2807341057" sldId="290"/>
            <ac:spMk id="3" creationId="{3CAD8DC7-01B7-8AC1-F0D2-78D3CCE77581}"/>
          </ac:spMkLst>
        </pc:spChg>
        <pc:spChg chg="add del mod">
          <ac:chgData name="Anxo Casal Rodriguez" userId="4252bde8-bc8f-41dd-83f3-a4e65c95fbdf" providerId="ADAL" clId="{E943E5C1-95CE-486C-92D7-129C80AE65D4}" dt="2024-06-18T09:24:34.579" v="3666" actId="478"/>
          <ac:spMkLst>
            <pc:docMk/>
            <pc:sldMk cId="2807341057" sldId="290"/>
            <ac:spMk id="4" creationId="{F428224D-A5FC-182E-1533-7B654AD6B92A}"/>
          </ac:spMkLst>
        </pc:spChg>
        <pc:spChg chg="del">
          <ac:chgData name="Anxo Casal Rodriguez" userId="4252bde8-bc8f-41dd-83f3-a4e65c95fbdf" providerId="ADAL" clId="{E943E5C1-95CE-486C-92D7-129C80AE65D4}" dt="2024-06-18T09:24:26.973" v="3661" actId="478"/>
          <ac:spMkLst>
            <pc:docMk/>
            <pc:sldMk cId="2807341057" sldId="290"/>
            <ac:spMk id="6" creationId="{B5E5BFC9-3F5B-AE65-BBD2-75AB63745291}"/>
          </ac:spMkLst>
        </pc:spChg>
        <pc:spChg chg="add mod">
          <ac:chgData name="Anxo Casal Rodriguez" userId="4252bde8-bc8f-41dd-83f3-a4e65c95fbdf" providerId="ADAL" clId="{E943E5C1-95CE-486C-92D7-129C80AE65D4}" dt="2024-06-18T09:38:45.904" v="3837"/>
          <ac:spMkLst>
            <pc:docMk/>
            <pc:sldMk cId="2807341057" sldId="290"/>
            <ac:spMk id="7" creationId="{1381509B-10A2-8000-35F5-37CF48D81F94}"/>
          </ac:spMkLst>
        </pc:spChg>
        <pc:spChg chg="add mod">
          <ac:chgData name="Anxo Casal Rodriguez" userId="4252bde8-bc8f-41dd-83f3-a4e65c95fbdf" providerId="ADAL" clId="{E943E5C1-95CE-486C-92D7-129C80AE65D4}" dt="2024-06-18T09:35:39.757" v="3796" actId="1076"/>
          <ac:spMkLst>
            <pc:docMk/>
            <pc:sldMk cId="2807341057" sldId="290"/>
            <ac:spMk id="8" creationId="{0C7D852F-7942-3CFD-E0BD-9A9B2827356F}"/>
          </ac:spMkLst>
        </pc:spChg>
        <pc:spChg chg="del">
          <ac:chgData name="Anxo Casal Rodriguez" userId="4252bde8-bc8f-41dd-83f3-a4e65c95fbdf" providerId="ADAL" clId="{E943E5C1-95CE-486C-92D7-129C80AE65D4}" dt="2024-06-18T09:24:26.973" v="3661" actId="478"/>
          <ac:spMkLst>
            <pc:docMk/>
            <pc:sldMk cId="2807341057" sldId="290"/>
            <ac:spMk id="9" creationId="{7D1F9887-75CF-EB93-E649-917B19AD5843}"/>
          </ac:spMkLst>
        </pc:spChg>
        <pc:spChg chg="add mod">
          <ac:chgData name="Anxo Casal Rodriguez" userId="4252bde8-bc8f-41dd-83f3-a4e65c95fbdf" providerId="ADAL" clId="{E943E5C1-95CE-486C-92D7-129C80AE65D4}" dt="2024-06-18T09:25:40.675" v="3743" actId="20577"/>
          <ac:spMkLst>
            <pc:docMk/>
            <pc:sldMk cId="2807341057" sldId="290"/>
            <ac:spMk id="10" creationId="{88C1CE4E-0A74-7EC2-54DC-21573689B758}"/>
          </ac:spMkLst>
        </pc:spChg>
        <pc:spChg chg="del mod">
          <ac:chgData name="Anxo Casal Rodriguez" userId="4252bde8-bc8f-41dd-83f3-a4e65c95fbdf" providerId="ADAL" clId="{E943E5C1-95CE-486C-92D7-129C80AE65D4}" dt="2024-06-18T09:24:31" v="3664" actId="478"/>
          <ac:spMkLst>
            <pc:docMk/>
            <pc:sldMk cId="2807341057" sldId="290"/>
            <ac:spMk id="25" creationId="{C60DFFAC-1AC7-59E5-963F-88E502428D5E}"/>
          </ac:spMkLst>
        </pc:spChg>
        <pc:spChg chg="mod">
          <ac:chgData name="Anxo Casal Rodriguez" userId="4252bde8-bc8f-41dd-83f3-a4e65c95fbdf" providerId="ADAL" clId="{E943E5C1-95CE-486C-92D7-129C80AE65D4}" dt="2024-06-18T09:24:49.015" v="3678" actId="20577"/>
          <ac:spMkLst>
            <pc:docMk/>
            <pc:sldMk cId="2807341057" sldId="290"/>
            <ac:spMk id="874" creationId="{00000000-0000-0000-0000-000000000000}"/>
          </ac:spMkLst>
        </pc:spChg>
        <pc:graphicFrameChg chg="add del mod">
          <ac:chgData name="Anxo Casal Rodriguez" userId="4252bde8-bc8f-41dd-83f3-a4e65c95fbdf" providerId="ADAL" clId="{E943E5C1-95CE-486C-92D7-129C80AE65D4}" dt="2024-06-18T09:33:19.426" v="3792" actId="478"/>
          <ac:graphicFrameMkLst>
            <pc:docMk/>
            <pc:sldMk cId="2807341057" sldId="290"/>
            <ac:graphicFrameMk id="14" creationId="{E16873AD-C462-0B05-E592-B5DECBEFB8E7}"/>
          </ac:graphicFrameMkLst>
        </pc:graphicFrameChg>
        <pc:graphicFrameChg chg="add del mod">
          <ac:chgData name="Anxo Casal Rodriguez" userId="4252bde8-bc8f-41dd-83f3-a4e65c95fbdf" providerId="ADAL" clId="{E943E5C1-95CE-486C-92D7-129C80AE65D4}" dt="2024-06-18T09:35:30.988" v="3794" actId="478"/>
          <ac:graphicFrameMkLst>
            <pc:docMk/>
            <pc:sldMk cId="2807341057" sldId="290"/>
            <ac:graphicFrameMk id="17" creationId="{1E4D4971-69DA-69A2-FB32-D849FD4909D1}"/>
          </ac:graphicFrameMkLst>
        </pc:graphicFrameChg>
        <pc:picChg chg="del">
          <ac:chgData name="Anxo Casal Rodriguez" userId="4252bde8-bc8f-41dd-83f3-a4e65c95fbdf" providerId="ADAL" clId="{E943E5C1-95CE-486C-92D7-129C80AE65D4}" dt="2024-06-18T09:24:26.973" v="3661" actId="478"/>
          <ac:picMkLst>
            <pc:docMk/>
            <pc:sldMk cId="2807341057" sldId="290"/>
            <ac:picMk id="5" creationId="{D3A8A8E4-F122-168C-68E9-5A992AFE0087}"/>
          </ac:picMkLst>
        </pc:picChg>
        <pc:picChg chg="del">
          <ac:chgData name="Anxo Casal Rodriguez" userId="4252bde8-bc8f-41dd-83f3-a4e65c95fbdf" providerId="ADAL" clId="{E943E5C1-95CE-486C-92D7-129C80AE65D4}" dt="2024-06-18T09:24:27.831" v="3662" actId="478"/>
          <ac:picMkLst>
            <pc:docMk/>
            <pc:sldMk cId="2807341057" sldId="290"/>
            <ac:picMk id="11" creationId="{9E42528D-0316-8B89-18F7-EEC599005CC6}"/>
          </ac:picMkLst>
        </pc:picChg>
        <pc:picChg chg="add del mod modCrop">
          <ac:chgData name="Anxo Casal Rodriguez" userId="4252bde8-bc8f-41dd-83f3-a4e65c95fbdf" providerId="ADAL" clId="{E943E5C1-95CE-486C-92D7-129C80AE65D4}" dt="2024-06-18T09:30:21.115" v="3763" actId="12084"/>
          <ac:picMkLst>
            <pc:docMk/>
            <pc:sldMk cId="2807341057" sldId="290"/>
            <ac:picMk id="13" creationId="{5065063B-B8A7-DD09-7977-F7D94EADED29}"/>
          </ac:picMkLst>
        </pc:picChg>
        <pc:picChg chg="add del mod">
          <ac:chgData name="Anxo Casal Rodriguez" userId="4252bde8-bc8f-41dd-83f3-a4e65c95fbdf" providerId="ADAL" clId="{E943E5C1-95CE-486C-92D7-129C80AE65D4}" dt="2024-06-18T09:31:12.353" v="3774" actId="12084"/>
          <ac:picMkLst>
            <pc:docMk/>
            <pc:sldMk cId="2807341057" sldId="290"/>
            <ac:picMk id="16" creationId="{4251C02A-02C7-EBBA-B628-E3F3B80B7F8F}"/>
          </ac:picMkLst>
        </pc:picChg>
        <pc:picChg chg="add mod modCrop">
          <ac:chgData name="Anxo Casal Rodriguez" userId="4252bde8-bc8f-41dd-83f3-a4e65c95fbdf" providerId="ADAL" clId="{E943E5C1-95CE-486C-92D7-129C80AE65D4}" dt="2024-06-18T09:37:45.166" v="3834" actId="1076"/>
          <ac:picMkLst>
            <pc:docMk/>
            <pc:sldMk cId="2807341057" sldId="290"/>
            <ac:picMk id="19" creationId="{AA8CC8D1-DD41-D412-C92D-CC755B7FC7C5}"/>
          </ac:picMkLst>
        </pc:picChg>
        <pc:picChg chg="add mod modCrop">
          <ac:chgData name="Anxo Casal Rodriguez" userId="4252bde8-bc8f-41dd-83f3-a4e65c95fbdf" providerId="ADAL" clId="{E943E5C1-95CE-486C-92D7-129C80AE65D4}" dt="2024-06-18T09:37:49.253" v="3835" actId="1076"/>
          <ac:picMkLst>
            <pc:docMk/>
            <pc:sldMk cId="2807341057" sldId="290"/>
            <ac:picMk id="22" creationId="{A5C6BB15-2BD9-3B10-8B64-9C87F6BE9423}"/>
          </ac:picMkLst>
        </pc:picChg>
        <pc:picChg chg="add mod modCrop">
          <ac:chgData name="Anxo Casal Rodriguez" userId="4252bde8-bc8f-41dd-83f3-a4e65c95fbdf" providerId="ADAL" clId="{E943E5C1-95CE-486C-92D7-129C80AE65D4}" dt="2024-06-18T09:37:52.373" v="3836" actId="1076"/>
          <ac:picMkLst>
            <pc:docMk/>
            <pc:sldMk cId="2807341057" sldId="290"/>
            <ac:picMk id="24" creationId="{FE7BEDF7-30D2-EC39-A181-20B048E2A949}"/>
          </ac:picMkLst>
        </pc:picChg>
        <pc:picChg chg="add mod">
          <ac:chgData name="Anxo Casal Rodriguez" userId="4252bde8-bc8f-41dd-83f3-a4e65c95fbdf" providerId="ADAL" clId="{E943E5C1-95CE-486C-92D7-129C80AE65D4}" dt="2024-06-18T09:39:52.546" v="3847"/>
          <ac:picMkLst>
            <pc:docMk/>
            <pc:sldMk cId="2807341057" sldId="290"/>
            <ac:picMk id="27" creationId="{C43BA73B-8783-3717-E807-60F4B332CE74}"/>
          </ac:picMkLst>
        </pc:picChg>
        <pc:picChg chg="add mod">
          <ac:chgData name="Anxo Casal Rodriguez" userId="4252bde8-bc8f-41dd-83f3-a4e65c95fbdf" providerId="ADAL" clId="{E943E5C1-95CE-486C-92D7-129C80AE65D4}" dt="2024-06-18T09:40:00.816" v="3848"/>
          <ac:picMkLst>
            <pc:docMk/>
            <pc:sldMk cId="2807341057" sldId="290"/>
            <ac:picMk id="28" creationId="{0A134D86-EF75-4519-2C7B-BB9568BA260A}"/>
          </ac:picMkLst>
        </pc:picChg>
        <pc:picChg chg="add mod">
          <ac:chgData name="Anxo Casal Rodriguez" userId="4252bde8-bc8f-41dd-83f3-a4e65c95fbdf" providerId="ADAL" clId="{E943E5C1-95CE-486C-92D7-129C80AE65D4}" dt="2024-06-18T09:40:07.918" v="3849"/>
          <ac:picMkLst>
            <pc:docMk/>
            <pc:sldMk cId="2807341057" sldId="290"/>
            <ac:picMk id="29" creationId="{9FFFFA1C-A583-56CB-E05A-7D7F1D07569B}"/>
          </ac:picMkLst>
        </pc:picChg>
        <pc:picChg chg="add">
          <ac:chgData name="Anxo Casal Rodriguez" userId="4252bde8-bc8f-41dd-83f3-a4e65c95fbdf" providerId="ADAL" clId="{E943E5C1-95CE-486C-92D7-129C80AE65D4}" dt="2024-06-18T09:26:47.769" v="3744"/>
          <ac:picMkLst>
            <pc:docMk/>
            <pc:sldMk cId="2807341057" sldId="290"/>
            <ac:picMk id="1026" creationId="{177EF908-AC28-E080-3DB0-C8B2FD88F9A5}"/>
          </ac:picMkLst>
        </pc:picChg>
        <pc:picChg chg="add">
          <ac:chgData name="Anxo Casal Rodriguez" userId="4252bde8-bc8f-41dd-83f3-a4e65c95fbdf" providerId="ADAL" clId="{E943E5C1-95CE-486C-92D7-129C80AE65D4}" dt="2024-06-18T09:26:49.455" v="3745"/>
          <ac:picMkLst>
            <pc:docMk/>
            <pc:sldMk cId="2807341057" sldId="290"/>
            <ac:picMk id="1028" creationId="{E09E4922-F208-51B2-6661-8E89CFC21390}"/>
          </ac:picMkLst>
        </pc:picChg>
        <pc:picChg chg="add del mod">
          <ac:chgData name="Anxo Casal Rodriguez" userId="4252bde8-bc8f-41dd-83f3-a4e65c95fbdf" providerId="ADAL" clId="{E943E5C1-95CE-486C-92D7-129C80AE65D4}" dt="2024-06-18T09:30:44.135" v="3768" actId="478"/>
          <ac:picMkLst>
            <pc:docMk/>
            <pc:sldMk cId="2807341057" sldId="290"/>
            <ac:picMk id="1030" creationId="{305775DC-7230-6CE9-E3F8-427FCDADD04E}"/>
          </ac:picMkLst>
        </pc:picChg>
        <pc:picChg chg="add">
          <ac:chgData name="Anxo Casal Rodriguez" userId="4252bde8-bc8f-41dd-83f3-a4e65c95fbdf" providerId="ADAL" clId="{E943E5C1-95CE-486C-92D7-129C80AE65D4}" dt="2024-06-18T09:30:45.596" v="3769"/>
          <ac:picMkLst>
            <pc:docMk/>
            <pc:sldMk cId="2807341057" sldId="290"/>
            <ac:picMk id="1032" creationId="{E130FC6D-8A61-BA2D-0BFD-A22E3925CBFA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10"/>
        </pc:sldMkLst>
      </pc:sldChg>
      <pc:sldChg chg="delSp modSp add del mod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3487784710" sldId="311"/>
        </pc:sldMkLst>
        <pc:spChg chg="mod">
          <ac:chgData name="Anxo Casal Rodriguez" userId="4252bde8-bc8f-41dd-83f3-a4e65c95fbdf" providerId="ADAL" clId="{E943E5C1-95CE-486C-92D7-129C80AE65D4}" dt="2024-06-17T01:00:40.967" v="34" actId="20577"/>
          <ac:spMkLst>
            <pc:docMk/>
            <pc:sldMk cId="3487784710" sldId="311"/>
            <ac:spMk id="137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2.055" v="44" actId="478"/>
          <ac:spMkLst>
            <pc:docMk/>
            <pc:sldMk cId="3487784710" sldId="311"/>
            <ac:spMk id="1455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3.113" v="45" actId="478"/>
          <ac:spMkLst>
            <pc:docMk/>
            <pc:sldMk cId="3487784710" sldId="311"/>
            <ac:spMk id="145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0:52.071" v="37" actId="478"/>
          <ac:spMkLst>
            <pc:docMk/>
            <pc:sldMk cId="3487784710" sldId="311"/>
            <ac:spMk id="145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0:55.390" v="40" actId="478"/>
          <ac:spMkLst>
            <pc:docMk/>
            <pc:sldMk cId="3487784710" sldId="311"/>
            <ac:spMk id="1458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00:54.219" v="39" actId="478"/>
          <ac:grpSpMkLst>
            <pc:docMk/>
            <pc:sldMk cId="3487784710" sldId="311"/>
            <ac:grpSpMk id="1371" creationId="{00000000-0000-0000-0000-000000000000}"/>
          </ac:grpSpMkLst>
        </pc:grpChg>
        <pc:cxnChg chg="del mod">
          <ac:chgData name="Anxo Casal Rodriguez" userId="4252bde8-bc8f-41dd-83f3-a4e65c95fbdf" providerId="ADAL" clId="{E943E5C1-95CE-486C-92D7-129C80AE65D4}" dt="2024-06-17T01:00:44.178" v="35" actId="478"/>
          <ac:cxnSpMkLst>
            <pc:docMk/>
            <pc:sldMk cId="3487784710" sldId="311"/>
            <ac:cxnSpMk id="1462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59.348" v="41" actId="478"/>
          <ac:cxnSpMkLst>
            <pc:docMk/>
            <pc:sldMk cId="3487784710" sldId="311"/>
            <ac:cxnSpMk id="1463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46.315" v="36" actId="478"/>
          <ac:cxnSpMkLst>
            <pc:docMk/>
            <pc:sldMk cId="3487784710" sldId="311"/>
            <ac:cxnSpMk id="1464" creationId="{00000000-0000-0000-0000-000000000000}"/>
          </ac:cxnSpMkLst>
        </pc:cxnChg>
      </pc:sldChg>
      <pc:sldMasterChg chg="addSldLayout delSldLayout">
        <pc:chgData name="Anxo Casal Rodriguez" userId="4252bde8-bc8f-41dd-83f3-a4e65c95fbdf" providerId="ADAL" clId="{E943E5C1-95CE-486C-92D7-129C80AE65D4}" dt="2024-06-17T16:05:40.452" v="2200" actId="47"/>
        <pc:sldMasterMkLst>
          <pc:docMk/>
          <pc:sldMasterMk cId="0" sldId="2147483674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Anxo Casal Rodriguez" userId="4252bde8-bc8f-41dd-83f3-a4e65c95fbdf" providerId="ADAL" clId="{E943E5C1-95CE-486C-92D7-129C80AE65D4}" dt="2024-06-17T01:00:30.532" v="5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2"/>
          </pc:sldLayoutMkLst>
        </pc:sldLayoutChg>
        <pc:sldLayoutChg chg="add del">
          <pc:chgData name="Anxo Casal Rodriguez" userId="4252bde8-bc8f-41dd-83f3-a4e65c95fbdf" providerId="ADAL" clId="{E943E5C1-95CE-486C-92D7-129C80AE65D4}" dt="2024-06-17T16:05:40.452" v="2200" actId="47"/>
          <pc:sldLayoutMkLst>
            <pc:docMk/>
            <pc:sldMasterMk cId="0" sldId="2147483674"/>
            <pc:sldLayoutMk cId="998791618" sldId="2147483675"/>
          </pc:sldLayoutMkLst>
        </pc:sldLayoutChg>
      </pc:sldMasterChg>
      <pc:sldMasterChg chg="del delSldLayout">
        <pc:chgData name="Anxo Casal Rodriguez" userId="4252bde8-bc8f-41dd-83f3-a4e65c95fbdf" providerId="ADAL" clId="{E943E5C1-95CE-486C-92D7-129C80AE65D4}" dt="2024-06-17T01:15:56.026" v="710" actId="47"/>
        <pc:sldMasterMkLst>
          <pc:docMk/>
          <pc:sldMasterMk cId="0" sldId="2147483675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54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546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99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47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dca54fc3_0_27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dca54fc3_0_27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951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66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xo-casal-rodr%C3%ADguez-44b84630b/" TargetMode="External"/><Relationship Id="rId3" Type="http://schemas.openxmlformats.org/officeDocument/2006/relationships/image" Target="../media/image11.jf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alejandro-garcia-lopez-3450041a3/" TargetMode="External"/><Relationship Id="rId5" Type="http://schemas.openxmlformats.org/officeDocument/2006/relationships/image" Target="../media/image13.jfif"/><Relationship Id="rId4" Type="http://schemas.openxmlformats.org/officeDocument/2006/relationships/image" Target="../media/image12.jfif"/><Relationship Id="rId9" Type="http://schemas.openxmlformats.org/officeDocument/2006/relationships/hyperlink" Target="https://www.linkedin.com/in/iago-n%C3%BA%C3%B1ez-lour%C3%A9s-237a85299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DDoS Model Prediction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Alejandro García López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Anxo Casal Rodríguez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Iago Núñez Lourés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293350" y="202687"/>
            <a:ext cx="3769500" cy="4838375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13;p47">
            <a:extLst>
              <a:ext uri="{FF2B5EF4-FFF2-40B4-BE49-F238E27FC236}">
                <a16:creationId xmlns:a16="http://schemas.microsoft.com/office/drawing/2014/main" id="{269C1FDB-97F9-E805-0BAF-0F16F67AD702}"/>
              </a:ext>
            </a:extLst>
          </p:cNvPr>
          <p:cNvSpPr/>
          <p:nvPr/>
        </p:nvSpPr>
        <p:spPr>
          <a:xfrm>
            <a:off x="197668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13;p47">
            <a:extLst>
              <a:ext uri="{FF2B5EF4-FFF2-40B4-BE49-F238E27FC236}">
                <a16:creationId xmlns:a16="http://schemas.microsoft.com/office/drawing/2014/main" id="{82F790A1-3E63-B0E3-6A64-8C867276F465}"/>
              </a:ext>
            </a:extLst>
          </p:cNvPr>
          <p:cNvSpPr/>
          <p:nvPr/>
        </p:nvSpPr>
        <p:spPr>
          <a:xfrm>
            <a:off x="6173992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Entrenamiento</a:t>
            </a:r>
            <a:endParaRPr dirty="0"/>
          </a:p>
        </p:txBody>
      </p:sp>
      <p:sp>
        <p:nvSpPr>
          <p:cNvPr id="1913" name="Google Shape;1913;p47"/>
          <p:cNvSpPr/>
          <p:nvPr/>
        </p:nvSpPr>
        <p:spPr>
          <a:xfrm>
            <a:off x="3202744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47"/>
          <p:cNvSpPr txBox="1">
            <a:spLocks noGrp="1"/>
          </p:cNvSpPr>
          <p:nvPr>
            <p:ph type="body" idx="4294967295"/>
          </p:nvPr>
        </p:nvSpPr>
        <p:spPr>
          <a:xfrm>
            <a:off x="364334" y="1501290"/>
            <a:ext cx="2571846" cy="3237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Como opción clásica escogimos un </a:t>
            </a:r>
            <a:r>
              <a:rPr lang="es-ES" sz="1400" dirty="0" err="1"/>
              <a:t>XGBoost</a:t>
            </a:r>
            <a:r>
              <a:rPr lang="es-ES" sz="1400" dirty="0"/>
              <a:t> debido a su ligereza y facilidad de entrenamiento.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Además aporta completa </a:t>
            </a:r>
            <a:r>
              <a:rPr lang="es-ES" sz="1400" dirty="0" err="1"/>
              <a:t>explicabilidad</a:t>
            </a:r>
            <a:r>
              <a:rPr lang="es-ES" sz="1400" dirty="0"/>
              <a:t> sobre los resultados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Para los </a:t>
            </a:r>
            <a:r>
              <a:rPr lang="es-ES" sz="1400" dirty="0" err="1"/>
              <a:t>hiperparámetros</a:t>
            </a:r>
            <a:r>
              <a:rPr lang="es-ES" sz="1400" dirty="0"/>
              <a:t> utilizamos una búsqueda bayesiana para su optimización</a:t>
            </a:r>
            <a:endParaRPr sz="1400" dirty="0"/>
          </a:p>
        </p:txBody>
      </p:sp>
      <p:sp>
        <p:nvSpPr>
          <p:cNvPr id="1917" name="Google Shape;1917;p47"/>
          <p:cNvSpPr txBox="1">
            <a:spLocks noGrp="1"/>
          </p:cNvSpPr>
          <p:nvPr>
            <p:ph type="title"/>
          </p:nvPr>
        </p:nvSpPr>
        <p:spPr>
          <a:xfrm>
            <a:off x="552611" y="1044333"/>
            <a:ext cx="1835227" cy="348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XGBoost</a:t>
            </a:r>
            <a:endParaRPr sz="1400" dirty="0"/>
          </a:p>
        </p:txBody>
      </p:sp>
      <p:sp>
        <p:nvSpPr>
          <p:cNvPr id="9" name="Google Shape;1916;p47">
            <a:extLst>
              <a:ext uri="{FF2B5EF4-FFF2-40B4-BE49-F238E27FC236}">
                <a16:creationId xmlns:a16="http://schemas.microsoft.com/office/drawing/2014/main" id="{F0F6D407-A607-6562-C58C-D10785E5F0CB}"/>
              </a:ext>
            </a:extLst>
          </p:cNvPr>
          <p:cNvSpPr txBox="1">
            <a:spLocks/>
          </p:cNvSpPr>
          <p:nvPr/>
        </p:nvSpPr>
        <p:spPr>
          <a:xfrm>
            <a:off x="6282614" y="1494295"/>
            <a:ext cx="2275661" cy="270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Empleamos </a:t>
            </a:r>
            <a:r>
              <a:rPr lang="es-ES" sz="1400" dirty="0" err="1"/>
              <a:t>skip</a:t>
            </a:r>
            <a:r>
              <a:rPr lang="es-ES" sz="1400" dirty="0"/>
              <a:t> </a:t>
            </a:r>
            <a:r>
              <a:rPr lang="es-ES" sz="1400" dirty="0" err="1"/>
              <a:t>connections</a:t>
            </a:r>
            <a:r>
              <a:rPr lang="es-ES" sz="1400" dirty="0"/>
              <a:t> para poder entrenar una red neuronal más profunda. 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 dirty="0"/>
          </a:p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Esto disminuye el coste computacional y evita problemas de explosión de </a:t>
            </a:r>
            <a:r>
              <a:rPr lang="es-ES" sz="1400" dirty="0" err="1"/>
              <a:t>gradiante</a:t>
            </a:r>
            <a:r>
              <a:rPr lang="es-ES" sz="1400" dirty="0"/>
              <a:t>.</a:t>
            </a:r>
          </a:p>
        </p:txBody>
      </p:sp>
      <p:sp>
        <p:nvSpPr>
          <p:cNvPr id="10" name="Google Shape;1917;p47">
            <a:extLst>
              <a:ext uri="{FF2B5EF4-FFF2-40B4-BE49-F238E27FC236}">
                <a16:creationId xmlns:a16="http://schemas.microsoft.com/office/drawing/2014/main" id="{CEC967E9-8595-0E9E-72D8-3FFF291B02BC}"/>
              </a:ext>
            </a:extLst>
          </p:cNvPr>
          <p:cNvSpPr txBox="1">
            <a:spLocks/>
          </p:cNvSpPr>
          <p:nvPr/>
        </p:nvSpPr>
        <p:spPr>
          <a:xfrm>
            <a:off x="6428333" y="1063789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Residual LNN</a:t>
            </a:r>
          </a:p>
        </p:txBody>
      </p:sp>
      <p:sp>
        <p:nvSpPr>
          <p:cNvPr id="2" name="Google Shape;1916;p47">
            <a:extLst>
              <a:ext uri="{FF2B5EF4-FFF2-40B4-BE49-F238E27FC236}">
                <a16:creationId xmlns:a16="http://schemas.microsoft.com/office/drawing/2014/main" id="{4D58FCE3-8FF1-7207-4D63-F65D24E03770}"/>
              </a:ext>
            </a:extLst>
          </p:cNvPr>
          <p:cNvSpPr txBox="1">
            <a:spLocks/>
          </p:cNvSpPr>
          <p:nvPr/>
        </p:nvSpPr>
        <p:spPr>
          <a:xfrm>
            <a:off x="3247917" y="1526448"/>
            <a:ext cx="2571846" cy="323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/>
              <a:t>Hemos explorado también la posibilidad de afrontar el problema usando un algoritmo de clustering como es KNN.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/>
          </a:p>
          <a:p>
            <a:pPr marL="139700" indent="0">
              <a:buSzPts val="1400"/>
              <a:buFont typeface="DM Sans"/>
              <a:buNone/>
            </a:pPr>
            <a:r>
              <a:rPr lang="es-ES" sz="1400"/>
              <a:t>Este también es un modelo sencillo y ligero. No tiene explicabilidad, pero a cambio obtiene más flexibilidad frente a nuevos casos.</a:t>
            </a:r>
            <a:endParaRPr lang="es-ES" sz="1400" dirty="0"/>
          </a:p>
        </p:txBody>
      </p:sp>
      <p:sp>
        <p:nvSpPr>
          <p:cNvPr id="3" name="Google Shape;1917;p47">
            <a:extLst>
              <a:ext uri="{FF2B5EF4-FFF2-40B4-BE49-F238E27FC236}">
                <a16:creationId xmlns:a16="http://schemas.microsoft.com/office/drawing/2014/main" id="{78D391C4-7CA9-4BA6-7F8C-516476B28AC2}"/>
              </a:ext>
            </a:extLst>
          </p:cNvPr>
          <p:cNvSpPr txBox="1">
            <a:spLocks/>
          </p:cNvSpPr>
          <p:nvPr/>
        </p:nvSpPr>
        <p:spPr>
          <a:xfrm>
            <a:off x="3436194" y="1069491"/>
            <a:ext cx="1835227" cy="3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/>
              <a:t>KNN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02351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266A3A4D-67D0-F24E-61A4-03E9F88AEE4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93294" y="1346543"/>
            <a:ext cx="3350239" cy="1149900"/>
          </a:xfrm>
        </p:spPr>
        <p:txBody>
          <a:bodyPr/>
          <a:lstStyle/>
          <a:p>
            <a:pPr algn="l"/>
            <a:r>
              <a:rPr lang="es-ES" dirty="0"/>
              <a:t>89% de precisión media</a:t>
            </a:r>
          </a:p>
          <a:p>
            <a:pPr algn="l"/>
            <a:r>
              <a:rPr lang="es-ES" dirty="0"/>
              <a:t>99% de precisión de benignos</a:t>
            </a:r>
          </a:p>
          <a:p>
            <a:pPr algn="l"/>
            <a:r>
              <a:rPr lang="es-ES" dirty="0"/>
              <a:t>99% de </a:t>
            </a:r>
            <a:r>
              <a:rPr lang="es-ES" dirty="0" err="1"/>
              <a:t>recall</a:t>
            </a:r>
            <a:r>
              <a:rPr lang="es-ES" dirty="0"/>
              <a:t> de benignos</a:t>
            </a:r>
          </a:p>
          <a:p>
            <a:pPr algn="l"/>
            <a:r>
              <a:rPr lang="es-ES" dirty="0" err="1"/>
              <a:t>Explicabilidad</a:t>
            </a:r>
            <a:endParaRPr lang="es-ES" dirty="0"/>
          </a:p>
          <a:p>
            <a:pPr algn="l"/>
            <a:endParaRPr lang="es-ES" dirty="0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C60DFFAC-1AC7-59E5-963F-88E502428D5E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361414" y="859984"/>
            <a:ext cx="2214000" cy="539700"/>
          </a:xfrm>
        </p:spPr>
        <p:txBody>
          <a:bodyPr/>
          <a:lstStyle/>
          <a:p>
            <a:r>
              <a:rPr lang="es-ES" dirty="0" err="1"/>
              <a:t>XGBoost</a:t>
            </a:r>
            <a:endParaRPr lang="es-ES" dirty="0"/>
          </a:p>
        </p:txBody>
      </p:sp>
      <p:sp>
        <p:nvSpPr>
          <p:cNvPr id="8" name="Marcador de texto 22">
            <a:extLst>
              <a:ext uri="{FF2B5EF4-FFF2-40B4-BE49-F238E27FC236}">
                <a16:creationId xmlns:a16="http://schemas.microsoft.com/office/drawing/2014/main" id="{B670B863-620D-ED6A-EE5D-5A78ABEB140D}"/>
              </a:ext>
            </a:extLst>
          </p:cNvPr>
          <p:cNvSpPr txBox="1">
            <a:spLocks/>
          </p:cNvSpPr>
          <p:nvPr/>
        </p:nvSpPr>
        <p:spPr>
          <a:xfrm>
            <a:off x="4776801" y="1366146"/>
            <a:ext cx="3350239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s-ES"/>
              <a:t>89% de precisión media</a:t>
            </a:r>
          </a:p>
          <a:p>
            <a:pPr algn="l"/>
            <a:r>
              <a:rPr lang="es-ES"/>
              <a:t>99% de precisión de benignos</a:t>
            </a:r>
          </a:p>
          <a:p>
            <a:pPr algn="l"/>
            <a:r>
              <a:rPr lang="es-ES"/>
              <a:t>98% de recall de benignos</a:t>
            </a:r>
          </a:p>
          <a:p>
            <a:pPr algn="l"/>
            <a:r>
              <a:rPr lang="es-ES"/>
              <a:t>Flexibilidad</a:t>
            </a:r>
          </a:p>
          <a:p>
            <a:pPr algn="l"/>
            <a:endParaRPr lang="es-ES" dirty="0"/>
          </a:p>
        </p:txBody>
      </p:sp>
      <p:sp>
        <p:nvSpPr>
          <p:cNvPr id="10" name="Título 24">
            <a:extLst>
              <a:ext uri="{FF2B5EF4-FFF2-40B4-BE49-F238E27FC236}">
                <a16:creationId xmlns:a16="http://schemas.microsoft.com/office/drawing/2014/main" id="{A59E38FF-0D6D-9942-CDD3-0CAE74668B97}"/>
              </a:ext>
            </a:extLst>
          </p:cNvPr>
          <p:cNvSpPr txBox="1">
            <a:spLocks/>
          </p:cNvSpPr>
          <p:nvPr/>
        </p:nvSpPr>
        <p:spPr>
          <a:xfrm>
            <a:off x="5344920" y="87787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KNN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70C462F-6767-2DBC-8B07-9391C9F3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32" y="2505695"/>
            <a:ext cx="2715162" cy="238366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2D79B81-CF36-A7C6-2617-F7458C97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339" y="2516046"/>
            <a:ext cx="2715162" cy="23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3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Residual Neural Network</a:t>
            </a:r>
            <a:endParaRPr dirty="0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C60DFFAC-1AC7-59E5-963F-88E502428D5E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706208" y="871148"/>
            <a:ext cx="2214000" cy="539700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texto 22">
            <a:extLst>
              <a:ext uri="{FF2B5EF4-FFF2-40B4-BE49-F238E27FC236}">
                <a16:creationId xmlns:a16="http://schemas.microsoft.com/office/drawing/2014/main" id="{3CAD8DC7-01B7-8AC1-F0D2-78D3CCE77581}"/>
              </a:ext>
            </a:extLst>
          </p:cNvPr>
          <p:cNvSpPr txBox="1">
            <a:spLocks/>
          </p:cNvSpPr>
          <p:nvPr/>
        </p:nvSpPr>
        <p:spPr>
          <a:xfrm>
            <a:off x="793294" y="1501989"/>
            <a:ext cx="7884969" cy="326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l">
              <a:buNone/>
            </a:pPr>
            <a:endParaRPr lang="es-ES"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3A8A8E4-F122-168C-68E9-5A992AFE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50" y="2351330"/>
            <a:ext cx="2711907" cy="2399393"/>
          </a:xfrm>
          <a:prstGeom prst="rect">
            <a:avLst/>
          </a:prstGeom>
        </p:spPr>
      </p:pic>
      <p:sp>
        <p:nvSpPr>
          <p:cNvPr id="6" name="Marcador de texto 22">
            <a:extLst>
              <a:ext uri="{FF2B5EF4-FFF2-40B4-BE49-F238E27FC236}">
                <a16:creationId xmlns:a16="http://schemas.microsoft.com/office/drawing/2014/main" id="{B5E5BFC9-3F5B-AE65-BBD2-75AB63745291}"/>
              </a:ext>
            </a:extLst>
          </p:cNvPr>
          <p:cNvSpPr txBox="1">
            <a:spLocks/>
          </p:cNvSpPr>
          <p:nvPr/>
        </p:nvSpPr>
        <p:spPr>
          <a:xfrm>
            <a:off x="718457" y="1410848"/>
            <a:ext cx="3350239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s-ES" dirty="0"/>
              <a:t>86% de precisión media</a:t>
            </a:r>
          </a:p>
          <a:p>
            <a:pPr algn="l"/>
            <a:r>
              <a:rPr lang="es-ES" dirty="0"/>
              <a:t>98% de precisión de benignos</a:t>
            </a:r>
          </a:p>
          <a:p>
            <a:pPr algn="l"/>
            <a:r>
              <a:rPr lang="es-ES" dirty="0"/>
              <a:t>98% de </a:t>
            </a:r>
            <a:r>
              <a:rPr lang="es-ES" dirty="0" err="1"/>
              <a:t>recall</a:t>
            </a:r>
            <a:r>
              <a:rPr lang="es-ES" dirty="0"/>
              <a:t> de benignos</a:t>
            </a:r>
          </a:p>
          <a:p>
            <a:pPr marL="139700" indent="0" algn="l">
              <a:buNone/>
            </a:pPr>
            <a:endParaRPr lang="es-ES" dirty="0"/>
          </a:p>
          <a:p>
            <a:pPr algn="l"/>
            <a:endParaRPr lang="es-ES" dirty="0"/>
          </a:p>
        </p:txBody>
      </p:sp>
      <p:sp>
        <p:nvSpPr>
          <p:cNvPr id="9" name="Título 24">
            <a:extLst>
              <a:ext uri="{FF2B5EF4-FFF2-40B4-BE49-F238E27FC236}">
                <a16:creationId xmlns:a16="http://schemas.microsoft.com/office/drawing/2014/main" id="{7D1F9887-75CF-EB93-E649-917B19AD5843}"/>
              </a:ext>
            </a:extLst>
          </p:cNvPr>
          <p:cNvSpPr txBox="1">
            <a:spLocks/>
          </p:cNvSpPr>
          <p:nvPr/>
        </p:nvSpPr>
        <p:spPr>
          <a:xfrm>
            <a:off x="4068696" y="962289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Estructura</a:t>
            </a:r>
          </a:p>
        </p:txBody>
      </p:sp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E42528D-0316-8B89-18F7-EEC599005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080" y="1586403"/>
            <a:ext cx="4370183" cy="307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3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Equipo</a:t>
            </a:r>
            <a:endParaRPr dirty="0"/>
          </a:p>
        </p:txBody>
      </p:sp>
      <p:sp>
        <p:nvSpPr>
          <p:cNvPr id="7" name="Título 24">
            <a:extLst>
              <a:ext uri="{FF2B5EF4-FFF2-40B4-BE49-F238E27FC236}">
                <a16:creationId xmlns:a16="http://schemas.microsoft.com/office/drawing/2014/main" id="{1381509B-10A2-8000-35F5-37CF48D81F94}"/>
              </a:ext>
            </a:extLst>
          </p:cNvPr>
          <p:cNvSpPr txBox="1">
            <a:spLocks/>
          </p:cNvSpPr>
          <p:nvPr/>
        </p:nvSpPr>
        <p:spPr>
          <a:xfrm>
            <a:off x="3465000" y="1103377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Anxo Casal</a:t>
            </a:r>
            <a:endParaRPr lang="es-ES" dirty="0"/>
          </a:p>
        </p:txBody>
      </p:sp>
      <p:sp>
        <p:nvSpPr>
          <p:cNvPr id="8" name="Título 24">
            <a:extLst>
              <a:ext uri="{FF2B5EF4-FFF2-40B4-BE49-F238E27FC236}">
                <a16:creationId xmlns:a16="http://schemas.microsoft.com/office/drawing/2014/main" id="{0C7D852F-7942-3CFD-E0BD-9A9B2827356F}"/>
              </a:ext>
            </a:extLst>
          </p:cNvPr>
          <p:cNvSpPr txBox="1">
            <a:spLocks/>
          </p:cNvSpPr>
          <p:nvPr/>
        </p:nvSpPr>
        <p:spPr>
          <a:xfrm>
            <a:off x="749751" y="1103377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Alejandro García</a:t>
            </a:r>
            <a:endParaRPr lang="es-ES" dirty="0"/>
          </a:p>
        </p:txBody>
      </p:sp>
      <p:sp>
        <p:nvSpPr>
          <p:cNvPr id="10" name="Título 24">
            <a:extLst>
              <a:ext uri="{FF2B5EF4-FFF2-40B4-BE49-F238E27FC236}">
                <a16:creationId xmlns:a16="http://schemas.microsoft.com/office/drawing/2014/main" id="{88C1CE4E-0A74-7EC2-54DC-21573689B758}"/>
              </a:ext>
            </a:extLst>
          </p:cNvPr>
          <p:cNvSpPr txBox="1">
            <a:spLocks/>
          </p:cNvSpPr>
          <p:nvPr/>
        </p:nvSpPr>
        <p:spPr>
          <a:xfrm>
            <a:off x="6180249" y="1103377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Iago Nuñez</a:t>
            </a:r>
            <a:endParaRPr lang="es-ES" dirty="0"/>
          </a:p>
        </p:txBody>
      </p:sp>
      <p:pic>
        <p:nvPicPr>
          <p:cNvPr id="19" name="Imagen 18" descr="Hombre con camiseta blanca&#10;&#10;Descripción generada automáticamente">
            <a:extLst>
              <a:ext uri="{FF2B5EF4-FFF2-40B4-BE49-F238E27FC236}">
                <a16:creationId xmlns:a16="http://schemas.microsoft.com/office/drawing/2014/main" id="{AA8CC8D1-DD41-D412-C92D-CC755B7FC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64" b="6031"/>
          <a:stretch/>
        </p:blipFill>
        <p:spPr>
          <a:xfrm>
            <a:off x="6207249" y="1790816"/>
            <a:ext cx="2160000" cy="2088571"/>
          </a:xfrm>
          <a:prstGeom prst="flowChartConnector">
            <a:avLst/>
          </a:prstGeom>
        </p:spPr>
      </p:pic>
      <p:pic>
        <p:nvPicPr>
          <p:cNvPr id="22" name="Imagen 21" descr="Un hombre con una camisa gris&#10;&#10;Descripción generada automáticamente">
            <a:extLst>
              <a:ext uri="{FF2B5EF4-FFF2-40B4-BE49-F238E27FC236}">
                <a16:creationId xmlns:a16="http://schemas.microsoft.com/office/drawing/2014/main" id="{A5C6BB15-2BD9-3B10-8B64-9C87F6BE94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56"/>
          <a:stretch/>
        </p:blipFill>
        <p:spPr>
          <a:xfrm>
            <a:off x="777702" y="1747215"/>
            <a:ext cx="2160000" cy="2144226"/>
          </a:xfrm>
          <a:prstGeom prst="flowChartConnector">
            <a:avLst/>
          </a:prstGeom>
        </p:spPr>
      </p:pic>
      <p:pic>
        <p:nvPicPr>
          <p:cNvPr id="24" name="Imagen 23" descr="Un hombre con una camisa azul&#10;&#10;Descripción generada automáticamente">
            <a:extLst>
              <a:ext uri="{FF2B5EF4-FFF2-40B4-BE49-F238E27FC236}">
                <a16:creationId xmlns:a16="http://schemas.microsoft.com/office/drawing/2014/main" id="{FE7BEDF7-30D2-EC39-A181-20B048E2A9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76" t="26808" r="5776" b="6575"/>
          <a:stretch/>
        </p:blipFill>
        <p:spPr>
          <a:xfrm>
            <a:off x="3492822" y="1731441"/>
            <a:ext cx="2159307" cy="2160000"/>
          </a:xfrm>
          <a:prstGeom prst="flowChartConnector">
            <a:avLst/>
          </a:prstGeom>
        </p:spPr>
      </p:pic>
      <p:pic>
        <p:nvPicPr>
          <p:cNvPr id="27" name="Imagen 26" descr="Icono&#10;&#10;Descripción generada automáticamente">
            <a:hlinkClick r:id="rId6"/>
            <a:extLst>
              <a:ext uri="{FF2B5EF4-FFF2-40B4-BE49-F238E27FC236}">
                <a16:creationId xmlns:a16="http://schemas.microsoft.com/office/drawing/2014/main" id="{C43BA73B-8783-3717-E807-60F4B332C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617" y="4175579"/>
            <a:ext cx="728267" cy="728267"/>
          </a:xfrm>
          <a:prstGeom prst="rect">
            <a:avLst/>
          </a:prstGeom>
        </p:spPr>
      </p:pic>
      <p:pic>
        <p:nvPicPr>
          <p:cNvPr id="28" name="Imagen 27" descr="Icono&#10;&#10;Descripción generada automáticamente">
            <a:hlinkClick r:id="rId8"/>
            <a:extLst>
              <a:ext uri="{FF2B5EF4-FFF2-40B4-BE49-F238E27FC236}">
                <a16:creationId xmlns:a16="http://schemas.microsoft.com/office/drawing/2014/main" id="{0A134D86-EF75-4519-2C7B-BB9568BA2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7866" y="4212961"/>
            <a:ext cx="728267" cy="728267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hlinkClick r:id="rId9"/>
            <a:extLst>
              <a:ext uri="{FF2B5EF4-FFF2-40B4-BE49-F238E27FC236}">
                <a16:creationId xmlns:a16="http://schemas.microsoft.com/office/drawing/2014/main" id="{9FFFFA1C-A583-56CB-E05A-7D7F1D075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115" y="4175579"/>
            <a:ext cx="728267" cy="7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Introducción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Breve descripción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Utilización de 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lang="es-ES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Ingesta y Procesado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Cambios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r>
              <a:rPr lang="es-ES" dirty="0">
                <a:solidFill>
                  <a:schemeClr val="lt2"/>
                </a:solidFill>
              </a:rPr>
              <a:t> en las diferentes capas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Calidad del Dato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Revisión de la calidad del dato utilizando métricas</a:t>
            </a: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Plan de Pruebas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Realización de </a:t>
            </a:r>
            <a:r>
              <a:rPr lang="es-ES" dirty="0" err="1">
                <a:solidFill>
                  <a:schemeClr val="lt2"/>
                </a:solidFill>
              </a:rPr>
              <a:t>tests</a:t>
            </a:r>
            <a:r>
              <a:rPr lang="es-ES" dirty="0">
                <a:solidFill>
                  <a:schemeClr val="lt2"/>
                </a:solidFill>
              </a:rPr>
              <a:t> unitarios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Entrenamiento y Modelo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Entrenamiento y elección de los modelos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C2BF21-8C91-23E4-4200-F4F7941A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84" y="1282697"/>
            <a:ext cx="5152752" cy="3089087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E901B9B-A59D-FE82-5450-42A63118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345" y="1669472"/>
            <a:ext cx="2502621" cy="2486891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Estructura:</a:t>
            </a:r>
          </a:p>
          <a:p>
            <a:r>
              <a:rPr lang="es-ES" dirty="0"/>
              <a:t>6 tipos de ataque</a:t>
            </a:r>
          </a:p>
          <a:p>
            <a:r>
              <a:rPr lang="es-ES" dirty="0"/>
              <a:t>+5 M de filas</a:t>
            </a:r>
          </a:p>
          <a:p>
            <a:r>
              <a:rPr lang="es-ES" dirty="0"/>
              <a:t>87 columnas</a:t>
            </a:r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r>
              <a:rPr lang="es-ES" dirty="0"/>
              <a:t>Origen:</a:t>
            </a:r>
          </a:p>
          <a:p>
            <a:r>
              <a:rPr lang="es-ES" dirty="0"/>
              <a:t>25 agentes benignos</a:t>
            </a:r>
          </a:p>
          <a:p>
            <a:r>
              <a:rPr lang="es-ES" dirty="0"/>
              <a:t>48h ataques</a:t>
            </a:r>
          </a:p>
          <a:p>
            <a:r>
              <a:rPr lang="es-ES" dirty="0"/>
              <a:t>2 servidores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61;p44">
            <a:extLst>
              <a:ext uri="{FF2B5EF4-FFF2-40B4-BE49-F238E27FC236}">
                <a16:creationId xmlns:a16="http://schemas.microsoft.com/office/drawing/2014/main" id="{9A1192CC-E183-C6FD-11A7-F7CC2A98DF70}"/>
              </a:ext>
            </a:extLst>
          </p:cNvPr>
          <p:cNvSpPr/>
          <p:nvPr/>
        </p:nvSpPr>
        <p:spPr>
          <a:xfrm rot="1857875">
            <a:off x="-745847" y="4149052"/>
            <a:ext cx="5471485" cy="396246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267496" y="402381"/>
            <a:ext cx="4865680" cy="682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de datos</a:t>
            </a:r>
            <a:endParaRPr dirty="0"/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5940113" y="2188426"/>
            <a:ext cx="3073233" cy="1167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Modelo en estrella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1 Tabla de </a:t>
            </a:r>
            <a:r>
              <a:rPr lang="es-ES" dirty="0" err="1"/>
              <a:t>facts</a:t>
            </a:r>
            <a:endParaRPr lang="es-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4 Tabla de dimensiones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" name="Imagen 13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B23502E-4D10-1B64-EE52-5E5D61694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6" y="1362986"/>
            <a:ext cx="5870737" cy="3378133"/>
          </a:xfrm>
          <a:prstGeom prst="rect">
            <a:avLst/>
          </a:prstGeom>
        </p:spPr>
      </p:pic>
      <p:sp>
        <p:nvSpPr>
          <p:cNvPr id="17" name="Google Shape;1761;p44">
            <a:extLst>
              <a:ext uri="{FF2B5EF4-FFF2-40B4-BE49-F238E27FC236}">
                <a16:creationId xmlns:a16="http://schemas.microsoft.com/office/drawing/2014/main" id="{31FE67A1-8409-3B08-8DE7-93AF3D09EFDB}"/>
              </a:ext>
            </a:extLst>
          </p:cNvPr>
          <p:cNvSpPr/>
          <p:nvPr/>
        </p:nvSpPr>
        <p:spPr>
          <a:xfrm rot="1857875">
            <a:off x="5201479" y="-2147989"/>
            <a:ext cx="5471485" cy="396246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+ Aws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4679578" y="38322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Ejecución de código en la nube para carga y transformacin de datos.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4679578" y="33343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Glue Job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835824" y="383292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Utilización de almacenamiento en la nube para el proceso ETL.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835824" y="333507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Buckets S3</a:t>
            </a:r>
            <a:endParaRPr lang="es-ES" dirty="0"/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2" descr="Logo, Icon, and Brand Guidelines | Docker">
            <a:extLst>
              <a:ext uri="{FF2B5EF4-FFF2-40B4-BE49-F238E27FC236}">
                <a16:creationId xmlns:a16="http://schemas.microsoft.com/office/drawing/2014/main" id="{79DF38F6-8AEA-4E55-D59C-1E10F15EE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0675" y="1269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EF3B6C-4838-0180-1D0C-2B2EB561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91" y="1605275"/>
            <a:ext cx="1849122" cy="110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FEEDB6D-75BC-A3FD-2A6B-76D754B5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97" y="1402934"/>
            <a:ext cx="1861606" cy="15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7;p36">
            <a:extLst>
              <a:ext uri="{FF2B5EF4-FFF2-40B4-BE49-F238E27FC236}">
                <a16:creationId xmlns:a16="http://schemas.microsoft.com/office/drawing/2014/main" id="{A4AC5D58-A879-4A03-5EC0-EB482BE16BD1}"/>
              </a:ext>
            </a:extLst>
          </p:cNvPr>
          <p:cNvSpPr txBox="1">
            <a:spLocks/>
          </p:cNvSpPr>
          <p:nvPr/>
        </p:nvSpPr>
        <p:spPr>
          <a:xfrm>
            <a:off x="3257700" y="1873575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n-US" dirty="0" err="1"/>
              <a:t>Creación</a:t>
            </a:r>
            <a:r>
              <a:rPr lang="en-US" dirty="0"/>
              <a:t> </a:t>
            </a:r>
            <a:r>
              <a:rPr lang="en-US" dirty="0" err="1"/>
              <a:t>automatizada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con Docker </a:t>
            </a:r>
            <a:r>
              <a:rPr lang="en-US" dirty="0" err="1"/>
              <a:t>conectado</a:t>
            </a:r>
            <a:r>
              <a:rPr lang="en-US" dirty="0"/>
              <a:t> con AWS</a:t>
            </a:r>
            <a:r>
              <a:rPr lang="es-ES" dirty="0"/>
              <a:t>.</a:t>
            </a:r>
          </a:p>
        </p:txBody>
      </p:sp>
      <p:sp>
        <p:nvSpPr>
          <p:cNvPr id="6" name="Google Shape;628;p36">
            <a:extLst>
              <a:ext uri="{FF2B5EF4-FFF2-40B4-BE49-F238E27FC236}">
                <a16:creationId xmlns:a16="http://schemas.microsoft.com/office/drawing/2014/main" id="{64593DEF-9AAC-C2C4-A71A-B7A56FB00B98}"/>
              </a:ext>
            </a:extLst>
          </p:cNvPr>
          <p:cNvSpPr txBox="1">
            <a:spLocks/>
          </p:cNvSpPr>
          <p:nvPr/>
        </p:nvSpPr>
        <p:spPr>
          <a:xfrm>
            <a:off x="3257700" y="1375725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Docker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Ingesta y Procesado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365607" y="3090897"/>
            <a:ext cx="2435838" cy="17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Eliminación de columnas innecesarias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Sustitución de nulos en infinitos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Eliminación de valores inútiles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5000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Staging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35218" y="3090897"/>
            <a:ext cx="2214000" cy="137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Unión de archivos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Balanceo de clases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Refactorización de encabezados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8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55144" y="3069601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I</a:t>
            </a:r>
            <a:r>
              <a:rPr lang="es-ES" dirty="0"/>
              <a:t>p</a:t>
            </a:r>
            <a:r>
              <a:rPr lang="en" dirty="0"/>
              <a:t>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Indexado de columnas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puertos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55144" y="257175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87050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716825" y="135292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6" name="Google Shape;906;p37"/>
          <p:cNvSpPr/>
          <p:nvPr/>
        </p:nvSpPr>
        <p:spPr>
          <a:xfrm>
            <a:off x="6900614" y="1594550"/>
            <a:ext cx="630391" cy="507208"/>
          </a:xfrm>
          <a:custGeom>
            <a:avLst/>
            <a:gdLst/>
            <a:ahLst/>
            <a:cxnLst/>
            <a:rect l="l" t="t" r="r" b="b"/>
            <a:pathLst>
              <a:path w="10276" h="8268" extrusionOk="0">
                <a:moveTo>
                  <a:pt x="6251" y="2267"/>
                </a:moveTo>
                <a:lnTo>
                  <a:pt x="7061" y="2541"/>
                </a:lnTo>
                <a:cubicBezTo>
                  <a:pt x="7073" y="2544"/>
                  <a:pt x="7086" y="2545"/>
                  <a:pt x="7098" y="2545"/>
                </a:cubicBezTo>
                <a:cubicBezTo>
                  <a:pt x="7136" y="2545"/>
                  <a:pt x="7174" y="2532"/>
                  <a:pt x="7192" y="2505"/>
                </a:cubicBezTo>
                <a:lnTo>
                  <a:pt x="7454" y="2314"/>
                </a:lnTo>
                <a:lnTo>
                  <a:pt x="9240" y="4660"/>
                </a:lnTo>
                <a:lnTo>
                  <a:pt x="8978" y="4874"/>
                </a:lnTo>
                <a:cubicBezTo>
                  <a:pt x="8966" y="4862"/>
                  <a:pt x="8942" y="4839"/>
                  <a:pt x="8930" y="4839"/>
                </a:cubicBezTo>
                <a:lnTo>
                  <a:pt x="5811" y="3148"/>
                </a:lnTo>
                <a:lnTo>
                  <a:pt x="5930" y="2969"/>
                </a:lnTo>
                <a:cubicBezTo>
                  <a:pt x="5978" y="2898"/>
                  <a:pt x="5966" y="2803"/>
                  <a:pt x="5894" y="2755"/>
                </a:cubicBezTo>
                <a:cubicBezTo>
                  <a:pt x="5864" y="2742"/>
                  <a:pt x="5834" y="2735"/>
                  <a:pt x="5806" y="2735"/>
                </a:cubicBezTo>
                <a:cubicBezTo>
                  <a:pt x="5756" y="2735"/>
                  <a:pt x="5710" y="2757"/>
                  <a:pt x="5680" y="2803"/>
                </a:cubicBezTo>
                <a:lnTo>
                  <a:pt x="5358" y="3326"/>
                </a:lnTo>
                <a:cubicBezTo>
                  <a:pt x="5335" y="3350"/>
                  <a:pt x="5323" y="3374"/>
                  <a:pt x="5323" y="3398"/>
                </a:cubicBezTo>
                <a:lnTo>
                  <a:pt x="5323" y="4684"/>
                </a:lnTo>
                <a:cubicBezTo>
                  <a:pt x="5323" y="4946"/>
                  <a:pt x="5097" y="5172"/>
                  <a:pt x="4835" y="5172"/>
                </a:cubicBezTo>
                <a:cubicBezTo>
                  <a:pt x="4561" y="5172"/>
                  <a:pt x="4346" y="4946"/>
                  <a:pt x="4346" y="4684"/>
                </a:cubicBezTo>
                <a:lnTo>
                  <a:pt x="4346" y="3410"/>
                </a:lnTo>
                <a:lnTo>
                  <a:pt x="4620" y="2267"/>
                </a:lnTo>
                <a:close/>
                <a:moveTo>
                  <a:pt x="2680" y="1767"/>
                </a:moveTo>
                <a:lnTo>
                  <a:pt x="2918" y="1898"/>
                </a:lnTo>
                <a:lnTo>
                  <a:pt x="941" y="5303"/>
                </a:lnTo>
                <a:lnTo>
                  <a:pt x="703" y="5172"/>
                </a:lnTo>
                <a:lnTo>
                  <a:pt x="2680" y="1767"/>
                </a:lnTo>
                <a:close/>
                <a:moveTo>
                  <a:pt x="3180" y="4743"/>
                </a:moveTo>
                <a:cubicBezTo>
                  <a:pt x="3287" y="4743"/>
                  <a:pt x="3370" y="4779"/>
                  <a:pt x="3442" y="4874"/>
                </a:cubicBezTo>
                <a:cubicBezTo>
                  <a:pt x="3561" y="5017"/>
                  <a:pt x="3525" y="5231"/>
                  <a:pt x="3370" y="5339"/>
                </a:cubicBezTo>
                <a:lnTo>
                  <a:pt x="2322" y="6112"/>
                </a:lnTo>
                <a:cubicBezTo>
                  <a:pt x="2262" y="6150"/>
                  <a:pt x="2194" y="6169"/>
                  <a:pt x="2127" y="6169"/>
                </a:cubicBezTo>
                <a:cubicBezTo>
                  <a:pt x="2023" y="6169"/>
                  <a:pt x="1923" y="6123"/>
                  <a:pt x="1858" y="6029"/>
                </a:cubicBezTo>
                <a:cubicBezTo>
                  <a:pt x="1751" y="5886"/>
                  <a:pt x="1787" y="5672"/>
                  <a:pt x="1929" y="5565"/>
                </a:cubicBezTo>
                <a:lnTo>
                  <a:pt x="2989" y="4803"/>
                </a:lnTo>
                <a:cubicBezTo>
                  <a:pt x="3049" y="4755"/>
                  <a:pt x="3120" y="4743"/>
                  <a:pt x="3180" y="4743"/>
                </a:cubicBezTo>
                <a:close/>
                <a:moveTo>
                  <a:pt x="3775" y="5493"/>
                </a:moveTo>
                <a:cubicBezTo>
                  <a:pt x="3870" y="5493"/>
                  <a:pt x="3954" y="5553"/>
                  <a:pt x="4013" y="5636"/>
                </a:cubicBezTo>
                <a:cubicBezTo>
                  <a:pt x="4132" y="5779"/>
                  <a:pt x="4085" y="5993"/>
                  <a:pt x="3942" y="6089"/>
                </a:cubicBezTo>
                <a:lnTo>
                  <a:pt x="3132" y="6708"/>
                </a:lnTo>
                <a:cubicBezTo>
                  <a:pt x="3076" y="6745"/>
                  <a:pt x="3013" y="6764"/>
                  <a:pt x="2949" y="6764"/>
                </a:cubicBezTo>
                <a:cubicBezTo>
                  <a:pt x="2851" y="6764"/>
                  <a:pt x="2752" y="6718"/>
                  <a:pt x="2680" y="6624"/>
                </a:cubicBezTo>
                <a:cubicBezTo>
                  <a:pt x="2572" y="6482"/>
                  <a:pt x="2596" y="6255"/>
                  <a:pt x="2751" y="6148"/>
                </a:cubicBezTo>
                <a:lnTo>
                  <a:pt x="3537" y="5589"/>
                </a:lnTo>
                <a:cubicBezTo>
                  <a:pt x="3573" y="5565"/>
                  <a:pt x="3596" y="5541"/>
                  <a:pt x="3620" y="5529"/>
                </a:cubicBezTo>
                <a:cubicBezTo>
                  <a:pt x="3668" y="5517"/>
                  <a:pt x="3715" y="5493"/>
                  <a:pt x="3775" y="5493"/>
                </a:cubicBezTo>
                <a:close/>
                <a:moveTo>
                  <a:pt x="4359" y="6281"/>
                </a:moveTo>
                <a:cubicBezTo>
                  <a:pt x="4454" y="6281"/>
                  <a:pt x="4550" y="6321"/>
                  <a:pt x="4620" y="6398"/>
                </a:cubicBezTo>
                <a:cubicBezTo>
                  <a:pt x="4739" y="6553"/>
                  <a:pt x="4704" y="6755"/>
                  <a:pt x="4549" y="6863"/>
                </a:cubicBezTo>
                <a:lnTo>
                  <a:pt x="3954" y="7303"/>
                </a:lnTo>
                <a:cubicBezTo>
                  <a:pt x="3898" y="7331"/>
                  <a:pt x="3829" y="7358"/>
                  <a:pt x="3767" y="7358"/>
                </a:cubicBezTo>
                <a:cubicBezTo>
                  <a:pt x="3749" y="7358"/>
                  <a:pt x="3732" y="7356"/>
                  <a:pt x="3715" y="7351"/>
                </a:cubicBezTo>
                <a:cubicBezTo>
                  <a:pt x="3620" y="7339"/>
                  <a:pt x="3549" y="7303"/>
                  <a:pt x="3513" y="7220"/>
                </a:cubicBezTo>
                <a:cubicBezTo>
                  <a:pt x="3406" y="7077"/>
                  <a:pt x="3430" y="6863"/>
                  <a:pt x="3584" y="6755"/>
                </a:cubicBezTo>
                <a:lnTo>
                  <a:pt x="4144" y="6363"/>
                </a:lnTo>
                <a:lnTo>
                  <a:pt x="4168" y="6339"/>
                </a:lnTo>
                <a:cubicBezTo>
                  <a:pt x="4226" y="6300"/>
                  <a:pt x="4292" y="6281"/>
                  <a:pt x="4359" y="6281"/>
                </a:cubicBezTo>
                <a:close/>
                <a:moveTo>
                  <a:pt x="2870" y="2553"/>
                </a:moveTo>
                <a:lnTo>
                  <a:pt x="3156" y="2707"/>
                </a:lnTo>
                <a:cubicBezTo>
                  <a:pt x="3173" y="2725"/>
                  <a:pt x="3197" y="2736"/>
                  <a:pt x="3218" y="2736"/>
                </a:cubicBezTo>
                <a:cubicBezTo>
                  <a:pt x="3226" y="2736"/>
                  <a:pt x="3233" y="2734"/>
                  <a:pt x="3239" y="2731"/>
                </a:cubicBezTo>
                <a:lnTo>
                  <a:pt x="3942" y="2636"/>
                </a:lnTo>
                <a:lnTo>
                  <a:pt x="4192" y="2743"/>
                </a:lnTo>
                <a:lnTo>
                  <a:pt x="4049" y="3338"/>
                </a:lnTo>
                <a:lnTo>
                  <a:pt x="4049" y="3362"/>
                </a:lnTo>
                <a:lnTo>
                  <a:pt x="4049" y="4648"/>
                </a:lnTo>
                <a:cubicBezTo>
                  <a:pt x="4049" y="5077"/>
                  <a:pt x="4406" y="5434"/>
                  <a:pt x="4835" y="5434"/>
                </a:cubicBezTo>
                <a:cubicBezTo>
                  <a:pt x="5263" y="5434"/>
                  <a:pt x="5620" y="5077"/>
                  <a:pt x="5620" y="4648"/>
                </a:cubicBezTo>
                <a:lnTo>
                  <a:pt x="5620" y="3410"/>
                </a:lnTo>
                <a:lnTo>
                  <a:pt x="5656" y="3362"/>
                </a:lnTo>
                <a:lnTo>
                  <a:pt x="8776" y="5065"/>
                </a:lnTo>
                <a:cubicBezTo>
                  <a:pt x="8942" y="5184"/>
                  <a:pt x="9002" y="5374"/>
                  <a:pt x="8907" y="5541"/>
                </a:cubicBezTo>
                <a:cubicBezTo>
                  <a:pt x="8850" y="5654"/>
                  <a:pt x="8745" y="5717"/>
                  <a:pt x="8631" y="5717"/>
                </a:cubicBezTo>
                <a:cubicBezTo>
                  <a:pt x="8576" y="5717"/>
                  <a:pt x="8520" y="5703"/>
                  <a:pt x="8466" y="5672"/>
                </a:cubicBezTo>
                <a:lnTo>
                  <a:pt x="6740" y="4743"/>
                </a:lnTo>
                <a:cubicBezTo>
                  <a:pt x="6711" y="4727"/>
                  <a:pt x="6682" y="4719"/>
                  <a:pt x="6655" y="4719"/>
                </a:cubicBezTo>
                <a:cubicBezTo>
                  <a:pt x="6603" y="4719"/>
                  <a:pt x="6557" y="4748"/>
                  <a:pt x="6525" y="4803"/>
                </a:cubicBezTo>
                <a:cubicBezTo>
                  <a:pt x="6490" y="4874"/>
                  <a:pt x="6513" y="4958"/>
                  <a:pt x="6585" y="5005"/>
                </a:cubicBezTo>
                <a:lnTo>
                  <a:pt x="8037" y="5791"/>
                </a:lnTo>
                <a:cubicBezTo>
                  <a:pt x="8192" y="5886"/>
                  <a:pt x="8252" y="6077"/>
                  <a:pt x="8168" y="6243"/>
                </a:cubicBezTo>
                <a:cubicBezTo>
                  <a:pt x="8104" y="6356"/>
                  <a:pt x="7996" y="6415"/>
                  <a:pt x="7881" y="6415"/>
                </a:cubicBezTo>
                <a:cubicBezTo>
                  <a:pt x="7826" y="6415"/>
                  <a:pt x="7770" y="6401"/>
                  <a:pt x="7716" y="6374"/>
                </a:cubicBezTo>
                <a:lnTo>
                  <a:pt x="6251" y="5565"/>
                </a:lnTo>
                <a:cubicBezTo>
                  <a:pt x="6226" y="5554"/>
                  <a:pt x="6200" y="5548"/>
                  <a:pt x="6175" y="5548"/>
                </a:cubicBezTo>
                <a:cubicBezTo>
                  <a:pt x="6120" y="5548"/>
                  <a:pt x="6070" y="5575"/>
                  <a:pt x="6037" y="5624"/>
                </a:cubicBezTo>
                <a:cubicBezTo>
                  <a:pt x="5990" y="5708"/>
                  <a:pt x="6025" y="5791"/>
                  <a:pt x="6097" y="5839"/>
                </a:cubicBezTo>
                <a:lnTo>
                  <a:pt x="7287" y="6493"/>
                </a:lnTo>
                <a:cubicBezTo>
                  <a:pt x="7454" y="6577"/>
                  <a:pt x="7514" y="6779"/>
                  <a:pt x="7418" y="6934"/>
                </a:cubicBezTo>
                <a:cubicBezTo>
                  <a:pt x="7360" y="7050"/>
                  <a:pt x="7250" y="7114"/>
                  <a:pt x="7132" y="7114"/>
                </a:cubicBezTo>
                <a:cubicBezTo>
                  <a:pt x="7081" y="7114"/>
                  <a:pt x="7028" y="7102"/>
                  <a:pt x="6978" y="7077"/>
                </a:cubicBezTo>
                <a:lnTo>
                  <a:pt x="5728" y="6386"/>
                </a:lnTo>
                <a:cubicBezTo>
                  <a:pt x="5705" y="6371"/>
                  <a:pt x="5680" y="6365"/>
                  <a:pt x="5655" y="6365"/>
                </a:cubicBezTo>
                <a:cubicBezTo>
                  <a:pt x="5601" y="6365"/>
                  <a:pt x="5546" y="6397"/>
                  <a:pt x="5513" y="6446"/>
                </a:cubicBezTo>
                <a:cubicBezTo>
                  <a:pt x="5478" y="6517"/>
                  <a:pt x="5501" y="6613"/>
                  <a:pt x="5573" y="6660"/>
                </a:cubicBezTo>
                <a:lnTo>
                  <a:pt x="6549" y="7172"/>
                </a:lnTo>
                <a:cubicBezTo>
                  <a:pt x="6704" y="7267"/>
                  <a:pt x="6763" y="7458"/>
                  <a:pt x="6680" y="7625"/>
                </a:cubicBezTo>
                <a:cubicBezTo>
                  <a:pt x="6616" y="7737"/>
                  <a:pt x="6508" y="7801"/>
                  <a:pt x="6393" y="7801"/>
                </a:cubicBezTo>
                <a:cubicBezTo>
                  <a:pt x="6338" y="7801"/>
                  <a:pt x="6282" y="7786"/>
                  <a:pt x="6228" y="7756"/>
                </a:cubicBezTo>
                <a:lnTo>
                  <a:pt x="5549" y="7386"/>
                </a:lnTo>
                <a:cubicBezTo>
                  <a:pt x="5549" y="7255"/>
                  <a:pt x="5501" y="7101"/>
                  <a:pt x="5406" y="6994"/>
                </a:cubicBezTo>
                <a:cubicBezTo>
                  <a:pt x="5299" y="6851"/>
                  <a:pt x="5132" y="6755"/>
                  <a:pt x="4954" y="6744"/>
                </a:cubicBezTo>
                <a:lnTo>
                  <a:pt x="4954" y="6696"/>
                </a:lnTo>
                <a:cubicBezTo>
                  <a:pt x="4977" y="6541"/>
                  <a:pt x="4930" y="6363"/>
                  <a:pt x="4835" y="6220"/>
                </a:cubicBezTo>
                <a:cubicBezTo>
                  <a:pt x="4716" y="6077"/>
                  <a:pt x="4549" y="5982"/>
                  <a:pt x="4370" y="5970"/>
                </a:cubicBezTo>
                <a:lnTo>
                  <a:pt x="4370" y="5922"/>
                </a:lnTo>
                <a:cubicBezTo>
                  <a:pt x="4406" y="5767"/>
                  <a:pt x="4358" y="5589"/>
                  <a:pt x="4251" y="5446"/>
                </a:cubicBezTo>
                <a:cubicBezTo>
                  <a:pt x="4132" y="5303"/>
                  <a:pt x="3965" y="5208"/>
                  <a:pt x="3787" y="5196"/>
                </a:cubicBezTo>
                <a:lnTo>
                  <a:pt x="3787" y="5148"/>
                </a:lnTo>
                <a:cubicBezTo>
                  <a:pt x="3823" y="4993"/>
                  <a:pt x="3775" y="4815"/>
                  <a:pt x="3668" y="4672"/>
                </a:cubicBezTo>
                <a:cubicBezTo>
                  <a:pt x="3547" y="4516"/>
                  <a:pt x="3359" y="4432"/>
                  <a:pt x="3172" y="4432"/>
                </a:cubicBezTo>
                <a:cubicBezTo>
                  <a:pt x="3044" y="4432"/>
                  <a:pt x="2917" y="4471"/>
                  <a:pt x="2811" y="4553"/>
                </a:cubicBezTo>
                <a:lnTo>
                  <a:pt x="1763" y="5315"/>
                </a:lnTo>
                <a:lnTo>
                  <a:pt x="1394" y="5112"/>
                </a:lnTo>
                <a:lnTo>
                  <a:pt x="2870" y="2553"/>
                </a:lnTo>
                <a:close/>
                <a:moveTo>
                  <a:pt x="4936" y="7026"/>
                </a:moveTo>
                <a:cubicBezTo>
                  <a:pt x="5036" y="7026"/>
                  <a:pt x="5132" y="7070"/>
                  <a:pt x="5204" y="7148"/>
                </a:cubicBezTo>
                <a:cubicBezTo>
                  <a:pt x="5251" y="7244"/>
                  <a:pt x="5275" y="7315"/>
                  <a:pt x="5263" y="7398"/>
                </a:cubicBezTo>
                <a:cubicBezTo>
                  <a:pt x="5251" y="7494"/>
                  <a:pt x="5204" y="7565"/>
                  <a:pt x="5132" y="7625"/>
                </a:cubicBezTo>
                <a:lnTo>
                  <a:pt x="4787" y="7875"/>
                </a:lnTo>
                <a:cubicBezTo>
                  <a:pt x="4729" y="7918"/>
                  <a:pt x="4658" y="7940"/>
                  <a:pt x="4588" y="7940"/>
                </a:cubicBezTo>
                <a:cubicBezTo>
                  <a:pt x="4487" y="7940"/>
                  <a:pt x="4386" y="7895"/>
                  <a:pt x="4323" y="7803"/>
                </a:cubicBezTo>
                <a:cubicBezTo>
                  <a:pt x="4215" y="7660"/>
                  <a:pt x="4251" y="7446"/>
                  <a:pt x="4406" y="7339"/>
                </a:cubicBezTo>
                <a:lnTo>
                  <a:pt x="4727" y="7101"/>
                </a:lnTo>
                <a:lnTo>
                  <a:pt x="4739" y="7089"/>
                </a:lnTo>
                <a:cubicBezTo>
                  <a:pt x="4802" y="7046"/>
                  <a:pt x="4870" y="7026"/>
                  <a:pt x="4936" y="7026"/>
                </a:cubicBezTo>
                <a:close/>
                <a:moveTo>
                  <a:pt x="180" y="0"/>
                </a:moveTo>
                <a:cubicBezTo>
                  <a:pt x="125" y="0"/>
                  <a:pt x="69" y="27"/>
                  <a:pt x="36" y="76"/>
                </a:cubicBezTo>
                <a:cubicBezTo>
                  <a:pt x="1" y="159"/>
                  <a:pt x="24" y="243"/>
                  <a:pt x="96" y="290"/>
                </a:cubicBezTo>
                <a:lnTo>
                  <a:pt x="2382" y="1600"/>
                </a:lnTo>
                <a:lnTo>
                  <a:pt x="405" y="5005"/>
                </a:lnTo>
                <a:lnTo>
                  <a:pt x="251" y="4922"/>
                </a:lnTo>
                <a:cubicBezTo>
                  <a:pt x="221" y="4905"/>
                  <a:pt x="192" y="4897"/>
                  <a:pt x="164" y="4897"/>
                </a:cubicBezTo>
                <a:cubicBezTo>
                  <a:pt x="113" y="4897"/>
                  <a:pt x="67" y="4923"/>
                  <a:pt x="36" y="4969"/>
                </a:cubicBezTo>
                <a:cubicBezTo>
                  <a:pt x="1" y="5053"/>
                  <a:pt x="24" y="5136"/>
                  <a:pt x="96" y="5184"/>
                </a:cubicBezTo>
                <a:lnTo>
                  <a:pt x="882" y="5648"/>
                </a:lnTo>
                <a:cubicBezTo>
                  <a:pt x="908" y="5663"/>
                  <a:pt x="934" y="5670"/>
                  <a:pt x="959" y="5670"/>
                </a:cubicBezTo>
                <a:cubicBezTo>
                  <a:pt x="1014" y="5670"/>
                  <a:pt x="1063" y="5638"/>
                  <a:pt x="1096" y="5589"/>
                </a:cubicBezTo>
                <a:lnTo>
                  <a:pt x="1215" y="5398"/>
                </a:lnTo>
                <a:lnTo>
                  <a:pt x="1537" y="5565"/>
                </a:lnTo>
                <a:cubicBezTo>
                  <a:pt x="1441" y="5779"/>
                  <a:pt x="1453" y="6029"/>
                  <a:pt x="1584" y="6220"/>
                </a:cubicBezTo>
                <a:cubicBezTo>
                  <a:pt x="1703" y="6386"/>
                  <a:pt x="1894" y="6482"/>
                  <a:pt x="2096" y="6482"/>
                </a:cubicBezTo>
                <a:cubicBezTo>
                  <a:pt x="2156" y="6482"/>
                  <a:pt x="2227" y="6458"/>
                  <a:pt x="2287" y="6446"/>
                </a:cubicBezTo>
                <a:cubicBezTo>
                  <a:pt x="2287" y="6577"/>
                  <a:pt x="2334" y="6720"/>
                  <a:pt x="2406" y="6815"/>
                </a:cubicBezTo>
                <a:cubicBezTo>
                  <a:pt x="2525" y="6982"/>
                  <a:pt x="2715" y="7077"/>
                  <a:pt x="2906" y="7077"/>
                </a:cubicBezTo>
                <a:cubicBezTo>
                  <a:pt x="2965" y="7077"/>
                  <a:pt x="3049" y="7053"/>
                  <a:pt x="3108" y="7041"/>
                </a:cubicBezTo>
                <a:cubicBezTo>
                  <a:pt x="3108" y="7160"/>
                  <a:pt x="3144" y="7291"/>
                  <a:pt x="3227" y="7398"/>
                </a:cubicBezTo>
                <a:cubicBezTo>
                  <a:pt x="3323" y="7529"/>
                  <a:pt x="3465" y="7625"/>
                  <a:pt x="3644" y="7648"/>
                </a:cubicBezTo>
                <a:cubicBezTo>
                  <a:pt x="3668" y="7648"/>
                  <a:pt x="3715" y="7672"/>
                  <a:pt x="3739" y="7672"/>
                </a:cubicBezTo>
                <a:cubicBezTo>
                  <a:pt x="3799" y="7672"/>
                  <a:pt x="3882" y="7648"/>
                  <a:pt x="3942" y="7636"/>
                </a:cubicBezTo>
                <a:cubicBezTo>
                  <a:pt x="3942" y="7767"/>
                  <a:pt x="3977" y="7886"/>
                  <a:pt x="4061" y="7994"/>
                </a:cubicBezTo>
                <a:cubicBezTo>
                  <a:pt x="4156" y="8125"/>
                  <a:pt x="4299" y="8220"/>
                  <a:pt x="4477" y="8244"/>
                </a:cubicBezTo>
                <a:cubicBezTo>
                  <a:pt x="4501" y="8244"/>
                  <a:pt x="4549" y="8267"/>
                  <a:pt x="4573" y="8267"/>
                </a:cubicBezTo>
                <a:cubicBezTo>
                  <a:pt x="4716" y="8267"/>
                  <a:pt x="4835" y="8220"/>
                  <a:pt x="4954" y="8148"/>
                </a:cubicBezTo>
                <a:lnTo>
                  <a:pt x="5287" y="7886"/>
                </a:lnTo>
                <a:cubicBezTo>
                  <a:pt x="5370" y="7827"/>
                  <a:pt x="5430" y="7767"/>
                  <a:pt x="5466" y="7684"/>
                </a:cubicBezTo>
                <a:lnTo>
                  <a:pt x="6085" y="8029"/>
                </a:lnTo>
                <a:cubicBezTo>
                  <a:pt x="6168" y="8077"/>
                  <a:pt x="6275" y="8101"/>
                  <a:pt x="6382" y="8101"/>
                </a:cubicBezTo>
                <a:cubicBezTo>
                  <a:pt x="6442" y="8101"/>
                  <a:pt x="6501" y="8089"/>
                  <a:pt x="6561" y="8077"/>
                </a:cubicBezTo>
                <a:cubicBezTo>
                  <a:pt x="6716" y="8029"/>
                  <a:pt x="6859" y="7922"/>
                  <a:pt x="6930" y="7779"/>
                </a:cubicBezTo>
                <a:cubicBezTo>
                  <a:pt x="6990" y="7648"/>
                  <a:pt x="7013" y="7529"/>
                  <a:pt x="7002" y="7398"/>
                </a:cubicBezTo>
                <a:cubicBezTo>
                  <a:pt x="7049" y="7398"/>
                  <a:pt x="7073" y="7422"/>
                  <a:pt x="7121" y="7422"/>
                </a:cubicBezTo>
                <a:cubicBezTo>
                  <a:pt x="7347" y="7422"/>
                  <a:pt x="7573" y="7303"/>
                  <a:pt x="7668" y="7089"/>
                </a:cubicBezTo>
                <a:cubicBezTo>
                  <a:pt x="7728" y="6970"/>
                  <a:pt x="7764" y="6839"/>
                  <a:pt x="7752" y="6720"/>
                </a:cubicBezTo>
                <a:cubicBezTo>
                  <a:pt x="7787" y="6720"/>
                  <a:pt x="7823" y="6732"/>
                  <a:pt x="7871" y="6732"/>
                </a:cubicBezTo>
                <a:cubicBezTo>
                  <a:pt x="8085" y="6732"/>
                  <a:pt x="8311" y="6613"/>
                  <a:pt x="8418" y="6410"/>
                </a:cubicBezTo>
                <a:cubicBezTo>
                  <a:pt x="8478" y="6291"/>
                  <a:pt x="8502" y="6172"/>
                  <a:pt x="8490" y="6029"/>
                </a:cubicBezTo>
                <a:cubicBezTo>
                  <a:pt x="8537" y="6029"/>
                  <a:pt x="8561" y="6053"/>
                  <a:pt x="8609" y="6053"/>
                </a:cubicBezTo>
                <a:cubicBezTo>
                  <a:pt x="8668" y="6053"/>
                  <a:pt x="8728" y="6029"/>
                  <a:pt x="8787" y="6017"/>
                </a:cubicBezTo>
                <a:cubicBezTo>
                  <a:pt x="8954" y="5970"/>
                  <a:pt x="9085" y="5874"/>
                  <a:pt x="9157" y="5720"/>
                </a:cubicBezTo>
                <a:cubicBezTo>
                  <a:pt x="9240" y="5577"/>
                  <a:pt x="9264" y="5410"/>
                  <a:pt x="9204" y="5243"/>
                </a:cubicBezTo>
                <a:cubicBezTo>
                  <a:pt x="9192" y="5196"/>
                  <a:pt x="9180" y="5172"/>
                  <a:pt x="9157" y="5136"/>
                </a:cubicBezTo>
                <a:lnTo>
                  <a:pt x="9430" y="4946"/>
                </a:lnTo>
                <a:lnTo>
                  <a:pt x="9561" y="5124"/>
                </a:lnTo>
                <a:cubicBezTo>
                  <a:pt x="9591" y="5161"/>
                  <a:pt x="9644" y="5180"/>
                  <a:pt x="9694" y="5180"/>
                </a:cubicBezTo>
                <a:cubicBezTo>
                  <a:pt x="9724" y="5180"/>
                  <a:pt x="9753" y="5173"/>
                  <a:pt x="9776" y="5160"/>
                </a:cubicBezTo>
                <a:lnTo>
                  <a:pt x="10192" y="4827"/>
                </a:lnTo>
                <a:cubicBezTo>
                  <a:pt x="10264" y="4743"/>
                  <a:pt x="10276" y="4648"/>
                  <a:pt x="10240" y="4577"/>
                </a:cubicBezTo>
                <a:cubicBezTo>
                  <a:pt x="10210" y="4539"/>
                  <a:pt x="10157" y="4521"/>
                  <a:pt x="10107" y="4521"/>
                </a:cubicBezTo>
                <a:cubicBezTo>
                  <a:pt x="10077" y="4521"/>
                  <a:pt x="10048" y="4527"/>
                  <a:pt x="10026" y="4541"/>
                </a:cubicBezTo>
                <a:lnTo>
                  <a:pt x="9728" y="4779"/>
                </a:lnTo>
                <a:lnTo>
                  <a:pt x="7347" y="1671"/>
                </a:lnTo>
                <a:lnTo>
                  <a:pt x="8704" y="790"/>
                </a:lnTo>
                <a:cubicBezTo>
                  <a:pt x="8776" y="755"/>
                  <a:pt x="8787" y="659"/>
                  <a:pt x="8752" y="588"/>
                </a:cubicBezTo>
                <a:cubicBezTo>
                  <a:pt x="8721" y="542"/>
                  <a:pt x="8670" y="516"/>
                  <a:pt x="8619" y="516"/>
                </a:cubicBezTo>
                <a:cubicBezTo>
                  <a:pt x="8591" y="516"/>
                  <a:pt x="8563" y="523"/>
                  <a:pt x="8537" y="540"/>
                </a:cubicBezTo>
                <a:lnTo>
                  <a:pt x="7049" y="1493"/>
                </a:lnTo>
                <a:cubicBezTo>
                  <a:pt x="6978" y="1540"/>
                  <a:pt x="6966" y="1648"/>
                  <a:pt x="7002" y="1719"/>
                </a:cubicBezTo>
                <a:lnTo>
                  <a:pt x="7275" y="2076"/>
                </a:lnTo>
                <a:lnTo>
                  <a:pt x="7085" y="2219"/>
                </a:lnTo>
                <a:lnTo>
                  <a:pt x="6311" y="1969"/>
                </a:lnTo>
                <a:cubicBezTo>
                  <a:pt x="6287" y="1969"/>
                  <a:pt x="6275" y="1957"/>
                  <a:pt x="6263" y="1957"/>
                </a:cubicBezTo>
                <a:lnTo>
                  <a:pt x="4501" y="1957"/>
                </a:lnTo>
                <a:cubicBezTo>
                  <a:pt x="4430" y="1957"/>
                  <a:pt x="4370" y="2005"/>
                  <a:pt x="4358" y="2076"/>
                </a:cubicBezTo>
                <a:lnTo>
                  <a:pt x="4251" y="2481"/>
                </a:lnTo>
                <a:lnTo>
                  <a:pt x="4001" y="2374"/>
                </a:lnTo>
                <a:cubicBezTo>
                  <a:pt x="3965" y="2362"/>
                  <a:pt x="3954" y="2362"/>
                  <a:pt x="3930" y="2362"/>
                </a:cubicBezTo>
                <a:lnTo>
                  <a:pt x="3227" y="2433"/>
                </a:lnTo>
                <a:lnTo>
                  <a:pt x="2989" y="2302"/>
                </a:lnTo>
                <a:lnTo>
                  <a:pt x="3215" y="1910"/>
                </a:lnTo>
                <a:cubicBezTo>
                  <a:pt x="3251" y="1838"/>
                  <a:pt x="3227" y="1743"/>
                  <a:pt x="3156" y="1707"/>
                </a:cubicBezTo>
                <a:lnTo>
                  <a:pt x="251" y="16"/>
                </a:lnTo>
                <a:cubicBezTo>
                  <a:pt x="229" y="5"/>
                  <a:pt x="204" y="0"/>
                  <a:pt x="180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Trabajo con relleno sólido">
            <a:extLst>
              <a:ext uri="{FF2B5EF4-FFF2-40B4-BE49-F238E27FC236}">
                <a16:creationId xmlns:a16="http://schemas.microsoft.com/office/drawing/2014/main" id="{3286149E-F62C-1C67-5B2C-38BACA482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0691" y="1536617"/>
            <a:ext cx="623072" cy="623072"/>
          </a:xfrm>
          <a:prstGeom prst="rect">
            <a:avLst/>
          </a:prstGeom>
        </p:spPr>
      </p:pic>
      <p:grpSp>
        <p:nvGrpSpPr>
          <p:cNvPr id="4" name="Google Shape;884;p37"/>
          <p:cNvGrpSpPr/>
          <p:nvPr/>
        </p:nvGrpSpPr>
        <p:grpSpPr>
          <a:xfrm>
            <a:off x="4263592" y="1505614"/>
            <a:ext cx="639868" cy="685078"/>
            <a:chOff x="7055134" y="2919170"/>
            <a:chExt cx="290321" cy="310820"/>
          </a:xfrm>
        </p:grpSpPr>
        <p:sp>
          <p:nvSpPr>
            <p:cNvPr id="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1" name="Google Shape;1291;p40"/>
          <p:cNvSpPr/>
          <p:nvPr/>
        </p:nvSpPr>
        <p:spPr>
          <a:xfrm>
            <a:off x="3601624" y="1969498"/>
            <a:ext cx="1761833" cy="1574022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Calidad del Dato</a:t>
            </a:r>
            <a:endParaRPr dirty="0"/>
          </a:p>
        </p:txBody>
      </p:sp>
      <p:sp>
        <p:nvSpPr>
          <p:cNvPr id="6" name="Google Shape;1355;p40">
            <a:extLst>
              <a:ext uri="{FF2B5EF4-FFF2-40B4-BE49-F238E27FC236}">
                <a16:creationId xmlns:a16="http://schemas.microsoft.com/office/drawing/2014/main" id="{EA7A028A-6A07-4CAD-AA64-B9FA598615DF}"/>
              </a:ext>
            </a:extLst>
          </p:cNvPr>
          <p:cNvSpPr txBox="1">
            <a:spLocks/>
          </p:cNvSpPr>
          <p:nvPr/>
        </p:nvSpPr>
        <p:spPr>
          <a:xfrm>
            <a:off x="5876525" y="2905357"/>
            <a:ext cx="1388911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Validez</a:t>
            </a:r>
          </a:p>
        </p:txBody>
      </p:sp>
      <p:sp>
        <p:nvSpPr>
          <p:cNvPr id="7" name="Google Shape;1357;p40">
            <a:extLst>
              <a:ext uri="{FF2B5EF4-FFF2-40B4-BE49-F238E27FC236}">
                <a16:creationId xmlns:a16="http://schemas.microsoft.com/office/drawing/2014/main" id="{B83FF122-F0C2-1E83-2EE9-A4B878A85554}"/>
              </a:ext>
            </a:extLst>
          </p:cNvPr>
          <p:cNvSpPr txBox="1">
            <a:spLocks/>
          </p:cNvSpPr>
          <p:nvPr/>
        </p:nvSpPr>
        <p:spPr>
          <a:xfrm>
            <a:off x="5213631" y="3304257"/>
            <a:ext cx="2714700" cy="165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Las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contienen</a:t>
            </a:r>
            <a:r>
              <a:rPr lang="en-US" sz="1200" dirty="0"/>
              <a:t> </a:t>
            </a:r>
            <a:r>
              <a:rPr lang="en-US" sz="1200" dirty="0" err="1"/>
              <a:t>valores</a:t>
            </a:r>
            <a:r>
              <a:rPr lang="en-US" sz="1200" dirty="0"/>
              <a:t> </a:t>
            </a:r>
            <a:r>
              <a:rPr lang="en-US" sz="1200" dirty="0" err="1"/>
              <a:t>veraces</a:t>
            </a:r>
            <a:r>
              <a:rPr lang="en-US" sz="1200" dirty="0"/>
              <a:t> </a:t>
            </a:r>
            <a:r>
              <a:rPr lang="en-US" sz="1200" dirty="0" err="1"/>
              <a:t>según</a:t>
            </a:r>
            <a:r>
              <a:rPr lang="en-US" sz="1200" dirty="0"/>
              <a:t> lo que </a:t>
            </a:r>
            <a:r>
              <a:rPr lang="en-US" sz="1200" dirty="0" err="1"/>
              <a:t>indiquen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Puertos</a:t>
            </a:r>
            <a:r>
              <a:rPr lang="en-US" sz="1200" dirty="0"/>
              <a:t>: 22, 80, 443, </a:t>
            </a:r>
            <a:r>
              <a:rPr lang="en-US" sz="1200" dirty="0" err="1"/>
              <a:t>etc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IPs:  </a:t>
            </a:r>
            <a:r>
              <a:rPr lang="en-US" sz="1200" dirty="0" err="1"/>
              <a:t>Públicas</a:t>
            </a:r>
            <a:r>
              <a:rPr lang="en-US" sz="1200" dirty="0"/>
              <a:t> y </a:t>
            </a:r>
            <a:r>
              <a:rPr lang="en-US" sz="1200" dirty="0" err="1"/>
              <a:t>privadas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Protocolos</a:t>
            </a:r>
            <a:r>
              <a:rPr lang="en-US" sz="1200" dirty="0"/>
              <a:t>: TCP y UDP</a:t>
            </a:r>
          </a:p>
        </p:txBody>
      </p:sp>
      <p:sp>
        <p:nvSpPr>
          <p:cNvPr id="8" name="Google Shape;1355;p40">
            <a:extLst>
              <a:ext uri="{FF2B5EF4-FFF2-40B4-BE49-F238E27FC236}">
                <a16:creationId xmlns:a16="http://schemas.microsoft.com/office/drawing/2014/main" id="{606BCC91-4A31-4EF0-6DBD-FC6C0112C071}"/>
              </a:ext>
            </a:extLst>
          </p:cNvPr>
          <p:cNvSpPr txBox="1">
            <a:spLocks/>
          </p:cNvSpPr>
          <p:nvPr/>
        </p:nvSpPr>
        <p:spPr>
          <a:xfrm>
            <a:off x="5574168" y="891474"/>
            <a:ext cx="1971492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Consistencia</a:t>
            </a:r>
          </a:p>
        </p:txBody>
      </p:sp>
      <p:sp>
        <p:nvSpPr>
          <p:cNvPr id="9" name="Google Shape;1357;p40">
            <a:extLst>
              <a:ext uri="{FF2B5EF4-FFF2-40B4-BE49-F238E27FC236}">
                <a16:creationId xmlns:a16="http://schemas.microsoft.com/office/drawing/2014/main" id="{BA3DAC5D-5F2E-DFF7-7CA5-5A25801D82E9}"/>
              </a:ext>
            </a:extLst>
          </p:cNvPr>
          <p:cNvSpPr txBox="1">
            <a:spLocks/>
          </p:cNvSpPr>
          <p:nvPr/>
        </p:nvSpPr>
        <p:spPr>
          <a:xfrm>
            <a:off x="5202564" y="1435105"/>
            <a:ext cx="2714700" cy="180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</a:t>
            </a:r>
            <a:r>
              <a:rPr lang="en-US" sz="1200" dirty="0" err="1"/>
              <a:t>aparecen</a:t>
            </a:r>
            <a:r>
              <a:rPr lang="en-US" sz="1200" dirty="0"/>
              <a:t> </a:t>
            </a:r>
            <a:r>
              <a:rPr lang="en-US" sz="1200" dirty="0" err="1"/>
              <a:t>nulos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hay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vacias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tipos</a:t>
            </a:r>
            <a:r>
              <a:rPr lang="en-US" sz="1200" dirty="0"/>
              <a:t> de </a:t>
            </a:r>
            <a:r>
              <a:rPr lang="en-US" sz="1200" dirty="0" err="1"/>
              <a:t>ataques</a:t>
            </a:r>
            <a:r>
              <a:rPr lang="en-US" sz="1200" dirty="0"/>
              <a:t> </a:t>
            </a:r>
            <a:r>
              <a:rPr lang="en-US" sz="1200" dirty="0" err="1"/>
              <a:t>sigen</a:t>
            </a:r>
            <a:r>
              <a:rPr lang="en-US" sz="1200" dirty="0"/>
              <a:t> la </a:t>
            </a:r>
            <a:r>
              <a:rPr lang="en-US" sz="1200" dirty="0" err="1"/>
              <a:t>misma</a:t>
            </a:r>
            <a:r>
              <a:rPr lang="en-US" sz="1200" dirty="0"/>
              <a:t> </a:t>
            </a:r>
            <a:r>
              <a:rPr lang="en-US" sz="1200" dirty="0" err="1"/>
              <a:t>estructura</a:t>
            </a:r>
            <a:endParaRPr lang="en-US" sz="1200" dirty="0"/>
          </a:p>
        </p:txBody>
      </p:sp>
      <p:sp>
        <p:nvSpPr>
          <p:cNvPr id="10" name="Google Shape;1355;p40">
            <a:extLst>
              <a:ext uri="{FF2B5EF4-FFF2-40B4-BE49-F238E27FC236}">
                <a16:creationId xmlns:a16="http://schemas.microsoft.com/office/drawing/2014/main" id="{82AF5382-D3EE-68AC-3F8F-8DE7F8190CF8}"/>
              </a:ext>
            </a:extLst>
          </p:cNvPr>
          <p:cNvSpPr txBox="1">
            <a:spLocks/>
          </p:cNvSpPr>
          <p:nvPr/>
        </p:nvSpPr>
        <p:spPr>
          <a:xfrm>
            <a:off x="1687222" y="1032453"/>
            <a:ext cx="1471946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Unicidad</a:t>
            </a:r>
          </a:p>
        </p:txBody>
      </p:sp>
      <p:sp>
        <p:nvSpPr>
          <p:cNvPr id="11" name="Google Shape;1357;p40">
            <a:extLst>
              <a:ext uri="{FF2B5EF4-FFF2-40B4-BE49-F238E27FC236}">
                <a16:creationId xmlns:a16="http://schemas.microsoft.com/office/drawing/2014/main" id="{B3A29F21-D63E-A8F3-1E5B-09938AA6FC84}"/>
              </a:ext>
            </a:extLst>
          </p:cNvPr>
          <p:cNvSpPr txBox="1">
            <a:spLocks/>
          </p:cNvSpPr>
          <p:nvPr/>
        </p:nvSpPr>
        <p:spPr>
          <a:xfrm>
            <a:off x="1065845" y="1700706"/>
            <a:ext cx="2714700" cy="68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las </a:t>
            </a:r>
            <a:r>
              <a:rPr lang="en-US" sz="1200" dirty="0" err="1"/>
              <a:t>instancias</a:t>
            </a:r>
            <a:r>
              <a:rPr lang="en-US" sz="1200" dirty="0"/>
              <a:t> son </a:t>
            </a:r>
            <a:r>
              <a:rPr lang="en-US" sz="1200" dirty="0" err="1"/>
              <a:t>únicas</a:t>
            </a:r>
            <a:r>
              <a:rPr lang="en-US" sz="1200" dirty="0"/>
              <a:t>, sin </a:t>
            </a:r>
            <a:r>
              <a:rPr lang="en-US" sz="1200" dirty="0" err="1"/>
              <a:t>duplicados</a:t>
            </a:r>
            <a:r>
              <a:rPr lang="en-US" sz="1200" dirty="0"/>
              <a:t> </a:t>
            </a:r>
            <a:r>
              <a:rPr lang="en-US" sz="1200" dirty="0" err="1"/>
              <a:t>ni</a:t>
            </a:r>
            <a:r>
              <a:rPr lang="en-US" sz="1200" dirty="0"/>
              <a:t> </a:t>
            </a:r>
            <a:r>
              <a:rPr lang="en-US" sz="1200" dirty="0" err="1"/>
              <a:t>referencias</a:t>
            </a:r>
            <a:r>
              <a:rPr lang="en-US" sz="1200" dirty="0"/>
              <a:t> entre </a:t>
            </a:r>
            <a:r>
              <a:rPr lang="en-US" sz="1200" dirty="0" err="1"/>
              <a:t>ellas</a:t>
            </a:r>
            <a:endParaRPr lang="en-US" sz="1200" dirty="0"/>
          </a:p>
        </p:txBody>
      </p:sp>
      <p:sp>
        <p:nvSpPr>
          <p:cNvPr id="13" name="Google Shape;1355;p40">
            <a:extLst>
              <a:ext uri="{FF2B5EF4-FFF2-40B4-BE49-F238E27FC236}">
                <a16:creationId xmlns:a16="http://schemas.microsoft.com/office/drawing/2014/main" id="{BEAA0989-DA83-9306-E0E2-477FFF122753}"/>
              </a:ext>
            </a:extLst>
          </p:cNvPr>
          <p:cNvSpPr txBox="1">
            <a:spLocks/>
          </p:cNvSpPr>
          <p:nvPr/>
        </p:nvSpPr>
        <p:spPr>
          <a:xfrm>
            <a:off x="1427636" y="3080528"/>
            <a:ext cx="1991117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Trazabilidad</a:t>
            </a:r>
          </a:p>
        </p:txBody>
      </p:sp>
      <p:sp>
        <p:nvSpPr>
          <p:cNvPr id="14" name="Google Shape;1357;p40">
            <a:extLst>
              <a:ext uri="{FF2B5EF4-FFF2-40B4-BE49-F238E27FC236}">
                <a16:creationId xmlns:a16="http://schemas.microsoft.com/office/drawing/2014/main" id="{C0F37AAC-AE33-CC9E-1D23-77CDAB4749E1}"/>
              </a:ext>
            </a:extLst>
          </p:cNvPr>
          <p:cNvSpPr txBox="1">
            <a:spLocks/>
          </p:cNvSpPr>
          <p:nvPr/>
        </p:nvSpPr>
        <p:spPr>
          <a:xfrm>
            <a:off x="1065845" y="3662566"/>
            <a:ext cx="2714700" cy="12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El </a:t>
            </a:r>
            <a:r>
              <a:rPr lang="en-US" sz="1200" dirty="0" err="1"/>
              <a:t>origen</a:t>
            </a:r>
            <a:r>
              <a:rPr lang="en-US" sz="1200" dirty="0"/>
              <a:t> de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datos</a:t>
            </a:r>
            <a:r>
              <a:rPr lang="en-US" sz="1200" dirty="0"/>
              <a:t> es un </a:t>
            </a:r>
            <a:r>
              <a:rPr lang="en-US" sz="1200" dirty="0" err="1"/>
              <a:t>entorno</a:t>
            </a:r>
            <a:r>
              <a:rPr lang="en-US" sz="1200" dirty="0"/>
              <a:t> </a:t>
            </a:r>
            <a:r>
              <a:rPr lang="en-US" sz="1200" dirty="0" err="1"/>
              <a:t>conocido</a:t>
            </a:r>
            <a:r>
              <a:rPr lang="en-US" sz="1200" dirty="0"/>
              <a:t> y </a:t>
            </a:r>
            <a:r>
              <a:rPr lang="en-US" sz="1200" dirty="0" err="1"/>
              <a:t>estudiado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Conocemos</a:t>
            </a:r>
            <a:r>
              <a:rPr lang="en-US" sz="1200" dirty="0"/>
              <a:t> las </a:t>
            </a:r>
            <a:r>
              <a:rPr lang="en-US" sz="1200" dirty="0" err="1"/>
              <a:t>características</a:t>
            </a:r>
            <a:r>
              <a:rPr lang="en-US" sz="1200" dirty="0"/>
              <a:t> de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creación</a:t>
            </a:r>
            <a:r>
              <a:rPr lang="en-US" sz="1200"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pruebas</a:t>
            </a:r>
            <a:endParaRPr dirty="0"/>
          </a:p>
        </p:txBody>
      </p:sp>
      <p:grpSp>
        <p:nvGrpSpPr>
          <p:cNvPr id="1371" name="Google Shape;1371;p41"/>
          <p:cNvGrpSpPr/>
          <p:nvPr/>
        </p:nvGrpSpPr>
        <p:grpSpPr>
          <a:xfrm>
            <a:off x="2154112" y="929693"/>
            <a:ext cx="4835770" cy="3504846"/>
            <a:chOff x="133200" y="238100"/>
            <a:chExt cx="7227275" cy="5238150"/>
          </a:xfrm>
        </p:grpSpPr>
        <p:sp>
          <p:nvSpPr>
            <p:cNvPr id="1372" name="Google Shape;1372;p41"/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41"/>
          <p:cNvSpPr txBox="1">
            <a:spLocks noGrp="1"/>
          </p:cNvSpPr>
          <p:nvPr>
            <p:ph type="body" idx="4294967295"/>
          </p:nvPr>
        </p:nvSpPr>
        <p:spPr>
          <a:xfrm>
            <a:off x="714375" y="19190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Comprobación de la existencia de los archivos de datos</a:t>
            </a:r>
            <a:endParaRPr sz="1400" dirty="0"/>
          </a:p>
        </p:txBody>
      </p:sp>
      <p:sp>
        <p:nvSpPr>
          <p:cNvPr id="1454" name="Google Shape;1454;p41"/>
          <p:cNvSpPr txBox="1">
            <a:spLocks noGrp="1"/>
          </p:cNvSpPr>
          <p:nvPr>
            <p:ph type="title" idx="4294967295"/>
          </p:nvPr>
        </p:nvSpPr>
        <p:spPr>
          <a:xfrm>
            <a:off x="377654" y="15545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Datos</a:t>
            </a:r>
            <a:endParaRPr sz="1800" dirty="0"/>
          </a:p>
        </p:txBody>
      </p:sp>
      <p:sp>
        <p:nvSpPr>
          <p:cNvPr id="1455" name="Google Shape;1455;p41"/>
          <p:cNvSpPr txBox="1">
            <a:spLocks noGrp="1"/>
          </p:cNvSpPr>
          <p:nvPr>
            <p:ph type="body" idx="4294967295"/>
          </p:nvPr>
        </p:nvSpPr>
        <p:spPr>
          <a:xfrm>
            <a:off x="714375" y="34049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Verificación de la integridad de los módulos de código</a:t>
            </a:r>
          </a:p>
        </p:txBody>
      </p:sp>
      <p:sp>
        <p:nvSpPr>
          <p:cNvPr id="1456" name="Google Shape;1456;p41"/>
          <p:cNvSpPr txBox="1">
            <a:spLocks noGrp="1"/>
          </p:cNvSpPr>
          <p:nvPr>
            <p:ph type="title" idx="4294967295"/>
          </p:nvPr>
        </p:nvSpPr>
        <p:spPr>
          <a:xfrm>
            <a:off x="377654" y="30404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Módulos</a:t>
            </a:r>
            <a:endParaRPr sz="1800" dirty="0"/>
          </a:p>
        </p:txBody>
      </p:sp>
      <p:sp>
        <p:nvSpPr>
          <p:cNvPr id="1457" name="Google Shape;1457;p41"/>
          <p:cNvSpPr txBox="1">
            <a:spLocks noGrp="1"/>
          </p:cNvSpPr>
          <p:nvPr>
            <p:ph type="body" idx="4294967295"/>
          </p:nvPr>
        </p:nvSpPr>
        <p:spPr>
          <a:xfrm>
            <a:off x="7091899" y="1251699"/>
            <a:ext cx="1471800" cy="1055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-ES" sz="1400" dirty="0"/>
              <a:t>Examinar que los </a:t>
            </a:r>
            <a:r>
              <a:rPr lang="es-ES" sz="1400" dirty="0" err="1"/>
              <a:t>Datasets</a:t>
            </a:r>
            <a:r>
              <a:rPr lang="es-ES" sz="1400" dirty="0"/>
              <a:t> mantienen la estructura original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400" dirty="0"/>
          </a:p>
        </p:txBody>
      </p:sp>
      <p:sp>
        <p:nvSpPr>
          <p:cNvPr id="1458" name="Google Shape;1458;p41"/>
          <p:cNvSpPr txBox="1">
            <a:spLocks noGrp="1"/>
          </p:cNvSpPr>
          <p:nvPr>
            <p:ph type="title" idx="4294967295"/>
          </p:nvPr>
        </p:nvSpPr>
        <p:spPr>
          <a:xfrm>
            <a:off x="7091903" y="887199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Estructura</a:t>
            </a:r>
            <a:endParaRPr sz="1800" dirty="0"/>
          </a:p>
        </p:txBody>
      </p:sp>
      <p:cxnSp>
        <p:nvCxnSpPr>
          <p:cNvPr id="1462" name="Google Shape;1462;p41"/>
          <p:cNvCxnSpPr>
            <a:cxnSpLocks/>
            <a:stCxn id="1454" idx="3"/>
          </p:cNvCxnSpPr>
          <p:nvPr/>
        </p:nvCxnSpPr>
        <p:spPr>
          <a:xfrm rot="10800000" flipH="1">
            <a:off x="2186054" y="1265475"/>
            <a:ext cx="2277600" cy="558900"/>
          </a:xfrm>
          <a:prstGeom prst="bentConnector4">
            <a:avLst>
              <a:gd name="adj1" fmla="val 40665"/>
              <a:gd name="adj2" fmla="val 1426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3" name="Google Shape;1463;p41"/>
          <p:cNvCxnSpPr>
            <a:cxnSpLocks/>
            <a:stCxn id="1456" idx="3"/>
          </p:cNvCxnSpPr>
          <p:nvPr/>
        </p:nvCxnSpPr>
        <p:spPr>
          <a:xfrm rot="10800000" flipH="1">
            <a:off x="2186054" y="2800575"/>
            <a:ext cx="1911300" cy="509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4" name="Google Shape;1464;p41"/>
          <p:cNvCxnSpPr>
            <a:cxnSpLocks/>
            <a:stCxn id="1458" idx="1"/>
          </p:cNvCxnSpPr>
          <p:nvPr/>
        </p:nvCxnSpPr>
        <p:spPr>
          <a:xfrm rot="10800000" flipV="1">
            <a:off x="5458061" y="1157048"/>
            <a:ext cx="1633842" cy="15844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" name="Google Shape;1463;p41">
            <a:extLst>
              <a:ext uri="{FF2B5EF4-FFF2-40B4-BE49-F238E27FC236}">
                <a16:creationId xmlns:a16="http://schemas.microsoft.com/office/drawing/2014/main" id="{DCD91FBC-79E5-0FB7-CB44-1CF4F74641F0}"/>
              </a:ext>
            </a:extLst>
          </p:cNvPr>
          <p:cNvCxnSpPr>
            <a:cxnSpLocks/>
          </p:cNvCxnSpPr>
          <p:nvPr/>
        </p:nvCxnSpPr>
        <p:spPr>
          <a:xfrm rot="10800000">
            <a:off x="5473904" y="3126915"/>
            <a:ext cx="1515979" cy="11037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" name="Google Shape;1457;p41">
            <a:extLst>
              <a:ext uri="{FF2B5EF4-FFF2-40B4-BE49-F238E27FC236}">
                <a16:creationId xmlns:a16="http://schemas.microsoft.com/office/drawing/2014/main" id="{9DB2D0D2-E5CC-5089-12D6-4DFE458751F8}"/>
              </a:ext>
            </a:extLst>
          </p:cNvPr>
          <p:cNvSpPr txBox="1">
            <a:spLocks/>
          </p:cNvSpPr>
          <p:nvPr/>
        </p:nvSpPr>
        <p:spPr>
          <a:xfrm>
            <a:off x="7165424" y="3416880"/>
            <a:ext cx="1647920" cy="105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s-ES" sz="1400" dirty="0"/>
              <a:t>Confirmar la disponibilidad de las credenciales AWS necesarias </a:t>
            </a:r>
          </a:p>
          <a:p>
            <a:pPr marL="0" indent="0">
              <a:spcAft>
                <a:spcPts val="1600"/>
              </a:spcAft>
              <a:buFont typeface="DM Sans"/>
              <a:buNone/>
            </a:pPr>
            <a:endParaRPr lang="en" sz="1400" dirty="0"/>
          </a:p>
        </p:txBody>
      </p:sp>
      <p:sp>
        <p:nvSpPr>
          <p:cNvPr id="11" name="Google Shape;1458;p41">
            <a:extLst>
              <a:ext uri="{FF2B5EF4-FFF2-40B4-BE49-F238E27FC236}">
                <a16:creationId xmlns:a16="http://schemas.microsoft.com/office/drawing/2014/main" id="{57615246-93DC-3FE1-751B-50B230E87994}"/>
              </a:ext>
            </a:extLst>
          </p:cNvPr>
          <p:cNvSpPr txBox="1">
            <a:spLocks/>
          </p:cNvSpPr>
          <p:nvPr/>
        </p:nvSpPr>
        <p:spPr>
          <a:xfrm>
            <a:off x="7172764" y="3051907"/>
            <a:ext cx="180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/>
              <a:t>Credenciales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/>
              <a:t>Pre Entreno</a:t>
            </a:r>
          </a:p>
        </p:txBody>
      </p:sp>
      <p:grpSp>
        <p:nvGrpSpPr>
          <p:cNvPr id="24" name="Google Shape;10981;p72">
            <a:extLst>
              <a:ext uri="{FF2B5EF4-FFF2-40B4-BE49-F238E27FC236}">
                <a16:creationId xmlns:a16="http://schemas.microsoft.com/office/drawing/2014/main" id="{1685E059-0D19-1048-B4ED-7E8114894D35}"/>
              </a:ext>
            </a:extLst>
          </p:cNvPr>
          <p:cNvGrpSpPr/>
          <p:nvPr/>
        </p:nvGrpSpPr>
        <p:grpSpPr>
          <a:xfrm>
            <a:off x="1242902" y="1071821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25" name="Google Shape;10982;p72">
              <a:extLst>
                <a:ext uri="{FF2B5EF4-FFF2-40B4-BE49-F238E27FC236}">
                  <a16:creationId xmlns:a16="http://schemas.microsoft.com/office/drawing/2014/main" id="{3C22BA1F-E12D-1611-4ED3-58DEB37B8087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83;p72">
              <a:extLst>
                <a:ext uri="{FF2B5EF4-FFF2-40B4-BE49-F238E27FC236}">
                  <a16:creationId xmlns:a16="http://schemas.microsoft.com/office/drawing/2014/main" id="{BFB5BEDA-2EB8-B976-AFA7-131779F7474A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0984;p72">
              <a:extLst>
                <a:ext uri="{FF2B5EF4-FFF2-40B4-BE49-F238E27FC236}">
                  <a16:creationId xmlns:a16="http://schemas.microsoft.com/office/drawing/2014/main" id="{D7A3BC31-0D1E-2223-9C01-25F38D8CB08A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916;p47">
            <a:extLst>
              <a:ext uri="{FF2B5EF4-FFF2-40B4-BE49-F238E27FC236}">
                <a16:creationId xmlns:a16="http://schemas.microsoft.com/office/drawing/2014/main" id="{6C407088-CCCF-AEDF-A889-E88E745D1C84}"/>
              </a:ext>
            </a:extLst>
          </p:cNvPr>
          <p:cNvSpPr txBox="1">
            <a:spLocks/>
          </p:cNvSpPr>
          <p:nvPr/>
        </p:nvSpPr>
        <p:spPr>
          <a:xfrm>
            <a:off x="584646" y="2920389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Para el escalado usamos el algoritmo </a:t>
            </a:r>
            <a:r>
              <a:rPr lang="es-ES" sz="1100" dirty="0" err="1"/>
              <a:t>MinMaxScaler</a:t>
            </a:r>
            <a:r>
              <a:rPr lang="es-ES" sz="1100" dirty="0"/>
              <a:t>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Este ajusta los datos para que en cada columna el valor mínimo pase a ser 0 y el máximo a 1.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Usamos este debido a que no tenemos valores negativos ni presentan una distribución gaussiana.</a:t>
            </a:r>
          </a:p>
        </p:txBody>
      </p:sp>
      <p:sp>
        <p:nvSpPr>
          <p:cNvPr id="33" name="Google Shape;1917;p47">
            <a:extLst>
              <a:ext uri="{FF2B5EF4-FFF2-40B4-BE49-F238E27FC236}">
                <a16:creationId xmlns:a16="http://schemas.microsoft.com/office/drawing/2014/main" id="{3371F416-F341-3705-837A-D049BB123CB1}"/>
              </a:ext>
            </a:extLst>
          </p:cNvPr>
          <p:cNvSpPr txBox="1">
            <a:spLocks/>
          </p:cNvSpPr>
          <p:nvPr/>
        </p:nvSpPr>
        <p:spPr>
          <a:xfrm>
            <a:off x="797212" y="1521488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400" dirty="0" err="1"/>
              <a:t>MinMax</a:t>
            </a:r>
            <a:endParaRPr lang="es-ES" sz="1400" dirty="0"/>
          </a:p>
          <a:p>
            <a:pPr algn="ctr"/>
            <a:r>
              <a:rPr lang="es-ES" sz="1400" dirty="0" err="1"/>
              <a:t>Scaler</a:t>
            </a:r>
            <a:endParaRPr lang="es-ES" sz="1400" dirty="0"/>
          </a:p>
        </p:txBody>
      </p:sp>
      <p:grpSp>
        <p:nvGrpSpPr>
          <p:cNvPr id="34" name="Google Shape;10981;p72">
            <a:extLst>
              <a:ext uri="{FF2B5EF4-FFF2-40B4-BE49-F238E27FC236}">
                <a16:creationId xmlns:a16="http://schemas.microsoft.com/office/drawing/2014/main" id="{27A4C5F1-F4E8-B97C-1798-5CF6503F6F51}"/>
              </a:ext>
            </a:extLst>
          </p:cNvPr>
          <p:cNvGrpSpPr/>
          <p:nvPr/>
        </p:nvGrpSpPr>
        <p:grpSpPr>
          <a:xfrm>
            <a:off x="6710625" y="1071821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35" name="Google Shape;10982;p72">
              <a:extLst>
                <a:ext uri="{FF2B5EF4-FFF2-40B4-BE49-F238E27FC236}">
                  <a16:creationId xmlns:a16="http://schemas.microsoft.com/office/drawing/2014/main" id="{6FE06C2E-5B52-64B2-D2D5-C784AC243B46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83;p72">
              <a:extLst>
                <a:ext uri="{FF2B5EF4-FFF2-40B4-BE49-F238E27FC236}">
                  <a16:creationId xmlns:a16="http://schemas.microsoft.com/office/drawing/2014/main" id="{60A95337-8AB3-8E5E-A562-5ABBB72DA2AC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984;p72">
              <a:extLst>
                <a:ext uri="{FF2B5EF4-FFF2-40B4-BE49-F238E27FC236}">
                  <a16:creationId xmlns:a16="http://schemas.microsoft.com/office/drawing/2014/main" id="{35BA0809-0E58-8B0B-A06E-FD1AFC7467DE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916;p47">
            <a:extLst>
              <a:ext uri="{FF2B5EF4-FFF2-40B4-BE49-F238E27FC236}">
                <a16:creationId xmlns:a16="http://schemas.microsoft.com/office/drawing/2014/main" id="{8619EDA3-895A-D0B0-96C9-413FF4F03A81}"/>
              </a:ext>
            </a:extLst>
          </p:cNvPr>
          <p:cNvSpPr txBox="1">
            <a:spLocks/>
          </p:cNvSpPr>
          <p:nvPr/>
        </p:nvSpPr>
        <p:spPr>
          <a:xfrm>
            <a:off x="6052369" y="2987296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Finalmente tenemos un </a:t>
            </a:r>
            <a:r>
              <a:rPr lang="es-ES" sz="1100" dirty="0" err="1"/>
              <a:t>dataset</a:t>
            </a:r>
            <a:r>
              <a:rPr lang="es-ES" sz="1100" dirty="0"/>
              <a:t> con 6 columnas numéricas y 1 categórica para la </a:t>
            </a:r>
            <a:r>
              <a:rPr lang="es-ES" sz="1100" dirty="0" err="1"/>
              <a:t>label</a:t>
            </a:r>
            <a:r>
              <a:rPr lang="es-ES" sz="1100" dirty="0"/>
              <a:t>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Dividimos el </a:t>
            </a:r>
            <a:r>
              <a:rPr lang="es-ES" sz="1100" dirty="0" err="1"/>
              <a:t>dataset</a:t>
            </a:r>
            <a:r>
              <a:rPr lang="es-ES" sz="1100" dirty="0"/>
              <a:t> de forma estratificada en un porcentaje 85% - 15% de entreno y testeo respectivamente</a:t>
            </a:r>
          </a:p>
        </p:txBody>
      </p:sp>
      <p:sp>
        <p:nvSpPr>
          <p:cNvPr id="39" name="Google Shape;1917;p47">
            <a:extLst>
              <a:ext uri="{FF2B5EF4-FFF2-40B4-BE49-F238E27FC236}">
                <a16:creationId xmlns:a16="http://schemas.microsoft.com/office/drawing/2014/main" id="{A88A2F99-6754-DAFC-2725-ADFD3BCCB55A}"/>
              </a:ext>
            </a:extLst>
          </p:cNvPr>
          <p:cNvSpPr txBox="1">
            <a:spLocks/>
          </p:cNvSpPr>
          <p:nvPr/>
        </p:nvSpPr>
        <p:spPr>
          <a:xfrm>
            <a:off x="6273802" y="1520018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400" dirty="0"/>
              <a:t>Set de </a:t>
            </a:r>
          </a:p>
          <a:p>
            <a:pPr algn="ctr"/>
            <a:r>
              <a:rPr lang="es-ES" sz="1400" dirty="0"/>
              <a:t>datos</a:t>
            </a:r>
          </a:p>
        </p:txBody>
      </p:sp>
      <p:grpSp>
        <p:nvGrpSpPr>
          <p:cNvPr id="40" name="Google Shape;10981;p72">
            <a:extLst>
              <a:ext uri="{FF2B5EF4-FFF2-40B4-BE49-F238E27FC236}">
                <a16:creationId xmlns:a16="http://schemas.microsoft.com/office/drawing/2014/main" id="{3D25B49E-D77B-DC15-77C4-FA3FD8C6CEBF}"/>
              </a:ext>
            </a:extLst>
          </p:cNvPr>
          <p:cNvGrpSpPr/>
          <p:nvPr/>
        </p:nvGrpSpPr>
        <p:grpSpPr>
          <a:xfrm rot="10800000">
            <a:off x="3973256" y="3137020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41" name="Google Shape;10982;p72">
              <a:extLst>
                <a:ext uri="{FF2B5EF4-FFF2-40B4-BE49-F238E27FC236}">
                  <a16:creationId xmlns:a16="http://schemas.microsoft.com/office/drawing/2014/main" id="{71BF3FE2-E959-88CC-3C17-128E16344D4B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83;p72">
              <a:extLst>
                <a:ext uri="{FF2B5EF4-FFF2-40B4-BE49-F238E27FC236}">
                  <a16:creationId xmlns:a16="http://schemas.microsoft.com/office/drawing/2014/main" id="{A871A925-32D2-7870-9417-419BCC471FF1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984;p72">
              <a:extLst>
                <a:ext uri="{FF2B5EF4-FFF2-40B4-BE49-F238E27FC236}">
                  <a16:creationId xmlns:a16="http://schemas.microsoft.com/office/drawing/2014/main" id="{B4A9FE09-7983-647C-A84B-E7196C94BA20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916;p47">
            <a:extLst>
              <a:ext uri="{FF2B5EF4-FFF2-40B4-BE49-F238E27FC236}">
                <a16:creationId xmlns:a16="http://schemas.microsoft.com/office/drawing/2014/main" id="{5BF9574C-F113-2D1E-5412-300EEF0AA9D1}"/>
              </a:ext>
            </a:extLst>
          </p:cNvPr>
          <p:cNvSpPr txBox="1">
            <a:spLocks/>
          </p:cNvSpPr>
          <p:nvPr/>
        </p:nvSpPr>
        <p:spPr>
          <a:xfrm>
            <a:off x="3199190" y="904235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Para la reducción de la dimensionalidad usamos el algoritmo LDA.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Redujimos de 72 a 6 columnas, manteniendo el 100% de la información.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Escogimos el LDA debido a que es un algoritmo que se adapta a la clasificación multiclase.</a:t>
            </a:r>
          </a:p>
        </p:txBody>
      </p:sp>
      <p:sp>
        <p:nvSpPr>
          <p:cNvPr id="45" name="Google Shape;1917;p47">
            <a:extLst>
              <a:ext uri="{FF2B5EF4-FFF2-40B4-BE49-F238E27FC236}">
                <a16:creationId xmlns:a16="http://schemas.microsoft.com/office/drawing/2014/main" id="{286AFB17-92FB-63F4-BDDF-F057B6F04371}"/>
              </a:ext>
            </a:extLst>
          </p:cNvPr>
          <p:cNvSpPr txBox="1">
            <a:spLocks/>
          </p:cNvSpPr>
          <p:nvPr/>
        </p:nvSpPr>
        <p:spPr>
          <a:xfrm>
            <a:off x="3535481" y="3983661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dirty="0"/>
              <a:t>LDA</a:t>
            </a:r>
          </a:p>
          <a:p>
            <a:pPr algn="ctr"/>
            <a:endParaRPr lang="es-E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Presentación en pantalla (16:9)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DM Sans</vt:lpstr>
      <vt:lpstr>Arial</vt:lpstr>
      <vt:lpstr>Viga</vt:lpstr>
      <vt:lpstr>Cyber Security Business Plan</vt:lpstr>
      <vt:lpstr>DDoS Model Prediction</vt:lpstr>
      <vt:lpstr>01</vt:lpstr>
      <vt:lpstr>Dataset</vt:lpstr>
      <vt:lpstr>Modelo de datos</vt:lpstr>
      <vt:lpstr>Docker + Aws</vt:lpstr>
      <vt:lpstr>Ingesta y Procesado</vt:lpstr>
      <vt:lpstr>Calidad del Dato</vt:lpstr>
      <vt:lpstr>Plan de pruebas</vt:lpstr>
      <vt:lpstr>Pre Entreno</vt:lpstr>
      <vt:lpstr>Entrenamiento</vt:lpstr>
      <vt:lpstr>Modelos</vt:lpstr>
      <vt:lpstr>Residual Neural Network</vt:lpstr>
      <vt:lpstr>Equipo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Model Prediction</dc:title>
  <cp:lastModifiedBy>Anxo Casal Rodriguez</cp:lastModifiedBy>
  <cp:revision>17</cp:revision>
  <dcterms:modified xsi:type="dcterms:W3CDTF">2024-06-18T09:40:12Z</dcterms:modified>
</cp:coreProperties>
</file>