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3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3B5B-D3CA-DC48-B2FD-23C240931C4F}" type="datetimeFigureOut">
              <a:rPr lang="en-US" smtClean="0"/>
              <a:t>27/03/14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04B6-3355-BF4D-BA23-71D84A93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27 at 13.08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6" y="381302"/>
            <a:ext cx="79502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8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27 at 13.0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7" y="0"/>
            <a:ext cx="6228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3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27 at 13.0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26" y="0"/>
            <a:ext cx="6190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8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Ferguson</dc:creator>
  <cp:lastModifiedBy>Stephen Ferguson</cp:lastModifiedBy>
  <cp:revision>1</cp:revision>
  <dcterms:created xsi:type="dcterms:W3CDTF">2014-03-27T12:10:28Z</dcterms:created>
  <dcterms:modified xsi:type="dcterms:W3CDTF">2014-03-27T12:11:36Z</dcterms:modified>
</cp:coreProperties>
</file>