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00" d="100"/>
          <a:sy n="100" d="100"/>
        </p:scale>
        <p:origin x="-225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8278-79D0-4887-9065-2F6532691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CD15D-CFDF-46C1-B9EE-6CF22D47E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D9150-D393-4631-ABC7-36676448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03E51-22B8-4E60-97CD-2AA591E2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524C-CF8D-42CB-95ED-CE40E4B6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4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64ED-8CC9-441A-8347-6DB9C61C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3C1A2-1DD3-4560-B1D4-BC7EE3859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F1DC-50A1-408C-89E1-D6EA6041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FE4C7-6C62-4073-8577-59D84F23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FAAA4-A539-43FD-8684-09E081F9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7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4466E-6D32-47BC-8840-D0798E416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DD25E-A5A5-4065-BD09-777A4F1C5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C423C-F720-4BA4-85DB-096E7559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20EAC-A2EF-4AF7-BEB3-89E235B9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07BAD-676E-4D43-B961-0303F06C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FAB1-C9DF-46F3-968F-6D84A2FD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E01D-3F3A-469C-BCC9-5C42EA21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48A7-D47A-4FC2-B2DB-4D53C940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6C39-B52E-4E09-817F-AE6166CA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9F174-F86A-46FC-ABF2-2BDDFB5C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1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89C9-4B9F-494F-BEF1-E7A8F696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07819-E56A-4A9C-AD5E-BC3D9A7C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41857-580B-461B-82F7-BD74D42F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1FB1-48DD-45C3-97EE-664A8A25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5837-D6BA-4C9B-BB40-7B102A93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BC5C-1E8B-43EC-9D26-12A0F596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8C59-45C2-4B1E-86AF-62BA4D5F5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AB46C-E353-421D-A630-897C183D0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A8A7C-CA4A-4EEA-AE70-DFC02A49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CE819-3424-4AD4-A28F-1D369F94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97513-A29B-4C64-9A72-2662C496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4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622F-5971-4C4F-A041-8F06BF00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E496E-21ED-470D-9833-B8F6FD13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4ABF1-50F0-4FD9-9F11-87D135810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4792C-0F4A-42E1-9B89-DD2C0C066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4F912-2C05-4F9B-B22E-49CEDFABC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6D0AC-036A-4047-BA65-393ED051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9CFA9-BA20-4616-85BB-ABC069C6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D6498-1C31-4C49-BCF0-E23D4D3C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4154-88B6-4173-A55F-32CCF8C8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62DE5-8D25-48A9-8C43-95B394D9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397FE-AB23-4E52-99C1-B0E1DFF8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A2830-E756-43D6-BA93-8D981BCB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0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905EC-65BD-4C05-9C0B-E692B1FB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4E6F1-8144-44C7-B0EF-44DFC348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A73E3-E611-4F5F-97AC-4E494A82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2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A7F6-B528-46A0-91AB-AA82E2D5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BCFE-8E81-4A0D-B142-F4AD6EC8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B0B93-9084-4C83-AB77-D417E1C32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80678-9C77-4E8E-BD6E-ADA43ECF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AE670-5E99-4A5E-8C10-C1FF5958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E4921-6F6D-4F91-8F90-D372809C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3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3555-E922-40DF-8C24-2FBD09DF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E2717-B112-4991-AE07-6200FCCF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488D0-DE89-4A79-9534-F50ED5910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43EE8-2405-44E9-9F45-BF28CD00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0236-F9A4-4BB7-A298-29E355E09057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2E3A3-27D0-4DF7-9371-353B18C8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64299-14A3-47A3-8AA4-F1E70FFA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38FB6-FF0E-4573-BF2B-30096A44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1446F-3CC3-4B57-8A95-502EBA877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1ABF-D348-489F-ABA2-0A79AFABE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40236-F9A4-4BB7-A298-29E355E09057}" type="datetimeFigureOut">
              <a:rPr lang="en-US" smtClean="0"/>
              <a:t>12/21/2018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2D2D7-E086-4907-AFA6-CADE01BAD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15BF5-34DF-493C-B1BE-541F5B79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2386-C313-46FC-B4F4-B10EBC862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4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E7068-8B23-4D21-98AA-31609EB45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551" y="0"/>
            <a:ext cx="372689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F35FA7-8BB7-4FF0-97A5-F77B0D4F6BFA}"/>
              </a:ext>
            </a:extLst>
          </p:cNvPr>
          <p:cNvSpPr txBox="1"/>
          <p:nvPr/>
        </p:nvSpPr>
        <p:spPr>
          <a:xfrm>
            <a:off x="3847605" y="118754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External 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0EB83-2A5B-4833-938B-CDE5ADEAE0E3}"/>
              </a:ext>
            </a:extLst>
          </p:cNvPr>
          <p:cNvSpPr txBox="1"/>
          <p:nvPr/>
        </p:nvSpPr>
        <p:spPr>
          <a:xfrm>
            <a:off x="5569525" y="600303"/>
            <a:ext cx="301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 slider segment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554B4-1CAA-4CD4-BD46-4C0831336CE8}"/>
              </a:ext>
            </a:extLst>
          </p:cNvPr>
          <p:cNvSpPr txBox="1"/>
          <p:nvPr/>
        </p:nvSpPr>
        <p:spPr>
          <a:xfrm>
            <a:off x="6930741" y="1406078"/>
            <a:ext cx="301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Quadriceps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actuator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49A79-3B40-4809-A746-77E4770A4AB1}"/>
              </a:ext>
            </a:extLst>
          </p:cNvPr>
          <p:cNvSpPr txBox="1"/>
          <p:nvPr/>
        </p:nvSpPr>
        <p:spPr>
          <a:xfrm>
            <a:off x="7785765" y="2944321"/>
            <a:ext cx="301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Patella</a:t>
            </a:r>
            <a:br>
              <a:rPr lang="en-US" dirty="0"/>
            </a:br>
            <a:r>
              <a:rPr lang="en-US" dirty="0"/>
              <a:t>segment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2E745-63AD-47C9-B8D8-0CAD3FF9CF2F}"/>
              </a:ext>
            </a:extLst>
          </p:cNvPr>
          <p:cNvSpPr txBox="1"/>
          <p:nvPr/>
        </p:nvSpPr>
        <p:spPr>
          <a:xfrm>
            <a:off x="5305798" y="1921385"/>
            <a:ext cx="177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Femur </a:t>
            </a:r>
            <a:br>
              <a:rPr lang="en-US" dirty="0"/>
            </a:br>
            <a:r>
              <a:rPr lang="en-US" dirty="0"/>
              <a:t>segment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14C63-A625-4665-A6BA-9D2BEBED3F8A}"/>
              </a:ext>
            </a:extLst>
          </p:cNvPr>
          <p:cNvSpPr txBox="1"/>
          <p:nvPr/>
        </p:nvSpPr>
        <p:spPr>
          <a:xfrm>
            <a:off x="6899818" y="4688335"/>
            <a:ext cx="177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Tibia</a:t>
            </a:r>
            <a:br>
              <a:rPr lang="en-US" dirty="0"/>
            </a:br>
            <a:r>
              <a:rPr lang="en-US" dirty="0"/>
              <a:t>segment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B58BE4-60FE-4735-97B7-B7E9EF725A7E}"/>
              </a:ext>
            </a:extLst>
          </p:cNvPr>
          <p:cNvSpPr txBox="1"/>
          <p:nvPr/>
        </p:nvSpPr>
        <p:spPr>
          <a:xfrm>
            <a:off x="4056912" y="5934531"/>
            <a:ext cx="177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 slider segment</a:t>
            </a:r>
          </a:p>
        </p:txBody>
      </p:sp>
    </p:spTree>
    <p:extLst>
      <p:ext uri="{BB962C8B-B14F-4D97-AF65-F5344CB8AC3E}">
        <p14:creationId xmlns:p14="http://schemas.microsoft.com/office/powerpoint/2010/main" val="352157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43C2C5-23E1-41D5-8820-CB608B8B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808" y="0"/>
            <a:ext cx="525238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87DD34-5E6C-4F13-9152-961D75DDB033}"/>
              </a:ext>
            </a:extLst>
          </p:cNvPr>
          <p:cNvSpPr txBox="1"/>
          <p:nvPr/>
        </p:nvSpPr>
        <p:spPr>
          <a:xfrm>
            <a:off x="4017590" y="2012825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sMPFL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88F8A-9813-4E06-8AA3-1A0BA83A2192}"/>
              </a:ext>
            </a:extLst>
          </p:cNvPr>
          <p:cNvSpPr txBox="1"/>
          <p:nvPr/>
        </p:nvSpPr>
        <p:spPr>
          <a:xfrm>
            <a:off x="3743699" y="2351379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mMPFL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EBC5C-E157-4937-BD94-D5101FD5BE7B}"/>
              </a:ext>
            </a:extLst>
          </p:cNvPr>
          <p:cNvSpPr txBox="1"/>
          <p:nvPr/>
        </p:nvSpPr>
        <p:spPr>
          <a:xfrm>
            <a:off x="3910910" y="2770970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iMPFL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535E0-C3F0-4C91-8DD6-169D129BBA81}"/>
              </a:ext>
            </a:extLst>
          </p:cNvPr>
          <p:cNvSpPr txBox="1"/>
          <p:nvPr/>
        </p:nvSpPr>
        <p:spPr>
          <a:xfrm>
            <a:off x="5265986" y="1829126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sLPFL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A80D0-084A-4D39-A8F8-BD7A5334F1C7}"/>
              </a:ext>
            </a:extLst>
          </p:cNvPr>
          <p:cNvSpPr txBox="1"/>
          <p:nvPr/>
        </p:nvSpPr>
        <p:spPr>
          <a:xfrm>
            <a:off x="5175831" y="2167680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mLPFL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788BC-ED84-4B3E-8BCC-D05934DA24A0}"/>
              </a:ext>
            </a:extLst>
          </p:cNvPr>
          <p:cNvSpPr txBox="1"/>
          <p:nvPr/>
        </p:nvSpPr>
        <p:spPr>
          <a:xfrm>
            <a:off x="5162403" y="2446838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iLPFL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862D4-7684-4B0E-945E-C879F35FB6E5}"/>
              </a:ext>
            </a:extLst>
          </p:cNvPr>
          <p:cNvSpPr txBox="1"/>
          <p:nvPr/>
        </p:nvSpPr>
        <p:spPr>
          <a:xfrm>
            <a:off x="5132848" y="2792758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pMCL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74E1F-F6DC-418B-8C07-7A2816DC55D4}"/>
              </a:ext>
            </a:extLst>
          </p:cNvPr>
          <p:cNvSpPr txBox="1"/>
          <p:nvPr/>
        </p:nvSpPr>
        <p:spPr>
          <a:xfrm>
            <a:off x="5752241" y="2799814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Mcap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0D24E-0267-454E-9281-903B6CC97AD0}"/>
              </a:ext>
            </a:extLst>
          </p:cNvPr>
          <p:cNvSpPr txBox="1"/>
          <p:nvPr/>
        </p:nvSpPr>
        <p:spPr>
          <a:xfrm>
            <a:off x="5190643" y="5094399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cMCL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9DD4C-11D6-40F6-BDA9-CC2798418399}"/>
              </a:ext>
            </a:extLst>
          </p:cNvPr>
          <p:cNvSpPr txBox="1"/>
          <p:nvPr/>
        </p:nvSpPr>
        <p:spPr>
          <a:xfrm>
            <a:off x="4558678" y="4857613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aMCL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C8356C-8972-4CED-9DBC-2F345991F8A5}"/>
              </a:ext>
            </a:extLst>
          </p:cNvPr>
          <p:cNvSpPr txBox="1"/>
          <p:nvPr/>
        </p:nvSpPr>
        <p:spPr>
          <a:xfrm>
            <a:off x="4721301" y="4137030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aCM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385F3A-A795-4E31-8159-DF4EEB9B1901}"/>
              </a:ext>
            </a:extLst>
          </p:cNvPr>
          <p:cNvSpPr txBox="1"/>
          <p:nvPr/>
        </p:nvSpPr>
        <p:spPr>
          <a:xfrm>
            <a:off x="5207264" y="4180505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pCM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381814-57B2-43D2-A6AE-DC9DBB0E0716}"/>
              </a:ext>
            </a:extLst>
          </p:cNvPr>
          <p:cNvSpPr txBox="1"/>
          <p:nvPr/>
        </p:nvSpPr>
        <p:spPr>
          <a:xfrm>
            <a:off x="6313846" y="3165359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1F502C-0A06-4017-BFD9-177845143121}"/>
              </a:ext>
            </a:extLst>
          </p:cNvPr>
          <p:cNvSpPr txBox="1"/>
          <p:nvPr/>
        </p:nvSpPr>
        <p:spPr>
          <a:xfrm>
            <a:off x="6840714" y="2785392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Lcap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790F3-7E3E-44B2-A307-C036FE542196}"/>
              </a:ext>
            </a:extLst>
          </p:cNvPr>
          <p:cNvSpPr txBox="1"/>
          <p:nvPr/>
        </p:nvSpPr>
        <p:spPr>
          <a:xfrm>
            <a:off x="6989388" y="3683337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PFL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F5E9CF-4166-4B3A-8EFA-E54988818C44}"/>
              </a:ext>
            </a:extLst>
          </p:cNvPr>
          <p:cNvSpPr txBox="1"/>
          <p:nvPr/>
        </p:nvSpPr>
        <p:spPr>
          <a:xfrm>
            <a:off x="6343899" y="3994341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aPCL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508E33-B248-4E79-88B7-C639DE330ADA}"/>
              </a:ext>
            </a:extLst>
          </p:cNvPr>
          <p:cNvSpPr txBox="1"/>
          <p:nvPr/>
        </p:nvSpPr>
        <p:spPr>
          <a:xfrm>
            <a:off x="6179460" y="4157935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PPCL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C272C6-F17E-4C97-8166-94C1A395E550}"/>
              </a:ext>
            </a:extLst>
          </p:cNvPr>
          <p:cNvSpPr txBox="1"/>
          <p:nvPr/>
        </p:nvSpPr>
        <p:spPr>
          <a:xfrm>
            <a:off x="6919453" y="2510724"/>
            <a:ext cx="1620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LCL</a:t>
            </a:r>
          </a:p>
        </p:txBody>
      </p:sp>
    </p:spTree>
    <p:extLst>
      <p:ext uri="{BB962C8B-B14F-4D97-AF65-F5344CB8AC3E}">
        <p14:creationId xmlns:p14="http://schemas.microsoft.com/office/powerpoint/2010/main" val="411494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D4C2BD-329E-4E32-A8B7-2C5DA0C71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47" y="0"/>
            <a:ext cx="6494106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DB5FB42-6710-454B-BBBC-014DDFB5AA5E}"/>
              </a:ext>
            </a:extLst>
          </p:cNvPr>
          <p:cNvSpPr/>
          <p:nvPr/>
        </p:nvSpPr>
        <p:spPr>
          <a:xfrm>
            <a:off x="5356860" y="3474720"/>
            <a:ext cx="929640" cy="457200"/>
          </a:xfrm>
          <a:prstGeom prst="ellipse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02CCFA-4118-4250-88CC-BA447F851C48}"/>
              </a:ext>
            </a:extLst>
          </p:cNvPr>
          <p:cNvSpPr/>
          <p:nvPr/>
        </p:nvSpPr>
        <p:spPr>
          <a:xfrm>
            <a:off x="6420316" y="3246120"/>
            <a:ext cx="929640" cy="457200"/>
          </a:xfrm>
          <a:prstGeom prst="ellipse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02CCFA-4118-4250-88CC-BA447F851C48}"/>
              </a:ext>
            </a:extLst>
          </p:cNvPr>
          <p:cNvSpPr/>
          <p:nvPr/>
        </p:nvSpPr>
        <p:spPr>
          <a:xfrm>
            <a:off x="6656536" y="2080260"/>
            <a:ext cx="457200" cy="861060"/>
          </a:xfrm>
          <a:prstGeom prst="ellipse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839B9-1D3A-402C-BF26-70E5BD896769}"/>
              </a:ext>
            </a:extLst>
          </p:cNvPr>
          <p:cNvSpPr txBox="1"/>
          <p:nvPr/>
        </p:nvSpPr>
        <p:spPr>
          <a:xfrm>
            <a:off x="5722620" y="1609190"/>
            <a:ext cx="301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Patella femur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contact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7FA871-5CC0-44E3-8AD6-5A848A3BF2AA}"/>
              </a:ext>
            </a:extLst>
          </p:cNvPr>
          <p:cNvSpPr txBox="1"/>
          <p:nvPr/>
        </p:nvSpPr>
        <p:spPr>
          <a:xfrm>
            <a:off x="4778333" y="2941320"/>
            <a:ext cx="301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Femur-Tibia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contact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C88EA9-65CC-4787-8DF6-A162B5915DC5}"/>
              </a:ext>
            </a:extLst>
          </p:cNvPr>
          <p:cNvSpPr txBox="1"/>
          <p:nvPr/>
        </p:nvSpPr>
        <p:spPr>
          <a:xfrm>
            <a:off x="6096000" y="3679150"/>
            <a:ext cx="301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Femur-Tibia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Medial C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76273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Morten Enemark Lund</dc:creator>
  <cp:lastModifiedBy>Morten Enemark Lund</cp:lastModifiedBy>
  <cp:revision>3</cp:revision>
  <dcterms:created xsi:type="dcterms:W3CDTF">2018-12-21T09:05:03Z</dcterms:created>
  <dcterms:modified xsi:type="dcterms:W3CDTF">2018-12-21T09:33:07Z</dcterms:modified>
</cp:coreProperties>
</file>