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A3E5-79A4-BC16-2D39-A3F7190F6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BB957-A338-41F7-EBD6-D3D1E21EA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BBB0-5FE2-B952-C320-54AE906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A9BD-21C6-10B8-E4BA-288E50AE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DD5C-845C-FCD9-1406-86F9F10E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967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C09A-4EAB-E8E5-3B3A-BBEA21F5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32A0F-44DE-F0F3-EF9D-3CE4D675F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78BB-B9DE-DA5D-DEF5-0CACCD43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71BD-CE24-5F6C-B863-21FC63BB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87E4-4EB3-A833-E30F-76D2CD66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364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6FE69-70C2-7601-B73C-01A8EFEDA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909AE-FABD-9360-6588-E760D0FB4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23CF-BECE-0942-22F1-9D47AF71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BC00-9F51-7A6E-72C3-61951221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DA17-7305-F54B-30D4-00D177B4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90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388E-20F3-5391-96DE-C71A212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1909-B436-3699-9E81-0F06674A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E00E-9855-0911-2EC4-3E817A83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687D-C252-FB8A-1C13-AB09C46C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66A1-C4D7-7614-5D6D-6B5CF049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057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C208-9115-E3E2-AED8-77DD1D1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04CE0-6BBE-2A33-31AB-76ED413E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F18C-B884-AAFA-C31B-5C0B70EF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0881-FBCE-798F-AC61-DF6E5E2A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DC196-DE86-60E2-ACFA-5075D172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19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5B5A-EB94-36DA-D30D-68225E6C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C16C-0AC2-BE47-938B-E8F29A14D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68458-9CFE-98A6-49B6-20BD653C3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FF554-6391-F68B-1D12-BB274A7D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B49C5-3660-48A3-8465-90230BA5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CE67-1214-F4C6-2FF7-80995498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242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8A18-653F-5522-1FD2-934CAEBD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37D46-C303-67A4-8851-3D95E57F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BA5C9-79F9-E29F-2FA1-1CBD7A004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C0983-532F-4770-475B-6574BA726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98AE3-917D-8A5E-3FBA-B0FEB5F1E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DD524-E00F-F3D9-9434-5D2559DC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3B15D-4E4C-2E7B-7D0D-099889E2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B052D-05E6-74CC-0769-0407543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242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8786-425F-9841-617C-45EB5038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DC116-6D91-2398-8F97-F0FAA872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C5DDD-EC9E-8965-F83E-66DF2879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E005-6921-4FE8-DFFC-07DAC647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1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D48C5-8D47-B70F-8D13-68C2178B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DB5BB-7E87-E120-EE06-F057EB87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AA3BB-13BB-3D56-DEF2-D7FE9D15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239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031-6B66-0F47-9B44-84A05B9E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034F-BF2A-7E0A-113C-6C7DC415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45E91-E71C-1FA6-48B5-14278D7E6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D580-59D7-64A7-FEA6-2554850F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661C-6AA8-F07C-EF9A-646A949E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C8E10-7FB7-4B21-AE50-2C72818D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482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2754-3192-C0A0-C002-DF962B30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51DAA-38E9-1151-7252-F96026B44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707B-2184-B0F7-7515-BE8501E4D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4DF5F-9BD4-B203-0E6A-07AD06F3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8D82F-91DB-292B-6799-F078E858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BAD15-361B-BB1B-BFBE-0B2CEA22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519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43D53-D91A-014B-5472-13FBAB6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6BC1C-E022-DF2D-1BC5-611BC16B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3B37-EA92-49F3-32BF-A133A0C18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0EBA1-57E6-4A2E-A3EC-D36C600733A1}" type="datetimeFigureOut">
              <a:rPr lang="en-DK" smtClean="0"/>
              <a:t>17/02/2025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BD49-6D0C-39FF-3EAE-9E4E79A83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4412-A085-1AE6-DA73-5B61B2E36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E43AE-7F61-4BCD-AE55-76417A85F5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661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91FA0E-BF20-68C4-75DA-1F9FD1EA1AC9}"/>
              </a:ext>
            </a:extLst>
          </p:cNvPr>
          <p:cNvSpPr/>
          <p:nvPr/>
        </p:nvSpPr>
        <p:spPr>
          <a:xfrm>
            <a:off x="5128260" y="822960"/>
            <a:ext cx="177546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Medical images </a:t>
            </a:r>
          </a:p>
          <a:p>
            <a:pPr algn="ctr"/>
            <a:r>
              <a:rPr lang="en-US" sz="1400" dirty="0"/>
              <a:t>CT/MRI</a:t>
            </a:r>
            <a:endParaRPr lang="en-DK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3AF1F6-97F3-5BCB-E173-5E41EC061F9A}"/>
              </a:ext>
            </a:extLst>
          </p:cNvPr>
          <p:cNvSpPr/>
          <p:nvPr/>
        </p:nvSpPr>
        <p:spPr>
          <a:xfrm>
            <a:off x="5128260" y="1760220"/>
            <a:ext cx="177546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processing/</a:t>
            </a:r>
          </a:p>
          <a:p>
            <a:pPr algn="ctr"/>
            <a:r>
              <a:rPr lang="en-US" sz="1400" dirty="0"/>
              <a:t>Segmentation</a:t>
            </a:r>
            <a:endParaRPr lang="en-DK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AA34E5-D948-1758-A18C-472CF3A7FA66}"/>
              </a:ext>
            </a:extLst>
          </p:cNvPr>
          <p:cNvSpPr/>
          <p:nvPr/>
        </p:nvSpPr>
        <p:spPr>
          <a:xfrm>
            <a:off x="3970020" y="2697480"/>
            <a:ext cx="177546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Surface mesh</a:t>
            </a:r>
          </a:p>
          <a:p>
            <a:pPr algn="ctr"/>
            <a:r>
              <a:rPr lang="en-US" sz="1400" dirty="0"/>
              <a:t>.stl file</a:t>
            </a:r>
            <a:endParaRPr lang="en-DK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2B0B77-CB23-737F-7415-4125C0611DB3}"/>
              </a:ext>
            </a:extLst>
          </p:cNvPr>
          <p:cNvSpPr/>
          <p:nvPr/>
        </p:nvSpPr>
        <p:spPr>
          <a:xfrm>
            <a:off x="6446522" y="2697480"/>
            <a:ext cx="177546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Volume model</a:t>
            </a:r>
            <a:endParaRPr lang="en-DK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FD3DB2-C25C-673B-48B8-D3530BA524BE}"/>
              </a:ext>
            </a:extLst>
          </p:cNvPr>
          <p:cNvSpPr/>
          <p:nvPr/>
        </p:nvSpPr>
        <p:spPr>
          <a:xfrm>
            <a:off x="3300412" y="3634739"/>
            <a:ext cx="3114675" cy="82543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400" dirty="0"/>
              <a:t>Simulation of activities of daily living Compute muscle and joint forces</a:t>
            </a:r>
            <a:endParaRPr lang="en-DK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25CEDF-DA69-1078-B9A2-32C76C8E9686}"/>
              </a:ext>
            </a:extLst>
          </p:cNvPr>
          <p:cNvSpPr/>
          <p:nvPr/>
        </p:nvSpPr>
        <p:spPr>
          <a:xfrm>
            <a:off x="3300413" y="5886930"/>
            <a:ext cx="3114675" cy="8254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Compute tissue and material stress/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strain</a:t>
            </a:r>
            <a:endParaRPr lang="en-DK" sz="1400" dirty="0">
              <a:solidFill>
                <a:schemeClr val="tx1"/>
              </a:solidFill>
            </a:endParaRPr>
          </a:p>
        </p:txBody>
      </p:sp>
      <p:pic>
        <p:nvPicPr>
          <p:cNvPr id="1030" name="Picture 6" descr="ANYBODY TECHNOLOGY A/S - virksomhedsprofil og statistik">
            <a:extLst>
              <a:ext uri="{FF2B5EF4-FFF2-40B4-BE49-F238E27FC236}">
                <a16:creationId xmlns:a16="http://schemas.microsoft.com/office/drawing/2014/main" id="{4D37930E-8BE0-0E46-A054-28734DF72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00" b="36000"/>
          <a:stretch/>
        </p:blipFill>
        <p:spPr bwMode="auto">
          <a:xfrm>
            <a:off x="4415641" y="3670084"/>
            <a:ext cx="88421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2996AD-67C4-9886-418B-F2585C4B76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15990" y="1356360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2526297-5065-71F2-3838-E8EF1B8BB90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234940" y="1916430"/>
            <a:ext cx="403860" cy="1158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A62D800-F238-1F1A-99F2-1848455C9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6473191" y="1836419"/>
            <a:ext cx="403860" cy="13182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86494D-4358-50D8-1989-2BAFD892815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857750" y="3230880"/>
            <a:ext cx="0" cy="40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C445211-BDC2-9563-0DF5-DC8BA33CCA07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rot="5400000">
            <a:off x="5340287" y="4305681"/>
            <a:ext cx="3068766" cy="9191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84E5546-8A38-4E4A-E032-53D069A5E45B}"/>
              </a:ext>
            </a:extLst>
          </p:cNvPr>
          <p:cNvSpPr/>
          <p:nvPr/>
        </p:nvSpPr>
        <p:spPr>
          <a:xfrm>
            <a:off x="3970020" y="4800600"/>
            <a:ext cx="1775460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AnyFE Converter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(AnyFE2Abq.exe)</a:t>
            </a:r>
            <a:endParaRPr lang="en-DK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55AAF-6B5F-1811-41FF-36705CE13EF3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4857750" y="4460170"/>
            <a:ext cx="0" cy="340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ED97BC-88BA-339F-1183-7CFB60F26D86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>
            <a:off x="4857750" y="5334000"/>
            <a:ext cx="1" cy="552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C56818-9259-5539-558C-CED2CE05F04C}"/>
              </a:ext>
            </a:extLst>
          </p:cNvPr>
          <p:cNvSpPr txBox="1"/>
          <p:nvPr/>
        </p:nvSpPr>
        <p:spPr>
          <a:xfrm>
            <a:off x="7303642" y="4321671"/>
            <a:ext cx="997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FE</a:t>
            </a:r>
          </a:p>
          <a:p>
            <a:r>
              <a:rPr lang="en-US" sz="1200" dirty="0"/>
              <a:t>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DFEE1E-87D0-6A2C-E36A-412BE32434B5}"/>
              </a:ext>
            </a:extLst>
          </p:cNvPr>
          <p:cNvSpPr txBox="1"/>
          <p:nvPr/>
        </p:nvSpPr>
        <p:spPr>
          <a:xfrm>
            <a:off x="3498862" y="5368033"/>
            <a:ext cx="141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Provides boundary</a:t>
            </a:r>
          </a:p>
          <a:p>
            <a:r>
              <a:rPr lang="en-US" sz="1200" dirty="0"/>
              <a:t>conditions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0F37EE-090F-33CF-83D0-67943B80AA60}"/>
              </a:ext>
            </a:extLst>
          </p:cNvPr>
          <p:cNvSpPr txBox="1"/>
          <p:nvPr/>
        </p:nvSpPr>
        <p:spPr>
          <a:xfrm>
            <a:off x="3598363" y="3294310"/>
            <a:ext cx="125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 the model</a:t>
            </a:r>
          </a:p>
        </p:txBody>
      </p:sp>
      <p:pic>
        <p:nvPicPr>
          <p:cNvPr id="1032" name="Picture 8" descr="SIMULIA Abaqus FEA | Access Tufts">
            <a:extLst>
              <a:ext uri="{FF2B5EF4-FFF2-40B4-BE49-F238E27FC236}">
                <a16:creationId xmlns:a16="http://schemas.microsoft.com/office/drawing/2014/main" id="{2FC339EF-D619-F80A-E4A5-15B43DA84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5" t="17172" r="12424" b="16990"/>
          <a:stretch/>
        </p:blipFill>
        <p:spPr bwMode="auto">
          <a:xfrm>
            <a:off x="4584111" y="5920963"/>
            <a:ext cx="544149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ACBBADD7-47C0-FD86-9DEE-8F4B93AD6EA5}"/>
              </a:ext>
            </a:extLst>
          </p:cNvPr>
          <p:cNvSpPr/>
          <p:nvPr/>
        </p:nvSpPr>
        <p:spPr>
          <a:xfrm>
            <a:off x="2736852" y="3634740"/>
            <a:ext cx="563560" cy="3077622"/>
          </a:xfrm>
          <a:prstGeom prst="leftBrace">
            <a:avLst>
              <a:gd name="adj1" fmla="val 33122"/>
              <a:gd name="adj2" fmla="val 50000"/>
            </a:avLst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379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07CE-076B-3ADF-3840-1CE942A85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CCC7B-B38D-5104-A3A1-75598C0D008D}"/>
              </a:ext>
            </a:extLst>
          </p:cNvPr>
          <p:cNvSpPr/>
          <p:nvPr/>
        </p:nvSpPr>
        <p:spPr>
          <a:xfrm>
            <a:off x="5128260" y="822960"/>
            <a:ext cx="177546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Medical images </a:t>
            </a:r>
          </a:p>
          <a:p>
            <a:pPr algn="ctr"/>
            <a:r>
              <a:rPr lang="en-US" sz="1400" dirty="0"/>
              <a:t>CT/MRI</a:t>
            </a:r>
            <a:endParaRPr lang="en-DK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43882-EF08-225A-21AD-D927A3C13980}"/>
              </a:ext>
            </a:extLst>
          </p:cNvPr>
          <p:cNvSpPr/>
          <p:nvPr/>
        </p:nvSpPr>
        <p:spPr>
          <a:xfrm>
            <a:off x="5128260" y="1760220"/>
            <a:ext cx="177546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processing/</a:t>
            </a:r>
          </a:p>
          <a:p>
            <a:pPr algn="ctr"/>
            <a:r>
              <a:rPr lang="en-US" sz="1400" dirty="0"/>
              <a:t>Segmentation</a:t>
            </a:r>
            <a:endParaRPr lang="en-DK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0736D2-8D9F-8179-2181-77EF8E8A2C05}"/>
              </a:ext>
            </a:extLst>
          </p:cNvPr>
          <p:cNvSpPr/>
          <p:nvPr/>
        </p:nvSpPr>
        <p:spPr>
          <a:xfrm>
            <a:off x="3970020" y="2697480"/>
            <a:ext cx="177546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Surface mesh</a:t>
            </a:r>
          </a:p>
          <a:p>
            <a:pPr algn="ctr"/>
            <a:r>
              <a:rPr lang="en-US" sz="1400" dirty="0"/>
              <a:t>.stl file</a:t>
            </a:r>
            <a:endParaRPr lang="en-DK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494812-A302-EBE3-D1D5-01F13D906EAF}"/>
              </a:ext>
            </a:extLst>
          </p:cNvPr>
          <p:cNvSpPr/>
          <p:nvPr/>
        </p:nvSpPr>
        <p:spPr>
          <a:xfrm>
            <a:off x="6446522" y="2697480"/>
            <a:ext cx="177546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Volume model</a:t>
            </a:r>
            <a:endParaRPr lang="en-DK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D07211-6462-FD88-3293-03CB4D49F688}"/>
              </a:ext>
            </a:extLst>
          </p:cNvPr>
          <p:cNvSpPr/>
          <p:nvPr/>
        </p:nvSpPr>
        <p:spPr>
          <a:xfrm>
            <a:off x="3300412" y="3634740"/>
            <a:ext cx="3114675" cy="8170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400" dirty="0"/>
              <a:t>Simulation of activities of daily living Compute muscle and joint forces</a:t>
            </a:r>
            <a:endParaRPr lang="en-DK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F01017-F75C-27D9-7980-4E71FD80C094}"/>
              </a:ext>
            </a:extLst>
          </p:cNvPr>
          <p:cNvSpPr/>
          <p:nvPr/>
        </p:nvSpPr>
        <p:spPr>
          <a:xfrm>
            <a:off x="3300413" y="5886931"/>
            <a:ext cx="3114675" cy="8170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Compute tissue and material stress/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strain</a:t>
            </a:r>
            <a:endParaRPr lang="en-DK" sz="14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7026F7-31B2-5D04-12B6-A9C4DF818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51" y="5920964"/>
            <a:ext cx="800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YBODY TECHNOLOGY A/S - virksomhedsprofil og statistik">
            <a:extLst>
              <a:ext uri="{FF2B5EF4-FFF2-40B4-BE49-F238E27FC236}">
                <a16:creationId xmlns:a16="http://schemas.microsoft.com/office/drawing/2014/main" id="{8FBE7B5E-8073-C427-EF2A-EF81DADD5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00" b="36000"/>
          <a:stretch/>
        </p:blipFill>
        <p:spPr bwMode="auto">
          <a:xfrm>
            <a:off x="4415641" y="3668773"/>
            <a:ext cx="88421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676297-949E-E358-3F3F-DBC81573499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15990" y="1356360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CA711E3-DE49-8A99-C3C8-1A3F3BB68F6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234940" y="1916430"/>
            <a:ext cx="403860" cy="1158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665D8B9-B4D8-6D82-A536-B8DBA6647EC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6473191" y="1836419"/>
            <a:ext cx="403860" cy="13182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DBF3E5-6AD2-6FEE-C970-4FE52DADF8A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857750" y="3230880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32961F1-35A4-24A4-F8E9-F6EC5BB25CC3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rot="5400000">
            <a:off x="5342372" y="4303596"/>
            <a:ext cx="3064596" cy="9191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185499-9B14-DD9F-4A12-131C0EE832F7}"/>
              </a:ext>
            </a:extLst>
          </p:cNvPr>
          <p:cNvSpPr/>
          <p:nvPr/>
        </p:nvSpPr>
        <p:spPr>
          <a:xfrm>
            <a:off x="3970020" y="4800600"/>
            <a:ext cx="1775460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AnyFE Converter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(AnyFE2APDL.exe)</a:t>
            </a:r>
            <a:endParaRPr lang="en-DK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46835F-3B14-948C-38ED-0F020A0259EA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4857750" y="4451830"/>
            <a:ext cx="0" cy="348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7BF717-4322-E632-A950-553432BE4647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>
            <a:off x="4857750" y="5334000"/>
            <a:ext cx="1" cy="55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815674-9707-EE0F-8E41-ADF149143E4B}"/>
              </a:ext>
            </a:extLst>
          </p:cNvPr>
          <p:cNvSpPr txBox="1"/>
          <p:nvPr/>
        </p:nvSpPr>
        <p:spPr>
          <a:xfrm>
            <a:off x="7303642" y="4321671"/>
            <a:ext cx="997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 FE</a:t>
            </a:r>
          </a:p>
          <a:p>
            <a:r>
              <a:rPr lang="en-US" sz="1200" dirty="0"/>
              <a:t>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7CCCD5-CD64-A7BA-9C0E-E47C0D3DFD3F}"/>
              </a:ext>
            </a:extLst>
          </p:cNvPr>
          <p:cNvSpPr txBox="1"/>
          <p:nvPr/>
        </p:nvSpPr>
        <p:spPr>
          <a:xfrm>
            <a:off x="3556012" y="5368033"/>
            <a:ext cx="134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Provide boundary</a:t>
            </a:r>
          </a:p>
          <a:p>
            <a:r>
              <a:rPr lang="en-US" sz="1200" dirty="0"/>
              <a:t>conditions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DE36A6-3C01-F3D7-67DD-7BE22DECF05B}"/>
              </a:ext>
            </a:extLst>
          </p:cNvPr>
          <p:cNvSpPr txBox="1"/>
          <p:nvPr/>
        </p:nvSpPr>
        <p:spPr>
          <a:xfrm>
            <a:off x="3598363" y="3294310"/>
            <a:ext cx="125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 the model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F216E77-3A58-1CFF-7CBC-1773654B1247}"/>
              </a:ext>
            </a:extLst>
          </p:cNvPr>
          <p:cNvSpPr/>
          <p:nvPr/>
        </p:nvSpPr>
        <p:spPr>
          <a:xfrm>
            <a:off x="2736852" y="3634740"/>
            <a:ext cx="563560" cy="3077622"/>
          </a:xfrm>
          <a:prstGeom prst="leftBrace">
            <a:avLst>
              <a:gd name="adj1" fmla="val 33122"/>
              <a:gd name="adj2" fmla="val 50000"/>
            </a:avLst>
          </a:prstGeom>
          <a:ln w="349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572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100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Hilmar Adamsen</dc:creator>
  <cp:lastModifiedBy>Jacob Hilmar Adamsen</cp:lastModifiedBy>
  <cp:revision>5</cp:revision>
  <dcterms:created xsi:type="dcterms:W3CDTF">2025-02-14T08:48:31Z</dcterms:created>
  <dcterms:modified xsi:type="dcterms:W3CDTF">2025-02-17T09:29:20Z</dcterms:modified>
</cp:coreProperties>
</file>