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8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2160720"/>
            <a:ext cx="634752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09480" y="4187520"/>
            <a:ext cx="634752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8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2160720"/>
            <a:ext cx="309708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861720" y="2160720"/>
            <a:ext cx="309708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3861720" y="4187520"/>
            <a:ext cx="309708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09480" y="4187520"/>
            <a:ext cx="309708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8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2160720"/>
            <a:ext cx="309708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861720" y="2160720"/>
            <a:ext cx="309708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4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4250160" y="4187160"/>
            <a:ext cx="2319480" cy="1850760"/>
          </a:xfrm>
          <a:prstGeom prst="rect">
            <a:avLst/>
          </a:prstGeom>
          <a:ln>
            <a:noFill/>
          </a:ln>
        </p:spPr>
      </p:pic>
      <p:pic>
        <p:nvPicPr>
          <p:cNvPr descr="" id="48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7920" y="4187160"/>
            <a:ext cx="2319480" cy="18507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8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609480" y="2160720"/>
            <a:ext cx="6347520" cy="3880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8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2160720"/>
            <a:ext cx="6347520" cy="3880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8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2160720"/>
            <a:ext cx="3097080" cy="3880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861720" y="2160720"/>
            <a:ext cx="3097080" cy="3880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8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609480" y="609480"/>
            <a:ext cx="6347520" cy="5431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8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2160720"/>
            <a:ext cx="309708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4187520"/>
            <a:ext cx="309708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3861720" y="2160720"/>
            <a:ext cx="3097080" cy="3880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8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2160720"/>
            <a:ext cx="3097080" cy="3880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3861720" y="2160720"/>
            <a:ext cx="309708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3861720" y="4187520"/>
            <a:ext cx="309708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8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2160720"/>
            <a:ext cx="309708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861720" y="2160720"/>
            <a:ext cx="309708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4187520"/>
            <a:ext cx="634680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8640" y="4013280"/>
            <a:ext cx="456840" cy="2853000"/>
          </a:xfrm>
          <a:prstGeom prst="rect">
            <a:avLst/>
          </a:prstGeom>
          <a:solidFill>
            <a:srgbClr val="90c226"/>
          </a:solidFill>
          <a:ln w="12600">
            <a:noFill/>
          </a:ln>
        </p:spPr>
      </p:sp>
      <p:sp>
        <p:nvSpPr>
          <p:cNvPr id="1" name="Line 2"/>
          <p:cNvSpPr/>
          <p:nvPr/>
        </p:nvSpPr>
        <p:spPr>
          <a:xfrm flipV="1">
            <a:off x="5130720" y="4175280"/>
            <a:ext cx="4022280" cy="268272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</p:sp>
      <p:sp>
        <p:nvSpPr>
          <p:cNvPr id="2" name="Line 3"/>
          <p:cNvSpPr/>
          <p:nvPr/>
        </p:nvSpPr>
        <p:spPr>
          <a:xfrm>
            <a:off x="7042680" y="0"/>
            <a:ext cx="1218960" cy="685800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>
            <a:off x="6891840" y="0"/>
            <a:ext cx="2269080" cy="6866280"/>
          </a:xfrm>
          <a:prstGeom prst="rect">
            <a:avLst/>
          </a:prstGeom>
          <a:solidFill>
            <a:srgbClr val="90c226"/>
          </a:solidFill>
          <a:ln w="12600">
            <a:noFill/>
          </a:ln>
        </p:spPr>
      </p:sp>
      <p:sp>
        <p:nvSpPr>
          <p:cNvPr id="4" name="CustomShape 5"/>
          <p:cNvSpPr/>
          <p:nvPr/>
        </p:nvSpPr>
        <p:spPr>
          <a:xfrm>
            <a:off x="7205040" y="-8640"/>
            <a:ext cx="1947960" cy="6866280"/>
          </a:xfrm>
          <a:prstGeom prst="rect">
            <a:avLst/>
          </a:prstGeom>
          <a:solidFill>
            <a:srgbClr val="90c226"/>
          </a:solidFill>
          <a:ln w="12600">
            <a:noFill/>
          </a:ln>
        </p:spPr>
      </p:sp>
      <p:sp>
        <p:nvSpPr>
          <p:cNvPr id="5" name="CustomShape 6"/>
          <p:cNvSpPr/>
          <p:nvPr/>
        </p:nvSpPr>
        <p:spPr>
          <a:xfrm>
            <a:off x="6638040" y="3920040"/>
            <a:ext cx="2513160" cy="2937600"/>
          </a:xfrm>
          <a:prstGeom prst="rect">
            <a:avLst/>
          </a:prstGeom>
          <a:solidFill>
            <a:srgbClr val="54a021"/>
          </a:solidFill>
          <a:ln w="12600">
            <a:noFill/>
          </a:ln>
        </p:spPr>
      </p:sp>
      <p:sp>
        <p:nvSpPr>
          <p:cNvPr id="6" name="CustomShape 7"/>
          <p:cNvSpPr/>
          <p:nvPr/>
        </p:nvSpPr>
        <p:spPr>
          <a:xfrm>
            <a:off x="7010280" y="-8640"/>
            <a:ext cx="2142360" cy="6866280"/>
          </a:xfrm>
          <a:prstGeom prst="rect">
            <a:avLst/>
          </a:prstGeom>
          <a:solidFill>
            <a:srgbClr val="3f7819"/>
          </a:solidFill>
          <a:ln w="12600">
            <a:noFill/>
          </a:ln>
        </p:spPr>
      </p:sp>
      <p:sp>
        <p:nvSpPr>
          <p:cNvPr id="7" name="CustomShape 8"/>
          <p:cNvSpPr/>
          <p:nvPr/>
        </p:nvSpPr>
        <p:spPr>
          <a:xfrm>
            <a:off x="8295840" y="-8640"/>
            <a:ext cx="857160" cy="6866280"/>
          </a:xfrm>
          <a:prstGeom prst="rect">
            <a:avLst/>
          </a:prstGeom>
          <a:solidFill>
            <a:srgbClr val="c0e474"/>
          </a:solidFill>
          <a:ln w="12600">
            <a:noFill/>
          </a:ln>
        </p:spPr>
      </p:sp>
      <p:sp>
        <p:nvSpPr>
          <p:cNvPr id="8" name="CustomShape 9"/>
          <p:cNvSpPr/>
          <p:nvPr/>
        </p:nvSpPr>
        <p:spPr>
          <a:xfrm>
            <a:off x="8077320" y="-8640"/>
            <a:ext cx="1066320" cy="6866280"/>
          </a:xfrm>
          <a:prstGeom prst="rect">
            <a:avLst/>
          </a:prstGeom>
          <a:solidFill>
            <a:srgbClr val="90c226"/>
          </a:solidFill>
          <a:ln w="12600">
            <a:noFill/>
          </a:ln>
        </p:spPr>
      </p:sp>
      <p:sp>
        <p:nvSpPr>
          <p:cNvPr id="9" name="CustomShape 10"/>
          <p:cNvSpPr/>
          <p:nvPr/>
        </p:nvSpPr>
        <p:spPr>
          <a:xfrm>
            <a:off x="8060400" y="4893840"/>
            <a:ext cx="1093680" cy="1963800"/>
          </a:xfrm>
          <a:prstGeom prst="rect">
            <a:avLst/>
          </a:prstGeom>
          <a:solidFill>
            <a:srgbClr val="90c226"/>
          </a:solidFill>
          <a:ln w="12600">
            <a:noFill/>
          </a:ln>
        </p:spPr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90c226"/>
                </a:solidFill>
                <a:latin typeface="Trebuchet MS"/>
              </a:rPr>
              <a:t>Cliquez pour éditer le format du texte-titreClick to edit Master title style</a:t>
            </a:r>
            <a:endParaRPr/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609480" y="2160720"/>
            <a:ext cx="6347520" cy="388044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en-US">
                <a:solidFill>
                  <a:srgbClr val="404040"/>
                </a:solidFill>
                <a:latin typeface="Trebuchet MS"/>
              </a:rPr>
              <a:t>Cliquez pour éditer le format du plan de texte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>
                <a:solidFill>
                  <a:srgbClr val="404040"/>
                </a:solidFill>
                <a:latin typeface="Trebuchet MS"/>
              </a:rPr>
              <a:t>Second niveau de plan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>
                <a:solidFill>
                  <a:srgbClr val="404040"/>
                </a:solidFill>
                <a:latin typeface="Trebuchet MS"/>
              </a:rPr>
              <a:t>Troisième niveau de plan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>
                <a:solidFill>
                  <a:srgbClr val="404040"/>
                </a:solidFill>
                <a:latin typeface="Trebuchet MS"/>
              </a:rPr>
              <a:t>Quatrième niveau de plan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>
                <a:solidFill>
                  <a:srgbClr val="404040"/>
                </a:solidFill>
                <a:latin typeface="Trebuchet MS"/>
              </a:rPr>
              <a:t>Cinquième niveau de plan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>
                <a:solidFill>
                  <a:srgbClr val="404040"/>
                </a:solidFill>
                <a:latin typeface="Trebuchet MS"/>
              </a:rPr>
              <a:t>Sixième niveau de plan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3"/>
              <a:buChar char=""/>
            </a:pPr>
            <a:r>
              <a:rPr lang="en-US">
                <a:solidFill>
                  <a:srgbClr val="404040"/>
                </a:solidFill>
                <a:latin typeface="Trebuchet MS"/>
              </a:rPr>
              <a:t>Septième niveau de planClick to edit Master text styles</a:t>
            </a:r>
            <a:endParaRPr/>
          </a:p>
          <a:p>
            <a:pPr lvl="1">
              <a:lnSpc>
                <a:spcPct val="100000"/>
              </a:lnSpc>
              <a:buSzPct val="25000"/>
              <a:buFont charset="2" typeface="Wingdings 3"/>
              <a:buChar char=""/>
            </a:pPr>
            <a:r>
              <a:rPr lang="en-US" sz="1600">
                <a:solidFill>
                  <a:srgbClr val="404040"/>
                </a:solidFill>
                <a:latin typeface="Trebuchet MS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25000"/>
              <a:buFont charset="2" typeface="Wingdings 3"/>
              <a:buChar char=""/>
            </a:pPr>
            <a:r>
              <a:rPr lang="en-US" sz="1400">
                <a:solidFill>
                  <a:srgbClr val="404040"/>
                </a:solidFill>
                <a:latin typeface="Trebuchet MS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25000"/>
              <a:buFont charset="2" typeface="Wingdings 3"/>
              <a:buChar char=""/>
            </a:pPr>
            <a:r>
              <a:rPr lang="en-US" sz="1200">
                <a:solidFill>
                  <a:srgbClr val="404040"/>
                </a:solidFill>
                <a:latin typeface="Trebuchet MS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25000"/>
              <a:buFont charset="2" typeface="Wingdings 3"/>
              <a:buChar char=""/>
            </a:pPr>
            <a:r>
              <a:rPr lang="en-US" sz="1200">
                <a:solidFill>
                  <a:srgbClr val="404040"/>
                </a:solidFill>
                <a:latin typeface="Trebuchet MS"/>
              </a:rPr>
              <a:t>Fifth level</a:t>
            </a:r>
            <a:endParaRPr/>
          </a:p>
        </p:txBody>
      </p:sp>
      <p:sp>
        <p:nvSpPr>
          <p:cNvPr id="12" name="PlaceHolder 13"/>
          <p:cNvSpPr>
            <a:spLocks noGrp="1"/>
          </p:cNvSpPr>
          <p:nvPr>
            <p:ph type="dt"/>
          </p:nvPr>
        </p:nvSpPr>
        <p:spPr>
          <a:xfrm>
            <a:off x="5405400" y="6041520"/>
            <a:ext cx="6836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fr-FR" sz="900">
                <a:solidFill>
                  <a:srgbClr val="8b8b8b"/>
                </a:solidFill>
                <a:latin typeface="Trebuchet MS"/>
              </a:rPr>
              <a:t>13/01/2014</a:t>
            </a:r>
            <a:endParaRPr/>
          </a:p>
        </p:txBody>
      </p:sp>
      <p:sp>
        <p:nvSpPr>
          <p:cNvPr id="13" name="PlaceHolder 14"/>
          <p:cNvSpPr>
            <a:spLocks noGrp="1"/>
          </p:cNvSpPr>
          <p:nvPr>
            <p:ph type="ftr"/>
          </p:nvPr>
        </p:nvSpPr>
        <p:spPr>
          <a:xfrm>
            <a:off x="609480" y="6041520"/>
            <a:ext cx="462276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4" name="PlaceHolder 15"/>
          <p:cNvSpPr>
            <a:spLocks noGrp="1"/>
          </p:cNvSpPr>
          <p:nvPr>
            <p:ph type="sldNum"/>
          </p:nvPr>
        </p:nvSpPr>
        <p:spPr>
          <a:xfrm>
            <a:off x="6444720" y="6041520"/>
            <a:ext cx="51228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8A3B5E1-DE8B-4CF3-B131-4FD6DF49FC88}" type="slidenum">
              <a:rPr lang="fr-FR" sz="900">
                <a:solidFill>
                  <a:srgbClr val="90c226"/>
                </a:solidFill>
                <a:latin typeface="Trebuchet MS"/>
              </a:rPr>
              <a:t>&lt;numéro&gt;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609480" y="609480"/>
            <a:ext cx="634752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90c226"/>
                </a:solidFill>
                <a:latin typeface="Trebuchet MS"/>
              </a:rPr>
              <a:t>Recycling</a:t>
            </a:r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609480" y="2160720"/>
            <a:ext cx="6347520" cy="3880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charset="2" typeface="Wingdings 3"/>
              <a:buChar char=""/>
            </a:pPr>
            <a:r>
              <a:rPr lang="en-US">
                <a:solidFill>
                  <a:srgbClr val="404040"/>
                </a:solidFill>
                <a:latin typeface="Trebuchet MS"/>
              </a:rPr>
              <a:t>In sweden, everything is recycled :</a:t>
            </a:r>
            <a:endParaRPr/>
          </a:p>
          <a:p>
            <a:pPr lvl="1">
              <a:lnSpc>
                <a:spcPct val="100000"/>
              </a:lnSpc>
              <a:buSzPct val="25000"/>
              <a:buFont charset="2" typeface="Wingdings 3"/>
              <a:buChar char=""/>
            </a:pPr>
            <a:r>
              <a:rPr lang="en-US" sz="1600">
                <a:solidFill>
                  <a:srgbClr val="404040"/>
                </a:solidFill>
                <a:latin typeface="Trebuchet MS"/>
              </a:rPr>
              <a:t>There is no 1 green bins for recyclables products but:</a:t>
            </a:r>
            <a:endParaRPr/>
          </a:p>
          <a:p>
            <a:pPr lvl="2">
              <a:lnSpc>
                <a:spcPct val="100000"/>
              </a:lnSpc>
              <a:buSzPct val="25000"/>
              <a:buFont charset="2" typeface="Wingdings 3"/>
              <a:buChar char=""/>
            </a:pPr>
            <a:r>
              <a:rPr lang="en-US" sz="1400">
                <a:solidFill>
                  <a:srgbClr val="404040"/>
                </a:solidFill>
                <a:latin typeface="Trebuchet MS"/>
              </a:rPr>
              <a:t>1 light green for paper, </a:t>
            </a:r>
            <a:endParaRPr/>
          </a:p>
          <a:p>
            <a:pPr lvl="2">
              <a:lnSpc>
                <a:spcPct val="100000"/>
              </a:lnSpc>
              <a:buSzPct val="25000"/>
              <a:buFont charset="2" typeface="Wingdings 3"/>
              <a:buChar char=""/>
            </a:pPr>
            <a:r>
              <a:rPr lang="en-US" sz="1400">
                <a:solidFill>
                  <a:srgbClr val="404040"/>
                </a:solidFill>
                <a:latin typeface="Trebuchet MS"/>
              </a:rPr>
              <a:t>1 dark green for glass, </a:t>
            </a:r>
            <a:endParaRPr/>
          </a:p>
          <a:p>
            <a:pPr lvl="2">
              <a:lnSpc>
                <a:spcPct val="100000"/>
              </a:lnSpc>
              <a:buSzPct val="25000"/>
              <a:buFont charset="2" typeface="Wingdings 3"/>
              <a:buChar char=""/>
            </a:pPr>
            <a:r>
              <a:rPr lang="en-US" sz="1400">
                <a:solidFill>
                  <a:srgbClr val="404040"/>
                </a:solidFill>
                <a:latin typeface="Trebuchet MS"/>
              </a:rPr>
              <a:t>1 blue pour newspapers, </a:t>
            </a:r>
            <a:endParaRPr/>
          </a:p>
          <a:p>
            <a:pPr lvl="2">
              <a:lnSpc>
                <a:spcPct val="100000"/>
              </a:lnSpc>
              <a:buSzPct val="25000"/>
              <a:buFont charset="2" typeface="Wingdings 3"/>
              <a:buChar char=""/>
            </a:pPr>
            <a:r>
              <a:rPr lang="en-US" sz="1400">
                <a:solidFill>
                  <a:srgbClr val="404040"/>
                </a:solidFill>
                <a:latin typeface="Trebuchet MS"/>
              </a:rPr>
              <a:t>an other for plastics, …</a:t>
            </a:r>
            <a:endParaRPr/>
          </a:p>
          <a:p>
            <a:pPr lvl="2">
              <a:lnSpc>
                <a:spcPct val="100000"/>
              </a:lnSpc>
              <a:buSzPct val="25000"/>
              <a:buFont charset="2" typeface="Wingdings 3"/>
              <a:buChar char=""/>
            </a:pPr>
            <a:r>
              <a:rPr lang="en-US" sz="1400">
                <a:solidFill>
                  <a:srgbClr val="404040"/>
                </a:solidFill>
                <a:latin typeface="Trebuchet MS"/>
              </a:rPr>
              <a:t>In some regions, their are more than 20 bins !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3"/>
              <a:buChar char=""/>
            </a:pPr>
            <a:r>
              <a:rPr lang="en-US">
                <a:solidFill>
                  <a:srgbClr val="404040"/>
                </a:solidFill>
                <a:latin typeface="Trebuchet MS"/>
              </a:rPr>
              <a:t>Garbage become energy !</a:t>
            </a:r>
            <a:endParaRPr/>
          </a:p>
          <a:p>
            <a:pPr lvl="1">
              <a:lnSpc>
                <a:spcPct val="100000"/>
              </a:lnSpc>
              <a:buSzPct val="25000"/>
              <a:buFont charset="2" typeface="Wingdings 3"/>
              <a:buChar char=""/>
            </a:pPr>
            <a:r>
              <a:rPr lang="en-US" sz="1600">
                <a:solidFill>
                  <a:srgbClr val="404040"/>
                </a:solidFill>
                <a:latin typeface="Trebuchet MS"/>
              </a:rPr>
              <a:t>They’ve got a lot of recycling plants which convert organics garbage into electricity.</a:t>
            </a:r>
            <a:endParaRPr/>
          </a:p>
          <a:p>
            <a:pPr lvl="1">
              <a:lnSpc>
                <a:spcPct val="100000"/>
              </a:lnSpc>
              <a:buSzPct val="25000"/>
              <a:buFont charset="2" typeface="Wingdings 3"/>
              <a:buChar char=""/>
            </a:pPr>
            <a:r>
              <a:rPr lang="en-US" sz="1600">
                <a:solidFill>
                  <a:srgbClr val="404040"/>
                </a:solidFill>
                <a:latin typeface="Trebuchet MS"/>
              </a:rPr>
              <a:t>These plants are so efficient that Sweden had to import waste to profitable for them</a:t>
            </a:r>
            <a:endParaRPr/>
          </a:p>
        </p:txBody>
      </p:sp>
      <p:sp>
        <p:nvSpPr>
          <p:cNvPr id="51" name="TextShape 3"/>
          <p:cNvSpPr txBox="1"/>
          <p:nvPr/>
        </p:nvSpPr>
        <p:spPr>
          <a:xfrm>
            <a:off x="6444720" y="6041520"/>
            <a:ext cx="51228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B2BE0FF-36AC-4373-9E4C-F25776B9CD15}" type="slidenum">
              <a:rPr lang="fr-FR" sz="900">
                <a:solidFill>
                  <a:srgbClr val="90c226"/>
                </a:solidFill>
                <a:latin typeface="Trebuchet MS"/>
              </a:rPr>
              <a:t>&lt;numéro&gt;</a:t>
            </a:fld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609480" y="609480"/>
            <a:ext cx="634752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90c226"/>
                </a:solidFill>
                <a:latin typeface="Trebuchet MS"/>
              </a:rPr>
              <a:t>Recycling</a:t>
            </a:r>
            <a:endParaRPr/>
          </a:p>
        </p:txBody>
      </p:sp>
      <p:sp>
        <p:nvSpPr>
          <p:cNvPr id="53" name="TextShape 2"/>
          <p:cNvSpPr txBox="1"/>
          <p:nvPr/>
        </p:nvSpPr>
        <p:spPr>
          <a:xfrm>
            <a:off x="609480" y="2160720"/>
            <a:ext cx="6347520" cy="3880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charset="2" typeface="Wingdings 3"/>
              <a:buChar char=""/>
            </a:pPr>
            <a:r>
              <a:rPr lang="en-US">
                <a:solidFill>
                  <a:srgbClr val="404040"/>
                </a:solidFill>
                <a:latin typeface="Trebuchet MS"/>
              </a:rPr>
              <a:t>In 2010, 71 % of all waste were recycled or re-used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54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1296000" y="2837160"/>
            <a:ext cx="4362120" cy="2418840"/>
          </a:xfrm>
          <a:prstGeom prst="rect">
            <a:avLst/>
          </a:prstGeom>
          <a:ln>
            <a:noFill/>
          </a:ln>
        </p:spPr>
      </p:pic>
      <p:sp>
        <p:nvSpPr>
          <p:cNvPr id="55" name="TextShape 3"/>
          <p:cNvSpPr txBox="1"/>
          <p:nvPr/>
        </p:nvSpPr>
        <p:spPr>
          <a:xfrm>
            <a:off x="6444720" y="6041520"/>
            <a:ext cx="51228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0C83655-BCAE-46A1-B20B-77735EB32EAF}" type="slidenum">
              <a:rPr lang="fr-FR" sz="900">
                <a:solidFill>
                  <a:srgbClr val="90c226"/>
                </a:solidFill>
                <a:latin typeface="Trebuchet MS"/>
              </a:rPr>
              <a:t>&lt;numéro&gt;</a:t>
            </a:fld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609480" y="609480"/>
            <a:ext cx="634752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90c226"/>
                </a:solidFill>
                <a:latin typeface="Trebuchet MS"/>
              </a:rPr>
              <a:t>Electronic reclycling</a:t>
            </a:r>
            <a:endParaRPr/>
          </a:p>
        </p:txBody>
      </p:sp>
      <p:sp>
        <p:nvSpPr>
          <p:cNvPr id="57" name="TextShape 2"/>
          <p:cNvSpPr txBox="1"/>
          <p:nvPr/>
        </p:nvSpPr>
        <p:spPr>
          <a:xfrm>
            <a:off x="609480" y="1798920"/>
            <a:ext cx="6347520" cy="3880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charset="2" typeface="Wingdings 3"/>
              <a:buChar char=""/>
            </a:pPr>
            <a:r>
              <a:rPr lang="en-US">
                <a:solidFill>
                  <a:srgbClr val="404040"/>
                </a:solidFill>
                <a:latin typeface="Trebuchet MS"/>
              </a:rPr>
              <a:t>Rönnskär is one of the world’s most efficient recycling plant. 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3"/>
              <a:buChar char=""/>
            </a:pPr>
            <a:r>
              <a:rPr lang="en-US">
                <a:solidFill>
                  <a:srgbClr val="404040"/>
                </a:solidFill>
                <a:latin typeface="Trebuchet MS"/>
              </a:rPr>
              <a:t>It can recycle 120,000 tons of electronic products a year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58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4500000" y="3469680"/>
            <a:ext cx="3499920" cy="2438280"/>
          </a:xfrm>
          <a:prstGeom prst="rect">
            <a:avLst/>
          </a:prstGeom>
          <a:ln>
            <a:noFill/>
          </a:ln>
        </p:spPr>
      </p:pic>
      <p:sp>
        <p:nvSpPr>
          <p:cNvPr id="59" name="TextShape 3"/>
          <p:cNvSpPr txBox="1"/>
          <p:nvPr/>
        </p:nvSpPr>
        <p:spPr>
          <a:xfrm>
            <a:off x="6444720" y="6041520"/>
            <a:ext cx="51228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9DF73E1-007E-467D-9FDE-70011B441C27}" type="slidenum">
              <a:rPr lang="fr-FR" sz="900">
                <a:solidFill>
                  <a:srgbClr val="90c226"/>
                </a:solidFill>
                <a:latin typeface="Trebuchet MS"/>
              </a:rPr>
              <a:t>&lt;numéro&gt;</a:t>
            </a:fld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