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E6C3A-38BF-4D13-B941-CB0782EC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19FBC-52A9-4B80-B710-6440D41F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D6C85-9666-41D1-845C-6657FA5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9069B-7A0B-4A31-B16C-A25EC7EA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BFE06-B99B-4339-8DF0-4E31EB7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3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76D7-075C-4BC7-919B-F47C190A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029EE-60D3-4782-9803-48535DAE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D6157-1530-48AA-B237-3173083C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E8319-4677-4F7F-90C5-8511921C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647E-5460-4EAA-86BA-1EEBF815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4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64733-ADCD-4A18-835E-206DFCD6B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FF40F-3574-4890-B426-DC866539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292E3-B828-4D48-81E5-924C906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18CA-0B9E-4ED1-A967-D874ED4A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E3B7B-2F60-4791-A3D3-117C3838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6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2297-D187-4274-8C3C-623C368D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0170-3369-4434-897F-DBEC8EFF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D0B23-4FBE-4D91-8A78-719D552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E0D8-B55D-45D8-AC18-B3C8356B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1C985-3C47-44F2-9861-0D3E712C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4C50-D5BE-44B1-8324-501048B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D4C96-E643-4B62-8116-C2CD6658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E2FD2-F367-4044-979F-E620466C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31527-261F-4669-B8A3-13D5A22B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715B1-61B4-4E50-BFDD-3BEACA73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91DA-7557-4DBF-81E2-6378F3DD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FF414-7D90-43AB-B4FF-461176431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C3386-A15D-4C0E-9CCC-9FEF9592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19240-3862-42D3-B905-2D4A7AD0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55B2-E69E-495D-ACD0-1AC27135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73684-8650-48E0-8D63-F9F03C52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3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797FA-E2DA-4485-AF3B-204CD92C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CE348-CE03-4409-BAE2-7F57AF07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5D275-6C89-4EE6-A59E-1721EB75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CAD34-118A-438D-92C8-FA0E9D08E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CD535-4FE5-4D55-B2AC-0A1A37E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53A79-A7D2-455A-9827-EED3A460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827D2-A9EB-4ACD-A012-51C733CC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21B15-F272-4547-B7FB-6895987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3E95-B306-40E3-9348-ACADAFA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CA954C-D5EC-4C12-B2C3-4472C1D9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E2745-EC1F-4D1A-A65E-A14E657E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8A92-28E6-409D-A4F3-B0316216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3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BC255-FBF7-4C3D-A737-94126F1A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A2357-CC9B-460B-A6E6-D6F8416E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1A364-C3B0-4E95-9F9E-A8DD6A0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18E3-38DC-4865-AECA-CBEBC613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6BE6E-5607-4044-BED1-612DD63C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31F42-92A4-42EB-8E6D-A25D70843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F1AA8-4E22-4627-A07F-EEBBD621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F550-3384-44C8-BFBD-88A956C7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F270-759F-456E-9E8D-E51DF1C4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042E4-83B0-46ED-84B7-7D190587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6443F-0CDA-4079-8713-D7CB7BBF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4025A-7C57-4C1E-8C42-65E73D69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7BB94-0B46-4978-B899-DEA458B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EDD4E-1E1C-4B62-A4C5-EEDE974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5FA69-C78F-4E2A-BBCE-1049E5D5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647E8-D926-4A5C-92C2-A8C9897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27775-E72E-4D4E-862A-D8011DE4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591D-5F25-459A-89FE-DA2FFBFBA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A1F0-1459-4FAC-A145-3E0126E2C82A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AD5D1-80B1-489F-BFB5-3867A9BDA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2219-A4AE-48BD-A6A3-554169201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8140-D49E-4B46-B47B-837390B0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6351F-FF2E-433B-B5E0-8B83E71FB466}"/>
              </a:ext>
            </a:extLst>
          </p:cNvPr>
          <p:cNvSpPr txBox="1"/>
          <p:nvPr/>
        </p:nvSpPr>
        <p:spPr>
          <a:xfrm>
            <a:off x="4369982" y="2530549"/>
            <a:ext cx="3206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Pandas </a:t>
            </a:r>
            <a:r>
              <a:rPr lang="zh-CN" altLang="en-US" sz="4400" dirty="0"/>
              <a:t>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9AF2D4-F6CF-4C8E-83D6-AAECC2A18AE5}"/>
              </a:ext>
            </a:extLst>
          </p:cNvPr>
          <p:cNvSpPr txBox="1"/>
          <p:nvPr/>
        </p:nvSpPr>
        <p:spPr>
          <a:xfrm>
            <a:off x="8293395" y="4784651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BRYAN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14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A8C0-226E-408F-9F65-9AE3612E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7BF4F-C7A9-4C1F-A6CB-C46B6F8F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42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数据读取导出</a:t>
            </a:r>
            <a:endParaRPr lang="en-US" altLang="zh-CN" dirty="0"/>
          </a:p>
          <a:p>
            <a:r>
              <a:rPr lang="zh-CN" altLang="en-US" dirty="0"/>
              <a:t>数据查看</a:t>
            </a:r>
            <a:endParaRPr lang="en-US" altLang="zh-CN" dirty="0"/>
          </a:p>
          <a:p>
            <a:r>
              <a:rPr lang="zh-CN" altLang="en-US" dirty="0"/>
              <a:t>数据选取</a:t>
            </a:r>
            <a:endParaRPr lang="en-US" altLang="zh-CN" dirty="0"/>
          </a:p>
          <a:p>
            <a:r>
              <a:rPr lang="zh-CN" altLang="en-US" dirty="0"/>
              <a:t>数据整理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数据合并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代码地址：</a:t>
            </a:r>
            <a:r>
              <a:rPr lang="en-US" altLang="zh-CN" dirty="0"/>
              <a:t> https://github.com/YouChouNoBB/data-mining-introduction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F627-EE49-41DD-B97B-9716FDC9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数据读取与导出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4479B-A593-4168-92CB-4B957650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41" y="2202454"/>
            <a:ext cx="71450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df=pd.read_csv(filename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sep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 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header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None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FD9D79-46EB-4351-B4DC-2AC4886D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41" y="3138009"/>
            <a:ext cx="714507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df=pd.DataFrame([[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columns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'f1'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'f2'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'f3'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df=pd.DataFrame({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'user_id'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'item_id'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12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34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56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]})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df=pd.DataFrame([{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'user_id'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'item_id'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'user_id'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'3'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'item_id'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E7D7537-A262-4213-B22C-9445438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40" y="4851995"/>
            <a:ext cx="71450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df.to_csv(filename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index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False,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sep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','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021106-9F9D-4408-BF50-BF74EE64BE3E}"/>
              </a:ext>
            </a:extLst>
          </p:cNvPr>
          <p:cNvSpPr txBox="1"/>
          <p:nvPr/>
        </p:nvSpPr>
        <p:spPr>
          <a:xfrm>
            <a:off x="925032" y="2184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数据读取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3684B2-43B0-45CE-9AE3-1235C0452A0B}"/>
              </a:ext>
            </a:extLst>
          </p:cNvPr>
          <p:cNvSpPr txBox="1"/>
          <p:nvPr/>
        </p:nvSpPr>
        <p:spPr>
          <a:xfrm>
            <a:off x="925032" y="3336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数据构造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5ECE6E-1492-462A-BE77-6940A7DA2297}"/>
              </a:ext>
            </a:extLst>
          </p:cNvPr>
          <p:cNvSpPr txBox="1"/>
          <p:nvPr/>
        </p:nvSpPr>
        <p:spPr>
          <a:xfrm>
            <a:off x="925032" y="4754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数据导出</a:t>
            </a:r>
          </a:p>
        </p:txBody>
      </p:sp>
    </p:spTree>
    <p:extLst>
      <p:ext uri="{BB962C8B-B14F-4D97-AF65-F5344CB8AC3E}">
        <p14:creationId xmlns:p14="http://schemas.microsoft.com/office/powerpoint/2010/main" val="39769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3F92F-D318-41AA-AE62-DFE00B9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数据查看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E26B53-6C3C-4CF5-AA27-D99BFAA95140}"/>
              </a:ext>
            </a:extLst>
          </p:cNvPr>
          <p:cNvSpPr txBox="1"/>
          <p:nvPr/>
        </p:nvSpPr>
        <p:spPr>
          <a:xfrm>
            <a:off x="1414130" y="2200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FD14-2145-4CA3-B8DD-FBD5782EF614}"/>
              </a:ext>
            </a:extLst>
          </p:cNvPr>
          <p:cNvSpPr txBox="1"/>
          <p:nvPr/>
        </p:nvSpPr>
        <p:spPr>
          <a:xfrm>
            <a:off x="1414129" y="289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4F4411-3E12-46CC-B9DA-7E33D7F9914D}"/>
              </a:ext>
            </a:extLst>
          </p:cNvPr>
          <p:cNvSpPr txBox="1"/>
          <p:nvPr/>
        </p:nvSpPr>
        <p:spPr>
          <a:xfrm>
            <a:off x="1414129" y="3590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0733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A9A1-A991-412B-9600-BFF61E02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68150-050D-43BD-B0A8-6C9A1EA6B897}"/>
              </a:ext>
            </a:extLst>
          </p:cNvPr>
          <p:cNvSpPr txBox="1"/>
          <p:nvPr/>
        </p:nvSpPr>
        <p:spPr>
          <a:xfrm>
            <a:off x="1786270" y="2286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[name]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9497C4-5DA2-4D22-9228-4AF3CBD867E7}"/>
              </a:ext>
            </a:extLst>
          </p:cNvPr>
          <p:cNvSpPr txBox="1"/>
          <p:nvPr/>
        </p:nvSpPr>
        <p:spPr>
          <a:xfrm>
            <a:off x="1786269" y="297072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[list]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910A6-74E7-464C-A38B-5DA076AB4354}"/>
              </a:ext>
            </a:extLst>
          </p:cNvPr>
          <p:cNvSpPr txBox="1"/>
          <p:nvPr/>
        </p:nvSpPr>
        <p:spPr>
          <a:xfrm>
            <a:off x="1786269" y="37507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iloc</a:t>
            </a:r>
            <a:r>
              <a:rPr lang="en-US" altLang="zh-CN" dirty="0"/>
              <a:t>[</a:t>
            </a:r>
            <a:r>
              <a:rPr lang="en-US" altLang="zh-CN" dirty="0" err="1"/>
              <a:t>row,col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BB5A0E-EC4C-474B-8BDB-FF0DB4F188C6}"/>
              </a:ext>
            </a:extLst>
          </p:cNvPr>
          <p:cNvSpPr txBox="1"/>
          <p:nvPr/>
        </p:nvSpPr>
        <p:spPr>
          <a:xfrm>
            <a:off x="1802663" y="454713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503F24-DB07-48F6-B5C2-3C0B0003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773" y="2303738"/>
            <a:ext cx="16374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'user_id'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B67572-FB6F-4913-A2D4-A93DA799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773" y="3006242"/>
            <a:ext cx="266022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df[[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'user_id'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'item_id'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2972F5B-2A25-4FAA-96E9-CB176EE4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773" y="3776687"/>
            <a:ext cx="132907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df.iloc[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2932C15-7E68-4220-AD1E-4C157D16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773" y="4547132"/>
            <a:ext cx="237649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df.sample(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Fira Code"/>
              </a:rPr>
              <a:t>frac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Fira Code"/>
              </a:rPr>
              <a:t>0.5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3EAE-7D55-450F-B0C2-E21A3CFA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D1F617-98EA-404B-9F32-AE6AC05939F6}"/>
              </a:ext>
            </a:extLst>
          </p:cNvPr>
          <p:cNvSpPr txBox="1"/>
          <p:nvPr/>
        </p:nvSpPr>
        <p:spPr>
          <a:xfrm>
            <a:off x="1350335" y="2498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空值处理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B1B8BB-2077-4B5E-97CE-39E6E53CCB4E}"/>
              </a:ext>
            </a:extLst>
          </p:cNvPr>
          <p:cNvSpPr txBox="1"/>
          <p:nvPr/>
        </p:nvSpPr>
        <p:spPr>
          <a:xfrm>
            <a:off x="1350335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38476-9BEF-4FD1-80BA-12C21E34EC1C}"/>
              </a:ext>
            </a:extLst>
          </p:cNvPr>
          <p:cNvSpPr txBox="1"/>
          <p:nvPr/>
        </p:nvSpPr>
        <p:spPr>
          <a:xfrm>
            <a:off x="1350335" y="36759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重命名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BBD13E-22CA-45A5-89CA-D98A0E2CB951}"/>
              </a:ext>
            </a:extLst>
          </p:cNvPr>
          <p:cNvSpPr txBox="1"/>
          <p:nvPr/>
        </p:nvSpPr>
        <p:spPr>
          <a:xfrm>
            <a:off x="1350334" y="4292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重置索引</a:t>
            </a:r>
          </a:p>
        </p:txBody>
      </p:sp>
    </p:spTree>
    <p:extLst>
      <p:ext uri="{BB962C8B-B14F-4D97-AF65-F5344CB8AC3E}">
        <p14:creationId xmlns:p14="http://schemas.microsoft.com/office/powerpoint/2010/main" val="325127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BB6D-4AB0-4243-8035-74B4D7B2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61415-B353-40AE-85E2-72A77229EC16}"/>
              </a:ext>
            </a:extLst>
          </p:cNvPr>
          <p:cNvSpPr txBox="1"/>
          <p:nvPr/>
        </p:nvSpPr>
        <p:spPr>
          <a:xfrm>
            <a:off x="1371600" y="2307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234804-52D1-4A75-9219-92A193E73E86}"/>
              </a:ext>
            </a:extLst>
          </p:cNvPr>
          <p:cNvSpPr txBox="1"/>
          <p:nvPr/>
        </p:nvSpPr>
        <p:spPr>
          <a:xfrm>
            <a:off x="1371600" y="2923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3C801-88BC-4E87-B678-4604D720D14F}"/>
              </a:ext>
            </a:extLst>
          </p:cNvPr>
          <p:cNvSpPr txBox="1"/>
          <p:nvPr/>
        </p:nvSpPr>
        <p:spPr>
          <a:xfrm>
            <a:off x="1379978" y="35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3B778A-5470-4B38-8BD9-D4E872B0FC88}"/>
              </a:ext>
            </a:extLst>
          </p:cNvPr>
          <p:cNvSpPr txBox="1"/>
          <p:nvPr/>
        </p:nvSpPr>
        <p:spPr>
          <a:xfrm>
            <a:off x="1379978" y="4261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2659D1-C694-45AB-9969-CC3D2E315B54}"/>
              </a:ext>
            </a:extLst>
          </p:cNvPr>
          <p:cNvSpPr txBox="1"/>
          <p:nvPr/>
        </p:nvSpPr>
        <p:spPr>
          <a:xfrm>
            <a:off x="1379978" y="4958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4419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75A6-5788-4288-B7C9-3D01A06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数据合并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DA0E32-79B8-44F9-8651-7CC17A15456C}"/>
              </a:ext>
            </a:extLst>
          </p:cNvPr>
          <p:cNvSpPr txBox="1"/>
          <p:nvPr/>
        </p:nvSpPr>
        <p:spPr>
          <a:xfrm>
            <a:off x="1222744" y="2349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按行合并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57FBAB-AE53-49DB-AEC7-863C0D9D942D}"/>
              </a:ext>
            </a:extLst>
          </p:cNvPr>
          <p:cNvSpPr txBox="1"/>
          <p:nvPr/>
        </p:nvSpPr>
        <p:spPr>
          <a:xfrm>
            <a:off x="1222744" y="3008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按列合并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BBEE2-CDA7-40BD-AB76-952DD83EB725}"/>
              </a:ext>
            </a:extLst>
          </p:cNvPr>
          <p:cNvSpPr txBox="1"/>
          <p:nvPr/>
        </p:nvSpPr>
        <p:spPr>
          <a:xfrm>
            <a:off x="1222744" y="366800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按列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4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179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Fira Code</vt:lpstr>
      <vt:lpstr>等线</vt:lpstr>
      <vt:lpstr>等线 Light</vt:lpstr>
      <vt:lpstr>宋体</vt:lpstr>
      <vt:lpstr>Arial</vt:lpstr>
      <vt:lpstr>Office 主题​​</vt:lpstr>
      <vt:lpstr>PowerPoint 演示文稿</vt:lpstr>
      <vt:lpstr>目录</vt:lpstr>
      <vt:lpstr>数据读取与导出</vt:lpstr>
      <vt:lpstr>数据查看</vt:lpstr>
      <vt:lpstr>数据选取</vt:lpstr>
      <vt:lpstr>数据整理</vt:lpstr>
      <vt:lpstr>数据处理</vt:lpstr>
      <vt:lpstr>数据合并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yaozzhou(周耀)</dc:creator>
  <cp:lastModifiedBy>yaozzhou(周耀)</cp:lastModifiedBy>
  <cp:revision>9</cp:revision>
  <dcterms:created xsi:type="dcterms:W3CDTF">2018-06-09T15:25:20Z</dcterms:created>
  <dcterms:modified xsi:type="dcterms:W3CDTF">2018-06-12T01:37:04Z</dcterms:modified>
</cp:coreProperties>
</file>