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11913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oheda8g01lE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4EC24-A5A5-A48A-5293-2C19D720A911}"/>
              </a:ext>
            </a:extLst>
          </p:cNvPr>
          <p:cNvSpPr txBox="1"/>
          <p:nvPr/>
        </p:nvSpPr>
        <p:spPr>
          <a:xfrm>
            <a:off x="0" y="440216"/>
            <a:ext cx="9143999" cy="639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9945" marR="1452880" algn="ctr">
              <a:spcBef>
                <a:spcPts val="25"/>
              </a:spcBef>
              <a:spcAft>
                <a:spcPts val="0"/>
              </a:spcAft>
            </a:pP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ФГБОУ</a:t>
            </a:r>
            <a:r>
              <a:rPr lang="ru-RU" sz="1800" spc="-3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</a:t>
            </a:r>
            <a:r>
              <a:rPr lang="ru-RU" sz="1800" spc="-5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«Российский</a:t>
            </a:r>
            <a:r>
              <a:rPr lang="ru-RU" sz="1800" spc="-5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экономический</a:t>
            </a:r>
            <a:r>
              <a:rPr lang="ru-RU" sz="1800" spc="-55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университет</a:t>
            </a:r>
            <a:r>
              <a:rPr lang="ru-RU" sz="1800" spc="-5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им.</a:t>
            </a:r>
            <a:r>
              <a:rPr lang="ru-RU" sz="1800" spc="-3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Г.В.</a:t>
            </a:r>
            <a:r>
              <a:rPr lang="ru-RU" sz="1800" spc="-5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spc="-1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Плеханова»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10"/>
              </a:spcBef>
            </a:pP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29945" marR="1452880" algn="ctr">
              <a:lnSpc>
                <a:spcPts val="2245"/>
              </a:lnSpc>
              <a:spcAft>
                <a:spcPts val="0"/>
              </a:spcAft>
            </a:pP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Итоговый</a:t>
            </a:r>
            <a:r>
              <a:rPr lang="ru-RU" sz="1800" spc="-45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</a:t>
            </a:r>
            <a:r>
              <a:rPr lang="ru-RU" sz="1800" spc="-4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ru-RU" sz="1800" spc="-2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тему: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33755" marR="1452880" algn="ctr">
              <a:lnSpc>
                <a:spcPts val="3220"/>
              </a:lnSpc>
              <a:spcAft>
                <a:spcPts val="0"/>
              </a:spcAft>
            </a:pPr>
            <a:r>
              <a:rPr lang="ru-RU" sz="2400" spc="-3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«Онлайн-магазин по продаже консервированных продуктов</a:t>
            </a:r>
            <a:r>
              <a:rPr lang="ru-RU" sz="2400" spc="-1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33755" marR="1452880" algn="ctr">
              <a:spcBef>
                <a:spcPts val="2315"/>
              </a:spcBef>
              <a:spcAft>
                <a:spcPts val="0"/>
              </a:spcAft>
            </a:pPr>
            <a:r>
              <a:rPr lang="ru-RU" sz="1800" spc="-1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Программа</a:t>
            </a:r>
            <a:r>
              <a:rPr lang="ru-RU" sz="1800" spc="-35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spc="-1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профессиональной</a:t>
            </a:r>
            <a:r>
              <a:rPr lang="ru-RU" sz="1800" spc="-25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spc="-1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переподготовки: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spc="-1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Fullstack</a:t>
            </a:r>
            <a:r>
              <a:rPr lang="ru-RU" sz="1800" spc="-1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-разработка</a:t>
            </a:r>
            <a:r>
              <a:rPr lang="ru-RU" sz="1800" spc="-45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spc="-1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ru-RU" sz="1800" spc="-25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spc="-1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языке</a:t>
            </a:r>
            <a:r>
              <a:rPr lang="ru-RU" sz="1800" spc="-25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spc="-2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r>
              <a:rPr lang="ru-RU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69215" algn="r"/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Шайдуллин Илиан Ильшатович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69215" algn="r"/>
            <a:r>
              <a:rPr lang="ru-RU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Группа:</a:t>
            </a:r>
            <a:r>
              <a:rPr lang="ru-RU" sz="20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FSJ-3-</a:t>
            </a:r>
            <a:r>
              <a:rPr lang="ru-RU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22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4F098-10BA-1DAE-ED33-408BA57219EE}"/>
              </a:ext>
            </a:extLst>
          </p:cNvPr>
          <p:cNvSpPr txBox="1"/>
          <p:nvPr/>
        </p:nvSpPr>
        <p:spPr>
          <a:xfrm>
            <a:off x="0" y="1268760"/>
            <a:ext cx="9144000" cy="33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040">
              <a:lnSpc>
                <a:spcPts val="4890"/>
              </a:lnSpc>
            </a:pPr>
            <a:r>
              <a:rPr lang="ru-RU" sz="3200" b="1" kern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Предметная</a:t>
            </a:r>
            <a:r>
              <a:rPr lang="ru-RU" sz="3200" b="1" kern="0" spc="-55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ru-RU" sz="3200" b="1" kern="0" spc="-1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область</a:t>
            </a:r>
            <a:endParaRPr lang="ru-RU" sz="3200" b="1" kern="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66040" marR="622935">
              <a:lnSpc>
                <a:spcPct val="87000"/>
              </a:lnSpc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66040" marR="622935">
              <a:lnSpc>
                <a:spcPct val="87000"/>
              </a:lnSpc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66040" marR="622935">
              <a:lnSpc>
                <a:spcPct val="87000"/>
              </a:lnSpc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66040" marR="622935">
              <a:lnSpc>
                <a:spcPct val="87000"/>
              </a:lnSpc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Разработанное приложение представляет собой интернет-магазин по продаже консерваций.</a:t>
            </a:r>
          </a:p>
          <a:p>
            <a:pPr marL="66040" marR="622935">
              <a:lnSpc>
                <a:spcPct val="87000"/>
              </a:lnSpc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66040" marR="622935">
              <a:lnSpc>
                <a:spcPct val="87000"/>
              </a:lnSpc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66040" marR="622935">
              <a:lnSpc>
                <a:spcPct val="87000"/>
              </a:lnSpc>
              <a:spcAft>
                <a:spcPts val="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Магазин продает товары других магазинов/людей в пределах страны. Использует систему регистрации пользователей, которая создает для каждого нового клиента его собственную «корзину», в которую можно «положить» выбранный товар и впоследствии заказать.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452FB6-20A0-3E3A-7D39-9919CECBE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692696"/>
            <a:ext cx="6696744" cy="5949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FC4A34-79F8-6811-AD8E-C7E2F07C1A35}"/>
              </a:ext>
            </a:extLst>
          </p:cNvPr>
          <p:cNvSpPr txBox="1"/>
          <p:nvPr/>
        </p:nvSpPr>
        <p:spPr>
          <a:xfrm>
            <a:off x="395536" y="118581"/>
            <a:ext cx="4572000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040">
              <a:lnSpc>
                <a:spcPts val="4890"/>
              </a:lnSpc>
            </a:pPr>
            <a:r>
              <a:rPr lang="ru-RU" sz="3200" b="1" kern="0" spc="-1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ER-модель</a:t>
            </a:r>
            <a:endParaRPr lang="ru-RU" sz="3200" b="1" kern="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6208E-5B29-8312-66A9-E6B3BAC17F66}"/>
              </a:ext>
            </a:extLst>
          </p:cNvPr>
          <p:cNvSpPr txBox="1"/>
          <p:nvPr/>
        </p:nvSpPr>
        <p:spPr>
          <a:xfrm>
            <a:off x="0" y="1556792"/>
            <a:ext cx="9144000" cy="2697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040">
              <a:lnSpc>
                <a:spcPts val="4890"/>
              </a:lnSpc>
            </a:pPr>
            <a:r>
              <a:rPr lang="ru-RU" sz="3200" b="1" kern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Инструментальные</a:t>
            </a:r>
            <a:r>
              <a:rPr lang="ru-RU" sz="3200" b="1" kern="0" spc="-4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ru-RU" sz="3200" b="1" kern="0" spc="-1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средства</a:t>
            </a:r>
            <a:endParaRPr lang="ru-RU" sz="3200" b="1" kern="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>
              <a:spcBef>
                <a:spcPts val="30"/>
              </a:spcBef>
            </a:pPr>
            <a:r>
              <a:rPr lang="ru-RU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6040" marR="622935">
              <a:lnSpc>
                <a:spcPct val="87000"/>
              </a:lnSpc>
              <a:spcAft>
                <a:spcPts val="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При разработке продукта была использована среда разработки IntelliJ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IDEA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Были использованы такие языки как: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HTML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CSS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JavaScript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Были использованы шаблоны оформления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Bootstrap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Фрэймворк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Spring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(MVC, Boot, Security, JPA,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Validation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и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шаблонизатор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Thymeleaf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4EBE3-524F-9537-B840-1620F829A7E1}"/>
              </a:ext>
            </a:extLst>
          </p:cNvPr>
          <p:cNvSpPr txBox="1"/>
          <p:nvPr/>
        </p:nvSpPr>
        <p:spPr>
          <a:xfrm>
            <a:off x="251520" y="260648"/>
            <a:ext cx="4572000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040">
              <a:lnSpc>
                <a:spcPts val="4890"/>
              </a:lnSpc>
            </a:pPr>
            <a:r>
              <a:rPr lang="ru-RU" sz="3200" b="1" kern="0" spc="-1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Результат</a:t>
            </a:r>
            <a:endParaRPr lang="ru-RU" sz="3200" b="1" kern="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</p:txBody>
      </p:sp>
      <p:pic>
        <p:nvPicPr>
          <p:cNvPr id="5" name="Мультимедиа в Интернете 4" title="Запись экрана 24 04 2023 18 54 33">
            <a:hlinkClick r:id="" action="ppaction://media"/>
            <a:extLst>
              <a:ext uri="{FF2B5EF4-FFF2-40B4-BE49-F238E27FC236}">
                <a16:creationId xmlns:a16="http://schemas.microsoft.com/office/drawing/2014/main" id="{1DBFFABB-8FC3-6A68-8EF4-F15BC888B0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2484" y="932627"/>
            <a:ext cx="8879031" cy="5016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B5D060-07B3-2B03-189B-1697FB5148AC}"/>
              </a:ext>
            </a:extLst>
          </p:cNvPr>
          <p:cNvSpPr txBox="1"/>
          <p:nvPr/>
        </p:nvSpPr>
        <p:spPr>
          <a:xfrm>
            <a:off x="179512" y="0"/>
            <a:ext cx="4572000" cy="130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040">
              <a:lnSpc>
                <a:spcPts val="4890"/>
              </a:lnSpc>
            </a:pPr>
            <a:r>
              <a:rPr lang="ru-RU" sz="3200" b="1" kern="0" spc="-1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Заключение</a:t>
            </a:r>
            <a:endParaRPr lang="en-US" sz="3200" b="1" kern="0" spc="-1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66040">
              <a:lnSpc>
                <a:spcPts val="4890"/>
              </a:lnSpc>
            </a:pPr>
            <a:endParaRPr lang="ru-RU" sz="2000" b="1" kern="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0">
  <a:themeElements>
    <a:clrScheme name="Theme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heme5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Theme5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158</Words>
  <Application>Microsoft Office PowerPoint</Application>
  <PresentationFormat>Экран (4:3)</PresentationFormat>
  <Paragraphs>31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Theme50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Шайдуллин Илиан Ильшатович</cp:lastModifiedBy>
  <cp:revision>4</cp:revision>
  <dcterms:created xsi:type="dcterms:W3CDTF">2023-04-22T14:51:12Z</dcterms:created>
  <dcterms:modified xsi:type="dcterms:W3CDTF">2023-04-24T16:50:47Z</dcterms:modified>
  <cp:category/>
</cp:coreProperties>
</file>