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9" r:id="rId2"/>
    <p:sldId id="256" r:id="rId3"/>
    <p:sldId id="271" r:id="rId4"/>
    <p:sldId id="257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CEA"/>
    <a:srgbClr val="F7E3E3"/>
    <a:srgbClr val="F8E8E8"/>
    <a:srgbClr val="A27373"/>
    <a:srgbClr val="AC7D7D"/>
    <a:srgbClr val="B68787"/>
    <a:srgbClr val="F7E7CE"/>
    <a:srgbClr val="8B0000"/>
    <a:srgbClr val="5D4037"/>
    <a:srgbClr val="4B36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694"/>
  </p:normalViewPr>
  <p:slideViewPr>
    <p:cSldViewPr snapToGrid="0">
      <p:cViewPr varScale="1">
        <p:scale>
          <a:sx n="107" d="100"/>
          <a:sy n="107" d="100"/>
        </p:scale>
        <p:origin x="9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A8C92-0A6D-3147-BDE3-2D73413C144E}" type="datetimeFigureOut">
              <a:rPr lang="en-US" smtClean="0"/>
              <a:t>3/11/25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E3932-ACA6-6B49-A870-791DAFF55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6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D24D8-3F28-088E-BA4B-34BCD5DB6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1B03E9-CBF2-1818-06C4-7F47F41467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B926C1-4FFA-A525-DB8A-0099BDED0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DBBCE-DEF3-8A3E-0F5C-22F4F3141B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9E3932-ACA6-6B49-A870-791DAFF55F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04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50CC2-CCE5-55CF-D6E2-CB872F218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D1AE61-DB82-86C4-281C-D45F9F7149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8BF1A6-DD94-7FAF-67D4-A1B8E65637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AE897-2BE8-F367-4CB6-84D9DDD03B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9E3932-ACA6-6B49-A870-791DAFF55F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60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8311E-A306-5111-92D7-C7354BB3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35BDD0-304E-313D-CCCF-2475B4F1CD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D22AF8-C000-2D18-3BFB-1C5051EA2C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73263-287F-5BA3-CCBF-7021F9CEDB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9E3932-ACA6-6B49-A870-791DAFF55F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03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7C6FE-CE6F-99D2-2D83-A17B538D7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309F72-6CE0-1258-A077-07A57A0BBD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4D3278-BDE4-CDCF-67E0-2C5C0ED8C6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82314-EEB4-7395-D36A-9A46188B4A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9E3932-ACA6-6B49-A870-791DAFF55F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35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5637D-22E6-99C9-8EF1-56A072F77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F4DCDE-E6AC-155D-1F7F-28BC03474E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5146A6-4DF7-F072-BFEA-9E9A905120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93CB1-3B03-DC67-2488-B4C7F35724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9E3932-ACA6-6B49-A870-791DAFF55F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83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D0340-CF5B-6E36-2425-3C0A56BE1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60747E-4182-15FF-8B8E-C1117951FA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513BC8-DD17-C29E-2982-91DE4458FB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A9B74-9533-06A2-172C-A6B53D14FA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9E3932-ACA6-6B49-A870-791DAFF55F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12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9E3932-ACA6-6B49-A870-791DAFF55F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33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4DEE9-ABEF-9CB7-202A-E395B16F4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FA45A2-3337-4043-B16F-C782E7AE2B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5A75C4-47C9-3BA9-AFB5-748D227EC7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1833A-A759-EDD4-C670-64AC9AD19C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9E3932-ACA6-6B49-A870-791DAFF55F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94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0E589-03B2-7A98-89B5-4E61B9536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F24043-D329-4FB7-014B-8992B052CA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DB2258-136C-6743-A255-24AB35DB9A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68D6B-5A44-1393-316A-62AE3183F2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9E3932-ACA6-6B49-A870-791DAFF55F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08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B84CF-F905-A0DD-35C8-93128086F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F2E484-0906-DB97-3F52-E862585CB9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D00D7E-0D92-A8A5-9F2A-F245AABAAC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C9144-5188-F06D-4FE4-1E1216DFF9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9E3932-ACA6-6B49-A870-791DAFF55F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89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04435-B2C0-8A8F-E81A-646F12333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48EF50-361A-59DC-A809-E011BE5992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E39C5E-DAAC-F3F1-AAC1-5EBD8CE512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47A3B-53EB-479D-3617-0426966D91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9E3932-ACA6-6B49-A870-791DAFF55F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8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7A4E2-ED90-B3E7-A354-01C703A51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A08608-954E-C326-2A49-A75D794CC2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4A1217-8BD8-253E-EECD-E3D8965E16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5B195-82EF-E6E2-131D-D366DA5B0B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9E3932-ACA6-6B49-A870-791DAFF55F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50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69800-C602-6D95-F5CA-14D580BFB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BAFACB-1CC1-E951-A044-E2D1102FD8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27B32E-7692-E3F6-C7F8-E083227978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A60B0-A169-0B52-6703-AFDAA73109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9E3932-ACA6-6B49-A870-791DAFF55F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93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AE526-98FD-9B5B-3F3F-37A2ABB96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52F309-7DD2-DB32-03C9-01B1565124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68FBE1-E0BA-44E8-86CE-BCA52EE55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1447C-22A3-C993-B4A2-C36B8D5A5E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9E3932-ACA6-6B49-A870-791DAFF55F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27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34E0-B4EE-516C-5EBF-67CC7D918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3353F-FB52-18D0-5624-89CF96620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B3D76-EE68-4282-0A1E-F45E614F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6BFC-3A93-2C42-9C4E-72CBFAF5E3AB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6A535-C3C7-A0D3-C00F-FEF1C64A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0A161-F89D-ACDC-4B9E-F60BCDF1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CFF1-6EF8-2446-977F-98532654F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1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2C622-21BA-F81A-0C26-C35FCE89A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2F94C-4965-7969-8ED0-CFBED9BEA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3AC17-9173-6948-5BE6-3A906176D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6BFC-3A93-2C42-9C4E-72CBFAF5E3AB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D872E-9225-56A5-CBA4-362D74987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5D256-3CE0-3A79-A8DF-3C8EF86C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CFF1-6EF8-2446-977F-98532654F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36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AA6595-4282-3FCF-71D8-FFEB51EAF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DEC35-2FFF-B571-7895-DB93E9B03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AF49C-F6E6-B028-B655-E9E2309F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6BFC-3A93-2C42-9C4E-72CBFAF5E3AB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CE086-67F1-4E63-176E-CEC92D9CC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FB907-2CFF-8C76-1832-6590BF9C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CFF1-6EF8-2446-977F-98532654F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53941-7BDA-32E1-E022-DD7BA199D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4D3D1-1671-C11E-8122-0CB38A135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3B65D-B2FB-623D-9042-4962142F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6BFC-3A93-2C42-9C4E-72CBFAF5E3AB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E462A-AF16-ACDB-825B-8AF7E4BE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C87B5-E125-6898-0B93-4F2B1DD3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CFF1-6EF8-2446-977F-98532654F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2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A337-0445-7B68-1081-91E166BC5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D4A4B-7DD3-A47F-55F5-A1B0FFB12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71B3B-FB2C-033E-3342-09FE83D69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6BFC-3A93-2C42-9C4E-72CBFAF5E3AB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3E660-EEED-D9DE-E8DC-508C609E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2834D-C1C6-C956-C987-F90E5BB8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CFF1-6EF8-2446-977F-98532654F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6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27D4C-A71B-3218-8516-F1FF060D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739EF-2FD1-9FB3-687F-AFA8B0915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E9B21-D549-7CF0-120D-CFF42A657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9F24A-9B82-CBDB-E746-7B598FFE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6BFC-3A93-2C42-9C4E-72CBFAF5E3AB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FF282-8A5A-7921-441B-0A2E929E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CC034-4379-8E19-FC15-22462DDE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CFF1-6EF8-2446-977F-98532654F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4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A306-C4B2-99E1-4278-008F25F6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AD365-BAD9-D624-2D55-6D05EF062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A8250-0186-4ECC-8DAC-6D8A63578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4B5E91-5551-C083-D642-9D4314993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3850B7-AFE2-80F6-0CFC-328F2FD33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17B82-6B5C-53AC-19F6-43E6E822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6BFC-3A93-2C42-9C4E-72CBFAF5E3AB}" type="datetimeFigureOut">
              <a:rPr lang="en-US" smtClean="0"/>
              <a:t>3/11/25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E4995B-E2A1-114B-67C8-228C3B25D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E76EA-BE4A-30E0-5D61-875B87AC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CFF1-6EF8-2446-977F-98532654F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3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1C41-830F-5873-0B65-886046CF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C2AA6E-3421-8D12-6126-8B1FD5EFF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6BFC-3A93-2C42-9C4E-72CBFAF5E3AB}" type="datetimeFigureOut">
              <a:rPr lang="en-US" smtClean="0"/>
              <a:t>3/11/25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FF94A4-BD6D-4C25-DEE1-BE2AEA495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D747E-6F12-7AAD-7455-CDA657C4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CFF1-6EF8-2446-977F-98532654F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4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4A13D1-E487-440F-AB11-5466955C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6BFC-3A93-2C42-9C4E-72CBFAF5E3AB}" type="datetimeFigureOut">
              <a:rPr lang="en-US" smtClean="0"/>
              <a:t>3/11/25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410F1-B8C8-83A0-2325-DEF5CD2D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9A90F-4ABC-6CC5-502B-D4CBF0D8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CFF1-6EF8-2446-977F-98532654F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4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E87F8-C24D-2FCC-B362-E4B29E881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E34B3-57B8-201B-111B-55DE63ED3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F4246-DC51-683E-0B6C-229E0AADD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ADB49-82F7-96E4-AF97-4606BCFE4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6BFC-3A93-2C42-9C4E-72CBFAF5E3AB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DDCD4-F128-9544-3DB1-BAF84305E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659BA-0E6F-7051-F5EB-7EFE4DED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CFF1-6EF8-2446-977F-98532654F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85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7A46-7CDE-1FAE-F233-A8BCFB416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1F3918-D770-EB81-99EB-4A23BD87B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CFEDD-E96A-4094-F305-A38AFBD44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6485D-0D60-5DFB-EA88-CC13DEF6F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6BFC-3A93-2C42-9C4E-72CBFAF5E3AB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97220-A49F-8665-B2F8-436251A1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77A42-A3EC-0278-DABC-20268B24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CFF1-6EF8-2446-977F-98532654F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2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176162-5038-EE04-9C81-A4B3123D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5C589-0A64-FA39-CFCD-7DCBBD825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0FDFC-0A1A-526C-5AB1-46F2F6087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086BFC-3A93-2C42-9C4E-72CBFAF5E3AB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E24A2-4313-F00C-A69E-35DD2FD60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20770-8817-4964-2D3C-5FBB46682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D3CFF1-6EF8-2446-977F-98532654F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8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52263-1E0D-5DEB-16F3-C60CC37AC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D8AF92A-082C-58C9-E70D-741F9B239A37}"/>
              </a:ext>
            </a:extLst>
          </p:cNvPr>
          <p:cNvSpPr/>
          <p:nvPr/>
        </p:nvSpPr>
        <p:spPr>
          <a:xfrm>
            <a:off x="0" y="0"/>
            <a:ext cx="12192000" cy="434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Heading + Vibe for Palette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F9986B-5C0E-EA3D-8A0E-0DD291B7FA80}"/>
              </a:ext>
            </a:extLst>
          </p:cNvPr>
          <p:cNvSpPr/>
          <p:nvPr/>
        </p:nvSpPr>
        <p:spPr>
          <a:xfrm>
            <a:off x="-11151" y="434898"/>
            <a:ext cx="3049200" cy="6423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Background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9CE9FC-7035-DF10-9F59-BA206BBEA931}"/>
              </a:ext>
            </a:extLst>
          </p:cNvPr>
          <p:cNvSpPr/>
          <p:nvPr/>
        </p:nvSpPr>
        <p:spPr>
          <a:xfrm>
            <a:off x="3049200" y="434898"/>
            <a:ext cx="3049200" cy="6423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Text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7F0647-12C7-44D6-C222-2530E21D9380}"/>
              </a:ext>
            </a:extLst>
          </p:cNvPr>
          <p:cNvSpPr/>
          <p:nvPr/>
        </p:nvSpPr>
        <p:spPr>
          <a:xfrm>
            <a:off x="6096000" y="434898"/>
            <a:ext cx="3049200" cy="6423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Accent 1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0186DF-B85C-0A13-CE30-F1935ADCE510}"/>
              </a:ext>
            </a:extLst>
          </p:cNvPr>
          <p:cNvSpPr/>
          <p:nvPr/>
        </p:nvSpPr>
        <p:spPr>
          <a:xfrm>
            <a:off x="9141600" y="434898"/>
            <a:ext cx="3049200" cy="6423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Accent 2</a:t>
            </a:r>
          </a:p>
        </p:txBody>
      </p:sp>
    </p:spTree>
    <p:extLst>
      <p:ext uri="{BB962C8B-B14F-4D97-AF65-F5344CB8AC3E}">
        <p14:creationId xmlns:p14="http://schemas.microsoft.com/office/powerpoint/2010/main" val="626010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36177-46D5-1729-828D-9B9C6D9ED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000009-F797-B5D8-98EF-A5E97150E182}"/>
              </a:ext>
            </a:extLst>
          </p:cNvPr>
          <p:cNvSpPr/>
          <p:nvPr/>
        </p:nvSpPr>
        <p:spPr>
          <a:xfrm>
            <a:off x="0" y="0"/>
            <a:ext cx="12192000" cy="434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Blossom Haze 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Soft and floral, this palette channels the delicate beauty of a blooming garden, ideal for an artistic and refined atmosphere.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5BFD22-5725-D457-A07C-998AA66BE399}"/>
              </a:ext>
            </a:extLst>
          </p:cNvPr>
          <p:cNvSpPr/>
          <p:nvPr/>
        </p:nvSpPr>
        <p:spPr>
          <a:xfrm>
            <a:off x="-11151" y="434898"/>
            <a:ext cx="3049200" cy="6423102"/>
          </a:xfrm>
          <a:prstGeom prst="rect">
            <a:avLst/>
          </a:prstGeom>
          <a:solidFill>
            <a:srgbClr val="FAF3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#FAF3E0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5EFCB2-38D0-4422-9CF1-758707148979}"/>
              </a:ext>
            </a:extLst>
          </p:cNvPr>
          <p:cNvSpPr/>
          <p:nvPr/>
        </p:nvSpPr>
        <p:spPr>
          <a:xfrm>
            <a:off x="6096000" y="434898"/>
            <a:ext cx="2178205" cy="6423102"/>
          </a:xfrm>
          <a:prstGeom prst="rect">
            <a:avLst/>
          </a:prstGeom>
          <a:solidFill>
            <a:srgbClr val="D4A5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#D4A5A5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686C1D-A7A4-3209-FA25-D05DAE25B781}"/>
              </a:ext>
            </a:extLst>
          </p:cNvPr>
          <p:cNvSpPr/>
          <p:nvPr/>
        </p:nvSpPr>
        <p:spPr>
          <a:xfrm>
            <a:off x="8285356" y="434898"/>
            <a:ext cx="2178205" cy="6423102"/>
          </a:xfrm>
          <a:prstGeom prst="rect">
            <a:avLst/>
          </a:prstGeom>
          <a:solidFill>
            <a:srgbClr val="C6A8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#C6A8D5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2B8FF7-2E03-8717-8A0E-AEB9E40C9E2E}"/>
              </a:ext>
            </a:extLst>
          </p:cNvPr>
          <p:cNvSpPr/>
          <p:nvPr/>
        </p:nvSpPr>
        <p:spPr>
          <a:xfrm>
            <a:off x="3049200" y="434898"/>
            <a:ext cx="3049200" cy="6423102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#333333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76D659-E55C-A700-A6C5-256920FCC9CD}"/>
              </a:ext>
            </a:extLst>
          </p:cNvPr>
          <p:cNvSpPr/>
          <p:nvPr/>
        </p:nvSpPr>
        <p:spPr>
          <a:xfrm>
            <a:off x="10463561" y="434898"/>
            <a:ext cx="1728439" cy="6423102"/>
          </a:xfrm>
          <a:prstGeom prst="rect">
            <a:avLst/>
          </a:prstGeom>
          <a:solidFill>
            <a:srgbClr val="FFDA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#FFDAB9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48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29A59-0B41-F38A-E47F-3CFDED93A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9CC3E55-97C3-405A-9349-4C2D0924FB0D}"/>
              </a:ext>
            </a:extLst>
          </p:cNvPr>
          <p:cNvSpPr/>
          <p:nvPr/>
        </p:nvSpPr>
        <p:spPr>
          <a:xfrm>
            <a:off x="0" y="0"/>
            <a:ext cx="12192000" cy="434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Antique Charm 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Evokes antique books and handwritten letters, bringing a sense of timeless nostalgia and delicate charm.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420FA0-8AB8-FCCE-7428-E74C38B1E320}"/>
              </a:ext>
            </a:extLst>
          </p:cNvPr>
          <p:cNvSpPr/>
          <p:nvPr/>
        </p:nvSpPr>
        <p:spPr>
          <a:xfrm>
            <a:off x="-11151" y="434898"/>
            <a:ext cx="3049200" cy="6423102"/>
          </a:xfrm>
          <a:prstGeom prst="rect">
            <a:avLst/>
          </a:prstGeom>
          <a:solidFill>
            <a:srgbClr val="FFF8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 FFF8E1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B61376-F643-2F49-E2A6-7A6C80EFF165}"/>
              </a:ext>
            </a:extLst>
          </p:cNvPr>
          <p:cNvSpPr/>
          <p:nvPr/>
        </p:nvSpPr>
        <p:spPr>
          <a:xfrm>
            <a:off x="6096000" y="434898"/>
            <a:ext cx="3049200" cy="6423102"/>
          </a:xfrm>
          <a:prstGeom prst="rect">
            <a:avLst/>
          </a:prstGeom>
          <a:solidFill>
            <a:srgbClr val="A052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 A0522D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504BDE-BB99-5670-7562-D448B6E9C909}"/>
              </a:ext>
            </a:extLst>
          </p:cNvPr>
          <p:cNvSpPr/>
          <p:nvPr/>
        </p:nvSpPr>
        <p:spPr>
          <a:xfrm>
            <a:off x="9141600" y="434898"/>
            <a:ext cx="3049200" cy="6423102"/>
          </a:xfrm>
          <a:prstGeom prst="rect">
            <a:avLst/>
          </a:prstGeom>
          <a:solidFill>
            <a:srgbClr val="B873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 B87333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22F0C7-D391-511F-6F9A-524313756806}"/>
              </a:ext>
            </a:extLst>
          </p:cNvPr>
          <p:cNvSpPr/>
          <p:nvPr/>
        </p:nvSpPr>
        <p:spPr>
          <a:xfrm>
            <a:off x="3049200" y="434898"/>
            <a:ext cx="3049200" cy="6423102"/>
          </a:xfrm>
          <a:prstGeom prst="rect">
            <a:avLst/>
          </a:prstGeom>
          <a:solidFill>
            <a:srgbClr val="3E272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 3E2723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327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56839-3C21-035F-1FE3-30B03DFBE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501221-D207-8C37-089E-AF9A5D94175C}"/>
              </a:ext>
            </a:extLst>
          </p:cNvPr>
          <p:cNvSpPr/>
          <p:nvPr/>
        </p:nvSpPr>
        <p:spPr>
          <a:xfrm>
            <a:off x="0" y="0"/>
            <a:ext cx="12192000" cy="434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Rustic Elegance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Conjures the ambiance of a vintage library or an old country study, blending warmth with understated sophistication.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FB8187-97E3-C1FA-61BC-57DF345A5D11}"/>
              </a:ext>
            </a:extLst>
          </p:cNvPr>
          <p:cNvSpPr/>
          <p:nvPr/>
        </p:nvSpPr>
        <p:spPr>
          <a:xfrm>
            <a:off x="-11151" y="434898"/>
            <a:ext cx="3049200" cy="6423102"/>
          </a:xfrm>
          <a:prstGeom prst="rect">
            <a:avLst/>
          </a:prstGeom>
          <a:solidFill>
            <a:srgbClr val="F9F3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 F9F3E3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9BE748-AD93-99C5-A58F-F4843ADEBE15}"/>
              </a:ext>
            </a:extLst>
          </p:cNvPr>
          <p:cNvSpPr/>
          <p:nvPr/>
        </p:nvSpPr>
        <p:spPr>
          <a:xfrm>
            <a:off x="6096000" y="434898"/>
            <a:ext cx="3049200" cy="6423102"/>
          </a:xfrm>
          <a:prstGeom prst="rect">
            <a:avLst/>
          </a:prstGeom>
          <a:solidFill>
            <a:srgbClr val="8B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 8B0000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B36259-BF76-E454-30C9-BE837D9FFFF7}"/>
              </a:ext>
            </a:extLst>
          </p:cNvPr>
          <p:cNvSpPr/>
          <p:nvPr/>
        </p:nvSpPr>
        <p:spPr>
          <a:xfrm>
            <a:off x="9141600" y="434898"/>
            <a:ext cx="3049200" cy="6423102"/>
          </a:xfrm>
          <a:prstGeom prst="rect">
            <a:avLst/>
          </a:prstGeom>
          <a:solidFill>
            <a:srgbClr val="CD7F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 CD7F32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CB2929-B6B3-CB73-E329-F3D802785EA4}"/>
              </a:ext>
            </a:extLst>
          </p:cNvPr>
          <p:cNvSpPr/>
          <p:nvPr/>
        </p:nvSpPr>
        <p:spPr>
          <a:xfrm>
            <a:off x="3049200" y="434898"/>
            <a:ext cx="3049200" cy="6423102"/>
          </a:xfrm>
          <a:prstGeom prst="rect">
            <a:avLst/>
          </a:prstGeom>
          <a:solidFill>
            <a:srgbClr val="4E34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 4E342E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672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7C606-837A-679D-D69A-8EF3F9C97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DE6756-29B7-5E61-4033-0B511E6E4C78}"/>
              </a:ext>
            </a:extLst>
          </p:cNvPr>
          <p:cNvSpPr/>
          <p:nvPr/>
        </p:nvSpPr>
        <p:spPr>
          <a:xfrm>
            <a:off x="0" y="0"/>
            <a:ext cx="12192000" cy="434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Old World Elegance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Inspired by classic literature and historical elegance, this scheme exudes dignity and enduring style.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F0ECC0-D47E-29F4-F9BF-D7AF38D4905E}"/>
              </a:ext>
            </a:extLst>
          </p:cNvPr>
          <p:cNvSpPr/>
          <p:nvPr/>
        </p:nvSpPr>
        <p:spPr>
          <a:xfrm>
            <a:off x="-11151" y="434898"/>
            <a:ext cx="3049200" cy="6423102"/>
          </a:xfrm>
          <a:prstGeom prst="rect">
            <a:avLst/>
          </a:prstGeom>
          <a:solidFill>
            <a:srgbClr val="FDF6E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 FDF6EC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5D2F9-AD32-2D62-A7BD-44945D79DF79}"/>
              </a:ext>
            </a:extLst>
          </p:cNvPr>
          <p:cNvSpPr/>
          <p:nvPr/>
        </p:nvSpPr>
        <p:spPr>
          <a:xfrm>
            <a:off x="6096000" y="434898"/>
            <a:ext cx="3049200" cy="6423102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 800000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D2350A-2533-29A5-74E8-269DF0435620}"/>
              </a:ext>
            </a:extLst>
          </p:cNvPr>
          <p:cNvSpPr/>
          <p:nvPr/>
        </p:nvSpPr>
        <p:spPr>
          <a:xfrm>
            <a:off x="9141600" y="434898"/>
            <a:ext cx="3049200" cy="6423102"/>
          </a:xfrm>
          <a:prstGeom prst="rect">
            <a:avLst/>
          </a:prstGeom>
          <a:solidFill>
            <a:srgbClr val="D4AF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 D4AF37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B48D28-4106-1BEF-8582-E9F2B7B4993D}"/>
              </a:ext>
            </a:extLst>
          </p:cNvPr>
          <p:cNvSpPr/>
          <p:nvPr/>
        </p:nvSpPr>
        <p:spPr>
          <a:xfrm>
            <a:off x="3049200" y="434898"/>
            <a:ext cx="3049200" cy="6423102"/>
          </a:xfrm>
          <a:prstGeom prst="rect">
            <a:avLst/>
          </a:prstGeom>
          <a:solidFill>
            <a:srgbClr val="5D40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 5D4037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976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29F8D-738D-2400-C536-00430D0E9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753A5C-BDE5-3A9C-18C8-27ACB5E3BD5F}"/>
              </a:ext>
            </a:extLst>
          </p:cNvPr>
          <p:cNvSpPr/>
          <p:nvPr/>
        </p:nvSpPr>
        <p:spPr>
          <a:xfrm>
            <a:off x="0" y="0"/>
            <a:ext cx="12192000" cy="434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Heritage Romance 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Delivers a romantic, old-world aesthetic that hints at bygone eras of handwritten poetry and classic love stories.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6A2AC2-A3E8-BEE3-0BD4-EB825156FA9C}"/>
              </a:ext>
            </a:extLst>
          </p:cNvPr>
          <p:cNvSpPr/>
          <p:nvPr/>
        </p:nvSpPr>
        <p:spPr>
          <a:xfrm>
            <a:off x="-11151" y="434898"/>
            <a:ext cx="3049200" cy="6423102"/>
          </a:xfrm>
          <a:prstGeom prst="rect">
            <a:avLst/>
          </a:prstGeom>
          <a:solidFill>
            <a:srgbClr val="F8F4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 F8F4ED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662075-DA7C-DB70-1A89-F458265B2E51}"/>
              </a:ext>
            </a:extLst>
          </p:cNvPr>
          <p:cNvSpPr/>
          <p:nvPr/>
        </p:nvSpPr>
        <p:spPr>
          <a:xfrm>
            <a:off x="6096000" y="434898"/>
            <a:ext cx="3049200" cy="6423102"/>
          </a:xfrm>
          <a:prstGeom prst="rect">
            <a:avLst/>
          </a:prstGeom>
          <a:solidFill>
            <a:srgbClr val="8B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 8B0000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0E7B9E-8B93-319E-A210-813E47C2B716}"/>
              </a:ext>
            </a:extLst>
          </p:cNvPr>
          <p:cNvSpPr/>
          <p:nvPr/>
        </p:nvSpPr>
        <p:spPr>
          <a:xfrm>
            <a:off x="9141600" y="434898"/>
            <a:ext cx="3049200" cy="6423102"/>
          </a:xfrm>
          <a:prstGeom prst="rect">
            <a:avLst/>
          </a:prstGeom>
          <a:solidFill>
            <a:srgbClr val="F7E7C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 F7E7CE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936530-98F1-4170-CA42-FFF62C80129B}"/>
              </a:ext>
            </a:extLst>
          </p:cNvPr>
          <p:cNvSpPr/>
          <p:nvPr/>
        </p:nvSpPr>
        <p:spPr>
          <a:xfrm>
            <a:off x="3049200" y="434898"/>
            <a:ext cx="3049200" cy="6423102"/>
          </a:xfrm>
          <a:prstGeom prst="rect">
            <a:avLst/>
          </a:prstGeom>
          <a:solidFill>
            <a:srgbClr val="4B36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 4B3621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044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AF9B7AF-77A8-99E8-93EA-1FD15AB01A65}"/>
              </a:ext>
            </a:extLst>
          </p:cNvPr>
          <p:cNvSpPr/>
          <p:nvPr/>
        </p:nvSpPr>
        <p:spPr>
          <a:xfrm>
            <a:off x="0" y="0"/>
            <a:ext cx="12192000" cy="434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Final colour palette</a:t>
            </a:r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C251E5-98D0-652A-276D-5A01A6D5BBA3}"/>
              </a:ext>
            </a:extLst>
          </p:cNvPr>
          <p:cNvSpPr/>
          <p:nvPr/>
        </p:nvSpPr>
        <p:spPr>
          <a:xfrm>
            <a:off x="3049200" y="434898"/>
            <a:ext cx="3049200" cy="6447600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#333333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A7A88B-CC9B-F2E7-9C11-A2693F1E8C76}"/>
              </a:ext>
            </a:extLst>
          </p:cNvPr>
          <p:cNvSpPr/>
          <p:nvPr/>
        </p:nvSpPr>
        <p:spPr>
          <a:xfrm>
            <a:off x="6096000" y="434898"/>
            <a:ext cx="3049200" cy="6447600"/>
          </a:xfrm>
          <a:prstGeom prst="rect">
            <a:avLst/>
          </a:prstGeom>
          <a:solidFill>
            <a:srgbClr val="D4A5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#D4A5A5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29683F-5502-5105-E264-4EE1C825A8DC}"/>
              </a:ext>
            </a:extLst>
          </p:cNvPr>
          <p:cNvSpPr/>
          <p:nvPr/>
        </p:nvSpPr>
        <p:spPr>
          <a:xfrm>
            <a:off x="9141600" y="434897"/>
            <a:ext cx="3049200" cy="2138400"/>
          </a:xfrm>
          <a:prstGeom prst="rect">
            <a:avLst/>
          </a:prstGeom>
          <a:solidFill>
            <a:srgbClr val="B687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 B68787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213C7C-C8F9-9DDA-647A-41B7DFCF4FD2}"/>
              </a:ext>
            </a:extLst>
          </p:cNvPr>
          <p:cNvSpPr/>
          <p:nvPr/>
        </p:nvSpPr>
        <p:spPr>
          <a:xfrm>
            <a:off x="9141600" y="2585172"/>
            <a:ext cx="3049200" cy="2138400"/>
          </a:xfrm>
          <a:prstGeom prst="rect">
            <a:avLst/>
          </a:prstGeom>
          <a:solidFill>
            <a:srgbClr val="AC7D7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 AC7D7D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59F777-7503-4DC1-FEDA-510E4B55B924}"/>
              </a:ext>
            </a:extLst>
          </p:cNvPr>
          <p:cNvSpPr/>
          <p:nvPr/>
        </p:nvSpPr>
        <p:spPr>
          <a:xfrm>
            <a:off x="9141600" y="4723571"/>
            <a:ext cx="3049200" cy="2138400"/>
          </a:xfrm>
          <a:prstGeom prst="rect">
            <a:avLst/>
          </a:prstGeom>
          <a:solidFill>
            <a:srgbClr val="A273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 A27373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AA9C84-6F1B-F4B1-76F0-66AFB95701D1}"/>
              </a:ext>
            </a:extLst>
          </p:cNvPr>
          <p:cNvSpPr/>
          <p:nvPr/>
        </p:nvSpPr>
        <p:spPr>
          <a:xfrm>
            <a:off x="-11875" y="434897"/>
            <a:ext cx="3049200" cy="2138400"/>
          </a:xfrm>
          <a:prstGeom prst="rect">
            <a:avLst/>
          </a:prstGeom>
          <a:solidFill>
            <a:srgbClr val="F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 F8E8E8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89EB7F-4FDA-63AC-2D1C-D4DE72700347}"/>
              </a:ext>
            </a:extLst>
          </p:cNvPr>
          <p:cNvSpPr/>
          <p:nvPr/>
        </p:nvSpPr>
        <p:spPr>
          <a:xfrm>
            <a:off x="-11875" y="2585172"/>
            <a:ext cx="3049200" cy="2138400"/>
          </a:xfrm>
          <a:prstGeom prst="rect">
            <a:avLst/>
          </a:prstGeom>
          <a:solidFill>
            <a:srgbClr val="F7E3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 F7E3E3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DEC599-284C-7AB5-EDE8-7EA012746091}"/>
              </a:ext>
            </a:extLst>
          </p:cNvPr>
          <p:cNvSpPr/>
          <p:nvPr/>
        </p:nvSpPr>
        <p:spPr>
          <a:xfrm>
            <a:off x="-11875" y="4723571"/>
            <a:ext cx="3049200" cy="2138400"/>
          </a:xfrm>
          <a:prstGeom prst="rect">
            <a:avLst/>
          </a:prstGeom>
          <a:solidFill>
            <a:srgbClr val="FDECE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 FDECEA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51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BD5B9-7A15-6B9B-1DE3-4A911627C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3D822C0-6D2D-3343-AD21-6D8E11ECB3DE}"/>
              </a:ext>
            </a:extLst>
          </p:cNvPr>
          <p:cNvSpPr/>
          <p:nvPr/>
        </p:nvSpPr>
        <p:spPr>
          <a:xfrm>
            <a:off x="0" y="0"/>
            <a:ext cx="12192000" cy="434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Soft Pastels 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Creates a light, airy, and welcoming atmosphere that feels artistic and delicate—ideal for a creative platform.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A72E3C-275C-433B-EAA1-05B235BD951E}"/>
              </a:ext>
            </a:extLst>
          </p:cNvPr>
          <p:cNvSpPr/>
          <p:nvPr/>
        </p:nvSpPr>
        <p:spPr>
          <a:xfrm>
            <a:off x="-11151" y="434898"/>
            <a:ext cx="3049200" cy="6423102"/>
          </a:xfrm>
          <a:prstGeom prst="rect">
            <a:avLst/>
          </a:prstGeom>
          <a:solidFill>
            <a:srgbClr val="FAF3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#FAF3E0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2A940D-AA79-BF25-E21D-7668928A017F}"/>
              </a:ext>
            </a:extLst>
          </p:cNvPr>
          <p:cNvSpPr/>
          <p:nvPr/>
        </p:nvSpPr>
        <p:spPr>
          <a:xfrm>
            <a:off x="3049200" y="434898"/>
            <a:ext cx="3049200" cy="6423102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#333333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E40277-648E-2D9D-003F-28D0461F1D81}"/>
              </a:ext>
            </a:extLst>
          </p:cNvPr>
          <p:cNvSpPr/>
          <p:nvPr/>
        </p:nvSpPr>
        <p:spPr>
          <a:xfrm>
            <a:off x="6096000" y="434898"/>
            <a:ext cx="3049200" cy="6423102"/>
          </a:xfrm>
          <a:prstGeom prst="rect">
            <a:avLst/>
          </a:prstGeom>
          <a:solidFill>
            <a:srgbClr val="D4A5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#D4A5A5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080B59-574A-8F35-50F6-F1C7BC065E7F}"/>
              </a:ext>
            </a:extLst>
          </p:cNvPr>
          <p:cNvSpPr/>
          <p:nvPr/>
        </p:nvSpPr>
        <p:spPr>
          <a:xfrm>
            <a:off x="9141600" y="434898"/>
            <a:ext cx="3049200" cy="6423102"/>
          </a:xfrm>
          <a:prstGeom prst="rect">
            <a:avLst/>
          </a:prstGeom>
          <a:solidFill>
            <a:srgbClr val="C6A8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#C6A8D5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8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62A97-0235-E801-7AC1-5B0B5B78C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7DDCE02-DA80-9B10-64E1-7C91D82089C1}"/>
              </a:ext>
            </a:extLst>
          </p:cNvPr>
          <p:cNvSpPr/>
          <p:nvPr/>
        </p:nvSpPr>
        <p:spPr>
          <a:xfrm>
            <a:off x="0" y="0"/>
            <a:ext cx="12192000" cy="434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Vintage Warmth 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Evokes a classic, timeless feel reminiscent of old books and handwritten poems, perfect for a nostalgic aesthetic.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FB7E8A-D010-3DEE-DA06-E2D4DF3D0DB8}"/>
              </a:ext>
            </a:extLst>
          </p:cNvPr>
          <p:cNvSpPr/>
          <p:nvPr/>
        </p:nvSpPr>
        <p:spPr>
          <a:xfrm>
            <a:off x="-11151" y="434898"/>
            <a:ext cx="3049200" cy="6423102"/>
          </a:xfrm>
          <a:prstGeom prst="rect">
            <a:avLst/>
          </a:prstGeom>
          <a:solidFill>
            <a:srgbClr val="F8F4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#F8F4ED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51CFA0-D04F-7794-44F2-63F187A7629D}"/>
              </a:ext>
            </a:extLst>
          </p:cNvPr>
          <p:cNvSpPr/>
          <p:nvPr/>
        </p:nvSpPr>
        <p:spPr>
          <a:xfrm>
            <a:off x="3049200" y="434898"/>
            <a:ext cx="3049200" cy="6423102"/>
          </a:xfrm>
          <a:prstGeom prst="rect">
            <a:avLst/>
          </a:prstGeom>
          <a:solidFill>
            <a:srgbClr val="4A3F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#4A3F35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BDDE24-03CD-209A-0529-C00A47CF51E4}"/>
              </a:ext>
            </a:extLst>
          </p:cNvPr>
          <p:cNvSpPr/>
          <p:nvPr/>
        </p:nvSpPr>
        <p:spPr>
          <a:xfrm>
            <a:off x="6096000" y="434898"/>
            <a:ext cx="3049200" cy="6423102"/>
          </a:xfrm>
          <a:prstGeom prst="rect">
            <a:avLst/>
          </a:prstGeom>
          <a:solidFill>
            <a:srgbClr val="A639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#A6393A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2B2F62-55B3-72A5-52E0-4C0B129EE123}"/>
              </a:ext>
            </a:extLst>
          </p:cNvPr>
          <p:cNvSpPr/>
          <p:nvPr/>
        </p:nvSpPr>
        <p:spPr>
          <a:xfrm>
            <a:off x="9141600" y="434898"/>
            <a:ext cx="3049200" cy="6423102"/>
          </a:xfrm>
          <a:prstGeom prst="rect">
            <a:avLst/>
          </a:prstGeom>
          <a:solidFill>
            <a:srgbClr val="D4AF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#D4AF37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3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0C473-D5DC-71D5-38D7-4F1590C3E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3F8078-17B4-2D7A-DB26-A4BB98BF4068}"/>
              </a:ext>
            </a:extLst>
          </p:cNvPr>
          <p:cNvSpPr/>
          <p:nvPr/>
        </p:nvSpPr>
        <p:spPr>
          <a:xfrm>
            <a:off x="0" y="0"/>
            <a:ext cx="12192000" cy="434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Modern Minimal 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Sleek and straightforward, emphasizing simplicity and clarity with a contemporary edge.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45B7DA-5BFE-C200-224E-15BA887939A1}"/>
              </a:ext>
            </a:extLst>
          </p:cNvPr>
          <p:cNvSpPr/>
          <p:nvPr/>
        </p:nvSpPr>
        <p:spPr>
          <a:xfrm>
            <a:off x="-11151" y="434898"/>
            <a:ext cx="3049200" cy="6423102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#FFFFFF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511AB5-060D-1076-CB21-E667FCBBA442}"/>
              </a:ext>
            </a:extLst>
          </p:cNvPr>
          <p:cNvSpPr/>
          <p:nvPr/>
        </p:nvSpPr>
        <p:spPr>
          <a:xfrm>
            <a:off x="3049200" y="434898"/>
            <a:ext cx="3049200" cy="6423102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#333333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CB4C73-7BCD-A884-B376-0465C4B49A4E}"/>
              </a:ext>
            </a:extLst>
          </p:cNvPr>
          <p:cNvSpPr/>
          <p:nvPr/>
        </p:nvSpPr>
        <p:spPr>
          <a:xfrm>
            <a:off x="6096000" y="434898"/>
            <a:ext cx="3049200" cy="6423102"/>
          </a:xfrm>
          <a:prstGeom prst="rect">
            <a:avLst/>
          </a:prstGeom>
          <a:solidFill>
            <a:srgbClr val="1A73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#1A73E8</a:t>
            </a:r>
          </a:p>
          <a:p>
            <a:pPr algn="ctr"/>
            <a:endParaRPr lang="en-IN" dirty="0">
              <a:solidFill>
                <a:srgbClr val="000000"/>
              </a:solidFill>
              <a:latin typeface="-webkit-standard"/>
            </a:endParaRPr>
          </a:p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interactive elements and links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1AB604-B3A6-66B0-99CE-F78AAB86D746}"/>
              </a:ext>
            </a:extLst>
          </p:cNvPr>
          <p:cNvSpPr/>
          <p:nvPr/>
        </p:nvSpPr>
        <p:spPr>
          <a:xfrm>
            <a:off x="9141600" y="434898"/>
            <a:ext cx="3049200" cy="6423102"/>
          </a:xfrm>
          <a:prstGeom prst="rect">
            <a:avLst/>
          </a:prstGeom>
          <a:solidFill>
            <a:srgbClr val="F1F3F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#F1F3F4</a:t>
            </a:r>
          </a:p>
          <a:p>
            <a:pPr algn="ctr"/>
            <a:endParaRPr lang="en-IN" dirty="0">
              <a:solidFill>
                <a:srgbClr val="000000"/>
              </a:solidFill>
              <a:latin typeface="-webkit-standard"/>
            </a:endParaRPr>
          </a:p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borders or secondary text</a:t>
            </a:r>
            <a:endParaRPr lang="en-IN" dirty="0">
              <a:solidFill>
                <a:srgbClr val="000000"/>
              </a:solidFill>
              <a:latin typeface="-webkit-standard"/>
            </a:endParaRPr>
          </a:p>
        </p:txBody>
      </p:sp>
    </p:spTree>
    <p:extLst>
      <p:ext uri="{BB962C8B-B14F-4D97-AF65-F5344CB8AC3E}">
        <p14:creationId xmlns:p14="http://schemas.microsoft.com/office/powerpoint/2010/main" val="3972156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0E5CC-3E65-F82C-CD13-5DDC28171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5502BFC-2678-7A19-C036-41DFDD28A0C2}"/>
              </a:ext>
            </a:extLst>
          </p:cNvPr>
          <p:cNvSpPr/>
          <p:nvPr/>
        </p:nvSpPr>
        <p:spPr>
          <a:xfrm>
            <a:off x="0" y="0"/>
            <a:ext cx="12192000" cy="434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i="0" u="none" strike="noStrike" dirty="0">
                <a:solidFill>
                  <a:srgbClr val="000000"/>
                </a:solidFill>
                <a:effectLst/>
              </a:rPr>
              <a:t>Blossom Breeze 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Reminiscent of a light spring day with fresh blooms, creating an airy and uplifting atmosphere.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C30524-28A6-9646-0886-253AC6D367AB}"/>
              </a:ext>
            </a:extLst>
          </p:cNvPr>
          <p:cNvSpPr/>
          <p:nvPr/>
        </p:nvSpPr>
        <p:spPr>
          <a:xfrm>
            <a:off x="-11151" y="434898"/>
            <a:ext cx="3049200" cy="6423102"/>
          </a:xfrm>
          <a:prstGeom prst="rect">
            <a:avLst/>
          </a:prstGeom>
          <a:solidFill>
            <a:srgbClr val="FFF8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#FFF8F0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3D4049-92AB-CC10-2446-1236B35A8BE0}"/>
              </a:ext>
            </a:extLst>
          </p:cNvPr>
          <p:cNvSpPr/>
          <p:nvPr/>
        </p:nvSpPr>
        <p:spPr>
          <a:xfrm>
            <a:off x="3049200" y="434898"/>
            <a:ext cx="3049200" cy="6423102"/>
          </a:xfrm>
          <a:prstGeom prst="rect">
            <a:avLst/>
          </a:prstGeom>
          <a:solidFill>
            <a:srgbClr val="4A4A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#4A4A4A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B6A33D-0B00-FF08-2B49-06BAA6C13B03}"/>
              </a:ext>
            </a:extLst>
          </p:cNvPr>
          <p:cNvSpPr/>
          <p:nvPr/>
        </p:nvSpPr>
        <p:spPr>
          <a:xfrm>
            <a:off x="6096000" y="434898"/>
            <a:ext cx="3049200" cy="6423102"/>
          </a:xfrm>
          <a:prstGeom prst="rect">
            <a:avLst/>
          </a:prstGeom>
          <a:solidFill>
            <a:srgbClr val="F8D7D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#F8D7DA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5128D9-DFF2-D970-8F59-FB634F0A0661}"/>
              </a:ext>
            </a:extLst>
          </p:cNvPr>
          <p:cNvSpPr/>
          <p:nvPr/>
        </p:nvSpPr>
        <p:spPr>
          <a:xfrm>
            <a:off x="9141600" y="434898"/>
            <a:ext cx="3049200" cy="6423102"/>
          </a:xfrm>
          <a:prstGeom prst="rect">
            <a:avLst/>
          </a:prstGeom>
          <a:solidFill>
            <a:srgbClr val="D0E8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#D0E8F2</a:t>
            </a:r>
          </a:p>
        </p:txBody>
      </p:sp>
    </p:spTree>
    <p:extLst>
      <p:ext uri="{BB962C8B-B14F-4D97-AF65-F5344CB8AC3E}">
        <p14:creationId xmlns:p14="http://schemas.microsoft.com/office/powerpoint/2010/main" val="3964363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B2022-48AC-6096-E677-174CA5C4A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775FE-D386-615C-AA21-4B87C1430D10}"/>
              </a:ext>
            </a:extLst>
          </p:cNvPr>
          <p:cNvSpPr/>
          <p:nvPr/>
        </p:nvSpPr>
        <p:spPr>
          <a:xfrm>
            <a:off x="0" y="0"/>
            <a:ext cx="12192000" cy="434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Peachy Dawn 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Inviting and delicate, reminiscent of the first light of dawn with a warm, gentle glow.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3F2C9E-E485-95CF-3764-B2D54996782A}"/>
              </a:ext>
            </a:extLst>
          </p:cNvPr>
          <p:cNvSpPr/>
          <p:nvPr/>
        </p:nvSpPr>
        <p:spPr>
          <a:xfrm>
            <a:off x="-11151" y="434898"/>
            <a:ext cx="3049200" cy="6423102"/>
          </a:xfrm>
          <a:prstGeom prst="rect">
            <a:avLst/>
          </a:prstGeom>
          <a:solidFill>
            <a:srgbClr val="FFF3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#FFF3E0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46ECC8-C5F6-AA67-BA71-B4F71B0BCD2F}"/>
              </a:ext>
            </a:extLst>
          </p:cNvPr>
          <p:cNvSpPr/>
          <p:nvPr/>
        </p:nvSpPr>
        <p:spPr>
          <a:xfrm>
            <a:off x="6096000" y="434898"/>
            <a:ext cx="3049200" cy="6423102"/>
          </a:xfrm>
          <a:prstGeom prst="rect">
            <a:avLst/>
          </a:prstGeom>
          <a:solidFill>
            <a:srgbClr val="FADC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#FADCD9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B1E2EB-793D-8098-C313-8B9AD0E9C283}"/>
              </a:ext>
            </a:extLst>
          </p:cNvPr>
          <p:cNvSpPr/>
          <p:nvPr/>
        </p:nvSpPr>
        <p:spPr>
          <a:xfrm>
            <a:off x="9141600" y="434898"/>
            <a:ext cx="3049200" cy="6423102"/>
          </a:xfrm>
          <a:prstGeom prst="rect">
            <a:avLst/>
          </a:prstGeom>
          <a:solidFill>
            <a:srgbClr val="FFC8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#FFC8A2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A0BEF8-781C-FD54-F021-C3F56BCFAFC5}"/>
              </a:ext>
            </a:extLst>
          </p:cNvPr>
          <p:cNvSpPr/>
          <p:nvPr/>
        </p:nvSpPr>
        <p:spPr>
          <a:xfrm>
            <a:off x="3049200" y="434898"/>
            <a:ext cx="3049200" cy="6423102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#333333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675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44EA6-11C7-CAA5-0058-E09E6E690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A3E365-52B2-C42A-60EA-496C81107C85}"/>
              </a:ext>
            </a:extLst>
          </p:cNvPr>
          <p:cNvSpPr/>
          <p:nvPr/>
        </p:nvSpPr>
        <p:spPr>
          <a:xfrm>
            <a:off x="0" y="0"/>
            <a:ext cx="12192000" cy="434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Minted Serenity 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Calm and revitalizing, evoking a sense of crisp, gentle freshness perfect for creative spaces.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1C79C1-4FF5-2DE8-B572-D49CE2F11C9A}"/>
              </a:ext>
            </a:extLst>
          </p:cNvPr>
          <p:cNvSpPr/>
          <p:nvPr/>
        </p:nvSpPr>
        <p:spPr>
          <a:xfrm>
            <a:off x="-11151" y="434898"/>
            <a:ext cx="3049200" cy="6423102"/>
          </a:xfrm>
          <a:prstGeom prst="rect">
            <a:avLst/>
          </a:prstGeom>
          <a:solidFill>
            <a:srgbClr val="E7F9F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#E7F9F4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7E180B-6931-5D77-5AA1-9A7E7D44F4CD}"/>
              </a:ext>
            </a:extLst>
          </p:cNvPr>
          <p:cNvSpPr/>
          <p:nvPr/>
        </p:nvSpPr>
        <p:spPr>
          <a:xfrm>
            <a:off x="6096000" y="434898"/>
            <a:ext cx="3049200" cy="6423102"/>
          </a:xfrm>
          <a:prstGeom prst="rect">
            <a:avLst/>
          </a:prstGeom>
          <a:solidFill>
            <a:srgbClr val="C6A8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#C6A8D5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B4340A-C5E7-0DD0-7168-FDACD69A5CC0}"/>
              </a:ext>
            </a:extLst>
          </p:cNvPr>
          <p:cNvSpPr/>
          <p:nvPr/>
        </p:nvSpPr>
        <p:spPr>
          <a:xfrm>
            <a:off x="9141600" y="434898"/>
            <a:ext cx="3049200" cy="6423102"/>
          </a:xfrm>
          <a:prstGeom prst="rect">
            <a:avLst/>
          </a:prstGeom>
          <a:solidFill>
            <a:srgbClr val="B8E6C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#B8E6CE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95D328-0400-5E57-C2DB-EE5984A8F7A3}"/>
              </a:ext>
            </a:extLst>
          </p:cNvPr>
          <p:cNvSpPr/>
          <p:nvPr/>
        </p:nvSpPr>
        <p:spPr>
          <a:xfrm>
            <a:off x="3049200" y="434898"/>
            <a:ext cx="3049200" cy="6423102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#333333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95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931AD-6C19-4D72-141B-CDC1ABACA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10BC4CF-3DB9-7B6C-FE87-9B20C5EDE789}"/>
              </a:ext>
            </a:extLst>
          </p:cNvPr>
          <p:cNvSpPr/>
          <p:nvPr/>
        </p:nvSpPr>
        <p:spPr>
          <a:xfrm>
            <a:off x="0" y="0"/>
            <a:ext cx="12192000" cy="434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Luminous Sky 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Ethereal and uplifting, capturing the essence of a bright morning sky that inspires creativity and openness.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E2BDED-58A9-34EA-A9D5-895869FFC737}"/>
              </a:ext>
            </a:extLst>
          </p:cNvPr>
          <p:cNvSpPr/>
          <p:nvPr/>
        </p:nvSpPr>
        <p:spPr>
          <a:xfrm>
            <a:off x="-11151" y="434898"/>
            <a:ext cx="3049200" cy="6423102"/>
          </a:xfrm>
          <a:prstGeom prst="rect">
            <a:avLst/>
          </a:prstGeom>
          <a:solidFill>
            <a:srgbClr val="FAF3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#FAF3E0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8263C-4CEA-6D4A-80CA-C27663F8219F}"/>
              </a:ext>
            </a:extLst>
          </p:cNvPr>
          <p:cNvSpPr/>
          <p:nvPr/>
        </p:nvSpPr>
        <p:spPr>
          <a:xfrm>
            <a:off x="6096000" y="434898"/>
            <a:ext cx="3049200" cy="6423102"/>
          </a:xfrm>
          <a:prstGeom prst="rect">
            <a:avLst/>
          </a:prstGeom>
          <a:solidFill>
            <a:srgbClr val="AED9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#AED9E0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C94611-CD1B-6B87-63AB-AE7377F0EF41}"/>
              </a:ext>
            </a:extLst>
          </p:cNvPr>
          <p:cNvSpPr/>
          <p:nvPr/>
        </p:nvSpPr>
        <p:spPr>
          <a:xfrm>
            <a:off x="9141600" y="434898"/>
            <a:ext cx="3049200" cy="6423102"/>
          </a:xfrm>
          <a:prstGeom prst="rect">
            <a:avLst/>
          </a:prstGeom>
          <a:solidFill>
            <a:srgbClr val="D2B6D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#D2B6D0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113E2A-DE0C-826E-5688-61821E25129D}"/>
              </a:ext>
            </a:extLst>
          </p:cNvPr>
          <p:cNvSpPr/>
          <p:nvPr/>
        </p:nvSpPr>
        <p:spPr>
          <a:xfrm>
            <a:off x="3049200" y="434898"/>
            <a:ext cx="3049200" cy="6423102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#333333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047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405</Words>
  <Application>Microsoft Macintosh PowerPoint</Application>
  <PresentationFormat>Widescreen</PresentationFormat>
  <Paragraphs>93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-webkit-standard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Harish Jajodia</dc:creator>
  <cp:lastModifiedBy>Harish Jajodia</cp:lastModifiedBy>
  <cp:revision>10</cp:revision>
  <dcterms:created xsi:type="dcterms:W3CDTF">2025-03-11T16:00:03Z</dcterms:created>
  <dcterms:modified xsi:type="dcterms:W3CDTF">2025-03-11T17:29:03Z</dcterms:modified>
</cp:coreProperties>
</file>