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40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940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3005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4999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529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2086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4690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3327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6231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0109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8763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236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068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1428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2369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8729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849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9882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8484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4050" r:id="rId2"/>
    <p:sldLayoutId id="2147484051" r:id="rId3"/>
    <p:sldLayoutId id="2147484052" r:id="rId4"/>
    <p:sldLayoutId id="2147484053" r:id="rId5"/>
    <p:sldLayoutId id="2147484054" r:id="rId6"/>
    <p:sldLayoutId id="2147484055" r:id="rId7"/>
    <p:sldLayoutId id="2147484056" r:id="rId8"/>
    <p:sldLayoutId id="2147484057" r:id="rId9"/>
    <p:sldLayoutId id="2147484058" r:id="rId10"/>
    <p:sldLayoutId id="2147484059" r:id="rId11"/>
    <p:sldLayoutId id="2147484060" r:id="rId12"/>
    <p:sldLayoutId id="2147484061" r:id="rId13"/>
    <p:sldLayoutId id="2147484062" r:id="rId14"/>
    <p:sldLayoutId id="2147484063" r:id="rId15"/>
    <p:sldLayoutId id="2147484064" r:id="rId16"/>
    <p:sldLayoutId id="2147484065" r:id="rId17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MOVIFIER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Know what makes an impact</a:t>
            </a:r>
            <a:endParaRPr lang="he-IL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0" t="30678" r="5375" b="33399"/>
          <a:stretch/>
        </p:blipFill>
        <p:spPr>
          <a:xfrm>
            <a:off x="104503" y="2178137"/>
            <a:ext cx="3413760" cy="136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4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l">
              <a:buNone/>
            </a:pPr>
            <a:endParaRPr lang="en-US" dirty="0" smtClean="0"/>
          </a:p>
          <a:p>
            <a:pPr marL="0" indent="0" algn="l">
              <a:buNone/>
            </a:pP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0" t="30678" r="5375" b="33399"/>
          <a:stretch/>
        </p:blipFill>
        <p:spPr>
          <a:xfrm>
            <a:off x="9135289" y="170426"/>
            <a:ext cx="2417955" cy="96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331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0684" y="335435"/>
            <a:ext cx="10396882" cy="1151965"/>
          </a:xfrm>
        </p:spPr>
        <p:txBody>
          <a:bodyPr/>
          <a:lstStyle/>
          <a:p>
            <a:r>
              <a:rPr lang="en-US" dirty="0" smtClean="0"/>
              <a:t>The team</a:t>
            </a:r>
            <a:endParaRPr lang="he-IL" dirty="0"/>
          </a:p>
        </p:txBody>
      </p:sp>
      <p:sp>
        <p:nvSpPr>
          <p:cNvPr id="6" name="אליפסה 5"/>
          <p:cNvSpPr/>
          <p:nvPr/>
        </p:nvSpPr>
        <p:spPr>
          <a:xfrm>
            <a:off x="5863385" y="1745087"/>
            <a:ext cx="2751909" cy="2508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אליפסה 6"/>
          <p:cNvSpPr/>
          <p:nvPr/>
        </p:nvSpPr>
        <p:spPr>
          <a:xfrm>
            <a:off x="8737387" y="1745086"/>
            <a:ext cx="2751909" cy="2508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אליפסה 7"/>
          <p:cNvSpPr/>
          <p:nvPr/>
        </p:nvSpPr>
        <p:spPr>
          <a:xfrm>
            <a:off x="2989383" y="1652409"/>
            <a:ext cx="2751909" cy="2508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אליפסה 8"/>
          <p:cNvSpPr/>
          <p:nvPr/>
        </p:nvSpPr>
        <p:spPr>
          <a:xfrm>
            <a:off x="152569" y="1652409"/>
            <a:ext cx="2751909" cy="2508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/>
          <p:cNvSpPr txBox="1"/>
          <p:nvPr/>
        </p:nvSpPr>
        <p:spPr>
          <a:xfrm>
            <a:off x="9135289" y="2260457"/>
            <a:ext cx="2072640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Omer</a:t>
            </a:r>
            <a:endParaRPr lang="he-IL" dirty="0" smtClean="0"/>
          </a:p>
          <a:p>
            <a:pPr algn="ctr"/>
            <a:r>
              <a:rPr lang="en-US" dirty="0" smtClean="0"/>
              <a:t>C.O.O</a:t>
            </a:r>
          </a:p>
          <a:p>
            <a:pPr algn="ctr"/>
            <a:r>
              <a:rPr lang="en-US" dirty="0"/>
              <a:t>&amp;</a:t>
            </a:r>
            <a:endParaRPr lang="en-US" dirty="0" smtClean="0"/>
          </a:p>
          <a:p>
            <a:pPr algn="ctr"/>
            <a:r>
              <a:rPr lang="en-US" dirty="0" smtClean="0"/>
              <a:t>Action film Specialist</a:t>
            </a:r>
            <a:endParaRPr lang="he-IL" dirty="0"/>
          </a:p>
        </p:txBody>
      </p:sp>
      <p:pic>
        <p:nvPicPr>
          <p:cNvPr id="11" name="תמונה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651" y="4253156"/>
            <a:ext cx="1629531" cy="21727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139194" y="2260456"/>
            <a:ext cx="207264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Or</a:t>
            </a:r>
            <a:endParaRPr lang="he-IL" dirty="0" smtClean="0"/>
          </a:p>
          <a:p>
            <a:pPr algn="ctr"/>
            <a:r>
              <a:rPr lang="en-US" dirty="0" smtClean="0"/>
              <a:t>Designer</a:t>
            </a:r>
          </a:p>
          <a:p>
            <a:pPr algn="ctr"/>
            <a:r>
              <a:rPr lang="en-US" dirty="0"/>
              <a:t>&amp;</a:t>
            </a:r>
            <a:endParaRPr lang="en-US" dirty="0" smtClean="0"/>
          </a:p>
          <a:p>
            <a:pPr algn="ctr"/>
            <a:r>
              <a:rPr lang="en-US" dirty="0" smtClean="0"/>
              <a:t>Front-end dev</a:t>
            </a:r>
            <a:endParaRPr lang="he-IL" dirty="0"/>
          </a:p>
        </p:txBody>
      </p:sp>
      <p:sp>
        <p:nvSpPr>
          <p:cNvPr id="13" name="TextBox 12"/>
          <p:cNvSpPr txBox="1"/>
          <p:nvPr/>
        </p:nvSpPr>
        <p:spPr>
          <a:xfrm>
            <a:off x="3302380" y="2260457"/>
            <a:ext cx="2072640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Natty</a:t>
            </a:r>
            <a:endParaRPr lang="he-IL" dirty="0" smtClean="0"/>
          </a:p>
          <a:p>
            <a:pPr algn="ctr"/>
            <a:r>
              <a:rPr lang="en-US" dirty="0" smtClean="0"/>
              <a:t>Biz Dev</a:t>
            </a:r>
          </a:p>
          <a:p>
            <a:pPr algn="ctr"/>
            <a:r>
              <a:rPr lang="en-US" dirty="0"/>
              <a:t>&amp;</a:t>
            </a:r>
            <a:endParaRPr lang="en-US" dirty="0" smtClean="0"/>
          </a:p>
          <a:p>
            <a:pPr algn="ctr"/>
            <a:r>
              <a:rPr lang="en-US" dirty="0" smtClean="0"/>
              <a:t>Movie </a:t>
            </a:r>
          </a:p>
          <a:p>
            <a:pPr algn="ctr"/>
            <a:r>
              <a:rPr lang="en-US" dirty="0" smtClean="0"/>
              <a:t>correspondent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454667" y="2260457"/>
            <a:ext cx="2072640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Anya</a:t>
            </a:r>
            <a:endParaRPr lang="he-IL" dirty="0" smtClean="0"/>
          </a:p>
          <a:p>
            <a:pPr algn="ctr"/>
            <a:r>
              <a:rPr lang="en-US" dirty="0" smtClean="0"/>
              <a:t>Data Wiz</a:t>
            </a:r>
          </a:p>
          <a:p>
            <a:pPr algn="ctr"/>
            <a:r>
              <a:rPr lang="en-US" dirty="0"/>
              <a:t>&amp;</a:t>
            </a:r>
            <a:endParaRPr lang="en-US" dirty="0" smtClean="0"/>
          </a:p>
          <a:p>
            <a:pPr algn="ctr"/>
            <a:r>
              <a:rPr lang="en-US" dirty="0" smtClean="0"/>
              <a:t>Mountain </a:t>
            </a:r>
          </a:p>
          <a:p>
            <a:pPr algn="ctr"/>
            <a:r>
              <a:rPr lang="en-US" dirty="0" smtClean="0"/>
              <a:t>Climber</a:t>
            </a:r>
            <a:endParaRPr lang="he-IL" dirty="0"/>
          </a:p>
        </p:txBody>
      </p:sp>
      <p:pic>
        <p:nvPicPr>
          <p:cNvPr id="15" name="תמונה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75" t="11810" r="7364" b="13269"/>
          <a:stretch/>
        </p:blipFill>
        <p:spPr>
          <a:xfrm>
            <a:off x="6529590" y="4319452"/>
            <a:ext cx="1419497" cy="2027853"/>
          </a:xfrm>
          <a:prstGeom prst="rect">
            <a:avLst/>
          </a:prstGeom>
        </p:spPr>
      </p:pic>
      <p:pic>
        <p:nvPicPr>
          <p:cNvPr id="16" name="תמונה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35" y="4404826"/>
            <a:ext cx="1857103" cy="1857103"/>
          </a:xfrm>
          <a:prstGeom prst="rect">
            <a:avLst/>
          </a:prstGeom>
        </p:spPr>
      </p:pic>
      <p:pic>
        <p:nvPicPr>
          <p:cNvPr id="17" name="תמונה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786" y="4431879"/>
            <a:ext cx="1925102" cy="1925102"/>
          </a:xfrm>
          <a:prstGeom prst="rect">
            <a:avLst/>
          </a:prstGeom>
        </p:spPr>
      </p:pic>
      <p:pic>
        <p:nvPicPr>
          <p:cNvPr id="18" name="תמונה 1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0" t="30678" r="5375" b="33399"/>
          <a:stretch/>
        </p:blipFill>
        <p:spPr>
          <a:xfrm>
            <a:off x="9135289" y="170426"/>
            <a:ext cx="2417955" cy="96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9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The Story / Business 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Justice League </a:t>
            </a: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Budget - 300M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Opening Weekend Estimation - 110M-120M. Actual - 93M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Domestic - 229M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Worldwide - 657M </a:t>
            </a:r>
          </a:p>
          <a:p>
            <a:endParaRPr lang="he-IL" dirty="0"/>
          </a:p>
        </p:txBody>
      </p:sp>
      <p:pic>
        <p:nvPicPr>
          <p:cNvPr id="4" name="Google Shape;5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985007" y="2166415"/>
            <a:ext cx="2095500" cy="310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0" t="30678" r="5375" b="33399"/>
          <a:stretch/>
        </p:blipFill>
        <p:spPr>
          <a:xfrm>
            <a:off x="9083038" y="201592"/>
            <a:ext cx="2417955" cy="96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69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The Story / Business 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Black </a:t>
            </a:r>
            <a:r>
              <a:rPr lang="en-US" dirty="0" err="1"/>
              <a:t>Patnehr</a:t>
            </a:r>
            <a:endParaRPr lang="en-US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Budget - 200M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Opening Weekend Estimation - 120M. Actual - 202M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Domestic - 700M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Worldwide - 1.34B </a:t>
            </a:r>
          </a:p>
          <a:p>
            <a:endParaRPr lang="he-IL" dirty="0"/>
          </a:p>
        </p:txBody>
      </p:sp>
      <p:pic>
        <p:nvPicPr>
          <p:cNvPr id="4" name="Google Shape;6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01833" y="1837765"/>
            <a:ext cx="2378674" cy="3525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0" t="30678" r="5375" b="33399"/>
          <a:stretch/>
        </p:blipFill>
        <p:spPr>
          <a:xfrm>
            <a:off x="9135289" y="170426"/>
            <a:ext cx="2417955" cy="96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04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 rtl="0"/>
            <a:r>
              <a:rPr lang="en-US" dirty="0" smtClean="0"/>
              <a:t>Rotten tomato</a:t>
            </a:r>
          </a:p>
          <a:p>
            <a:pPr algn="l" rtl="0"/>
            <a:r>
              <a:rPr lang="en-US" dirty="0" err="1" smtClean="0"/>
              <a:t>Imdb</a:t>
            </a:r>
            <a:endParaRPr lang="en-US" dirty="0" smtClean="0"/>
          </a:p>
          <a:p>
            <a:pPr algn="l" rtl="0"/>
            <a:r>
              <a:rPr lang="en-US" dirty="0" smtClean="0"/>
              <a:t>Box office mojo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566" y="2964760"/>
            <a:ext cx="1895475" cy="2409825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913" y="1366045"/>
            <a:ext cx="3067050" cy="1485900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198" y="3098109"/>
            <a:ext cx="2143125" cy="2143125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0" t="30678" r="5375" b="33399"/>
          <a:stretch/>
        </p:blipFill>
        <p:spPr>
          <a:xfrm>
            <a:off x="9135289" y="170426"/>
            <a:ext cx="2417955" cy="96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0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data sources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235" y="2166257"/>
            <a:ext cx="1709057" cy="1709057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184" y="4020926"/>
            <a:ext cx="2122079" cy="1439348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365" y="2342862"/>
            <a:ext cx="1819835" cy="1819835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0" t="30678" r="5375" b="33399"/>
          <a:stretch/>
        </p:blipFill>
        <p:spPr>
          <a:xfrm>
            <a:off x="9135289" y="170426"/>
            <a:ext cx="2417955" cy="96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3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the data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 rtl="0"/>
            <a:r>
              <a:rPr lang="en-US" dirty="0" smtClean="0"/>
              <a:t>Handling missing data – budget</a:t>
            </a:r>
          </a:p>
          <a:p>
            <a:pPr marL="0" indent="0" algn="l" rtl="0">
              <a:buNone/>
            </a:pPr>
            <a:endParaRPr lang="en-US" dirty="0" smtClean="0"/>
          </a:p>
          <a:p>
            <a:pPr algn="l" rtl="0"/>
            <a:r>
              <a:rPr lang="en-US" dirty="0" smtClean="0"/>
              <a:t>Removing old data- all films before the year 2000</a:t>
            </a:r>
          </a:p>
          <a:p>
            <a:pPr marL="0" indent="0" algn="l" rtl="0">
              <a:buNone/>
            </a:pPr>
            <a:endParaRPr lang="en-US" dirty="0" smtClean="0"/>
          </a:p>
          <a:p>
            <a:pPr algn="l" rtl="0"/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0" t="30678" r="5375" b="33399"/>
          <a:stretch/>
        </p:blipFill>
        <p:spPr>
          <a:xfrm>
            <a:off x="9135289" y="170426"/>
            <a:ext cx="2417955" cy="96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873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the data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1410205"/>
          </a:xfrm>
        </p:spPr>
        <p:txBody>
          <a:bodyPr/>
          <a:lstStyle/>
          <a:p>
            <a:pPr algn="l" rtl="0"/>
            <a:r>
              <a:rPr lang="en-US" dirty="0" smtClean="0"/>
              <a:t>Categorical data- genre , studio</a:t>
            </a:r>
          </a:p>
          <a:p>
            <a:pPr algn="l" rtl="0"/>
            <a:r>
              <a:rPr lang="en-US" dirty="0" smtClean="0"/>
              <a:t>Numerical values- budget, rating, revenue 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0" t="30678" r="5375" b="33399"/>
          <a:stretch/>
        </p:blipFill>
        <p:spPr>
          <a:xfrm>
            <a:off x="9135289" y="170426"/>
            <a:ext cx="2417955" cy="9684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330" y="3473601"/>
            <a:ext cx="6694855" cy="18015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1547" y="1837765"/>
            <a:ext cx="6201697" cy="159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764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enrichment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 rtl="0"/>
            <a:r>
              <a:rPr lang="en-US" dirty="0" smtClean="0"/>
              <a:t>Date =&gt; year , month, season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Name =&gt; </a:t>
            </a:r>
            <a:r>
              <a:rPr lang="en-US" dirty="0" err="1" smtClean="0"/>
              <a:t>is_sequel</a:t>
            </a:r>
            <a:r>
              <a:rPr lang="en-US" dirty="0" smtClean="0"/>
              <a:t> , </a:t>
            </a:r>
            <a:r>
              <a:rPr lang="en-US" dirty="0" err="1" smtClean="0"/>
              <a:t>Is_franchise</a:t>
            </a:r>
            <a:r>
              <a:rPr lang="en-US" dirty="0" smtClean="0"/>
              <a:t> 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0" t="30678" r="5375" b="33399"/>
          <a:stretch/>
        </p:blipFill>
        <p:spPr>
          <a:xfrm>
            <a:off x="9135289" y="170426"/>
            <a:ext cx="2417955" cy="9684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624" y="2233147"/>
            <a:ext cx="6739199" cy="18885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816" y="3721860"/>
            <a:ext cx="6479012" cy="16730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9110" y="1524427"/>
            <a:ext cx="6256718" cy="163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2217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האירוע המרכזי">
  <a:themeElements>
    <a:clrScheme name="האירוע המרכזי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האירוע המרכזי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האירוע המרכזי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TM04033927[[fn=האירוע המרכזי]]</Template>
  <TotalTime>112</TotalTime>
  <Words>136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Impact</vt:lpstr>
      <vt:lpstr>Times New Roman</vt:lpstr>
      <vt:lpstr>האירוע המרכזי</vt:lpstr>
      <vt:lpstr>MOVIFIER</vt:lpstr>
      <vt:lpstr>The team</vt:lpstr>
      <vt:lpstr>The Story / Business </vt:lpstr>
      <vt:lpstr>The Story / Business </vt:lpstr>
      <vt:lpstr>Data sources</vt:lpstr>
      <vt:lpstr>Future data sources</vt:lpstr>
      <vt:lpstr>Preparing the data</vt:lpstr>
      <vt:lpstr>Exploring the data</vt:lpstr>
      <vt:lpstr>Data enrichment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Or Harpaz</dc:creator>
  <cp:lastModifiedBy>Anya</cp:lastModifiedBy>
  <cp:revision>14</cp:revision>
  <dcterms:created xsi:type="dcterms:W3CDTF">2018-12-11T16:31:32Z</dcterms:created>
  <dcterms:modified xsi:type="dcterms:W3CDTF">2018-12-11T18:51:43Z</dcterms:modified>
</cp:coreProperties>
</file>