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2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he-IL" dirty="0"/>
          </a:p>
        </p:txBody>
      </p:sp>
      <p:sp>
        <p:nvSpPr>
          <p:cNvPr id="6" name="אליפסה 5"/>
          <p:cNvSpPr/>
          <p:nvPr/>
        </p:nvSpPr>
        <p:spPr>
          <a:xfrm>
            <a:off x="5863385" y="1745087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8737387" y="1745086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2989383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152569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Omer</a:t>
            </a:r>
            <a:endParaRPr lang="he-IL" dirty="0" smtClean="0"/>
          </a:p>
          <a:p>
            <a:pPr algn="ctr"/>
            <a:r>
              <a:rPr lang="en-US" dirty="0" smtClean="0"/>
              <a:t>C.O.O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Action film Specialist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1" y="4253156"/>
            <a:ext cx="1629531" cy="21727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9194" y="2260456"/>
            <a:ext cx="2072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he-IL" dirty="0" smtClean="0"/>
          </a:p>
          <a:p>
            <a:pPr algn="ctr"/>
            <a:r>
              <a:rPr lang="en-US" dirty="0" smtClean="0"/>
              <a:t>Designer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Front-end 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Natty</a:t>
            </a:r>
            <a:endParaRPr lang="he-IL" dirty="0" smtClean="0"/>
          </a:p>
          <a:p>
            <a:pPr algn="ctr"/>
            <a:r>
              <a:rPr lang="en-US" dirty="0" smtClean="0"/>
              <a:t>Biz Dev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Movie </a:t>
            </a:r>
          </a:p>
          <a:p>
            <a:pPr algn="ctr"/>
            <a:r>
              <a:rPr lang="en-US" dirty="0" smtClean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Anya</a:t>
            </a:r>
            <a:endParaRPr lang="he-IL" dirty="0" smtClean="0"/>
          </a:p>
          <a:p>
            <a:pPr algn="ctr"/>
            <a:r>
              <a:rPr lang="en-US" dirty="0" smtClean="0"/>
              <a:t>Data Wiz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Mountain </a:t>
            </a:r>
          </a:p>
          <a:p>
            <a:pPr algn="ctr"/>
            <a:r>
              <a:rPr lang="en-US" dirty="0" smtClean="0"/>
              <a:t>Climber</a:t>
            </a:r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11810" r="7364" b="13269"/>
          <a:stretch/>
        </p:blipFill>
        <p:spPr>
          <a:xfrm>
            <a:off x="6529590" y="4319452"/>
            <a:ext cx="1419497" cy="202785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404826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86" y="4431879"/>
            <a:ext cx="1925102" cy="19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85007" y="2166415"/>
            <a:ext cx="2095500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 </a:t>
            </a:r>
            <a:r>
              <a:rPr lang="en-US" dirty="0" err="1"/>
              <a:t>Patnehr</a:t>
            </a:r>
            <a:endParaRPr lang="en-US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Rotten tomato</a:t>
            </a:r>
          </a:p>
          <a:p>
            <a:pPr algn="l" rtl="0"/>
            <a:r>
              <a:rPr lang="en-US" dirty="0" err="1" smtClean="0"/>
              <a:t>Imdb</a:t>
            </a:r>
            <a:endParaRPr lang="en-US" dirty="0" smtClean="0"/>
          </a:p>
          <a:p>
            <a:pPr algn="l" rtl="0"/>
            <a:r>
              <a:rPr lang="en-US" dirty="0" smtClean="0"/>
              <a:t>Box office mojo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26" y="815621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58" y="2898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data sources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2166257"/>
            <a:ext cx="1709057" cy="170905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4" y="4020926"/>
            <a:ext cx="2122079" cy="14393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5" y="2342862"/>
            <a:ext cx="1819835" cy="18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Handling missing data – budget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Removing old data- all films before the year 2000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87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Categorical data- genre , studio</a:t>
            </a:r>
          </a:p>
          <a:p>
            <a:pPr algn="l" rtl="0"/>
            <a:r>
              <a:rPr lang="en-US" dirty="0" smtClean="0"/>
              <a:t>Numerical values- budget, rating, revenue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376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enrichment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Date =&gt; year , month, season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Name =&gt; </a:t>
            </a:r>
            <a:r>
              <a:rPr lang="en-US" dirty="0" err="1" smtClean="0"/>
              <a:t>is_sequel</a:t>
            </a:r>
            <a:r>
              <a:rPr lang="en-US" dirty="0" smtClean="0"/>
              <a:t> , </a:t>
            </a:r>
            <a:r>
              <a:rPr lang="en-US" dirty="0" err="1" smtClean="0"/>
              <a:t>Is_franchise</a:t>
            </a:r>
            <a:r>
              <a:rPr lang="en-US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22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93</TotalTime>
  <Words>136</Words>
  <Application>Microsoft Office PowerPoint</Application>
  <PresentationFormat>מסך רחב</PresentationFormat>
  <Paragraphs>50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האירוע המרכזי</vt:lpstr>
      <vt:lpstr>MOVIFIER</vt:lpstr>
      <vt:lpstr>The team</vt:lpstr>
      <vt:lpstr>The Story / Business </vt:lpstr>
      <vt:lpstr>The Story / Business </vt:lpstr>
      <vt:lpstr>Data sources</vt:lpstr>
      <vt:lpstr>Future data sources</vt:lpstr>
      <vt:lpstr>Preparing the data</vt:lpstr>
      <vt:lpstr>Exploring the data</vt:lpstr>
      <vt:lpstr>Data enrichment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Or Harpaz</cp:lastModifiedBy>
  <cp:revision>11</cp:revision>
  <dcterms:created xsi:type="dcterms:W3CDTF">2018-12-11T16:31:32Z</dcterms:created>
  <dcterms:modified xsi:type="dcterms:W3CDTF">2018-12-11T18:13:03Z</dcterms:modified>
</cp:coreProperties>
</file>