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0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40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00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4999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52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2086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690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3327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623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010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876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23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068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42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36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872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849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988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848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61" r:id="rId13"/>
    <p:sldLayoutId id="2147484062" r:id="rId14"/>
    <p:sldLayoutId id="2147484063" r:id="rId15"/>
    <p:sldLayoutId id="2147484064" r:id="rId16"/>
    <p:sldLayoutId id="2147484065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MOVIFIER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Know what makes an impact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104503" y="2178137"/>
            <a:ext cx="3413760" cy="136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44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3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684" y="335435"/>
            <a:ext cx="10396882" cy="1151965"/>
          </a:xfrm>
        </p:spPr>
        <p:txBody>
          <a:bodyPr/>
          <a:lstStyle/>
          <a:p>
            <a:r>
              <a:rPr lang="en-US" dirty="0"/>
              <a:t>The team</a:t>
            </a:r>
            <a:endParaRPr lang="he-IL" dirty="0"/>
          </a:p>
        </p:txBody>
      </p:sp>
      <p:sp>
        <p:nvSpPr>
          <p:cNvPr id="6" name="אליפסה 5"/>
          <p:cNvSpPr/>
          <p:nvPr/>
        </p:nvSpPr>
        <p:spPr>
          <a:xfrm>
            <a:off x="5863385" y="1745087"/>
            <a:ext cx="2751909" cy="2508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8737387" y="1745086"/>
            <a:ext cx="2751909" cy="2508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2989383" y="1652409"/>
            <a:ext cx="2751909" cy="2508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/>
          <p:cNvSpPr/>
          <p:nvPr/>
        </p:nvSpPr>
        <p:spPr>
          <a:xfrm>
            <a:off x="152569" y="1652409"/>
            <a:ext cx="2751909" cy="2508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9135289" y="2260457"/>
            <a:ext cx="207264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Omer</a:t>
            </a:r>
            <a:endParaRPr lang="he-IL" dirty="0"/>
          </a:p>
          <a:p>
            <a:pPr algn="ctr"/>
            <a:r>
              <a:rPr lang="en-US" dirty="0"/>
              <a:t>C.O.O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Action film Specialist</a:t>
            </a:r>
            <a:endParaRPr lang="he-IL" dirty="0"/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651" y="4253156"/>
            <a:ext cx="1629531" cy="21727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39194" y="2260456"/>
            <a:ext cx="207264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Or</a:t>
            </a:r>
            <a:endParaRPr lang="he-IL" dirty="0"/>
          </a:p>
          <a:p>
            <a:pPr algn="ctr"/>
            <a:r>
              <a:rPr lang="en-US" dirty="0"/>
              <a:t>Designer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Front-end dev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3302380" y="2260457"/>
            <a:ext cx="207264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Natty</a:t>
            </a:r>
            <a:endParaRPr lang="he-IL" dirty="0"/>
          </a:p>
          <a:p>
            <a:pPr algn="ctr"/>
            <a:r>
              <a:rPr lang="en-US" dirty="0"/>
              <a:t>Biz Dev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Movie </a:t>
            </a:r>
          </a:p>
          <a:p>
            <a:pPr algn="ctr"/>
            <a:r>
              <a:rPr lang="en-US" dirty="0"/>
              <a:t>correspondent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454667" y="2260457"/>
            <a:ext cx="207264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Anya</a:t>
            </a:r>
            <a:endParaRPr lang="he-IL" dirty="0"/>
          </a:p>
          <a:p>
            <a:pPr algn="ctr"/>
            <a:r>
              <a:rPr lang="en-US" dirty="0"/>
              <a:t>Data Wiz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Mountain </a:t>
            </a:r>
          </a:p>
          <a:p>
            <a:pPr algn="ctr"/>
            <a:r>
              <a:rPr lang="en-US" dirty="0"/>
              <a:t>Climber</a:t>
            </a:r>
            <a:endParaRPr lang="he-IL" dirty="0"/>
          </a:p>
        </p:txBody>
      </p:sp>
      <p:pic>
        <p:nvPicPr>
          <p:cNvPr id="15" name="תמונה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5" t="11810" r="7364" b="13269"/>
          <a:stretch/>
        </p:blipFill>
        <p:spPr>
          <a:xfrm>
            <a:off x="6529590" y="4319452"/>
            <a:ext cx="1419497" cy="2027853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5" y="4404826"/>
            <a:ext cx="1857103" cy="1857103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786" y="4431879"/>
            <a:ext cx="1925102" cy="1925102"/>
          </a:xfrm>
          <a:prstGeom prst="rect">
            <a:avLst/>
          </a:prstGeom>
        </p:spPr>
      </p:pic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9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Story </a:t>
            </a:r>
            <a:r>
              <a:rPr lang="en-US" dirty="0"/>
              <a:t>and the</a:t>
            </a:r>
            <a:r>
              <a:rPr lang="en" dirty="0"/>
              <a:t> Business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437226" y="1773405"/>
            <a:ext cx="10394707" cy="3311189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Justice League 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Budget - 300M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Opening Weekend Estimation - 110M-120M. Actual - 93M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Domestic - 229M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Worldwide - 657M </a:t>
            </a:r>
          </a:p>
          <a:p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083038" y="201592"/>
            <a:ext cx="2417955" cy="968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C588EE-6C8E-4F36-BD7F-8D7C90A15E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820" y="2063396"/>
            <a:ext cx="4269173" cy="240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9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348448" y="1773405"/>
            <a:ext cx="10394707" cy="3311189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Black Panther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Budget - 200M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Opening Weekend Estimation - 120M. Actual - 202M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Domestic - 700M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Worldwide - 1.34B </a:t>
            </a:r>
          </a:p>
          <a:p>
            <a:endParaRPr lang="he-IL" dirty="0"/>
          </a:p>
        </p:txBody>
      </p:sp>
      <p:pic>
        <p:nvPicPr>
          <p:cNvPr id="4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01833" y="1837765"/>
            <a:ext cx="2378674" cy="3525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  <p:sp>
        <p:nvSpPr>
          <p:cNvPr id="9" name="כותרת 1">
            <a:extLst>
              <a:ext uri="{FF2B5EF4-FFF2-40B4-BE49-F238E27FC236}">
                <a16:creationId xmlns:a16="http://schemas.microsoft.com/office/drawing/2014/main" id="{93E9D7FA-4A8F-4E66-B304-8F3FCB0D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/>
          <a:p>
            <a:r>
              <a:rPr lang="en" dirty="0"/>
              <a:t>The Story </a:t>
            </a:r>
            <a:r>
              <a:rPr lang="en-US" dirty="0"/>
              <a:t>and the</a:t>
            </a:r>
            <a:r>
              <a:rPr lang="en" dirty="0"/>
              <a:t> Business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1304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/>
              <a:t>Rotten tomato</a:t>
            </a:r>
          </a:p>
          <a:p>
            <a:pPr algn="l" rtl="0"/>
            <a:r>
              <a:rPr lang="en-US" dirty="0" err="1"/>
              <a:t>Imdb</a:t>
            </a:r>
            <a:endParaRPr lang="en-US" dirty="0"/>
          </a:p>
          <a:p>
            <a:pPr algn="l" rtl="0"/>
            <a:r>
              <a:rPr lang="en-US" dirty="0"/>
              <a:t>Box office mojo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566" y="2964760"/>
            <a:ext cx="1895475" cy="240982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913" y="1366045"/>
            <a:ext cx="3067050" cy="14859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98" y="3098109"/>
            <a:ext cx="2143125" cy="214312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0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687976" y="2729221"/>
            <a:ext cx="10394707" cy="3311189"/>
          </a:xfrm>
        </p:spPr>
        <p:txBody>
          <a:bodyPr/>
          <a:lstStyle/>
          <a:p>
            <a:pPr algn="l" rtl="0"/>
            <a:r>
              <a:rPr lang="en-US" dirty="0"/>
              <a:t>Handling missing data – budget</a:t>
            </a:r>
          </a:p>
          <a:p>
            <a:pPr lvl="1" algn="l" rtl="0"/>
            <a:r>
              <a:rPr lang="en-US" dirty="0"/>
              <a:t>Completing from other data sources </a:t>
            </a:r>
          </a:p>
          <a:p>
            <a:pPr lvl="1" algn="l" rtl="0"/>
            <a:r>
              <a:rPr lang="en-US" dirty="0"/>
              <a:t>Classifying all “0” budget as categorical “less than 1M” 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Removing old data - all films before the year 2000</a:t>
            </a:r>
          </a:p>
          <a:p>
            <a:pPr lvl="1" algn="l" rtl="0"/>
            <a:r>
              <a:rPr lang="en-US" dirty="0"/>
              <a:t>Dollar inflation </a:t>
            </a:r>
          </a:p>
          <a:p>
            <a:pPr lvl="1" algn="l" rtl="0"/>
            <a:r>
              <a:rPr lang="en-US" dirty="0"/>
              <a:t>RELEVANT PERIOD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7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1410205"/>
          </a:xfrm>
        </p:spPr>
        <p:txBody>
          <a:bodyPr/>
          <a:lstStyle/>
          <a:p>
            <a:pPr algn="l" rtl="0"/>
            <a:r>
              <a:rPr lang="en-US" dirty="0"/>
              <a:t>Categorical data- genre , studio</a:t>
            </a:r>
          </a:p>
          <a:p>
            <a:pPr algn="l" rtl="0"/>
            <a:r>
              <a:rPr lang="en-US" dirty="0"/>
              <a:t>Numerical values- budget, rating, revenue 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550" y="3829460"/>
            <a:ext cx="5693982" cy="1460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26B947-1C89-44FD-8914-F089B0A18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89" y="3784769"/>
            <a:ext cx="5371164" cy="150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6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enrichment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687976" y="1060219"/>
            <a:ext cx="10394707" cy="3311189"/>
          </a:xfrm>
        </p:spPr>
        <p:txBody>
          <a:bodyPr/>
          <a:lstStyle/>
          <a:p>
            <a:pPr algn="l" rtl="0"/>
            <a:r>
              <a:rPr lang="en-US" dirty="0"/>
              <a:t>RELEASE DATE</a:t>
            </a:r>
          </a:p>
          <a:p>
            <a:pPr lvl="1"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title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46CBC5-8449-4FBA-A90C-DCD008545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90" y="2353138"/>
            <a:ext cx="6416432" cy="6271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5FDA5A-53E3-4450-8DA2-A86083508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190" y="3809537"/>
            <a:ext cx="87344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2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data sources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35" y="2166257"/>
            <a:ext cx="1709057" cy="170905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84" y="4020926"/>
            <a:ext cx="2122079" cy="1439348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365" y="2342862"/>
            <a:ext cx="1819835" cy="181983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34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האירוע המרכזי">
  <a:themeElements>
    <a:clrScheme name="האירוע המרכזי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האירוע המרכזי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האירוע המרכזי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TM04033927[[fn=האירוע המרכזי]]</Template>
  <TotalTime>133</TotalTime>
  <Words>156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Impact</vt:lpstr>
      <vt:lpstr>האירוע המרכזי</vt:lpstr>
      <vt:lpstr>MOVIFIER</vt:lpstr>
      <vt:lpstr>The team</vt:lpstr>
      <vt:lpstr>The Story and the Business </vt:lpstr>
      <vt:lpstr>The Story and the Business </vt:lpstr>
      <vt:lpstr>Data sources</vt:lpstr>
      <vt:lpstr>Preparing the data</vt:lpstr>
      <vt:lpstr>Exploring the data</vt:lpstr>
      <vt:lpstr>Data enrichment</vt:lpstr>
      <vt:lpstr>Future data 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Or Harpaz</dc:creator>
  <cp:lastModifiedBy>Natty</cp:lastModifiedBy>
  <cp:revision>17</cp:revision>
  <dcterms:created xsi:type="dcterms:W3CDTF">2018-12-11T16:31:32Z</dcterms:created>
  <dcterms:modified xsi:type="dcterms:W3CDTF">2018-12-11T19:27:44Z</dcterms:modified>
</cp:coreProperties>
</file>