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4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00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99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0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6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32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2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7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4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3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7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4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MOVIFIER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what makes an impact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104503" y="2178137"/>
            <a:ext cx="3413760" cy="13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684" y="335435"/>
            <a:ext cx="10396882" cy="1151965"/>
          </a:xfrm>
        </p:spPr>
        <p:txBody>
          <a:bodyPr/>
          <a:lstStyle/>
          <a:p>
            <a:r>
              <a:rPr lang="en-US" dirty="0" smtClean="0"/>
              <a:t>The team</a:t>
            </a:r>
            <a:endParaRPr lang="he-IL" dirty="0"/>
          </a:p>
        </p:txBody>
      </p:sp>
      <p:sp>
        <p:nvSpPr>
          <p:cNvPr id="6" name="אליפסה 5"/>
          <p:cNvSpPr/>
          <p:nvPr/>
        </p:nvSpPr>
        <p:spPr>
          <a:xfrm>
            <a:off x="5863385" y="1745087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8737387" y="1745086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2989383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152569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9135289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Omer</a:t>
            </a:r>
            <a:endParaRPr lang="he-IL" dirty="0" smtClean="0"/>
          </a:p>
          <a:p>
            <a:pPr algn="ctr"/>
            <a:r>
              <a:rPr lang="en-US" dirty="0" smtClean="0"/>
              <a:t>C.O.O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Action film Specialist</a:t>
            </a:r>
            <a:endParaRPr lang="he-IL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51" y="4253155"/>
            <a:ext cx="1711913" cy="22825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9194" y="2260456"/>
            <a:ext cx="20726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he-IL" dirty="0" smtClean="0"/>
          </a:p>
          <a:p>
            <a:pPr algn="ctr"/>
            <a:r>
              <a:rPr lang="en-US" dirty="0" smtClean="0"/>
              <a:t>Designer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Front-end dev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302380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Nati</a:t>
            </a:r>
            <a:endParaRPr lang="he-IL" dirty="0" smtClean="0"/>
          </a:p>
          <a:p>
            <a:pPr algn="ctr"/>
            <a:r>
              <a:rPr lang="en-US" dirty="0" smtClean="0"/>
              <a:t>Biz Dev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Movie </a:t>
            </a:r>
          </a:p>
          <a:p>
            <a:pPr algn="ctr"/>
            <a:r>
              <a:rPr lang="en-US" dirty="0" smtClean="0"/>
              <a:t>correspondent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7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Ania</a:t>
            </a:r>
            <a:endParaRPr lang="he-IL" dirty="0" smtClean="0"/>
          </a:p>
          <a:p>
            <a:pPr algn="ctr"/>
            <a:r>
              <a:rPr lang="en-US" dirty="0" smtClean="0"/>
              <a:t>Data Wiz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Mountain </a:t>
            </a:r>
          </a:p>
          <a:p>
            <a:pPr algn="ctr"/>
            <a:r>
              <a:rPr lang="en-US" dirty="0" smtClean="0"/>
              <a:t>Climber</a:t>
            </a:r>
            <a:endParaRPr lang="he-IL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t="11810" r="7364" b="13269"/>
          <a:stretch/>
        </p:blipFill>
        <p:spPr>
          <a:xfrm>
            <a:off x="6529590" y="4319452"/>
            <a:ext cx="1419497" cy="202785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5" y="4404826"/>
            <a:ext cx="1857103" cy="1857103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86" y="4431879"/>
            <a:ext cx="1925102" cy="19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/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Justice League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- 300M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- 110M-120M. Actual - 93M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- 229M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- 657M </a:t>
            </a:r>
          </a:p>
          <a:p>
            <a:endParaRPr lang="he-IL" dirty="0"/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85007" y="2166415"/>
            <a:ext cx="2095500" cy="310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6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/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Black </a:t>
            </a:r>
            <a:r>
              <a:rPr lang="en-US" dirty="0" err="1"/>
              <a:t>Patnehr</a:t>
            </a:r>
            <a:endParaRPr lang="en-US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- 200M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- 120M. Actual - 202M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- 700M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- 1.34B </a:t>
            </a:r>
          </a:p>
          <a:p>
            <a:endParaRPr lang="he-IL" dirty="0"/>
          </a:p>
        </p:txBody>
      </p:sp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1833" y="1837765"/>
            <a:ext cx="2378674" cy="352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0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Rotten tomato</a:t>
            </a:r>
          </a:p>
          <a:p>
            <a:pPr algn="l" rtl="0"/>
            <a:r>
              <a:rPr lang="en-US" dirty="0" err="1" smtClean="0"/>
              <a:t>Imdb</a:t>
            </a:r>
            <a:endParaRPr lang="en-US" dirty="0" smtClean="0"/>
          </a:p>
          <a:p>
            <a:pPr algn="l" rtl="0"/>
            <a:r>
              <a:rPr lang="en-US" dirty="0" smtClean="0"/>
              <a:t>Box office mojo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6" y="2964760"/>
            <a:ext cx="1895475" cy="24098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26" y="815621"/>
            <a:ext cx="3067050" cy="14859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58" y="2898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2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TM04033927[[fn=האירוע המרכזי]]</Template>
  <TotalTime>75</TotalTime>
  <Words>87</Words>
  <Application>Microsoft Office PowerPoint</Application>
  <PresentationFormat>מסך רחב</PresentationFormat>
  <Paragraphs>37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האירוע המרכזי</vt:lpstr>
      <vt:lpstr>MOVIFIER</vt:lpstr>
      <vt:lpstr>The team</vt:lpstr>
      <vt:lpstr>The Story / Business </vt:lpstr>
      <vt:lpstr>The Story / Business </vt:lpstr>
      <vt:lpstr>Data sources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 Harpaz</dc:creator>
  <cp:lastModifiedBy>Or Harpaz</cp:lastModifiedBy>
  <cp:revision>7</cp:revision>
  <dcterms:created xsi:type="dcterms:W3CDTF">2018-12-11T16:31:32Z</dcterms:created>
  <dcterms:modified xsi:type="dcterms:W3CDTF">2018-12-11T17:47:05Z</dcterms:modified>
</cp:coreProperties>
</file>