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40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940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300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4999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52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2086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4690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3327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623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010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876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23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068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142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236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872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849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988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4C8E571-C772-447C-BDBE-FD8B90BA2EEA}" type="datetimeFigureOut">
              <a:rPr lang="he-IL" smtClean="0"/>
              <a:t>ג'/טבת/תשע"ט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848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  <p:sldLayoutId id="2147484060" r:id="rId12"/>
    <p:sldLayoutId id="2147484061" r:id="rId13"/>
    <p:sldLayoutId id="2147484062" r:id="rId14"/>
    <p:sldLayoutId id="2147484063" r:id="rId15"/>
    <p:sldLayoutId id="2147484064" r:id="rId16"/>
    <p:sldLayoutId id="2147484065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MOVIFIER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Know what makes an impact</a:t>
            </a: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104503" y="2178137"/>
            <a:ext cx="3413760" cy="136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4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l">
              <a:buNone/>
            </a:pPr>
            <a:endParaRPr lang="en-US" dirty="0" smtClean="0"/>
          </a:p>
          <a:p>
            <a:pPr marL="0" indent="0" algn="l">
              <a:buNone/>
            </a:pP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135289" y="170426"/>
            <a:ext cx="2417955" cy="9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3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684" y="335435"/>
            <a:ext cx="10396882" cy="1151965"/>
          </a:xfrm>
        </p:spPr>
        <p:txBody>
          <a:bodyPr/>
          <a:lstStyle/>
          <a:p>
            <a:r>
              <a:rPr lang="en-US" dirty="0" smtClean="0"/>
              <a:t>The team</a:t>
            </a:r>
            <a:endParaRPr lang="he-IL" dirty="0"/>
          </a:p>
        </p:txBody>
      </p:sp>
      <p:sp>
        <p:nvSpPr>
          <p:cNvPr id="6" name="אליפסה 5"/>
          <p:cNvSpPr/>
          <p:nvPr/>
        </p:nvSpPr>
        <p:spPr>
          <a:xfrm>
            <a:off x="5863385" y="1745087"/>
            <a:ext cx="2751909" cy="2508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אליפסה 6"/>
          <p:cNvSpPr/>
          <p:nvPr/>
        </p:nvSpPr>
        <p:spPr>
          <a:xfrm>
            <a:off x="8737387" y="1745086"/>
            <a:ext cx="2751909" cy="2508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אליפסה 7"/>
          <p:cNvSpPr/>
          <p:nvPr/>
        </p:nvSpPr>
        <p:spPr>
          <a:xfrm>
            <a:off x="2989383" y="1652409"/>
            <a:ext cx="2751909" cy="2508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אליפסה 8"/>
          <p:cNvSpPr/>
          <p:nvPr/>
        </p:nvSpPr>
        <p:spPr>
          <a:xfrm>
            <a:off x="152569" y="1652409"/>
            <a:ext cx="2751909" cy="2508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9135289" y="2260457"/>
            <a:ext cx="207264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Omer</a:t>
            </a:r>
            <a:endParaRPr lang="he-IL" dirty="0" smtClean="0"/>
          </a:p>
          <a:p>
            <a:pPr algn="ctr"/>
            <a:r>
              <a:rPr lang="en-US" dirty="0" smtClean="0"/>
              <a:t>C.O.O</a:t>
            </a:r>
          </a:p>
          <a:p>
            <a:pPr algn="ctr"/>
            <a:r>
              <a:rPr lang="en-US" dirty="0"/>
              <a:t>&amp;</a:t>
            </a:r>
            <a:endParaRPr lang="en-US" dirty="0" smtClean="0"/>
          </a:p>
          <a:p>
            <a:pPr algn="ctr"/>
            <a:r>
              <a:rPr lang="en-US" dirty="0" smtClean="0"/>
              <a:t>Action film Specialist</a:t>
            </a:r>
            <a:endParaRPr lang="he-IL" dirty="0"/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651" y="4253156"/>
            <a:ext cx="1629531" cy="21727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39194" y="2260456"/>
            <a:ext cx="207264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Or</a:t>
            </a:r>
            <a:endParaRPr lang="he-IL" dirty="0" smtClean="0"/>
          </a:p>
          <a:p>
            <a:pPr algn="ctr"/>
            <a:r>
              <a:rPr lang="en-US" dirty="0" smtClean="0"/>
              <a:t>Designer</a:t>
            </a:r>
          </a:p>
          <a:p>
            <a:pPr algn="ctr"/>
            <a:r>
              <a:rPr lang="en-US" dirty="0"/>
              <a:t>&amp;</a:t>
            </a:r>
            <a:endParaRPr lang="en-US" dirty="0" smtClean="0"/>
          </a:p>
          <a:p>
            <a:pPr algn="ctr"/>
            <a:r>
              <a:rPr lang="en-US" dirty="0" smtClean="0"/>
              <a:t>Front-end dev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3302380" y="2260457"/>
            <a:ext cx="207264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Natty</a:t>
            </a:r>
            <a:endParaRPr lang="he-IL" dirty="0" smtClean="0"/>
          </a:p>
          <a:p>
            <a:pPr algn="ctr"/>
            <a:r>
              <a:rPr lang="en-US" dirty="0" smtClean="0"/>
              <a:t>Biz Dev</a:t>
            </a:r>
          </a:p>
          <a:p>
            <a:pPr algn="ctr"/>
            <a:r>
              <a:rPr lang="en-US" dirty="0"/>
              <a:t>&amp;</a:t>
            </a:r>
            <a:endParaRPr lang="en-US" dirty="0" smtClean="0"/>
          </a:p>
          <a:p>
            <a:pPr algn="ctr"/>
            <a:r>
              <a:rPr lang="en-US" dirty="0" smtClean="0"/>
              <a:t>Movie </a:t>
            </a:r>
          </a:p>
          <a:p>
            <a:pPr algn="ctr"/>
            <a:r>
              <a:rPr lang="en-US" dirty="0" smtClean="0"/>
              <a:t>correspondent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454667" y="2260457"/>
            <a:ext cx="207264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Anya</a:t>
            </a:r>
            <a:endParaRPr lang="he-IL" dirty="0" smtClean="0"/>
          </a:p>
          <a:p>
            <a:pPr algn="ctr"/>
            <a:r>
              <a:rPr lang="en-US" dirty="0" smtClean="0"/>
              <a:t>Data Wiz</a:t>
            </a:r>
          </a:p>
          <a:p>
            <a:pPr algn="ctr"/>
            <a:r>
              <a:rPr lang="en-US" dirty="0"/>
              <a:t>&amp;</a:t>
            </a:r>
            <a:endParaRPr lang="en-US" dirty="0" smtClean="0"/>
          </a:p>
          <a:p>
            <a:pPr algn="ctr"/>
            <a:r>
              <a:rPr lang="en-US" dirty="0" smtClean="0"/>
              <a:t>Mountain </a:t>
            </a:r>
          </a:p>
          <a:p>
            <a:pPr algn="ctr"/>
            <a:r>
              <a:rPr lang="en-US" dirty="0" smtClean="0"/>
              <a:t>Climber</a:t>
            </a:r>
            <a:endParaRPr lang="he-IL" dirty="0"/>
          </a:p>
        </p:txBody>
      </p:sp>
      <p:pic>
        <p:nvPicPr>
          <p:cNvPr id="15" name="תמונה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5" t="11810" r="7364" b="13269"/>
          <a:stretch/>
        </p:blipFill>
        <p:spPr>
          <a:xfrm>
            <a:off x="6529590" y="4319452"/>
            <a:ext cx="1419497" cy="2027853"/>
          </a:xfrm>
          <a:prstGeom prst="rect">
            <a:avLst/>
          </a:prstGeom>
        </p:spPr>
      </p:pic>
      <p:pic>
        <p:nvPicPr>
          <p:cNvPr id="16" name="תמונה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35" y="4404826"/>
            <a:ext cx="1857103" cy="1857103"/>
          </a:xfrm>
          <a:prstGeom prst="rect">
            <a:avLst/>
          </a:prstGeom>
        </p:spPr>
      </p:pic>
      <p:pic>
        <p:nvPicPr>
          <p:cNvPr id="17" name="תמונה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786" y="4431879"/>
            <a:ext cx="1925102" cy="1925102"/>
          </a:xfrm>
          <a:prstGeom prst="rect">
            <a:avLst/>
          </a:prstGeom>
        </p:spPr>
      </p:pic>
      <p:pic>
        <p:nvPicPr>
          <p:cNvPr id="18" name="תמונה 1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135289" y="170426"/>
            <a:ext cx="2417955" cy="9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The Story / Business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Justice League 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Budget - 300M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Opening Weekend Estimation - 110M-120M. Actual - 93M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Domestic - 229M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Worldwide - 657M </a:t>
            </a:r>
          </a:p>
          <a:p>
            <a:endParaRPr lang="he-IL" dirty="0"/>
          </a:p>
        </p:txBody>
      </p:sp>
      <p:pic>
        <p:nvPicPr>
          <p:cNvPr id="4" name="Google Shape;5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85007" y="2166415"/>
            <a:ext cx="2095500" cy="31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083038" y="201592"/>
            <a:ext cx="2417955" cy="9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9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The Story / Business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Black </a:t>
            </a:r>
            <a:r>
              <a:rPr lang="en-US" dirty="0" err="1"/>
              <a:t>Patnehr</a:t>
            </a:r>
            <a:endParaRPr lang="en-US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Budget - 200M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Opening Weekend Estimation - 120M. Actual - 202M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Domestic - 700M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Worldwide - 1.34B </a:t>
            </a:r>
          </a:p>
          <a:p>
            <a:endParaRPr lang="he-IL" dirty="0"/>
          </a:p>
        </p:txBody>
      </p:sp>
      <p:pic>
        <p:nvPicPr>
          <p:cNvPr id="4" name="Google Shape;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01833" y="1837765"/>
            <a:ext cx="2378674" cy="3525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135289" y="170426"/>
            <a:ext cx="2417955" cy="9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4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 smtClean="0"/>
              <a:t>Rotten tomato</a:t>
            </a:r>
          </a:p>
          <a:p>
            <a:pPr algn="l" rtl="0"/>
            <a:r>
              <a:rPr lang="en-US" dirty="0" err="1" smtClean="0"/>
              <a:t>Imdb</a:t>
            </a:r>
            <a:endParaRPr lang="en-US" dirty="0" smtClean="0"/>
          </a:p>
          <a:p>
            <a:pPr algn="l" rtl="0"/>
            <a:r>
              <a:rPr lang="en-US" dirty="0" smtClean="0"/>
              <a:t>Box office mojo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566" y="2964760"/>
            <a:ext cx="1895475" cy="2409825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913" y="1366045"/>
            <a:ext cx="3067050" cy="148590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198" y="3098109"/>
            <a:ext cx="2143125" cy="2143125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135289" y="170426"/>
            <a:ext cx="2417955" cy="9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0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data sources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235" y="2166257"/>
            <a:ext cx="1709057" cy="1709057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184" y="4020926"/>
            <a:ext cx="2122079" cy="1439348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365" y="2342862"/>
            <a:ext cx="1819835" cy="1819835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135289" y="170426"/>
            <a:ext cx="2417955" cy="9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3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the data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 smtClean="0"/>
              <a:t>Handling missing data – budget</a:t>
            </a:r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Removing old data- all films before the year 2000</a:t>
            </a:r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135289" y="170426"/>
            <a:ext cx="2417955" cy="9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73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 data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 smtClean="0"/>
              <a:t>Categorical data- genre , studio</a:t>
            </a:r>
          </a:p>
          <a:p>
            <a:pPr algn="l" rtl="0"/>
            <a:r>
              <a:rPr lang="en-US" dirty="0" smtClean="0"/>
              <a:t>Numerical values- budget, rating, revenue 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135289" y="170426"/>
            <a:ext cx="2417955" cy="9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64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enrichment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rtl="0"/>
            <a:r>
              <a:rPr lang="en-US" dirty="0" smtClean="0"/>
              <a:t>Date =&gt; year , month, season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Name =&gt; </a:t>
            </a:r>
            <a:r>
              <a:rPr lang="en-US" dirty="0" err="1" smtClean="0"/>
              <a:t>is_sequel</a:t>
            </a:r>
            <a:r>
              <a:rPr lang="en-US" dirty="0" smtClean="0"/>
              <a:t> , </a:t>
            </a:r>
            <a:r>
              <a:rPr lang="en-US" dirty="0" err="1" smtClean="0"/>
              <a:t>Is_franchise</a:t>
            </a:r>
            <a:r>
              <a:rPr lang="en-US" dirty="0" smtClean="0"/>
              <a:t> 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135289" y="170426"/>
            <a:ext cx="2417955" cy="9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21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האירוע המרכזי">
  <a:themeElements>
    <a:clrScheme name="האירוע המרכזי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האירוע המרכזי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האירוע המרכזי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TM04033927[[fn=האירוע המרכזי]]</Template>
  <TotalTime>96</TotalTime>
  <Words>136</Words>
  <Application>Microsoft Office PowerPoint</Application>
  <PresentationFormat>מסך רחב</PresentationFormat>
  <Paragraphs>50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4" baseType="lpstr">
      <vt:lpstr>Arial</vt:lpstr>
      <vt:lpstr>Impact</vt:lpstr>
      <vt:lpstr>Times New Roman</vt:lpstr>
      <vt:lpstr>האירוע המרכזי</vt:lpstr>
      <vt:lpstr>MOVIFIER</vt:lpstr>
      <vt:lpstr>The team</vt:lpstr>
      <vt:lpstr>The Story / Business </vt:lpstr>
      <vt:lpstr>The Story / Business </vt:lpstr>
      <vt:lpstr>Data sources</vt:lpstr>
      <vt:lpstr>Future data sources</vt:lpstr>
      <vt:lpstr>Preparing the data</vt:lpstr>
      <vt:lpstr>Exploring the data</vt:lpstr>
      <vt:lpstr>Data enrichment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Or Harpaz</dc:creator>
  <cp:lastModifiedBy>Or Harpaz</cp:lastModifiedBy>
  <cp:revision>12</cp:revision>
  <dcterms:created xsi:type="dcterms:W3CDTF">2018-12-11T16:31:32Z</dcterms:created>
  <dcterms:modified xsi:type="dcterms:W3CDTF">2018-12-11T18:16:04Z</dcterms:modified>
</cp:coreProperties>
</file>