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48be75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48be75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648be75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648be75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Story / Business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Justice League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Budget - 300M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Opening Weekend Estimation - 110M-120M. Actual - 93M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Domestic - 229M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Worldwide - 657M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800" y="1308100"/>
            <a:ext cx="20955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Story / Business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Patnehr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Budget - 200M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Opening Weekend Estimation - 120M. Actual - 202M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Domestic - 700M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Worldwide - 1.34B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624" y="1098175"/>
            <a:ext cx="2378674" cy="352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