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9144000" cy="5143500" type="screen16x9"/>
  <p:notesSz cx="6858000" cy="9144000"/>
  <p:embeddedFontLst>
    <p:embeddedFont>
      <p:font typeface="Impact" panose="020B0806030902050204" pitchFamily="34" charset="0"/>
      <p:regular r:id="rId12"/>
    </p:embeddedFont>
    <p:embeddedFont>
      <p:font typeface="Amatic SC" panose="020B0604020202020204" charset="-79"/>
      <p:regular r:id="rId13"/>
      <p:bold r:id="rId14"/>
    </p:embeddedFont>
    <p:embeddedFont>
      <p:font typeface="Source Code Pro" panose="020B0604020202020204" charset="0"/>
      <p:regular r:id="rId15"/>
      <p:bold r:id="rId16"/>
      <p:italic r:id="rId17"/>
      <p:boldItalic r:id="rId18"/>
    </p:embeddedFont>
    <p:embeddedFont>
      <p:font typeface="Pacifico" panose="020B0604020202020204" charset="0"/>
      <p:regular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86" d="100"/>
          <a:sy n="86" d="100"/>
        </p:scale>
        <p:origin x="-696" y="-4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76210882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 name="Google Shape;5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dc1ebf3b02_0_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dc1ebf3b02_0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dc1ebf3b02_0_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dc1ebf3b02_0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dc1ebf3b02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dc1ebf3b02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dc1ebf3b02_0_1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dc1ebf3b02_0_1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dc1ebf3b02_0_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dc1ebf3b02_0_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dc1ebf3b02_0_1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dc1ebf3b02_0_1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dc1ebf3b02_0_1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dc1ebf3b02_0_1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dc1ebf3b02_0_1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dc1ebf3b02_0_1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0" y="0"/>
            <a:ext cx="9144000" cy="34290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txBox="1">
            <a:spLocks noGrp="1"/>
          </p:cNvSpPr>
          <p:nvPr>
            <p:ph type="ctrTitle"/>
          </p:nvPr>
        </p:nvSpPr>
        <p:spPr>
          <a:xfrm>
            <a:off x="311700" y="392150"/>
            <a:ext cx="8520600" cy="26904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8000"/>
              <a:buNone/>
              <a:defRPr sz="8000"/>
            </a:lvl1pPr>
            <a:lvl2pPr lvl="1" algn="ctr">
              <a:spcBef>
                <a:spcPts val="0"/>
              </a:spcBef>
              <a:spcAft>
                <a:spcPts val="0"/>
              </a:spcAft>
              <a:buSzPts val="8000"/>
              <a:buNone/>
              <a:defRPr sz="8000"/>
            </a:lvl2pPr>
            <a:lvl3pPr lvl="2" algn="ctr">
              <a:spcBef>
                <a:spcPts val="0"/>
              </a:spcBef>
              <a:spcAft>
                <a:spcPts val="0"/>
              </a:spcAft>
              <a:buSzPts val="8000"/>
              <a:buNone/>
              <a:defRPr sz="8000"/>
            </a:lvl3pPr>
            <a:lvl4pPr lvl="3" algn="ctr">
              <a:spcBef>
                <a:spcPts val="0"/>
              </a:spcBef>
              <a:spcAft>
                <a:spcPts val="0"/>
              </a:spcAft>
              <a:buSzPts val="8000"/>
              <a:buNone/>
              <a:defRPr sz="8000"/>
            </a:lvl4pPr>
            <a:lvl5pPr lvl="4" algn="ctr">
              <a:spcBef>
                <a:spcPts val="0"/>
              </a:spcBef>
              <a:spcAft>
                <a:spcPts val="0"/>
              </a:spcAft>
              <a:buSzPts val="8000"/>
              <a:buNone/>
              <a:defRPr sz="8000"/>
            </a:lvl5pPr>
            <a:lvl6pPr lvl="5" algn="ctr">
              <a:spcBef>
                <a:spcPts val="0"/>
              </a:spcBef>
              <a:spcAft>
                <a:spcPts val="0"/>
              </a:spcAft>
              <a:buSzPts val="8000"/>
              <a:buNone/>
              <a:defRPr sz="8000"/>
            </a:lvl6pPr>
            <a:lvl7pPr lvl="6" algn="ctr">
              <a:spcBef>
                <a:spcPts val="0"/>
              </a:spcBef>
              <a:spcAft>
                <a:spcPts val="0"/>
              </a:spcAft>
              <a:buSzPts val="8000"/>
              <a:buNone/>
              <a:defRPr sz="8000"/>
            </a:lvl7pPr>
            <a:lvl8pPr lvl="7" algn="ctr">
              <a:spcBef>
                <a:spcPts val="0"/>
              </a:spcBef>
              <a:spcAft>
                <a:spcPts val="0"/>
              </a:spcAft>
              <a:buSzPts val="8000"/>
              <a:buNone/>
              <a:defRPr sz="8000"/>
            </a:lvl8pPr>
            <a:lvl9pPr lvl="8" algn="ctr">
              <a:spcBef>
                <a:spcPts val="0"/>
              </a:spcBef>
              <a:spcAft>
                <a:spcPts val="0"/>
              </a:spcAft>
              <a:buSzPts val="8000"/>
              <a:buNone/>
              <a:defRPr sz="8000"/>
            </a:lvl9pPr>
          </a:lstStyle>
          <a:p>
            <a:endParaRPr/>
          </a:p>
        </p:txBody>
      </p:sp>
      <p:sp>
        <p:nvSpPr>
          <p:cNvPr id="12" name="Google Shape;12;p2"/>
          <p:cNvSpPr txBox="1">
            <a:spLocks noGrp="1"/>
          </p:cNvSpPr>
          <p:nvPr>
            <p:ph type="subTitle" idx="1"/>
          </p:nvPr>
        </p:nvSpPr>
        <p:spPr>
          <a:xfrm>
            <a:off x="311700" y="3890400"/>
            <a:ext cx="8520600" cy="706200"/>
          </a:xfrm>
          <a:prstGeom prst="rect">
            <a:avLst/>
          </a:prstGeom>
        </p:spPr>
        <p:txBody>
          <a:bodyPr spcFirstLastPara="1" wrap="square" lIns="91425" tIns="91425" rIns="91425" bIns="91425" anchor="ctr" anchorCtr="0">
            <a:normAutofit/>
          </a:bodyPr>
          <a:lstStyle>
            <a:lvl1pPr lvl="0" algn="ctr">
              <a:lnSpc>
                <a:spcPct val="100000"/>
              </a:lnSpc>
              <a:spcBef>
                <a:spcPts val="0"/>
              </a:spcBef>
              <a:spcAft>
                <a:spcPts val="0"/>
              </a:spcAft>
              <a:buClr>
                <a:schemeClr val="accent1"/>
              </a:buClr>
              <a:buSzPts val="2100"/>
              <a:buNone/>
              <a:defRPr sz="2100" b="1">
                <a:solidFill>
                  <a:schemeClr val="accent1"/>
                </a:solidFill>
              </a:defRPr>
            </a:lvl1pPr>
            <a:lvl2pPr lvl="1" algn="ctr">
              <a:lnSpc>
                <a:spcPct val="100000"/>
              </a:lnSpc>
              <a:spcBef>
                <a:spcPts val="0"/>
              </a:spcBef>
              <a:spcAft>
                <a:spcPts val="0"/>
              </a:spcAft>
              <a:buClr>
                <a:schemeClr val="accent1"/>
              </a:buClr>
              <a:buSzPts val="2100"/>
              <a:buNone/>
              <a:defRPr sz="2100" b="1">
                <a:solidFill>
                  <a:schemeClr val="accent1"/>
                </a:solidFill>
              </a:defRPr>
            </a:lvl2pPr>
            <a:lvl3pPr lvl="2" algn="ctr">
              <a:lnSpc>
                <a:spcPct val="100000"/>
              </a:lnSpc>
              <a:spcBef>
                <a:spcPts val="0"/>
              </a:spcBef>
              <a:spcAft>
                <a:spcPts val="0"/>
              </a:spcAft>
              <a:buClr>
                <a:schemeClr val="accent1"/>
              </a:buClr>
              <a:buSzPts val="2100"/>
              <a:buNone/>
              <a:defRPr sz="2100" b="1">
                <a:solidFill>
                  <a:schemeClr val="accent1"/>
                </a:solidFill>
              </a:defRPr>
            </a:lvl3pPr>
            <a:lvl4pPr lvl="3" algn="ctr">
              <a:lnSpc>
                <a:spcPct val="100000"/>
              </a:lnSpc>
              <a:spcBef>
                <a:spcPts val="0"/>
              </a:spcBef>
              <a:spcAft>
                <a:spcPts val="0"/>
              </a:spcAft>
              <a:buClr>
                <a:schemeClr val="accent1"/>
              </a:buClr>
              <a:buSzPts val="2100"/>
              <a:buNone/>
              <a:defRPr sz="2100" b="1">
                <a:solidFill>
                  <a:schemeClr val="accent1"/>
                </a:solidFill>
              </a:defRPr>
            </a:lvl4pPr>
            <a:lvl5pPr lvl="4" algn="ctr">
              <a:lnSpc>
                <a:spcPct val="100000"/>
              </a:lnSpc>
              <a:spcBef>
                <a:spcPts val="0"/>
              </a:spcBef>
              <a:spcAft>
                <a:spcPts val="0"/>
              </a:spcAft>
              <a:buClr>
                <a:schemeClr val="accent1"/>
              </a:buClr>
              <a:buSzPts val="2100"/>
              <a:buNone/>
              <a:defRPr sz="2100" b="1">
                <a:solidFill>
                  <a:schemeClr val="accent1"/>
                </a:solidFill>
              </a:defRPr>
            </a:lvl5pPr>
            <a:lvl6pPr lvl="5" algn="ctr">
              <a:lnSpc>
                <a:spcPct val="100000"/>
              </a:lnSpc>
              <a:spcBef>
                <a:spcPts val="0"/>
              </a:spcBef>
              <a:spcAft>
                <a:spcPts val="0"/>
              </a:spcAft>
              <a:buClr>
                <a:schemeClr val="accent1"/>
              </a:buClr>
              <a:buSzPts val="2100"/>
              <a:buNone/>
              <a:defRPr sz="2100" b="1">
                <a:solidFill>
                  <a:schemeClr val="accent1"/>
                </a:solidFill>
              </a:defRPr>
            </a:lvl6pPr>
            <a:lvl7pPr lvl="6" algn="ctr">
              <a:lnSpc>
                <a:spcPct val="100000"/>
              </a:lnSpc>
              <a:spcBef>
                <a:spcPts val="0"/>
              </a:spcBef>
              <a:spcAft>
                <a:spcPts val="0"/>
              </a:spcAft>
              <a:buClr>
                <a:schemeClr val="accent1"/>
              </a:buClr>
              <a:buSzPts val="2100"/>
              <a:buNone/>
              <a:defRPr sz="2100" b="1">
                <a:solidFill>
                  <a:schemeClr val="accent1"/>
                </a:solidFill>
              </a:defRPr>
            </a:lvl7pPr>
            <a:lvl8pPr lvl="7" algn="ctr">
              <a:lnSpc>
                <a:spcPct val="100000"/>
              </a:lnSpc>
              <a:spcBef>
                <a:spcPts val="0"/>
              </a:spcBef>
              <a:spcAft>
                <a:spcPts val="0"/>
              </a:spcAft>
              <a:buClr>
                <a:schemeClr val="accent1"/>
              </a:buClr>
              <a:buSzPts val="2100"/>
              <a:buNone/>
              <a:defRPr sz="2100" b="1">
                <a:solidFill>
                  <a:schemeClr val="accent1"/>
                </a:solidFill>
              </a:defRPr>
            </a:lvl8pPr>
            <a:lvl9pPr lvl="8" algn="ctr">
              <a:lnSpc>
                <a:spcPct val="100000"/>
              </a:lnSpc>
              <a:spcBef>
                <a:spcPts val="0"/>
              </a:spcBef>
              <a:spcAft>
                <a:spcPts val="0"/>
              </a:spcAft>
              <a:buClr>
                <a:schemeClr val="accent1"/>
              </a:buClr>
              <a:buSzPts val="2100"/>
              <a:buNone/>
              <a:defRPr sz="2100" b="1">
                <a:solidFill>
                  <a:schemeClr val="accent1"/>
                </a:solidFill>
              </a:defRPr>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6"/>
        <p:cNvGrpSpPr/>
        <p:nvPr/>
      </p:nvGrpSpPr>
      <p:grpSpPr>
        <a:xfrm>
          <a:off x="0" y="0"/>
          <a:ext cx="0" cy="0"/>
          <a:chOff x="0" y="0"/>
          <a:chExt cx="0" cy="0"/>
        </a:xfrm>
      </p:grpSpPr>
      <p:sp>
        <p:nvSpPr>
          <p:cNvPr id="47" name="Google Shape;47;p11"/>
          <p:cNvSpPr txBox="1">
            <a:spLocks noGrp="1"/>
          </p:cNvSpPr>
          <p:nvPr>
            <p:ph type="title" hasCustomPrompt="1"/>
          </p:nvPr>
        </p:nvSpPr>
        <p:spPr>
          <a:xfrm>
            <a:off x="311700" y="1240275"/>
            <a:ext cx="8520600" cy="19818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lt1"/>
              </a:buClr>
              <a:buSzPts val="12000"/>
              <a:buNone/>
              <a:defRPr sz="12000">
                <a:solidFill>
                  <a:schemeClr val="lt1"/>
                </a:solidFill>
                <a:highlight>
                  <a:schemeClr val="accent1"/>
                </a:highlight>
              </a:defRPr>
            </a:lvl1pPr>
            <a:lvl2pPr lvl="1" algn="ctr">
              <a:spcBef>
                <a:spcPts val="0"/>
              </a:spcBef>
              <a:spcAft>
                <a:spcPts val="0"/>
              </a:spcAft>
              <a:buClr>
                <a:schemeClr val="lt1"/>
              </a:buClr>
              <a:buSzPts val="12000"/>
              <a:buNone/>
              <a:defRPr sz="12000">
                <a:solidFill>
                  <a:schemeClr val="lt1"/>
                </a:solidFill>
                <a:highlight>
                  <a:schemeClr val="accent1"/>
                </a:highlight>
              </a:defRPr>
            </a:lvl2pPr>
            <a:lvl3pPr lvl="2" algn="ctr">
              <a:spcBef>
                <a:spcPts val="0"/>
              </a:spcBef>
              <a:spcAft>
                <a:spcPts val="0"/>
              </a:spcAft>
              <a:buClr>
                <a:schemeClr val="lt1"/>
              </a:buClr>
              <a:buSzPts val="12000"/>
              <a:buNone/>
              <a:defRPr sz="12000">
                <a:solidFill>
                  <a:schemeClr val="lt1"/>
                </a:solidFill>
                <a:highlight>
                  <a:schemeClr val="accent1"/>
                </a:highlight>
              </a:defRPr>
            </a:lvl3pPr>
            <a:lvl4pPr lvl="3" algn="ctr">
              <a:spcBef>
                <a:spcPts val="0"/>
              </a:spcBef>
              <a:spcAft>
                <a:spcPts val="0"/>
              </a:spcAft>
              <a:buClr>
                <a:schemeClr val="lt1"/>
              </a:buClr>
              <a:buSzPts val="12000"/>
              <a:buNone/>
              <a:defRPr sz="12000">
                <a:solidFill>
                  <a:schemeClr val="lt1"/>
                </a:solidFill>
                <a:highlight>
                  <a:schemeClr val="accent1"/>
                </a:highlight>
              </a:defRPr>
            </a:lvl4pPr>
            <a:lvl5pPr lvl="4" algn="ctr">
              <a:spcBef>
                <a:spcPts val="0"/>
              </a:spcBef>
              <a:spcAft>
                <a:spcPts val="0"/>
              </a:spcAft>
              <a:buClr>
                <a:schemeClr val="lt1"/>
              </a:buClr>
              <a:buSzPts val="12000"/>
              <a:buNone/>
              <a:defRPr sz="12000">
                <a:solidFill>
                  <a:schemeClr val="lt1"/>
                </a:solidFill>
                <a:highlight>
                  <a:schemeClr val="accent1"/>
                </a:highlight>
              </a:defRPr>
            </a:lvl5pPr>
            <a:lvl6pPr lvl="5" algn="ctr">
              <a:spcBef>
                <a:spcPts val="0"/>
              </a:spcBef>
              <a:spcAft>
                <a:spcPts val="0"/>
              </a:spcAft>
              <a:buClr>
                <a:schemeClr val="lt1"/>
              </a:buClr>
              <a:buSzPts val="12000"/>
              <a:buNone/>
              <a:defRPr sz="12000">
                <a:solidFill>
                  <a:schemeClr val="lt1"/>
                </a:solidFill>
                <a:highlight>
                  <a:schemeClr val="accent1"/>
                </a:highlight>
              </a:defRPr>
            </a:lvl6pPr>
            <a:lvl7pPr lvl="6" algn="ctr">
              <a:spcBef>
                <a:spcPts val="0"/>
              </a:spcBef>
              <a:spcAft>
                <a:spcPts val="0"/>
              </a:spcAft>
              <a:buClr>
                <a:schemeClr val="lt1"/>
              </a:buClr>
              <a:buSzPts val="12000"/>
              <a:buNone/>
              <a:defRPr sz="12000">
                <a:solidFill>
                  <a:schemeClr val="lt1"/>
                </a:solidFill>
                <a:highlight>
                  <a:schemeClr val="accent1"/>
                </a:highlight>
              </a:defRPr>
            </a:lvl7pPr>
            <a:lvl8pPr lvl="7" algn="ctr">
              <a:spcBef>
                <a:spcPts val="0"/>
              </a:spcBef>
              <a:spcAft>
                <a:spcPts val="0"/>
              </a:spcAft>
              <a:buClr>
                <a:schemeClr val="lt1"/>
              </a:buClr>
              <a:buSzPts val="12000"/>
              <a:buNone/>
              <a:defRPr sz="12000">
                <a:solidFill>
                  <a:schemeClr val="lt1"/>
                </a:solidFill>
                <a:highlight>
                  <a:schemeClr val="accent1"/>
                </a:highlight>
              </a:defRPr>
            </a:lvl8pPr>
            <a:lvl9pPr lvl="8" algn="ctr">
              <a:spcBef>
                <a:spcPts val="0"/>
              </a:spcBef>
              <a:spcAft>
                <a:spcPts val="0"/>
              </a:spcAft>
              <a:buClr>
                <a:schemeClr val="lt1"/>
              </a:buClr>
              <a:buSzPts val="12000"/>
              <a:buNone/>
              <a:defRPr sz="12000">
                <a:solidFill>
                  <a:schemeClr val="lt1"/>
                </a:solidFill>
                <a:highlight>
                  <a:schemeClr val="accent1"/>
                </a:highlight>
              </a:defRPr>
            </a:lvl9pPr>
          </a:lstStyle>
          <a:p>
            <a:r>
              <a:t>xx%</a:t>
            </a:r>
          </a:p>
        </p:txBody>
      </p:sp>
      <p:sp>
        <p:nvSpPr>
          <p:cNvPr id="48" name="Google Shape;48;p11"/>
          <p:cNvSpPr txBox="1">
            <a:spLocks noGrp="1"/>
          </p:cNvSpPr>
          <p:nvPr>
            <p:ph type="body" idx="1"/>
          </p:nvPr>
        </p:nvSpPr>
        <p:spPr>
          <a:xfrm>
            <a:off x="311700" y="33046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Clr>
                <a:schemeClr val="accent1"/>
              </a:buClr>
              <a:buSzPts val="1800"/>
              <a:buChar char="●"/>
              <a:defRPr>
                <a:solidFill>
                  <a:schemeClr val="accent1"/>
                </a:solidFill>
                <a:highlight>
                  <a:schemeClr val="dk1"/>
                </a:highlight>
              </a:defRPr>
            </a:lvl1pPr>
            <a:lvl2pPr marL="914400" lvl="1" indent="-317500" algn="ctr">
              <a:spcBef>
                <a:spcPts val="0"/>
              </a:spcBef>
              <a:spcAft>
                <a:spcPts val="0"/>
              </a:spcAft>
              <a:buClr>
                <a:schemeClr val="accent1"/>
              </a:buClr>
              <a:buSzPts val="1400"/>
              <a:buChar char="○"/>
              <a:defRPr>
                <a:solidFill>
                  <a:schemeClr val="accent1"/>
                </a:solidFill>
                <a:highlight>
                  <a:schemeClr val="dk1"/>
                </a:highlight>
              </a:defRPr>
            </a:lvl2pPr>
            <a:lvl3pPr marL="1371600" lvl="2" indent="-317500" algn="ctr">
              <a:spcBef>
                <a:spcPts val="0"/>
              </a:spcBef>
              <a:spcAft>
                <a:spcPts val="0"/>
              </a:spcAft>
              <a:buClr>
                <a:schemeClr val="accent1"/>
              </a:buClr>
              <a:buSzPts val="1400"/>
              <a:buChar char="■"/>
              <a:defRPr>
                <a:solidFill>
                  <a:schemeClr val="accent1"/>
                </a:solidFill>
                <a:highlight>
                  <a:schemeClr val="dk1"/>
                </a:highlight>
              </a:defRPr>
            </a:lvl3pPr>
            <a:lvl4pPr marL="1828800" lvl="3" indent="-317500" algn="ctr">
              <a:spcBef>
                <a:spcPts val="0"/>
              </a:spcBef>
              <a:spcAft>
                <a:spcPts val="0"/>
              </a:spcAft>
              <a:buClr>
                <a:schemeClr val="accent1"/>
              </a:buClr>
              <a:buSzPts val="1400"/>
              <a:buChar char="●"/>
              <a:defRPr>
                <a:solidFill>
                  <a:schemeClr val="accent1"/>
                </a:solidFill>
                <a:highlight>
                  <a:schemeClr val="dk1"/>
                </a:highlight>
              </a:defRPr>
            </a:lvl4pPr>
            <a:lvl5pPr marL="2286000" lvl="4" indent="-317500" algn="ctr">
              <a:spcBef>
                <a:spcPts val="0"/>
              </a:spcBef>
              <a:spcAft>
                <a:spcPts val="0"/>
              </a:spcAft>
              <a:buClr>
                <a:schemeClr val="accent1"/>
              </a:buClr>
              <a:buSzPts val="1400"/>
              <a:buChar char="○"/>
              <a:defRPr>
                <a:solidFill>
                  <a:schemeClr val="accent1"/>
                </a:solidFill>
                <a:highlight>
                  <a:schemeClr val="dk1"/>
                </a:highlight>
              </a:defRPr>
            </a:lvl5pPr>
            <a:lvl6pPr marL="2743200" lvl="5" indent="-317500" algn="ctr">
              <a:spcBef>
                <a:spcPts val="0"/>
              </a:spcBef>
              <a:spcAft>
                <a:spcPts val="0"/>
              </a:spcAft>
              <a:buClr>
                <a:schemeClr val="accent1"/>
              </a:buClr>
              <a:buSzPts val="1400"/>
              <a:buChar char="■"/>
              <a:defRPr>
                <a:solidFill>
                  <a:schemeClr val="accent1"/>
                </a:solidFill>
                <a:highlight>
                  <a:schemeClr val="dk1"/>
                </a:highlight>
              </a:defRPr>
            </a:lvl6pPr>
            <a:lvl7pPr marL="3200400" lvl="6" indent="-317500" algn="ctr">
              <a:spcBef>
                <a:spcPts val="0"/>
              </a:spcBef>
              <a:spcAft>
                <a:spcPts val="0"/>
              </a:spcAft>
              <a:buClr>
                <a:schemeClr val="accent1"/>
              </a:buClr>
              <a:buSzPts val="1400"/>
              <a:buChar char="●"/>
              <a:defRPr>
                <a:solidFill>
                  <a:schemeClr val="accent1"/>
                </a:solidFill>
                <a:highlight>
                  <a:schemeClr val="dk1"/>
                </a:highlight>
              </a:defRPr>
            </a:lvl7pPr>
            <a:lvl8pPr marL="3657600" lvl="7" indent="-317500" algn="ctr">
              <a:spcBef>
                <a:spcPts val="0"/>
              </a:spcBef>
              <a:spcAft>
                <a:spcPts val="0"/>
              </a:spcAft>
              <a:buClr>
                <a:schemeClr val="accent1"/>
              </a:buClr>
              <a:buSzPts val="1400"/>
              <a:buChar char="○"/>
              <a:defRPr>
                <a:solidFill>
                  <a:schemeClr val="accent1"/>
                </a:solidFill>
                <a:highlight>
                  <a:schemeClr val="dk1"/>
                </a:highlight>
              </a:defRPr>
            </a:lvl8pPr>
            <a:lvl9pPr marL="4114800" lvl="8" indent="-317500" algn="ctr">
              <a:spcBef>
                <a:spcPts val="0"/>
              </a:spcBef>
              <a:spcAft>
                <a:spcPts val="0"/>
              </a:spcAft>
              <a:buClr>
                <a:schemeClr val="accent1"/>
              </a:buClr>
              <a:buSzPts val="1400"/>
              <a:buChar char="■"/>
              <a:defRPr>
                <a:solidFill>
                  <a:schemeClr val="accent1"/>
                </a:solidFill>
                <a:highlight>
                  <a:schemeClr val="dk1"/>
                </a:highlight>
              </a:defRPr>
            </a:lvl9pPr>
          </a:lstStyle>
          <a:p>
            <a:endParaRPr/>
          </a:p>
        </p:txBody>
      </p:sp>
      <p:sp>
        <p:nvSpPr>
          <p:cNvPr id="49" name="Google Shape;4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2802750" y="802500"/>
            <a:ext cx="3538500" cy="3538500"/>
          </a:xfrm>
          <a:prstGeom prst="rect">
            <a:avLst/>
          </a:prstGeom>
          <a:solidFill>
            <a:srgbClr val="FFFFFF"/>
          </a:solidFill>
        </p:spPr>
        <p:txBody>
          <a:bodyPr spcFirstLastPara="1" wrap="square" lIns="91425" tIns="91425" rIns="91425" bIns="91425" anchor="ctr" anchorCtr="0">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6" name="Google Shape;16;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19" name="Google Shape;19;p4"/>
          <p:cNvSpPr txBox="1">
            <a:spLocks noGrp="1"/>
          </p:cNvSpPr>
          <p:nvPr>
            <p:ph type="body" idx="1"/>
          </p:nvPr>
        </p:nvSpPr>
        <p:spPr>
          <a:xfrm>
            <a:off x="311700" y="1228675"/>
            <a:ext cx="8520600" cy="33402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0" name="Google Shape;20;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23" name="Google Shape;23;p5"/>
          <p:cNvSpPr txBox="1">
            <a:spLocks noGrp="1"/>
          </p:cNvSpPr>
          <p:nvPr>
            <p:ph type="body" idx="1"/>
          </p:nvPr>
        </p:nvSpPr>
        <p:spPr>
          <a:xfrm>
            <a:off x="311700" y="1228675"/>
            <a:ext cx="3999900" cy="33402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body" idx="2"/>
          </p:nvPr>
        </p:nvSpPr>
        <p:spPr>
          <a:xfrm>
            <a:off x="4832400" y="1228675"/>
            <a:ext cx="3999900" cy="33402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04800" y="309350"/>
            <a:ext cx="8537700" cy="748200"/>
          </a:xfrm>
          <a:prstGeom prst="rect">
            <a:avLst/>
          </a:prstGeom>
        </p:spPr>
        <p:txBody>
          <a:bodyPr spcFirstLastPara="1" wrap="square" lIns="91425" tIns="91425" rIns="91425" bIns="91425" anchor="t" anchorCtr="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28" name="Google Shape;28;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3000"/>
              <a:buNone/>
              <a:defRPr sz="3000">
                <a:highlight>
                  <a:schemeClr val="dk1"/>
                </a:highlight>
              </a:defRPr>
            </a:lvl1pPr>
            <a:lvl2pPr lvl="1">
              <a:spcBef>
                <a:spcPts val="0"/>
              </a:spcBef>
              <a:spcAft>
                <a:spcPts val="0"/>
              </a:spcAft>
              <a:buSzPts val="3000"/>
              <a:buNone/>
              <a:defRPr sz="3000">
                <a:highlight>
                  <a:schemeClr val="dk1"/>
                </a:highlight>
              </a:defRPr>
            </a:lvl2pPr>
            <a:lvl3pPr lvl="2">
              <a:spcBef>
                <a:spcPts val="0"/>
              </a:spcBef>
              <a:spcAft>
                <a:spcPts val="0"/>
              </a:spcAft>
              <a:buSzPts val="3000"/>
              <a:buNone/>
              <a:defRPr sz="3000">
                <a:highlight>
                  <a:schemeClr val="dk1"/>
                </a:highlight>
              </a:defRPr>
            </a:lvl3pPr>
            <a:lvl4pPr lvl="3">
              <a:spcBef>
                <a:spcPts val="0"/>
              </a:spcBef>
              <a:spcAft>
                <a:spcPts val="0"/>
              </a:spcAft>
              <a:buSzPts val="3000"/>
              <a:buNone/>
              <a:defRPr sz="3000">
                <a:highlight>
                  <a:schemeClr val="dk1"/>
                </a:highlight>
              </a:defRPr>
            </a:lvl4pPr>
            <a:lvl5pPr lvl="4">
              <a:spcBef>
                <a:spcPts val="0"/>
              </a:spcBef>
              <a:spcAft>
                <a:spcPts val="0"/>
              </a:spcAft>
              <a:buSzPts val="3000"/>
              <a:buNone/>
              <a:defRPr sz="3000">
                <a:highlight>
                  <a:schemeClr val="dk1"/>
                </a:highlight>
              </a:defRPr>
            </a:lvl5pPr>
            <a:lvl6pPr lvl="5">
              <a:spcBef>
                <a:spcPts val="0"/>
              </a:spcBef>
              <a:spcAft>
                <a:spcPts val="0"/>
              </a:spcAft>
              <a:buSzPts val="3000"/>
              <a:buNone/>
              <a:defRPr sz="3000">
                <a:highlight>
                  <a:schemeClr val="dk1"/>
                </a:highlight>
              </a:defRPr>
            </a:lvl6pPr>
            <a:lvl7pPr lvl="6">
              <a:spcBef>
                <a:spcPts val="0"/>
              </a:spcBef>
              <a:spcAft>
                <a:spcPts val="0"/>
              </a:spcAft>
              <a:buSzPts val="3000"/>
              <a:buNone/>
              <a:defRPr sz="3000">
                <a:highlight>
                  <a:schemeClr val="dk1"/>
                </a:highlight>
              </a:defRPr>
            </a:lvl7pPr>
            <a:lvl8pPr lvl="7">
              <a:spcBef>
                <a:spcPts val="0"/>
              </a:spcBef>
              <a:spcAft>
                <a:spcPts val="0"/>
              </a:spcAft>
              <a:buSzPts val="3000"/>
              <a:buNone/>
              <a:defRPr sz="3000">
                <a:highlight>
                  <a:schemeClr val="dk1"/>
                </a:highlight>
              </a:defRPr>
            </a:lvl8pPr>
            <a:lvl9pPr lvl="8">
              <a:spcBef>
                <a:spcPts val="0"/>
              </a:spcBef>
              <a:spcAft>
                <a:spcPts val="0"/>
              </a:spcAft>
              <a:buSzPts val="3000"/>
              <a:buNone/>
              <a:defRPr sz="3000">
                <a:highlight>
                  <a:schemeClr val="dk1"/>
                </a:highlight>
              </a:defRPr>
            </a:lvl9pPr>
          </a:lstStyle>
          <a:p>
            <a:endParaRPr/>
          </a:p>
        </p:txBody>
      </p:sp>
      <p:sp>
        <p:nvSpPr>
          <p:cNvPr id="31" name="Google Shape;31;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6000"/>
              <a:buNone/>
              <a:defRPr sz="6000">
                <a:solidFill>
                  <a:schemeClr val="lt1"/>
                </a:solidFill>
              </a:defRPr>
            </a:lvl1pPr>
            <a:lvl2pPr lvl="1">
              <a:spcBef>
                <a:spcPts val="0"/>
              </a:spcBef>
              <a:spcAft>
                <a:spcPts val="0"/>
              </a:spcAft>
              <a:buClr>
                <a:schemeClr val="lt1"/>
              </a:buClr>
              <a:buSzPts val="6000"/>
              <a:buNone/>
              <a:defRPr sz="6000">
                <a:solidFill>
                  <a:schemeClr val="lt1"/>
                </a:solidFill>
              </a:defRPr>
            </a:lvl2pPr>
            <a:lvl3pPr lvl="2">
              <a:spcBef>
                <a:spcPts val="0"/>
              </a:spcBef>
              <a:spcAft>
                <a:spcPts val="0"/>
              </a:spcAft>
              <a:buClr>
                <a:schemeClr val="lt1"/>
              </a:buClr>
              <a:buSzPts val="6000"/>
              <a:buNone/>
              <a:defRPr sz="6000">
                <a:solidFill>
                  <a:schemeClr val="lt1"/>
                </a:solidFill>
              </a:defRPr>
            </a:lvl3pPr>
            <a:lvl4pPr lvl="3">
              <a:spcBef>
                <a:spcPts val="0"/>
              </a:spcBef>
              <a:spcAft>
                <a:spcPts val="0"/>
              </a:spcAft>
              <a:buClr>
                <a:schemeClr val="lt1"/>
              </a:buClr>
              <a:buSzPts val="6000"/>
              <a:buNone/>
              <a:defRPr sz="6000">
                <a:solidFill>
                  <a:schemeClr val="lt1"/>
                </a:solidFill>
              </a:defRPr>
            </a:lvl4pPr>
            <a:lvl5pPr lvl="4">
              <a:spcBef>
                <a:spcPts val="0"/>
              </a:spcBef>
              <a:spcAft>
                <a:spcPts val="0"/>
              </a:spcAft>
              <a:buClr>
                <a:schemeClr val="lt1"/>
              </a:buClr>
              <a:buSzPts val="6000"/>
              <a:buNone/>
              <a:defRPr sz="6000">
                <a:solidFill>
                  <a:schemeClr val="lt1"/>
                </a:solidFill>
              </a:defRPr>
            </a:lvl5pPr>
            <a:lvl6pPr lvl="5">
              <a:spcBef>
                <a:spcPts val="0"/>
              </a:spcBef>
              <a:spcAft>
                <a:spcPts val="0"/>
              </a:spcAft>
              <a:buClr>
                <a:schemeClr val="lt1"/>
              </a:buClr>
              <a:buSzPts val="6000"/>
              <a:buNone/>
              <a:defRPr sz="6000">
                <a:solidFill>
                  <a:schemeClr val="lt1"/>
                </a:solidFill>
              </a:defRPr>
            </a:lvl6pPr>
            <a:lvl7pPr lvl="6">
              <a:spcBef>
                <a:spcPts val="0"/>
              </a:spcBef>
              <a:spcAft>
                <a:spcPts val="0"/>
              </a:spcAft>
              <a:buClr>
                <a:schemeClr val="lt1"/>
              </a:buClr>
              <a:buSzPts val="6000"/>
              <a:buNone/>
              <a:defRPr sz="6000">
                <a:solidFill>
                  <a:schemeClr val="lt1"/>
                </a:solidFill>
              </a:defRPr>
            </a:lvl7pPr>
            <a:lvl8pPr lvl="7">
              <a:spcBef>
                <a:spcPts val="0"/>
              </a:spcBef>
              <a:spcAft>
                <a:spcPts val="0"/>
              </a:spcAft>
              <a:buClr>
                <a:schemeClr val="lt1"/>
              </a:buClr>
              <a:buSzPts val="6000"/>
              <a:buNone/>
              <a:defRPr sz="6000">
                <a:solidFill>
                  <a:schemeClr val="lt1"/>
                </a:solidFill>
              </a:defRPr>
            </a:lvl8pPr>
            <a:lvl9pPr lvl="8">
              <a:spcBef>
                <a:spcPts val="0"/>
              </a:spcBef>
              <a:spcAft>
                <a:spcPts val="0"/>
              </a:spcAft>
              <a:buClr>
                <a:schemeClr val="lt1"/>
              </a:buClr>
              <a:buSzPts val="6000"/>
              <a:buNone/>
              <a:defRPr sz="6000">
                <a:solidFill>
                  <a:schemeClr val="lt1"/>
                </a:solidFill>
              </a:defRPr>
            </a:lvl9pPr>
          </a:lstStyle>
          <a:p>
            <a:endParaRPr/>
          </a:p>
        </p:txBody>
      </p:sp>
      <p:sp>
        <p:nvSpPr>
          <p:cNvPr id="35" name="Google Shape;35;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8" name="Google Shape;38;p9"/>
          <p:cNvCxnSpPr/>
          <p:nvPr/>
        </p:nvCxnSpPr>
        <p:spPr>
          <a:xfrm>
            <a:off x="5029675" y="4495500"/>
            <a:ext cx="468300" cy="0"/>
          </a:xfrm>
          <a:prstGeom prst="straightConnector1">
            <a:avLst/>
          </a:prstGeom>
          <a:noFill/>
          <a:ln w="28575" cap="flat" cmpd="sng">
            <a:solidFill>
              <a:schemeClr val="lt1"/>
            </a:solidFill>
            <a:prstDash val="solid"/>
            <a:round/>
            <a:headEnd type="none" w="sm" len="sm"/>
            <a:tailEnd type="none" w="sm" len="sm"/>
          </a:ln>
        </p:spPr>
      </p:cxnSp>
      <p:sp>
        <p:nvSpPr>
          <p:cNvPr id="39" name="Google Shape;39;p9"/>
          <p:cNvSpPr txBox="1">
            <a:spLocks noGrp="1"/>
          </p:cNvSpPr>
          <p:nvPr>
            <p:ph type="title"/>
          </p:nvPr>
        </p:nvSpPr>
        <p:spPr>
          <a:xfrm>
            <a:off x="265500" y="1081400"/>
            <a:ext cx="4045200" cy="1710300"/>
          </a:xfrm>
          <a:prstGeom prst="rect">
            <a:avLst/>
          </a:prstGeom>
        </p:spPr>
        <p:txBody>
          <a:bodyPr spcFirstLastPara="1" wrap="square" lIns="91425" tIns="91425" rIns="91425" bIns="91425" anchor="b" anchorCtr="0">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a:endParaRPr/>
          </a:p>
        </p:txBody>
      </p:sp>
      <p:sp>
        <p:nvSpPr>
          <p:cNvPr id="40" name="Google Shape;40;p9"/>
          <p:cNvSpPr txBox="1">
            <a:spLocks noGrp="1"/>
          </p:cNvSpPr>
          <p:nvPr>
            <p:ph type="subTitle" idx="1"/>
          </p:nvPr>
        </p:nvSpPr>
        <p:spPr>
          <a:xfrm>
            <a:off x="265500" y="2845223"/>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41" name="Google Shape;41;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accent1"/>
              </a:buClr>
              <a:buSzPts val="1800"/>
              <a:buChar char="●"/>
              <a:defRPr>
                <a:solidFill>
                  <a:schemeClr val="accent1"/>
                </a:solidFill>
                <a:highlight>
                  <a:schemeClr val="lt1"/>
                </a:highlight>
              </a:defRPr>
            </a:lvl1pPr>
            <a:lvl2pPr marL="914400" lvl="1" indent="-317500">
              <a:spcBef>
                <a:spcPts val="0"/>
              </a:spcBef>
              <a:spcAft>
                <a:spcPts val="0"/>
              </a:spcAft>
              <a:buClr>
                <a:schemeClr val="accent1"/>
              </a:buClr>
              <a:buSzPts val="1400"/>
              <a:buChar char="○"/>
              <a:defRPr>
                <a:solidFill>
                  <a:schemeClr val="accent1"/>
                </a:solidFill>
                <a:highlight>
                  <a:schemeClr val="lt1"/>
                </a:highlight>
              </a:defRPr>
            </a:lvl2pPr>
            <a:lvl3pPr marL="1371600" lvl="2" indent="-317500">
              <a:spcBef>
                <a:spcPts val="0"/>
              </a:spcBef>
              <a:spcAft>
                <a:spcPts val="0"/>
              </a:spcAft>
              <a:buClr>
                <a:schemeClr val="accent1"/>
              </a:buClr>
              <a:buSzPts val="1400"/>
              <a:buChar char="■"/>
              <a:defRPr>
                <a:solidFill>
                  <a:schemeClr val="accent1"/>
                </a:solidFill>
                <a:highlight>
                  <a:schemeClr val="lt1"/>
                </a:highlight>
              </a:defRPr>
            </a:lvl3pPr>
            <a:lvl4pPr marL="1828800" lvl="3" indent="-317500">
              <a:spcBef>
                <a:spcPts val="0"/>
              </a:spcBef>
              <a:spcAft>
                <a:spcPts val="0"/>
              </a:spcAft>
              <a:buClr>
                <a:schemeClr val="accent1"/>
              </a:buClr>
              <a:buSzPts val="1400"/>
              <a:buChar char="●"/>
              <a:defRPr>
                <a:solidFill>
                  <a:schemeClr val="accent1"/>
                </a:solidFill>
                <a:highlight>
                  <a:schemeClr val="lt1"/>
                </a:highlight>
              </a:defRPr>
            </a:lvl4pPr>
            <a:lvl5pPr marL="2286000" lvl="4" indent="-317500">
              <a:spcBef>
                <a:spcPts val="0"/>
              </a:spcBef>
              <a:spcAft>
                <a:spcPts val="0"/>
              </a:spcAft>
              <a:buClr>
                <a:schemeClr val="accent1"/>
              </a:buClr>
              <a:buSzPts val="1400"/>
              <a:buChar char="○"/>
              <a:defRPr>
                <a:solidFill>
                  <a:schemeClr val="accent1"/>
                </a:solidFill>
                <a:highlight>
                  <a:schemeClr val="lt1"/>
                </a:highlight>
              </a:defRPr>
            </a:lvl5pPr>
            <a:lvl6pPr marL="2743200" lvl="5" indent="-317500">
              <a:spcBef>
                <a:spcPts val="0"/>
              </a:spcBef>
              <a:spcAft>
                <a:spcPts val="0"/>
              </a:spcAft>
              <a:buClr>
                <a:schemeClr val="accent1"/>
              </a:buClr>
              <a:buSzPts val="1400"/>
              <a:buChar char="■"/>
              <a:defRPr>
                <a:solidFill>
                  <a:schemeClr val="accent1"/>
                </a:solidFill>
                <a:highlight>
                  <a:schemeClr val="lt1"/>
                </a:highlight>
              </a:defRPr>
            </a:lvl6pPr>
            <a:lvl7pPr marL="3200400" lvl="6" indent="-317500">
              <a:spcBef>
                <a:spcPts val="0"/>
              </a:spcBef>
              <a:spcAft>
                <a:spcPts val="0"/>
              </a:spcAft>
              <a:buClr>
                <a:schemeClr val="accent1"/>
              </a:buClr>
              <a:buSzPts val="1400"/>
              <a:buChar char="●"/>
              <a:defRPr>
                <a:solidFill>
                  <a:schemeClr val="accent1"/>
                </a:solidFill>
                <a:highlight>
                  <a:schemeClr val="lt1"/>
                </a:highlight>
              </a:defRPr>
            </a:lvl7pPr>
            <a:lvl8pPr marL="3657600" lvl="7" indent="-317500">
              <a:spcBef>
                <a:spcPts val="0"/>
              </a:spcBef>
              <a:spcAft>
                <a:spcPts val="0"/>
              </a:spcAft>
              <a:buClr>
                <a:schemeClr val="accent1"/>
              </a:buClr>
              <a:buSzPts val="1400"/>
              <a:buChar char="○"/>
              <a:defRPr>
                <a:solidFill>
                  <a:schemeClr val="accent1"/>
                </a:solidFill>
                <a:highlight>
                  <a:schemeClr val="lt1"/>
                </a:highlight>
              </a:defRPr>
            </a:lvl8pPr>
            <a:lvl9pPr marL="4114800" lvl="8" indent="-317500">
              <a:spcBef>
                <a:spcPts val="0"/>
              </a:spcBef>
              <a:spcAft>
                <a:spcPts val="0"/>
              </a:spcAft>
              <a:buClr>
                <a:schemeClr val="accent1"/>
              </a:buClr>
              <a:buSzPts val="1400"/>
              <a:buChar char="■"/>
              <a:defRPr>
                <a:solidFill>
                  <a:schemeClr val="accent1"/>
                </a:solidFill>
                <a:highlight>
                  <a:schemeClr val="lt1"/>
                </a:highlight>
              </a:defRPr>
            </a:lvl9pPr>
          </a:lstStyle>
          <a:p>
            <a:endParaRPr/>
          </a:p>
        </p:txBody>
      </p:sp>
      <p:sp>
        <p:nvSpPr>
          <p:cNvPr id="42" name="Google Shape;42;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3"/>
        <p:cNvGrpSpPr/>
        <p:nvPr/>
      </p:nvGrpSpPr>
      <p:grpSpPr>
        <a:xfrm>
          <a:off x="0" y="0"/>
          <a:ext cx="0" cy="0"/>
          <a:chOff x="0" y="0"/>
          <a:chExt cx="0" cy="0"/>
        </a:xfrm>
      </p:grpSpPr>
      <p:sp>
        <p:nvSpPr>
          <p:cNvPr id="44" name="Google Shape;44;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Clr>
                <a:schemeClr val="accent1"/>
              </a:buClr>
              <a:buSzPts val="2400"/>
              <a:buFont typeface="Amatic SC"/>
              <a:buNone/>
              <a:defRPr sz="2400" b="1">
                <a:solidFill>
                  <a:schemeClr val="accent1"/>
                </a:solidFill>
                <a:latin typeface="Amatic SC"/>
                <a:ea typeface="Amatic SC"/>
                <a:cs typeface="Amatic SC"/>
                <a:sym typeface="Amatic SC"/>
              </a:defRPr>
            </a:lvl1pPr>
          </a:lstStyle>
          <a:p>
            <a:endParaRPr/>
          </a:p>
        </p:txBody>
      </p:sp>
      <p:sp>
        <p:nvSpPr>
          <p:cNvPr id="45" name="Google Shape;45;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beach-day">
    <p:bg>
      <p:bgPr>
        <a:solidFill>
          <a:srgbClr val="9900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292850"/>
            <a:ext cx="8520600" cy="8010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1pPr>
            <a:lvl2pPr lvl="1">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2pPr>
            <a:lvl3pPr lvl="2">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3pPr>
            <a:lvl4pPr lvl="3">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4pPr>
            <a:lvl5pPr lvl="4">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5pPr>
            <a:lvl6pPr lvl="5">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6pPr>
            <a:lvl7pPr lvl="6">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7pPr>
            <a:lvl8pPr lvl="7">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8pPr>
            <a:lvl9pPr lvl="8">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9pPr>
          </a:lstStyle>
          <a:p>
            <a:endParaRPr/>
          </a:p>
        </p:txBody>
      </p:sp>
      <p:sp>
        <p:nvSpPr>
          <p:cNvPr id="7" name="Google Shape;7;p1"/>
          <p:cNvSpPr txBox="1">
            <a:spLocks noGrp="1"/>
          </p:cNvSpPr>
          <p:nvPr>
            <p:ph type="body" idx="1"/>
          </p:nvPr>
        </p:nvSpPr>
        <p:spPr>
          <a:xfrm>
            <a:off x="311700" y="1228675"/>
            <a:ext cx="8520600" cy="33402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marL="914400" lvl="1" indent="-3175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marL="1371600" lvl="2" indent="-3175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marL="1828800" lvl="3" indent="-3175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marL="2286000" lvl="4" indent="-3175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marL="2743200" lvl="5" indent="-3175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marL="3200400" lvl="6" indent="-3175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marL="3657600" lvl="7" indent="-3175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marL="4114800" lvl="8" indent="-3175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1"/>
                </a:solidFill>
                <a:latin typeface="Source Code Pro"/>
                <a:ea typeface="Source Code Pro"/>
                <a:cs typeface="Source Code Pro"/>
                <a:sym typeface="Source Code Pro"/>
              </a:defRPr>
            </a:lvl1pPr>
            <a:lvl2pPr lvl="1" algn="r">
              <a:buNone/>
              <a:defRPr sz="1000">
                <a:solidFill>
                  <a:schemeClr val="accent1"/>
                </a:solidFill>
                <a:latin typeface="Source Code Pro"/>
                <a:ea typeface="Source Code Pro"/>
                <a:cs typeface="Source Code Pro"/>
                <a:sym typeface="Source Code Pro"/>
              </a:defRPr>
            </a:lvl2pPr>
            <a:lvl3pPr lvl="2" algn="r">
              <a:buNone/>
              <a:defRPr sz="1000">
                <a:solidFill>
                  <a:schemeClr val="accent1"/>
                </a:solidFill>
                <a:latin typeface="Source Code Pro"/>
                <a:ea typeface="Source Code Pro"/>
                <a:cs typeface="Source Code Pro"/>
                <a:sym typeface="Source Code Pro"/>
              </a:defRPr>
            </a:lvl3pPr>
            <a:lvl4pPr lvl="3" algn="r">
              <a:buNone/>
              <a:defRPr sz="1000">
                <a:solidFill>
                  <a:schemeClr val="accent1"/>
                </a:solidFill>
                <a:latin typeface="Source Code Pro"/>
                <a:ea typeface="Source Code Pro"/>
                <a:cs typeface="Source Code Pro"/>
                <a:sym typeface="Source Code Pro"/>
              </a:defRPr>
            </a:lvl4pPr>
            <a:lvl5pPr lvl="4" algn="r">
              <a:buNone/>
              <a:defRPr sz="1000">
                <a:solidFill>
                  <a:schemeClr val="accent1"/>
                </a:solidFill>
                <a:latin typeface="Source Code Pro"/>
                <a:ea typeface="Source Code Pro"/>
                <a:cs typeface="Source Code Pro"/>
                <a:sym typeface="Source Code Pro"/>
              </a:defRPr>
            </a:lvl5pPr>
            <a:lvl6pPr lvl="5" algn="r">
              <a:buNone/>
              <a:defRPr sz="1000">
                <a:solidFill>
                  <a:schemeClr val="accent1"/>
                </a:solidFill>
                <a:latin typeface="Source Code Pro"/>
                <a:ea typeface="Source Code Pro"/>
                <a:cs typeface="Source Code Pro"/>
                <a:sym typeface="Source Code Pro"/>
              </a:defRPr>
            </a:lvl6pPr>
            <a:lvl7pPr lvl="6" algn="r">
              <a:buNone/>
              <a:defRPr sz="1000">
                <a:solidFill>
                  <a:schemeClr val="accent1"/>
                </a:solidFill>
                <a:latin typeface="Source Code Pro"/>
                <a:ea typeface="Source Code Pro"/>
                <a:cs typeface="Source Code Pro"/>
                <a:sym typeface="Source Code Pro"/>
              </a:defRPr>
            </a:lvl7pPr>
            <a:lvl8pPr lvl="7" algn="r">
              <a:buNone/>
              <a:defRPr sz="1000">
                <a:solidFill>
                  <a:schemeClr val="accent1"/>
                </a:solidFill>
                <a:latin typeface="Source Code Pro"/>
                <a:ea typeface="Source Code Pro"/>
                <a:cs typeface="Source Code Pro"/>
                <a:sym typeface="Source Code Pro"/>
              </a:defRPr>
            </a:lvl8pPr>
            <a:lvl9pPr lvl="8" algn="r">
              <a:buNone/>
              <a:defRPr sz="1000">
                <a:solidFill>
                  <a:schemeClr val="accent1"/>
                </a:solidFill>
                <a:latin typeface="Source Code Pro"/>
                <a:ea typeface="Source Code Pro"/>
                <a:cs typeface="Source Code Pro"/>
                <a:sym typeface="Source Code Pr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2.jpg"/></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6" name="Google Shape;56;p13"/>
          <p:cNvSpPr txBox="1">
            <a:spLocks noGrp="1"/>
          </p:cNvSpPr>
          <p:nvPr>
            <p:ph type="ctrTitle"/>
          </p:nvPr>
        </p:nvSpPr>
        <p:spPr>
          <a:xfrm>
            <a:off x="311700" y="392150"/>
            <a:ext cx="8520600" cy="26904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IN" dirty="0" err="1" smtClean="0"/>
              <a:t>Iss</a:t>
            </a:r>
            <a:r>
              <a:rPr lang="en-IN" dirty="0" smtClean="0"/>
              <a:t> </a:t>
            </a:r>
            <a:r>
              <a:rPr lang="en-IN" smtClean="0"/>
              <a:t>tracker app</a:t>
            </a:r>
            <a:endParaRPr dirty="0"/>
          </a:p>
        </p:txBody>
      </p:sp>
      <p:sp>
        <p:nvSpPr>
          <p:cNvPr id="57" name="Google Shape;57;p13"/>
          <p:cNvSpPr txBox="1">
            <a:spLocks noGrp="1"/>
          </p:cNvSpPr>
          <p:nvPr>
            <p:ph type="subTitle" idx="1"/>
          </p:nvPr>
        </p:nvSpPr>
        <p:spPr>
          <a:xfrm>
            <a:off x="311700" y="3890400"/>
            <a:ext cx="8520600" cy="7062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By Anya Kunder</a:t>
            </a:r>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4"/>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homescreen!</a:t>
            </a:r>
            <a:endParaRPr/>
          </a:p>
        </p:txBody>
      </p:sp>
      <p:pic>
        <p:nvPicPr>
          <p:cNvPr id="63" name="Google Shape;63;p14"/>
          <p:cNvPicPr preferRelativeResize="0"/>
          <p:nvPr/>
        </p:nvPicPr>
        <p:blipFill>
          <a:blip r:embed="rId3">
            <a:alphaModFix/>
          </a:blip>
          <a:stretch>
            <a:fillRect/>
          </a:stretch>
        </p:blipFill>
        <p:spPr>
          <a:xfrm>
            <a:off x="3964839" y="3547501"/>
            <a:ext cx="1214326" cy="1214326"/>
          </a:xfrm>
          <a:prstGeom prst="rect">
            <a:avLst/>
          </a:prstGeom>
          <a:noFill/>
          <a:ln>
            <a:noFill/>
          </a:ln>
        </p:spPr>
      </p:pic>
      <p:sp>
        <p:nvSpPr>
          <p:cNvPr id="64" name="Google Shape;64;p14"/>
          <p:cNvSpPr txBox="1"/>
          <p:nvPr/>
        </p:nvSpPr>
        <p:spPr>
          <a:xfrm>
            <a:off x="1174250" y="1885375"/>
            <a:ext cx="7343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Source Code Pro"/>
              <a:ea typeface="Source Code Pro"/>
              <a:cs typeface="Source Code Pro"/>
              <a:sym typeface="Source Code Pro"/>
            </a:endParaRPr>
          </a:p>
        </p:txBody>
      </p:sp>
      <p:pic>
        <p:nvPicPr>
          <p:cNvPr id="65" name="Google Shape;65;p14"/>
          <p:cNvPicPr preferRelativeResize="0"/>
          <p:nvPr/>
        </p:nvPicPr>
        <p:blipFill>
          <a:blip r:embed="rId4">
            <a:alphaModFix/>
          </a:blip>
          <a:stretch>
            <a:fillRect/>
          </a:stretch>
        </p:blipFill>
        <p:spPr>
          <a:xfrm>
            <a:off x="3476325" y="0"/>
            <a:ext cx="5667674" cy="5143501"/>
          </a:xfrm>
          <a:prstGeom prst="rect">
            <a:avLst/>
          </a:prstGeom>
          <a:noFill/>
          <a:ln>
            <a:noFill/>
          </a:ln>
        </p:spPr>
      </p:pic>
      <p:sp>
        <p:nvSpPr>
          <p:cNvPr id="66" name="Google Shape;66;p14"/>
          <p:cNvSpPr/>
          <p:nvPr/>
        </p:nvSpPr>
        <p:spPr>
          <a:xfrm>
            <a:off x="5474250" y="412250"/>
            <a:ext cx="2034300" cy="1010100"/>
          </a:xfrm>
          <a:prstGeom prst="roundRect">
            <a:avLst>
              <a:gd name="adj" fmla="val 16667"/>
            </a:avLst>
          </a:prstGeom>
          <a:solidFill>
            <a:schemeClr val="lt2"/>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4700">
                <a:latin typeface="Impact"/>
                <a:ea typeface="Impact"/>
                <a:cs typeface="Impact"/>
                <a:sym typeface="Impact"/>
              </a:rPr>
              <a:t>update</a:t>
            </a:r>
            <a:endParaRPr sz="4700">
              <a:latin typeface="Impact"/>
              <a:ea typeface="Impact"/>
              <a:cs typeface="Impact"/>
              <a:sym typeface="Impact"/>
            </a:endParaRPr>
          </a:p>
        </p:txBody>
      </p:sp>
      <p:sp>
        <p:nvSpPr>
          <p:cNvPr id="67" name="Google Shape;67;p14"/>
          <p:cNvSpPr/>
          <p:nvPr/>
        </p:nvSpPr>
        <p:spPr>
          <a:xfrm>
            <a:off x="5235150" y="1885375"/>
            <a:ext cx="2786100" cy="9426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3800">
                <a:latin typeface="Impact"/>
                <a:ea typeface="Impact"/>
                <a:cs typeface="Impact"/>
                <a:sym typeface="Impact"/>
              </a:rPr>
              <a:t>ISS location</a:t>
            </a:r>
            <a:endParaRPr sz="3800">
              <a:latin typeface="Impact"/>
              <a:ea typeface="Impact"/>
              <a:cs typeface="Impact"/>
              <a:sym typeface="Impact"/>
            </a:endParaRPr>
          </a:p>
        </p:txBody>
      </p:sp>
      <p:sp>
        <p:nvSpPr>
          <p:cNvPr id="68" name="Google Shape;68;p14"/>
          <p:cNvSpPr/>
          <p:nvPr/>
        </p:nvSpPr>
        <p:spPr>
          <a:xfrm>
            <a:off x="5474250" y="3291000"/>
            <a:ext cx="1932600" cy="8010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4300">
                <a:latin typeface="Impact"/>
                <a:ea typeface="Impact"/>
                <a:cs typeface="Impact"/>
                <a:sym typeface="Impact"/>
              </a:rPr>
              <a:t>meteor</a:t>
            </a:r>
            <a:endParaRPr sz="4300">
              <a:latin typeface="Impact"/>
              <a:ea typeface="Impact"/>
              <a:cs typeface="Impact"/>
              <a:sym typeface="Impact"/>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ISS location!</a:t>
            </a:r>
            <a:endParaRPr/>
          </a:p>
        </p:txBody>
      </p:sp>
      <p:pic>
        <p:nvPicPr>
          <p:cNvPr id="74" name="Google Shape;74;p15"/>
          <p:cNvPicPr preferRelativeResize="0"/>
          <p:nvPr/>
        </p:nvPicPr>
        <p:blipFill>
          <a:blip r:embed="rId3">
            <a:alphaModFix/>
          </a:blip>
          <a:stretch>
            <a:fillRect/>
          </a:stretch>
        </p:blipFill>
        <p:spPr>
          <a:xfrm>
            <a:off x="3443506" y="0"/>
            <a:ext cx="4307790" cy="5143501"/>
          </a:xfrm>
          <a:prstGeom prst="rect">
            <a:avLst/>
          </a:prstGeom>
          <a:noFill/>
          <a:ln>
            <a:noFill/>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6"/>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Update screen!</a:t>
            </a:r>
            <a:endParaRPr/>
          </a:p>
        </p:txBody>
      </p:sp>
      <p:pic>
        <p:nvPicPr>
          <p:cNvPr id="80" name="Google Shape;80;p16"/>
          <p:cNvPicPr preferRelativeResize="0"/>
          <p:nvPr/>
        </p:nvPicPr>
        <p:blipFill>
          <a:blip r:embed="rId3">
            <a:alphaModFix/>
          </a:blip>
          <a:stretch>
            <a:fillRect/>
          </a:stretch>
        </p:blipFill>
        <p:spPr>
          <a:xfrm>
            <a:off x="3853500" y="0"/>
            <a:ext cx="3059626" cy="5143501"/>
          </a:xfrm>
          <a:prstGeom prst="rect">
            <a:avLst/>
          </a:prstGeom>
          <a:noFill/>
          <a:ln>
            <a:noFill/>
          </a:ln>
        </p:spPr>
      </p:pic>
      <p:sp>
        <p:nvSpPr>
          <p:cNvPr id="81" name="Google Shape;81;p16"/>
          <p:cNvSpPr txBox="1"/>
          <p:nvPr/>
        </p:nvSpPr>
        <p:spPr>
          <a:xfrm>
            <a:off x="4457213" y="1405750"/>
            <a:ext cx="1852200" cy="83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4200">
                <a:latin typeface="Pacifico"/>
                <a:ea typeface="Pacifico"/>
                <a:cs typeface="Pacifico"/>
                <a:sym typeface="Pacifico"/>
              </a:rPr>
              <a:t>updates</a:t>
            </a:r>
            <a:endParaRPr sz="4200">
              <a:latin typeface="Pacifico"/>
              <a:ea typeface="Pacifico"/>
              <a:cs typeface="Pacifico"/>
              <a:sym typeface="Pacifico"/>
            </a:endParaRPr>
          </a:p>
        </p:txBody>
      </p:sp>
      <p:sp>
        <p:nvSpPr>
          <p:cNvPr id="82" name="Google Shape;82;p16"/>
          <p:cNvSpPr/>
          <p:nvPr/>
        </p:nvSpPr>
        <p:spPr>
          <a:xfrm>
            <a:off x="4403375" y="2237050"/>
            <a:ext cx="1959900" cy="1269000"/>
          </a:xfrm>
          <a:prstGeom prst="flowChartAlternateProcess">
            <a:avLst/>
          </a:prstGeom>
          <a:solidFill>
            <a:schemeClr val="lt2"/>
          </a:solidFill>
          <a:ln w="9525"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7"/>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Meteor screen!</a:t>
            </a:r>
            <a:endParaRPr/>
          </a:p>
        </p:txBody>
      </p:sp>
      <p:pic>
        <p:nvPicPr>
          <p:cNvPr id="88" name="Google Shape;88;p17"/>
          <p:cNvPicPr preferRelativeResize="0"/>
          <p:nvPr/>
        </p:nvPicPr>
        <p:blipFill>
          <a:blip r:embed="rId3">
            <a:alphaModFix/>
          </a:blip>
          <a:stretch>
            <a:fillRect/>
          </a:stretch>
        </p:blipFill>
        <p:spPr>
          <a:xfrm>
            <a:off x="2693275" y="772475"/>
            <a:ext cx="5962650" cy="3352800"/>
          </a:xfrm>
          <a:prstGeom prst="rect">
            <a:avLst/>
          </a:prstGeom>
          <a:noFill/>
          <a:ln>
            <a:noFill/>
          </a:ln>
        </p:spPr>
      </p:pic>
      <p:sp>
        <p:nvSpPr>
          <p:cNvPr id="89" name="Google Shape;89;p17"/>
          <p:cNvSpPr txBox="1"/>
          <p:nvPr/>
        </p:nvSpPr>
        <p:spPr>
          <a:xfrm>
            <a:off x="3853500" y="1885400"/>
            <a:ext cx="2927400" cy="1124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Source Code Pro"/>
              <a:ea typeface="Source Code Pro"/>
              <a:cs typeface="Source Code Pro"/>
              <a:sym typeface="Source Code Pro"/>
            </a:endParaRPr>
          </a:p>
        </p:txBody>
      </p:sp>
      <p:sp>
        <p:nvSpPr>
          <p:cNvPr id="90" name="Google Shape;90;p17"/>
          <p:cNvSpPr/>
          <p:nvPr/>
        </p:nvSpPr>
        <p:spPr>
          <a:xfrm>
            <a:off x="3754250" y="2116950"/>
            <a:ext cx="3638400" cy="16374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7"/>
          <p:cNvSpPr txBox="1"/>
          <p:nvPr/>
        </p:nvSpPr>
        <p:spPr>
          <a:xfrm>
            <a:off x="3812150" y="909625"/>
            <a:ext cx="3522600" cy="477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900">
                <a:solidFill>
                  <a:schemeClr val="lt1"/>
                </a:solidFill>
                <a:latin typeface="Impact"/>
                <a:ea typeface="Impact"/>
                <a:cs typeface="Impact"/>
                <a:sym typeface="Impact"/>
              </a:rPr>
              <a:t>WELCOME TO THE METEOR SCREEN!</a:t>
            </a:r>
            <a:endParaRPr sz="1900">
              <a:solidFill>
                <a:schemeClr val="lt1"/>
              </a:solidFill>
              <a:latin typeface="Impact"/>
              <a:ea typeface="Impact"/>
              <a:cs typeface="Impact"/>
              <a:sym typeface="Impact"/>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8"/>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Homescreen user story!</a:t>
            </a:r>
            <a:endParaRPr/>
          </a:p>
        </p:txBody>
      </p:sp>
      <p:sp>
        <p:nvSpPr>
          <p:cNvPr id="97" name="Google Shape;97;p18"/>
          <p:cNvSpPr txBox="1">
            <a:spLocks noGrp="1"/>
          </p:cNvSpPr>
          <p:nvPr>
            <p:ph type="body" idx="1"/>
          </p:nvPr>
        </p:nvSpPr>
        <p:spPr>
          <a:xfrm>
            <a:off x="311700" y="1228675"/>
            <a:ext cx="8520600" cy="33402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1200"/>
              </a:spcAft>
              <a:buNone/>
            </a:pPr>
            <a:r>
              <a:rPr lang="en" sz="3000">
                <a:solidFill>
                  <a:schemeClr val="lt1"/>
                </a:solidFill>
              </a:rPr>
              <a:t>I want my buttons to be in a vertical line with some gap between each. The format is like this so that the main focus when the screen is open are the buttons and the user knows exactly what to click.</a:t>
            </a:r>
            <a:endParaRPr sz="3000">
              <a:solidFill>
                <a:schemeClr val="lt1"/>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9"/>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ISS location user story!</a:t>
            </a:r>
            <a:endParaRPr/>
          </a:p>
        </p:txBody>
      </p:sp>
      <p:sp>
        <p:nvSpPr>
          <p:cNvPr id="103" name="Google Shape;103;p19"/>
          <p:cNvSpPr txBox="1">
            <a:spLocks noGrp="1"/>
          </p:cNvSpPr>
          <p:nvPr>
            <p:ph type="body" idx="1"/>
          </p:nvPr>
        </p:nvSpPr>
        <p:spPr>
          <a:xfrm>
            <a:off x="311700" y="1228675"/>
            <a:ext cx="8520600" cy="33402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 sz="4000">
                <a:solidFill>
                  <a:schemeClr val="lt1"/>
                </a:solidFill>
              </a:rPr>
              <a:t>For this screen I have a big picture of a map so that the user can easily access a location without any difficulties.</a:t>
            </a:r>
            <a:endParaRPr sz="4000">
              <a:solidFill>
                <a:schemeClr val="lt1"/>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0"/>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Update screen user story!</a:t>
            </a:r>
            <a:endParaRPr/>
          </a:p>
        </p:txBody>
      </p:sp>
      <p:sp>
        <p:nvSpPr>
          <p:cNvPr id="109" name="Google Shape;109;p20"/>
          <p:cNvSpPr txBox="1">
            <a:spLocks noGrp="1"/>
          </p:cNvSpPr>
          <p:nvPr>
            <p:ph type="body" idx="1"/>
          </p:nvPr>
        </p:nvSpPr>
        <p:spPr>
          <a:xfrm>
            <a:off x="311700" y="1228675"/>
            <a:ext cx="8520600" cy="33402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 sz="2900">
                <a:solidFill>
                  <a:schemeClr val="lt1"/>
                </a:solidFill>
              </a:rPr>
              <a:t>This screen has a picture of a moon, a title and a small white box available for notifications about updates. This is so that it will be easier to access the notifications and the screen is in a aesthetic format.</a:t>
            </a:r>
            <a:endParaRPr sz="2900">
              <a:solidFill>
                <a:schemeClr val="lt1"/>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1"/>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Meteor screen!</a:t>
            </a:r>
            <a:endParaRPr/>
          </a:p>
        </p:txBody>
      </p:sp>
      <p:sp>
        <p:nvSpPr>
          <p:cNvPr id="115" name="Google Shape;115;p21"/>
          <p:cNvSpPr txBox="1">
            <a:spLocks noGrp="1"/>
          </p:cNvSpPr>
          <p:nvPr>
            <p:ph type="body" idx="1"/>
          </p:nvPr>
        </p:nvSpPr>
        <p:spPr>
          <a:xfrm>
            <a:off x="311700" y="1228675"/>
            <a:ext cx="8520600" cy="3340200"/>
          </a:xfrm>
          <a:prstGeom prst="rect">
            <a:avLst/>
          </a:prstGeom>
          <a:ln>
            <a:noFill/>
          </a:ln>
        </p:spPr>
        <p:txBody>
          <a:bodyPr spcFirstLastPara="1" wrap="square" lIns="91425" tIns="91425" rIns="91425" bIns="91425" anchor="t" anchorCtr="0">
            <a:noAutofit/>
          </a:bodyPr>
          <a:lstStyle/>
          <a:p>
            <a:pPr marL="0" lvl="0" indent="0" algn="l" rtl="0">
              <a:spcBef>
                <a:spcPts val="0"/>
              </a:spcBef>
              <a:spcAft>
                <a:spcPts val="1200"/>
              </a:spcAft>
              <a:buNone/>
            </a:pPr>
            <a:r>
              <a:rPr lang="en" sz="3400">
                <a:solidFill>
                  <a:schemeClr val="lt1"/>
                </a:solidFill>
              </a:rPr>
              <a:t>The meteor screen is similar to the update screen it to is designed like that for easy access, and the information will be displayed in the white box provided.</a:t>
            </a:r>
            <a:endParaRPr sz="3400">
              <a:solidFill>
                <a:schemeClr val="lt1"/>
              </a:solidFil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186</Words>
  <Application>Microsoft Office PowerPoint</Application>
  <PresentationFormat>On-screen Show (16:9)</PresentationFormat>
  <Paragraphs>19</Paragraphs>
  <Slides>9</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Impact</vt:lpstr>
      <vt:lpstr>Amatic SC</vt:lpstr>
      <vt:lpstr>Source Code Pro</vt:lpstr>
      <vt:lpstr>Pacifico</vt:lpstr>
      <vt:lpstr>Beach Day</vt:lpstr>
      <vt:lpstr>Iss tracker app</vt:lpstr>
      <vt:lpstr>homescreen!</vt:lpstr>
      <vt:lpstr>ISS location!</vt:lpstr>
      <vt:lpstr>Update screen!</vt:lpstr>
      <vt:lpstr>Meteor screen!</vt:lpstr>
      <vt:lpstr>Homescreen user story!</vt:lpstr>
      <vt:lpstr>ISS location user story!</vt:lpstr>
      <vt:lpstr>Update screen user story!</vt:lpstr>
      <vt:lpstr>Meteor screen!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Iss tracker app</dc:title>
  <cp:lastModifiedBy>LENOVO</cp:lastModifiedBy>
  <cp:revision>1</cp:revision>
  <dcterms:modified xsi:type="dcterms:W3CDTF">2021-05-22T05:12:23Z</dcterms:modified>
</cp:coreProperties>
</file>