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matic SC"/>
      <p:regular r:id="rId15"/>
      <p:bold r:id="rId16"/>
    </p:embeddedFont>
    <p:embeddedFont>
      <p:font typeface="Source Code Pro"/>
      <p:regular r:id="rId17"/>
      <p:bold r:id="rId18"/>
      <p:italic r:id="rId19"/>
      <p:boldItalic r:id="rId20"/>
    </p:embeddedFont>
    <p:embeddedFont>
      <p:font typeface="Pacifico"/>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acific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regular.fntdata"/><Relationship Id="rId14" Type="http://schemas.openxmlformats.org/officeDocument/2006/relationships/slide" Target="slides/slide9.xml"/><Relationship Id="rId17" Type="http://schemas.openxmlformats.org/officeDocument/2006/relationships/font" Target="fonts/SourceCodePro-regular.fntdata"/><Relationship Id="rId16" Type="http://schemas.openxmlformats.org/officeDocument/2006/relationships/font" Target="fonts/AmaticSC-bold.fntdata"/><Relationship Id="rId5" Type="http://schemas.openxmlformats.org/officeDocument/2006/relationships/notesMaster" Target="notesMasters/notesMaster1.xml"/><Relationship Id="rId19" Type="http://schemas.openxmlformats.org/officeDocument/2006/relationships/font" Target="fonts/SourceCodePro-italic.fntdata"/><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c1ebf3b0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c1ebf3b0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c1ebf3b0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c1ebf3b0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c1ebf3b0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c1ebf3b0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c1ebf3b0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c1ebf3b0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c1ebf3b0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c1ebf3b0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c1ebf3b0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c1ebf3b0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c1ebf3b0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c1ebf3b0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c1ebf3b0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c1ebf3b0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rgbClr val="9900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Barter system</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By Anya Kunder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homescreen!</a:t>
            </a:r>
            <a:endParaRPr/>
          </a:p>
        </p:txBody>
      </p:sp>
      <p:pic>
        <p:nvPicPr>
          <p:cNvPr id="63" name="Google Shape;63;p14"/>
          <p:cNvPicPr preferRelativeResize="0"/>
          <p:nvPr/>
        </p:nvPicPr>
        <p:blipFill>
          <a:blip r:embed="rId3">
            <a:alphaModFix/>
          </a:blip>
          <a:stretch>
            <a:fillRect/>
          </a:stretch>
        </p:blipFill>
        <p:spPr>
          <a:xfrm>
            <a:off x="3964839" y="3547501"/>
            <a:ext cx="1214326" cy="1214326"/>
          </a:xfrm>
          <a:prstGeom prst="rect">
            <a:avLst/>
          </a:prstGeom>
          <a:noFill/>
          <a:ln>
            <a:noFill/>
          </a:ln>
        </p:spPr>
      </p:pic>
      <p:sp>
        <p:nvSpPr>
          <p:cNvPr id="64" name="Google Shape;64;p14"/>
          <p:cNvSpPr txBox="1"/>
          <p:nvPr/>
        </p:nvSpPr>
        <p:spPr>
          <a:xfrm>
            <a:off x="1174250" y="1885375"/>
            <a:ext cx="73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65" name="Google Shape;65;p14"/>
          <p:cNvPicPr preferRelativeResize="0"/>
          <p:nvPr/>
        </p:nvPicPr>
        <p:blipFill>
          <a:blip r:embed="rId4">
            <a:alphaModFix/>
          </a:blip>
          <a:stretch>
            <a:fillRect/>
          </a:stretch>
        </p:blipFill>
        <p:spPr>
          <a:xfrm>
            <a:off x="3476325" y="0"/>
            <a:ext cx="5667674" cy="5143501"/>
          </a:xfrm>
          <a:prstGeom prst="rect">
            <a:avLst/>
          </a:prstGeom>
          <a:noFill/>
          <a:ln>
            <a:noFill/>
          </a:ln>
        </p:spPr>
      </p:pic>
      <p:sp>
        <p:nvSpPr>
          <p:cNvPr id="66" name="Google Shape;66;p14"/>
          <p:cNvSpPr/>
          <p:nvPr/>
        </p:nvSpPr>
        <p:spPr>
          <a:xfrm>
            <a:off x="5474250" y="412250"/>
            <a:ext cx="2034300" cy="1010100"/>
          </a:xfrm>
          <a:prstGeom prst="roundRect">
            <a:avLst>
              <a:gd fmla="val 16667" name="adj"/>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700">
                <a:latin typeface="Impact"/>
                <a:ea typeface="Impact"/>
                <a:cs typeface="Impact"/>
                <a:sym typeface="Impact"/>
              </a:rPr>
              <a:t>update</a:t>
            </a:r>
            <a:endParaRPr sz="4700">
              <a:latin typeface="Impact"/>
              <a:ea typeface="Impact"/>
              <a:cs typeface="Impact"/>
              <a:sym typeface="Impact"/>
            </a:endParaRPr>
          </a:p>
        </p:txBody>
      </p:sp>
      <p:sp>
        <p:nvSpPr>
          <p:cNvPr id="67" name="Google Shape;67;p14"/>
          <p:cNvSpPr/>
          <p:nvPr/>
        </p:nvSpPr>
        <p:spPr>
          <a:xfrm>
            <a:off x="5235150" y="1885375"/>
            <a:ext cx="2786100" cy="94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800">
                <a:latin typeface="Impact"/>
                <a:ea typeface="Impact"/>
                <a:cs typeface="Impact"/>
                <a:sym typeface="Impact"/>
              </a:rPr>
              <a:t>ISS location</a:t>
            </a:r>
            <a:endParaRPr sz="3800">
              <a:latin typeface="Impact"/>
              <a:ea typeface="Impact"/>
              <a:cs typeface="Impact"/>
              <a:sym typeface="Impact"/>
            </a:endParaRPr>
          </a:p>
        </p:txBody>
      </p:sp>
      <p:sp>
        <p:nvSpPr>
          <p:cNvPr id="68" name="Google Shape;68;p14"/>
          <p:cNvSpPr/>
          <p:nvPr/>
        </p:nvSpPr>
        <p:spPr>
          <a:xfrm>
            <a:off x="5474250" y="3291000"/>
            <a:ext cx="1932600" cy="80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300">
                <a:latin typeface="Impact"/>
                <a:ea typeface="Impact"/>
                <a:cs typeface="Impact"/>
                <a:sym typeface="Impact"/>
              </a:rPr>
              <a:t>meteor</a:t>
            </a:r>
            <a:endParaRPr sz="4300">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 location!</a:t>
            </a:r>
            <a:endParaRPr/>
          </a:p>
        </p:txBody>
      </p:sp>
      <p:pic>
        <p:nvPicPr>
          <p:cNvPr id="74" name="Google Shape;74;p15"/>
          <p:cNvPicPr preferRelativeResize="0"/>
          <p:nvPr/>
        </p:nvPicPr>
        <p:blipFill>
          <a:blip r:embed="rId3">
            <a:alphaModFix/>
          </a:blip>
          <a:stretch>
            <a:fillRect/>
          </a:stretch>
        </p:blipFill>
        <p:spPr>
          <a:xfrm>
            <a:off x="3443506" y="0"/>
            <a:ext cx="4307790"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 screen!</a:t>
            </a:r>
            <a:endParaRPr/>
          </a:p>
        </p:txBody>
      </p:sp>
      <p:pic>
        <p:nvPicPr>
          <p:cNvPr id="80" name="Google Shape;80;p16"/>
          <p:cNvPicPr preferRelativeResize="0"/>
          <p:nvPr/>
        </p:nvPicPr>
        <p:blipFill>
          <a:blip r:embed="rId3">
            <a:alphaModFix/>
          </a:blip>
          <a:stretch>
            <a:fillRect/>
          </a:stretch>
        </p:blipFill>
        <p:spPr>
          <a:xfrm>
            <a:off x="3853500" y="0"/>
            <a:ext cx="3059626" cy="5143501"/>
          </a:xfrm>
          <a:prstGeom prst="rect">
            <a:avLst/>
          </a:prstGeom>
          <a:noFill/>
          <a:ln>
            <a:noFill/>
          </a:ln>
        </p:spPr>
      </p:pic>
      <p:sp>
        <p:nvSpPr>
          <p:cNvPr id="81" name="Google Shape;81;p16"/>
          <p:cNvSpPr txBox="1"/>
          <p:nvPr/>
        </p:nvSpPr>
        <p:spPr>
          <a:xfrm>
            <a:off x="4457213" y="1405750"/>
            <a:ext cx="185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200">
                <a:latin typeface="Pacifico"/>
                <a:ea typeface="Pacifico"/>
                <a:cs typeface="Pacifico"/>
                <a:sym typeface="Pacifico"/>
              </a:rPr>
              <a:t>updates</a:t>
            </a:r>
            <a:endParaRPr sz="4200">
              <a:latin typeface="Pacifico"/>
              <a:ea typeface="Pacifico"/>
              <a:cs typeface="Pacifico"/>
              <a:sym typeface="Pacifico"/>
            </a:endParaRPr>
          </a:p>
        </p:txBody>
      </p:sp>
      <p:sp>
        <p:nvSpPr>
          <p:cNvPr id="82" name="Google Shape;82;p16"/>
          <p:cNvSpPr/>
          <p:nvPr/>
        </p:nvSpPr>
        <p:spPr>
          <a:xfrm>
            <a:off x="4403375" y="2237050"/>
            <a:ext cx="1959900" cy="1269000"/>
          </a:xfrm>
          <a:prstGeom prst="flowChartAlternateProcess">
            <a:avLst/>
          </a:prstGeom>
          <a:solidFill>
            <a:schemeClr val="lt2"/>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Meteor screen!</a:t>
            </a:r>
            <a:endParaRPr/>
          </a:p>
        </p:txBody>
      </p:sp>
      <p:pic>
        <p:nvPicPr>
          <p:cNvPr id="88" name="Google Shape;88;p17"/>
          <p:cNvPicPr preferRelativeResize="0"/>
          <p:nvPr/>
        </p:nvPicPr>
        <p:blipFill>
          <a:blip r:embed="rId3">
            <a:alphaModFix/>
          </a:blip>
          <a:stretch>
            <a:fillRect/>
          </a:stretch>
        </p:blipFill>
        <p:spPr>
          <a:xfrm>
            <a:off x="2693275" y="772475"/>
            <a:ext cx="5962650" cy="3352800"/>
          </a:xfrm>
          <a:prstGeom prst="rect">
            <a:avLst/>
          </a:prstGeom>
          <a:noFill/>
          <a:ln>
            <a:noFill/>
          </a:ln>
        </p:spPr>
      </p:pic>
      <p:sp>
        <p:nvSpPr>
          <p:cNvPr id="89" name="Google Shape;89;p17"/>
          <p:cNvSpPr txBox="1"/>
          <p:nvPr/>
        </p:nvSpPr>
        <p:spPr>
          <a:xfrm>
            <a:off x="3853500" y="1885400"/>
            <a:ext cx="2927400" cy="112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90" name="Google Shape;90;p17"/>
          <p:cNvSpPr/>
          <p:nvPr/>
        </p:nvSpPr>
        <p:spPr>
          <a:xfrm>
            <a:off x="3754250" y="2116950"/>
            <a:ext cx="3638400" cy="163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nvSpPr>
        <p:spPr>
          <a:xfrm>
            <a:off x="3812150" y="909625"/>
            <a:ext cx="352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Impact"/>
                <a:ea typeface="Impact"/>
                <a:cs typeface="Impact"/>
                <a:sym typeface="Impact"/>
              </a:rPr>
              <a:t>WELCOME TO THE METEOR SCREEN!</a:t>
            </a:r>
            <a:endParaRPr sz="1900">
              <a:solidFill>
                <a:schemeClr val="lt1"/>
              </a:solidFill>
              <a:latin typeface="Impact"/>
              <a:ea typeface="Impact"/>
              <a:cs typeface="Impact"/>
              <a:sym typeface="Impac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Homescreen user story!</a:t>
            </a:r>
            <a:endParaRPr/>
          </a:p>
        </p:txBody>
      </p:sp>
      <p:sp>
        <p:nvSpPr>
          <p:cNvPr id="97" name="Google Shape;97;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000">
                <a:solidFill>
                  <a:schemeClr val="lt1"/>
                </a:solidFill>
              </a:rPr>
              <a:t>I want my buttons to be in a vertical line with some gap between each. The format is like this so that the main focus when the screen is open are the buttons and the user knows exactly what to click.</a:t>
            </a:r>
            <a:endParaRPr sz="30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 location user story!</a:t>
            </a:r>
            <a:endParaRPr/>
          </a:p>
        </p:txBody>
      </p:sp>
      <p:sp>
        <p:nvSpPr>
          <p:cNvPr id="103" name="Google Shape;103;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4000">
                <a:solidFill>
                  <a:schemeClr val="lt1"/>
                </a:solidFill>
              </a:rPr>
              <a:t>For this screen I have a big picture of a map so that the user can easily access a location without any difficulties.</a:t>
            </a:r>
            <a:endParaRPr sz="40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 screen user story!</a:t>
            </a:r>
            <a:endParaRPr/>
          </a:p>
        </p:txBody>
      </p:sp>
      <p:sp>
        <p:nvSpPr>
          <p:cNvPr id="109" name="Google Shape;109;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900">
                <a:solidFill>
                  <a:schemeClr val="lt1"/>
                </a:solidFill>
              </a:rPr>
              <a:t>This screen has a picture of a moon, a title and a small white box available for notifications about updates. This is so that it will be easier to access the notifications and the screen is in a aesthetic format.</a:t>
            </a:r>
            <a:endParaRPr sz="29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Meteor screen!</a:t>
            </a:r>
            <a:endParaRPr/>
          </a:p>
        </p:txBody>
      </p:sp>
      <p:sp>
        <p:nvSpPr>
          <p:cNvPr id="115" name="Google Shape;115;p21"/>
          <p:cNvSpPr txBox="1"/>
          <p:nvPr>
            <p:ph idx="1" type="body"/>
          </p:nvPr>
        </p:nvSpPr>
        <p:spPr>
          <a:xfrm>
            <a:off x="311700" y="1228675"/>
            <a:ext cx="8520600" cy="3340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200"/>
              </a:spcAft>
              <a:buNone/>
            </a:pPr>
            <a:r>
              <a:rPr lang="en" sz="3400">
                <a:solidFill>
                  <a:schemeClr val="lt1"/>
                </a:solidFill>
              </a:rPr>
              <a:t>The meteor screen is similar to the update screen it to is designed like that for easy access, and the information will be displayed in the white box provided.</a:t>
            </a:r>
            <a:endParaRPr sz="34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