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5" d="100"/>
          <a:sy n="105" d="100"/>
        </p:scale>
        <p:origin x="783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8072-1C6D-48FC-BCB4-833D392D4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58DD5-6671-467A-9992-2908051C5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1F052-BAA6-4E79-8736-9BFEA29A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15E-A33A-4C14-9CB0-C01773B8A1A1}" type="datetimeFigureOut">
              <a:rPr lang="en-NL" smtClean="0"/>
              <a:t>18/02/2022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AD7DB-ED8E-4919-A5C4-31CA003C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17884-EA9C-4A76-86B0-1FB579E1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A7C3-5C2A-4386-91CE-F051896F5A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32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A1FB-B859-4F45-88DE-9C88FD7A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C0B2F-1A52-436E-BDC8-29F954C49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79D35-AB44-4B22-AEF1-2DE06267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15E-A33A-4C14-9CB0-C01773B8A1A1}" type="datetimeFigureOut">
              <a:rPr lang="en-NL" smtClean="0"/>
              <a:t>18/02/2022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1C1BF-ECDA-4EC0-93B6-0ED595D6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099B2-137F-4E4E-9426-4B819BEB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A7C3-5C2A-4386-91CE-F051896F5A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045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CC939-31C4-4417-8031-CB59C3FF2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82D8B-1277-4341-B58A-3FE818418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A9F85-3610-4C28-B465-25A4A353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15E-A33A-4C14-9CB0-C01773B8A1A1}" type="datetimeFigureOut">
              <a:rPr lang="en-NL" smtClean="0"/>
              <a:t>18/02/2022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00134-9284-477E-B58B-ABF06472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2E441-981B-44FD-8E3D-0D2BFB55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A7C3-5C2A-4386-91CE-F051896F5A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432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54C7-70D0-486A-8DCC-D5238D92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95D0-031E-46DF-A916-FD6E280F0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F8648-74C1-4A89-902D-0E387A33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15E-A33A-4C14-9CB0-C01773B8A1A1}" type="datetimeFigureOut">
              <a:rPr lang="en-NL" smtClean="0"/>
              <a:t>18/02/2022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23D4E-A6DA-4423-A333-91497FEA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21252-7C54-42BD-B94B-CB915278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A7C3-5C2A-4386-91CE-F051896F5A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7606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E443-63CA-46F4-B721-DA5C0A07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849D9-3F7B-4A55-A746-59525ECAB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4573D-BBEA-4162-B933-5FE33E7A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15E-A33A-4C14-9CB0-C01773B8A1A1}" type="datetimeFigureOut">
              <a:rPr lang="en-NL" smtClean="0"/>
              <a:t>18/02/2022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C4381-4062-4CF1-8742-0FA98651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7B26B-0FA7-459E-B1F5-349134CE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A7C3-5C2A-4386-91CE-F051896F5A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830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325E-ECB8-43A2-9924-FB5B9612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7E5F-E54D-4C96-AFE7-373E27552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0F862-4D29-401F-98E5-81F1ABFFC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4DAD9-9A2C-456C-9D2C-B7250217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15E-A33A-4C14-9CB0-C01773B8A1A1}" type="datetimeFigureOut">
              <a:rPr lang="en-NL" smtClean="0"/>
              <a:t>18/02/2022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58A0A-EEE1-4A0C-9940-1975958D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3A52-4A85-4BE6-82D2-ECD537C7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A7C3-5C2A-4386-91CE-F051896F5A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230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73F9-DC52-45C3-8D20-4716418C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A2195-6C6B-4F73-B956-99B1129E2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7F27-F85B-4F41-9C6B-508FD2EE5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DA3F0-1AC2-4346-83BD-E35ACD6FB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54A37-19B3-4111-9A2B-A5D37404D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0C8F9-5985-47C3-BDCF-5A9DE2A0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15E-A33A-4C14-9CB0-C01773B8A1A1}" type="datetimeFigureOut">
              <a:rPr lang="en-NL" smtClean="0"/>
              <a:t>18/02/2022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AC8AB-1552-4F59-9074-BE75EB89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24D56-6920-4D87-A2C3-A4B41E01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A7C3-5C2A-4386-91CE-F051896F5A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39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2D40-691C-4035-997B-005AD2D3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0B3C3-C359-466D-A0C6-2BDF1E09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15E-A33A-4C14-9CB0-C01773B8A1A1}" type="datetimeFigureOut">
              <a:rPr lang="en-NL" smtClean="0"/>
              <a:t>18/02/2022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0F3C7-8F26-4ADB-A760-E51DC74E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2896D-7BD2-4496-90AD-7DC65FEF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A7C3-5C2A-4386-91CE-F051896F5A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0207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8481E9-ACD1-4B0F-B6D3-3A2F86CF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15E-A33A-4C14-9CB0-C01773B8A1A1}" type="datetimeFigureOut">
              <a:rPr lang="en-NL" smtClean="0"/>
              <a:t>18/02/2022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2CF1B-B579-4362-B8D3-C393D26C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73315-B5DB-4894-AF63-212B4B8E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A7C3-5C2A-4386-91CE-F051896F5A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485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F291-1E82-4CC3-A4A2-84A3E25C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A26D-438C-4B13-BB24-2F29A351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60036-A75F-4AF3-BED4-D7E5CBBA3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D1A62-D5CD-4243-B5B7-531BAC35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15E-A33A-4C14-9CB0-C01773B8A1A1}" type="datetimeFigureOut">
              <a:rPr lang="en-NL" smtClean="0"/>
              <a:t>18/02/2022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CA588-F899-4203-AE4A-F31B40A4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1DD48-58F9-4C6E-B918-71D9E998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A7C3-5C2A-4386-91CE-F051896F5A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437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C270-AF25-4CE4-9471-FCAF6278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C58F8-59BF-446A-9371-0A37F77CE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BB57D-0750-4505-889C-846CD4753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152BE-80C8-4529-BD5D-FBB85C9C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15E-A33A-4C14-9CB0-C01773B8A1A1}" type="datetimeFigureOut">
              <a:rPr lang="en-NL" smtClean="0"/>
              <a:t>18/02/2022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955D5-75D3-42F6-A426-8E929613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CB7EE-A068-43ED-84DC-745A7966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A7C3-5C2A-4386-91CE-F051896F5A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656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7A63C-1270-4C72-8D0F-1FB9051B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95419-17AB-4AD8-B35F-79CC1B348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1C7B5-A234-4EF3-A9F8-B9F36836C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215E-A33A-4C14-9CB0-C01773B8A1A1}" type="datetimeFigureOut">
              <a:rPr lang="en-NL" smtClean="0"/>
              <a:t>18/02/2022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27206-8E63-4362-8157-E5F465969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7FB41-58F1-4618-BF63-951109DDD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A7C3-5C2A-4386-91CE-F051896F5A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832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A58C00-A9F2-4F5B-9FC8-4F3BDAF64BCD}"/>
              </a:ext>
            </a:extLst>
          </p:cNvPr>
          <p:cNvSpPr/>
          <p:nvPr/>
        </p:nvSpPr>
        <p:spPr>
          <a:xfrm>
            <a:off x="1400313" y="1188278"/>
            <a:ext cx="2495826" cy="3843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224E9-54D7-4F82-8337-DA71D1C6EF99}"/>
              </a:ext>
            </a:extLst>
          </p:cNvPr>
          <p:cNvSpPr txBox="1"/>
          <p:nvPr/>
        </p:nvSpPr>
        <p:spPr>
          <a:xfrm>
            <a:off x="2116766" y="5199269"/>
            <a:ext cx="1062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Index.html</a:t>
            </a:r>
            <a:endParaRPr lang="en-NL" sz="16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80A7A8-9FE7-422E-9107-8548BF3356F1}"/>
              </a:ext>
            </a:extLst>
          </p:cNvPr>
          <p:cNvSpPr/>
          <p:nvPr/>
        </p:nvSpPr>
        <p:spPr>
          <a:xfrm>
            <a:off x="4620590" y="891690"/>
            <a:ext cx="622854" cy="856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+mj-lt"/>
              </a:rPr>
              <a:t>css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91156-24D3-42C5-A42E-2E892911787A}"/>
              </a:ext>
            </a:extLst>
          </p:cNvPr>
          <p:cNvSpPr txBox="1"/>
          <p:nvPr/>
        </p:nvSpPr>
        <p:spPr>
          <a:xfrm>
            <a:off x="1400313" y="1188278"/>
            <a:ext cx="11961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&lt;!DOCTYPE html&gt;</a:t>
            </a:r>
          </a:p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&lt;html&gt;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F815DF-EAD2-4663-A7A2-5B32DBE4FDA7}"/>
              </a:ext>
            </a:extLst>
          </p:cNvPr>
          <p:cNvSpPr/>
          <p:nvPr/>
        </p:nvSpPr>
        <p:spPr>
          <a:xfrm>
            <a:off x="4616173" y="2172049"/>
            <a:ext cx="3335133" cy="481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743F8-3DE6-4B3F-AFDC-BE3816F265BD}"/>
              </a:ext>
            </a:extLst>
          </p:cNvPr>
          <p:cNvSpPr txBox="1"/>
          <p:nvPr/>
        </p:nvSpPr>
        <p:spPr>
          <a:xfrm>
            <a:off x="1400313" y="4769799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&lt;/html&gt;</a:t>
            </a:r>
            <a:endParaRPr lang="en-NL" sz="11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9C7B9A-AD70-42B1-9121-5AEB1570C25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116766" y="1320177"/>
            <a:ext cx="2503824" cy="615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EB9031-6091-4A6A-8A7C-D698CFDB41A9}"/>
              </a:ext>
            </a:extLst>
          </p:cNvPr>
          <p:cNvSpPr txBox="1"/>
          <p:nvPr/>
        </p:nvSpPr>
        <p:spPr>
          <a:xfrm>
            <a:off x="4673603" y="2281992"/>
            <a:ext cx="3143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&lt;script </a:t>
            </a:r>
            <a:r>
              <a:rPr lang="en-US" sz="11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src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="https://d3js.org/d3.v7.min.js"&gt;&lt;/script&gt;</a:t>
            </a:r>
            <a:endParaRPr lang="en-NL" sz="11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99754A-7283-4BE7-BE41-7DC442D0C1A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116766" y="2412797"/>
            <a:ext cx="2499407" cy="269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46C49C7-9A4C-41C1-AAF5-36FE06B6AF5B}"/>
              </a:ext>
            </a:extLst>
          </p:cNvPr>
          <p:cNvSpPr/>
          <p:nvPr/>
        </p:nvSpPr>
        <p:spPr>
          <a:xfrm>
            <a:off x="1631750" y="1806090"/>
            <a:ext cx="388730" cy="362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1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E565422-3BBC-4D15-80FA-86BEDBF5FC0A}"/>
              </a:ext>
            </a:extLst>
          </p:cNvPr>
          <p:cNvSpPr/>
          <p:nvPr/>
        </p:nvSpPr>
        <p:spPr>
          <a:xfrm>
            <a:off x="1631750" y="2501468"/>
            <a:ext cx="388730" cy="362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2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A216630-2F4A-40F3-BA0C-9E0512CA474B}"/>
              </a:ext>
            </a:extLst>
          </p:cNvPr>
          <p:cNvGrpSpPr/>
          <p:nvPr/>
        </p:nvGrpSpPr>
        <p:grpSpPr>
          <a:xfrm>
            <a:off x="4616173" y="3016846"/>
            <a:ext cx="879061" cy="1081807"/>
            <a:chOff x="4616173" y="3131699"/>
            <a:chExt cx="879061" cy="10818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CC9E306-7E59-4409-837F-89A7DA598B85}"/>
                </a:ext>
              </a:extLst>
            </p:cNvPr>
            <p:cNvSpPr/>
            <p:nvPr/>
          </p:nvSpPr>
          <p:spPr>
            <a:xfrm>
              <a:off x="4616173" y="3131699"/>
              <a:ext cx="879061" cy="1081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248D03-A2A1-4349-8A46-63BC77323864}"/>
                </a:ext>
              </a:extLst>
            </p:cNvPr>
            <p:cNvSpPr txBox="1"/>
            <p:nvPr/>
          </p:nvSpPr>
          <p:spPr>
            <a:xfrm>
              <a:off x="4647095" y="3320805"/>
              <a:ext cx="79954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Javascript</a:t>
              </a:r>
              <a:r>
                <a:rPr lang="en-US" sz="11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to build graph</a:t>
              </a:r>
              <a:endParaRPr lang="en-NL" sz="1100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8BCC1E-79F6-4C9D-90B0-259E8F38EB6A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2116766" y="3469903"/>
            <a:ext cx="2499407" cy="87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7D639CF-363A-4F24-B703-1D4596B1A777}"/>
              </a:ext>
            </a:extLst>
          </p:cNvPr>
          <p:cNvSpPr/>
          <p:nvPr/>
        </p:nvSpPr>
        <p:spPr>
          <a:xfrm>
            <a:off x="1631750" y="3277119"/>
            <a:ext cx="388730" cy="362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3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969179-EACE-46BA-998B-D82345FFAEF9}"/>
              </a:ext>
            </a:extLst>
          </p:cNvPr>
          <p:cNvSpPr/>
          <p:nvPr/>
        </p:nvSpPr>
        <p:spPr>
          <a:xfrm>
            <a:off x="4620591" y="4457144"/>
            <a:ext cx="879061" cy="738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8E3A28-1842-4EDB-920F-99F569B1C393}"/>
              </a:ext>
            </a:extLst>
          </p:cNvPr>
          <p:cNvSpPr txBox="1"/>
          <p:nvPr/>
        </p:nvSpPr>
        <p:spPr>
          <a:xfrm>
            <a:off x="4647095" y="4528127"/>
            <a:ext cx="799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Data</a:t>
            </a:r>
            <a:endParaRPr lang="en-NL" sz="11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F0D14DD-0D08-4E11-BA14-A29D09CB0422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2116766" y="4229765"/>
            <a:ext cx="2503825" cy="596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CD468D5-5ADB-4B7D-9CC1-D4E5A658ED1C}"/>
              </a:ext>
            </a:extLst>
          </p:cNvPr>
          <p:cNvSpPr/>
          <p:nvPr/>
        </p:nvSpPr>
        <p:spPr>
          <a:xfrm>
            <a:off x="1631750" y="4038443"/>
            <a:ext cx="388730" cy="362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4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146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A58C00-A9F2-4F5B-9FC8-4F3BDAF64BCD}"/>
              </a:ext>
            </a:extLst>
          </p:cNvPr>
          <p:cNvSpPr/>
          <p:nvPr/>
        </p:nvSpPr>
        <p:spPr>
          <a:xfrm>
            <a:off x="1400313" y="1188278"/>
            <a:ext cx="2495826" cy="3843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224E9-54D7-4F82-8337-DA71D1C6EF99}"/>
              </a:ext>
            </a:extLst>
          </p:cNvPr>
          <p:cNvSpPr txBox="1"/>
          <p:nvPr/>
        </p:nvSpPr>
        <p:spPr>
          <a:xfrm>
            <a:off x="1916597" y="5199269"/>
            <a:ext cx="1337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d3graphscript.js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F86647EE-0241-4090-B235-55A737A90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78" y="1426137"/>
            <a:ext cx="2165191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1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46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playground</dc:creator>
  <cp:lastModifiedBy>playground</cp:lastModifiedBy>
  <cp:revision>3</cp:revision>
  <dcterms:created xsi:type="dcterms:W3CDTF">2022-02-18T15:51:53Z</dcterms:created>
  <dcterms:modified xsi:type="dcterms:W3CDTF">2022-02-18T22:10:59Z</dcterms:modified>
</cp:coreProperties>
</file>