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8072-1C6D-48FC-BCB4-833D392D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8DD5-6671-467A-9992-2908051C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F052-BAA6-4E79-8736-9BFEA29A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D7DB-ED8E-4919-A5C4-31CA003C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7884-EA9C-4A76-86B0-1FB579E1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A1FB-B859-4F45-88DE-9C88FD7A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C0B2F-1A52-436E-BDC8-29F954C4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9D35-AB44-4B22-AEF1-2DE06267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C1BF-ECDA-4EC0-93B6-0ED595D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99B2-137F-4E4E-9426-4B819BEB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04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CC939-31C4-4417-8031-CB59C3FF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2D8B-1277-4341-B58A-3FE81841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9F85-3610-4C28-B465-25A4A35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0134-9284-477E-B58B-ABF06472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E441-981B-44FD-8E3D-0D2BFB5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3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4C7-70D0-486A-8DCC-D5238D9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95D0-031E-46DF-A916-FD6E280F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8648-74C1-4A89-902D-0E387A33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3D4E-A6DA-4423-A333-91497FE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1252-7C54-42BD-B94B-CB91527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6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E443-63CA-46F4-B721-DA5C0A07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49D9-3F7B-4A55-A746-59525ECA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573D-BBEA-4162-B933-5FE33E7A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4381-4062-4CF1-8742-0FA98651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B26B-0FA7-459E-B1F5-349134CE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83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325E-ECB8-43A2-9924-FB5B9612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7E5F-E54D-4C96-AFE7-373E27552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F862-4D29-401F-98E5-81F1ABFF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DAD9-9A2C-456C-9D2C-B7250217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8A0A-EEE1-4A0C-9940-197595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3A52-4A85-4BE6-82D2-ECD537C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3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3F9-DC52-45C3-8D20-4716418C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A2195-6C6B-4F73-B956-99B1129E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7F27-F85B-4F41-9C6B-508FD2EE5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DA3F0-1AC2-4346-83BD-E35ACD6FB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54A37-19B3-4111-9A2B-A5D37404D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0C8F9-5985-47C3-BDCF-5A9DE2A0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AC8AB-1552-4F59-9074-BE75EB89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24D56-6920-4D87-A2C3-A4B41E01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3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2D40-691C-4035-997B-005AD2D3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0B3C3-C359-466D-A0C6-2BDF1E09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0F3C7-8F26-4ADB-A760-E51DC74E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896D-7BD2-4496-90AD-7DC65FE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0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481E9-ACD1-4B0F-B6D3-3A2F86CF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2CF1B-B579-4362-B8D3-C393D26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3315-B5DB-4894-AF63-212B4B8E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8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291-1E82-4CC3-A4A2-84A3E25C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A26D-438C-4B13-BB24-2F29A351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60036-A75F-4AF3-BED4-D7E5CBBA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1A62-D5CD-4243-B5B7-531BAC35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A588-F899-4203-AE4A-F31B40A4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DD48-58F9-4C6E-B918-71D9E998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3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C270-AF25-4CE4-9471-FCAF627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C58F8-59BF-446A-9371-0A37F77CE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BB57D-0750-4505-889C-846CD475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52BE-80C8-4529-BD5D-FBB85C9C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955D5-75D3-42F6-A426-8E92961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B7EE-A068-43ED-84DC-745A796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7A63C-1270-4C72-8D0F-1FB9051B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5419-17AB-4AD8-B35F-79CC1B34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C7B5-A234-4EF3-A9F8-B9F36836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15E-A33A-4C14-9CB0-C01773B8A1A1}" type="datetimeFigureOut">
              <a:rPr lang="en-NL" smtClean="0"/>
              <a:t>13/11/2022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7206-8E63-4362-8157-E5F465969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FB41-58F1-4618-BF63-951109DD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832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BB5CBE-0D94-412B-E7AA-F4EE9E7C69F3}"/>
              </a:ext>
            </a:extLst>
          </p:cNvPr>
          <p:cNvSpPr/>
          <p:nvPr/>
        </p:nvSpPr>
        <p:spPr>
          <a:xfrm>
            <a:off x="3795236" y="2474704"/>
            <a:ext cx="720000" cy="72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66089D-8628-F16F-92AC-755D4A36C9D0}"/>
              </a:ext>
            </a:extLst>
          </p:cNvPr>
          <p:cNvSpPr/>
          <p:nvPr/>
        </p:nvSpPr>
        <p:spPr>
          <a:xfrm>
            <a:off x="1610373" y="2680610"/>
            <a:ext cx="360000" cy="36000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2D6D2F-1324-1B4B-23AB-5F245DC0E2CD}"/>
              </a:ext>
            </a:extLst>
          </p:cNvPr>
          <p:cNvSpPr/>
          <p:nvPr/>
        </p:nvSpPr>
        <p:spPr>
          <a:xfrm>
            <a:off x="6442868" y="2113029"/>
            <a:ext cx="1440000" cy="1440000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C94E8-647E-5149-9557-FB3E74AD78B9}"/>
              </a:ext>
            </a:extLst>
          </p:cNvPr>
          <p:cNvSpPr txBox="1"/>
          <p:nvPr/>
        </p:nvSpPr>
        <p:spPr>
          <a:xfrm>
            <a:off x="881124" y="2113029"/>
            <a:ext cx="7922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color</a:t>
            </a:r>
          </a:p>
          <a:p>
            <a:pPr algn="ctr"/>
            <a:r>
              <a:rPr lang="en-US" sz="1100" dirty="0">
                <a:latin typeface="+mj-lt"/>
              </a:rPr>
              <a:t>(#70AD47)</a:t>
            </a:r>
            <a:endParaRPr lang="en-NL" sz="1100" dirty="0"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32DC20-375D-EAC9-4EA1-43C942AA1274}"/>
              </a:ext>
            </a:extLst>
          </p:cNvPr>
          <p:cNvCxnSpPr>
            <a:cxnSpLocks/>
          </p:cNvCxnSpPr>
          <p:nvPr/>
        </p:nvCxnSpPr>
        <p:spPr>
          <a:xfrm>
            <a:off x="1490691" y="2568730"/>
            <a:ext cx="244407" cy="278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00E2F4-099C-C1CE-E5A9-641D934C2689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6508683" y="1997854"/>
            <a:ext cx="526069" cy="69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F5394F-A953-F60C-3C9F-1C229A6A2450}"/>
              </a:ext>
            </a:extLst>
          </p:cNvPr>
          <p:cNvSpPr txBox="1"/>
          <p:nvPr/>
        </p:nvSpPr>
        <p:spPr>
          <a:xfrm>
            <a:off x="3299249" y="3583733"/>
            <a:ext cx="7761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stroke</a:t>
            </a:r>
          </a:p>
          <a:p>
            <a:pPr algn="ctr"/>
            <a:r>
              <a:rPr lang="en-US" sz="1100" dirty="0">
                <a:latin typeface="+mj-lt"/>
              </a:rPr>
              <a:t>##7F7F7F)</a:t>
            </a:r>
            <a:endParaRPr lang="en-NL" sz="1100" dirty="0">
              <a:latin typeface="+mj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ECF891-2E66-86C6-D2A8-408CC7DF185B}"/>
              </a:ext>
            </a:extLst>
          </p:cNvPr>
          <p:cNvCxnSpPr>
            <a:cxnSpLocks/>
          </p:cNvCxnSpPr>
          <p:nvPr/>
        </p:nvCxnSpPr>
        <p:spPr>
          <a:xfrm flipH="1">
            <a:off x="3760651" y="3149767"/>
            <a:ext cx="247884" cy="46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185B80-EA21-EE2C-CD8D-01A8F189EAFF}"/>
              </a:ext>
            </a:extLst>
          </p:cNvPr>
          <p:cNvSpPr txBox="1"/>
          <p:nvPr/>
        </p:nvSpPr>
        <p:spPr>
          <a:xfrm>
            <a:off x="6193769" y="3952283"/>
            <a:ext cx="723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stroke</a:t>
            </a:r>
          </a:p>
          <a:p>
            <a:pPr algn="ctr"/>
            <a:r>
              <a:rPr lang="en-US" sz="1100" dirty="0">
                <a:latin typeface="+mj-lt"/>
              </a:rPr>
              <a:t>(#FFFFFF)</a:t>
            </a:r>
            <a:endParaRPr lang="en-NL" sz="1100" dirty="0">
              <a:latin typeface="+mj-lt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6C63E4-D4FA-1B6D-87FC-1BCB8F64BE17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555407" y="3490281"/>
            <a:ext cx="247884" cy="46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334E26-A7C7-931B-37E1-D2C12E414086}"/>
              </a:ext>
            </a:extLst>
          </p:cNvPr>
          <p:cNvSpPr txBox="1"/>
          <p:nvPr/>
        </p:nvSpPr>
        <p:spPr>
          <a:xfrm>
            <a:off x="946603" y="3429000"/>
            <a:ext cx="7713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stroke</a:t>
            </a:r>
          </a:p>
          <a:p>
            <a:pPr algn="ctr"/>
            <a:r>
              <a:rPr lang="en-US" sz="1100" dirty="0">
                <a:latin typeface="+mj-lt"/>
              </a:rPr>
              <a:t>(#000000)</a:t>
            </a:r>
            <a:endParaRPr lang="en-NL" sz="1100" dirty="0">
              <a:latin typeface="+mj-lt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DE4588-D4FB-9F2F-C91F-696DB977B63E}"/>
              </a:ext>
            </a:extLst>
          </p:cNvPr>
          <p:cNvCxnSpPr>
            <a:cxnSpLocks/>
          </p:cNvCxnSpPr>
          <p:nvPr/>
        </p:nvCxnSpPr>
        <p:spPr>
          <a:xfrm flipH="1">
            <a:off x="1444770" y="3006391"/>
            <a:ext cx="247884" cy="46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4EA95C-4709-6DF2-E5BB-99607B3CD1A0}"/>
              </a:ext>
            </a:extLst>
          </p:cNvPr>
          <p:cNvSpPr txBox="1"/>
          <p:nvPr/>
        </p:nvSpPr>
        <p:spPr>
          <a:xfrm>
            <a:off x="7722884" y="1712892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size</a:t>
            </a:r>
          </a:p>
          <a:p>
            <a:pPr algn="ctr"/>
            <a:r>
              <a:rPr lang="en-US" sz="1100" dirty="0">
                <a:latin typeface="+mj-lt"/>
              </a:rPr>
              <a:t>(10)</a:t>
            </a:r>
            <a:endParaRPr lang="en-NL" sz="1100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CCB758-DFC8-D80C-B885-91633022D2C9}"/>
              </a:ext>
            </a:extLst>
          </p:cNvPr>
          <p:cNvSpPr txBox="1"/>
          <p:nvPr/>
        </p:nvSpPr>
        <p:spPr>
          <a:xfrm>
            <a:off x="1890877" y="3229866"/>
            <a:ext cx="723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opacity</a:t>
            </a:r>
          </a:p>
          <a:p>
            <a:pPr algn="ctr"/>
            <a:r>
              <a:rPr lang="en-US" sz="1100" dirty="0">
                <a:latin typeface="+mj-lt"/>
              </a:rPr>
              <a:t>(1)</a:t>
            </a:r>
            <a:endParaRPr lang="en-NL" sz="1100" dirty="0">
              <a:latin typeface="+mj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D49E9E-4ED6-09E7-569A-1B6F5501BB13}"/>
              </a:ext>
            </a:extLst>
          </p:cNvPr>
          <p:cNvCxnSpPr>
            <a:cxnSpLocks/>
          </p:cNvCxnSpPr>
          <p:nvPr/>
        </p:nvCxnSpPr>
        <p:spPr>
          <a:xfrm>
            <a:off x="1795363" y="2896198"/>
            <a:ext cx="277504" cy="34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51DBF2-1E1A-1473-5904-07AF57D0D345}"/>
              </a:ext>
            </a:extLst>
          </p:cNvPr>
          <p:cNvSpPr txBox="1"/>
          <p:nvPr/>
        </p:nvSpPr>
        <p:spPr>
          <a:xfrm>
            <a:off x="4175187" y="3265620"/>
            <a:ext cx="723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opacity</a:t>
            </a:r>
          </a:p>
          <a:p>
            <a:pPr algn="ctr"/>
            <a:r>
              <a:rPr lang="en-US" sz="1100" dirty="0">
                <a:latin typeface="+mj-lt"/>
              </a:rPr>
              <a:t>(0.5)</a:t>
            </a:r>
            <a:endParaRPr lang="en-NL" sz="1100" dirty="0">
              <a:latin typeface="+mj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FB928E-4000-C505-451B-95E0F04C49E5}"/>
              </a:ext>
            </a:extLst>
          </p:cNvPr>
          <p:cNvCxnSpPr>
            <a:cxnSpLocks/>
          </p:cNvCxnSpPr>
          <p:nvPr/>
        </p:nvCxnSpPr>
        <p:spPr>
          <a:xfrm>
            <a:off x="4218846" y="2902431"/>
            <a:ext cx="214699" cy="41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2942C67-9EA2-7A6F-612F-3C32F46B71CA}"/>
              </a:ext>
            </a:extLst>
          </p:cNvPr>
          <p:cNvSpPr txBox="1"/>
          <p:nvPr/>
        </p:nvSpPr>
        <p:spPr>
          <a:xfrm>
            <a:off x="7498358" y="3510536"/>
            <a:ext cx="723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opacity</a:t>
            </a:r>
          </a:p>
          <a:p>
            <a:pPr algn="ctr"/>
            <a:r>
              <a:rPr lang="en-US" sz="1100" dirty="0">
                <a:latin typeface="+mj-lt"/>
              </a:rPr>
              <a:t>(0.1)</a:t>
            </a:r>
            <a:endParaRPr lang="en-NL" sz="1100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5A3490-7D2A-4FC4-53CC-7FE377098188}"/>
              </a:ext>
            </a:extLst>
          </p:cNvPr>
          <p:cNvCxnSpPr>
            <a:cxnSpLocks/>
          </p:cNvCxnSpPr>
          <p:nvPr/>
        </p:nvCxnSpPr>
        <p:spPr>
          <a:xfrm>
            <a:off x="7345651" y="3038733"/>
            <a:ext cx="418630" cy="51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605EFB-121D-EB0F-E43B-A5FA7BCA5ADD}"/>
              </a:ext>
            </a:extLst>
          </p:cNvPr>
          <p:cNvCxnSpPr>
            <a:cxnSpLocks/>
          </p:cNvCxnSpPr>
          <p:nvPr/>
        </p:nvCxnSpPr>
        <p:spPr>
          <a:xfrm flipH="1">
            <a:off x="7271886" y="2149003"/>
            <a:ext cx="532262" cy="605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5AA3F77-741B-930F-98A6-B46F38C11FD0}"/>
              </a:ext>
            </a:extLst>
          </p:cNvPr>
          <p:cNvSpPr txBox="1"/>
          <p:nvPr/>
        </p:nvSpPr>
        <p:spPr>
          <a:xfrm>
            <a:off x="4595290" y="2130445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size</a:t>
            </a:r>
          </a:p>
          <a:p>
            <a:pPr algn="ctr"/>
            <a:r>
              <a:rPr lang="en-US" sz="1100" dirty="0">
                <a:latin typeface="+mj-lt"/>
              </a:rPr>
              <a:t>(5)</a:t>
            </a:r>
            <a:endParaRPr lang="en-NL" sz="1100" dirty="0"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184FCE-9A4F-7ACF-6642-97C7F0BA577F}"/>
              </a:ext>
            </a:extLst>
          </p:cNvPr>
          <p:cNvCxnSpPr>
            <a:cxnSpLocks/>
          </p:cNvCxnSpPr>
          <p:nvPr/>
        </p:nvCxnSpPr>
        <p:spPr>
          <a:xfrm flipH="1">
            <a:off x="4280818" y="2505083"/>
            <a:ext cx="348539" cy="27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BB32AF-81C8-CCB9-A590-3CDC166157D2}"/>
              </a:ext>
            </a:extLst>
          </p:cNvPr>
          <p:cNvSpPr txBox="1"/>
          <p:nvPr/>
        </p:nvSpPr>
        <p:spPr>
          <a:xfrm>
            <a:off x="3500469" y="1752954"/>
            <a:ext cx="7922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color</a:t>
            </a:r>
          </a:p>
          <a:p>
            <a:pPr algn="ctr"/>
            <a:r>
              <a:rPr lang="en-US" sz="1100" dirty="0">
                <a:latin typeface="+mj-lt"/>
              </a:rPr>
              <a:t>(#70AD47)</a:t>
            </a:r>
            <a:endParaRPr lang="en-NL" sz="1100" dirty="0">
              <a:latin typeface="+mj-lt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E82572-4E25-0DB9-AC82-35AAF1854E0B}"/>
              </a:ext>
            </a:extLst>
          </p:cNvPr>
          <p:cNvCxnSpPr>
            <a:cxnSpLocks/>
          </p:cNvCxnSpPr>
          <p:nvPr/>
        </p:nvCxnSpPr>
        <p:spPr>
          <a:xfrm>
            <a:off x="3957499" y="2242751"/>
            <a:ext cx="164124" cy="45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4E8A87-4E02-DCB8-8813-FC982160EAC2}"/>
              </a:ext>
            </a:extLst>
          </p:cNvPr>
          <p:cNvSpPr txBox="1"/>
          <p:nvPr/>
        </p:nvSpPr>
        <p:spPr>
          <a:xfrm>
            <a:off x="6112580" y="1520800"/>
            <a:ext cx="7922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color</a:t>
            </a:r>
          </a:p>
          <a:p>
            <a:pPr algn="ctr"/>
            <a:r>
              <a:rPr lang="en-US" sz="1100" dirty="0">
                <a:latin typeface="+mj-lt"/>
              </a:rPr>
              <a:t>(#70AD47)</a:t>
            </a:r>
            <a:endParaRPr lang="en-NL" sz="1100" dirty="0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FD8F7C-0F35-B490-A4C9-AEF85B7C21BE}"/>
              </a:ext>
            </a:extLst>
          </p:cNvPr>
          <p:cNvSpPr txBox="1"/>
          <p:nvPr/>
        </p:nvSpPr>
        <p:spPr>
          <a:xfrm>
            <a:off x="2138409" y="2182562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size</a:t>
            </a:r>
          </a:p>
          <a:p>
            <a:pPr algn="ctr"/>
            <a:r>
              <a:rPr lang="en-US" sz="1100" dirty="0">
                <a:latin typeface="+mj-lt"/>
              </a:rPr>
              <a:t>(1)</a:t>
            </a:r>
            <a:endParaRPr lang="en-NL" sz="1100" dirty="0">
              <a:latin typeface="+mj-lt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A51A761-4A7D-82B3-4ACD-64EB5DD4C1F4}"/>
              </a:ext>
            </a:extLst>
          </p:cNvPr>
          <p:cNvCxnSpPr>
            <a:cxnSpLocks/>
          </p:cNvCxnSpPr>
          <p:nvPr/>
        </p:nvCxnSpPr>
        <p:spPr>
          <a:xfrm flipH="1">
            <a:off x="1823937" y="2557200"/>
            <a:ext cx="348539" cy="27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58C00-A9F2-4F5B-9FC8-4F3BDAF64BCD}"/>
              </a:ext>
            </a:extLst>
          </p:cNvPr>
          <p:cNvSpPr/>
          <p:nvPr/>
        </p:nvSpPr>
        <p:spPr>
          <a:xfrm>
            <a:off x="1400313" y="1188278"/>
            <a:ext cx="2495826" cy="3843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224E9-54D7-4F82-8337-DA71D1C6EF99}"/>
              </a:ext>
            </a:extLst>
          </p:cNvPr>
          <p:cNvSpPr txBox="1"/>
          <p:nvPr/>
        </p:nvSpPr>
        <p:spPr>
          <a:xfrm>
            <a:off x="1916597" y="5199269"/>
            <a:ext cx="133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d3graphscript.js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86647EE-0241-4090-B235-55A737A90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8" y="1426137"/>
            <a:ext cx="2165191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7</cp:revision>
  <dcterms:created xsi:type="dcterms:W3CDTF">2022-02-18T15:51:53Z</dcterms:created>
  <dcterms:modified xsi:type="dcterms:W3CDTF">2022-11-13T15:44:32Z</dcterms:modified>
</cp:coreProperties>
</file>