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516063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516063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516063c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516063c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516063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516063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6ca6b1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6ca6b1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516063c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516063c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516063c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1516063c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789450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IT Samsung Academy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9350" y="190477"/>
            <a:ext cx="85206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«ЮЖНЫЙ ФЕДЕРАЛЬНЫЙ УНИВЕРСИТЕТ»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9" y="151200"/>
            <a:ext cx="1795334" cy="16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4200501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Авторы: Николаев Евгений Николаевич, Текучева Анна Дмитриевна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Яценко Дмитрий Владимирович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23400" y="299497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“Анализ текста”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8168500" y="4569951"/>
            <a:ext cx="281100" cy="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650" y="272175"/>
            <a:ext cx="1432374" cy="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2600"/>
            <a:ext cx="85206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Первоначальная идея проекта: Создать сеть, определяющую шанс резюме получить приглашение на работу по нему.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Итоговая идея проекта: Классификация эмоциональной окраски коротких текстов. 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Две части: Train(70%), Valuation(30%)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Два класса: Positive,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Состав - твиты 1600к шт.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2756026" cy="21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950" y="2239325"/>
            <a:ext cx="2756025" cy="22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BERT(</a:t>
            </a:r>
            <a:r>
              <a:rPr lang="ru" sz="2666">
                <a:latin typeface="Times New Roman"/>
                <a:ea typeface="Times New Roman"/>
                <a:cs typeface="Times New Roman"/>
                <a:sym typeface="Times New Roman"/>
              </a:rPr>
              <a:t>Bidirectional Encoder Representations from Transformers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47" y="694738"/>
            <a:ext cx="2965125" cy="37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778375" y="792250"/>
            <a:ext cx="51669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Процент правильных предсказаний на тренировочной выборке: 84.33%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Процент правильных предсказаний на валидационной выборке: 83.81%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374" y="2329740"/>
            <a:ext cx="2965125" cy="21190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Roberta(</a:t>
            </a:r>
            <a:r>
              <a:rPr b="1" lang="ru" sz="2300">
                <a:latin typeface="Times New Roman"/>
                <a:ea typeface="Times New Roman"/>
                <a:cs typeface="Times New Roman"/>
                <a:sym typeface="Times New Roman"/>
              </a:rPr>
              <a:t>Robustly Optimized BERT Pretraining Approach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572700"/>
            <a:ext cx="42603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Training Loss: 0.32060074870288374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Training Accuracy: 86.36458333333333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486675" y="572700"/>
            <a:ext cx="44175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Validation Loss: 0.35798100411891937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Validation Accuracy: 84.98322147651007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5" y="1489425"/>
            <a:ext cx="2162050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75" y="3022725"/>
            <a:ext cx="2162062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826" y="1489425"/>
            <a:ext cx="2106915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825" y="3042275"/>
            <a:ext cx="2106925" cy="149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863775" y="2146200"/>
            <a:ext cx="21069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3"/>
              <a:t>Positive</a:t>
            </a:r>
            <a:endParaRPr b="1" sz="25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503"/>
              <a:t>Negative</a:t>
            </a:r>
            <a:endParaRPr b="1" sz="250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878025" y="3680550"/>
            <a:ext cx="26790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3"/>
              <a:t>Positive  Negative</a:t>
            </a:r>
            <a:endParaRPr b="1" sz="190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7100" y="1900899"/>
            <a:ext cx="1634875" cy="1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195277" y="1986600"/>
            <a:ext cx="20445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3F3F3"/>
                </a:solidFill>
              </a:rPr>
              <a:t>12</a:t>
            </a:r>
            <a:r>
              <a:rPr lang="ru" sz="3800"/>
              <a:t>   2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800"/>
              <a:t>3    </a:t>
            </a:r>
            <a:r>
              <a:rPr lang="ru" sz="3800">
                <a:solidFill>
                  <a:srgbClr val="F3F3F3"/>
                </a:solidFill>
              </a:rPr>
              <a:t>14</a:t>
            </a:r>
            <a:endParaRPr sz="3800">
              <a:solidFill>
                <a:srgbClr val="F3F3F3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Итоговый продукт: </a:t>
            </a:r>
            <a:r>
              <a:rPr lang="ru" sz="2650">
                <a:latin typeface="Proxima Nova"/>
                <a:ea typeface="Proxima Nova"/>
                <a:cs typeface="Proxima Nova"/>
                <a:sym typeface="Proxima Nova"/>
              </a:rPr>
              <a:t>@SentimentNetBot</a:t>
            </a:r>
            <a:endParaRPr sz="2650"/>
          </a:p>
        </p:txBody>
      </p:sp>
      <p:cxnSp>
        <p:nvCxnSpPr>
          <p:cNvPr id="114" name="Google Shape;114;p18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350" y="1017725"/>
            <a:ext cx="2797048" cy="3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00" y="1017725"/>
            <a:ext cx="5281274" cy="35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Благодарим за внимание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Наши контакты: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@Nievni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@AnTekDm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Бот: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@SentimentNetBot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310750" y="4725600"/>
            <a:ext cx="85725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294967295" type="subTitle"/>
          </p:nvPr>
        </p:nvSpPr>
        <p:spPr>
          <a:xfrm>
            <a:off x="8045525" y="4215474"/>
            <a:ext cx="8958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ru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