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58" r:id="rId5"/>
    <p:sldId id="263" r:id="rId6"/>
    <p:sldId id="262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74" r:id="rId16"/>
    <p:sldId id="275" r:id="rId17"/>
    <p:sldId id="261" r:id="rId18"/>
    <p:sldId id="271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0DB4E-D578-6F45-BE8A-A16438C06342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5F8E-3663-3542-A949-25BD32EB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C5F8E-3663-3542-A949-25BD32EB15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23EF-8A1F-FE19-7DF4-FE317575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F996-7342-3230-C1AD-0DFD6108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8633-BC4F-214D-375B-17C14526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391C-1D5E-A564-ED92-7CD3EAF6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4EAC-CA16-B0B6-A5D6-72041D44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F0EA-1335-DCC7-87BF-B156282C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3C60-C64B-3F1D-F8AA-486AA039E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999D-F286-658D-4FBA-44ED17B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8CF5-C17A-05CC-70D7-C2227843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F059-0BFD-9FB0-A7AF-EEA2FB6E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823-7AC9-B858-01A5-0E645BE78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FEAAD-5154-B606-105A-3DEF9AD8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75C7-028D-2D16-C095-18311F87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5067-E6C6-53E8-D09E-26FBCEB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141A-6BAC-80AD-2763-08DFBEC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4BDE-A880-BCF4-9C77-0E763849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1BA0-C233-CC51-1052-9E23477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3B40-07D4-A9CE-8D9F-A8674328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05181-BB8D-A416-772C-772AE45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5F6D-4406-52B1-E976-00EE98DD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6872-B50A-B08C-248D-9256B1F7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5213E-CD47-F200-6B71-8E8F94C80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38C6-832E-8CBB-4924-DB841EBC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EB0B-A25A-0C14-85E9-A1DD6753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41A8-4CFF-B4F1-ED2A-9DEBA503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D987-88D2-D5AF-7209-7F6D5094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7DFE-15A9-C5E8-A73E-F40030125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606AD-0D59-A3BB-7507-62E7C9342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A4895-AFA8-0690-7ACE-D8D639A0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90BE9-243D-2B78-E7A2-F7E72031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0380-3F7C-7575-0D22-439FE2E0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5CBA-EA41-A0D5-1743-9C84753A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AB55-7512-0A90-AC21-D18D5DE8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08A55-0244-356F-B745-5B4E79A2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18850-051E-1EBF-B6E1-3120E80D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80F5D-9AEA-6C98-9F14-B98B6D100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70BBF-295B-92AA-8C94-E07EB57B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CF318-1FDA-2816-7F85-59C72465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2D94F-9374-352B-A417-838DB625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BEDA-439B-AB41-9860-9DC536A0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DF848-214B-1DD4-5A6F-6CFABC86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975E-5F4E-45E8-D746-B2D5DB4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965D2-96CB-E5D3-2F14-3E1C949B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28E3B-C6ED-7339-755A-B9B9D721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BB48E-C3F5-B7ED-96C0-CB0E37F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24ADD-DB7C-AA0E-7E6D-0000D39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9AA3-0B63-D1B7-9342-734703A4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41A7-2C56-CA48-D8AF-D4B2A04B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4064-6582-19AE-7C25-230F299E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D8811-09F7-BE1E-6429-3E551C90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52F0-4469-FFA2-87B3-93518C1D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12CF-AFC4-4813-238B-971A3A6B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7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B3CC-B5B4-C477-8149-F8D03063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18653-AC4E-2271-A05F-FD4AB909E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BB9BF-DFDF-8166-3FAB-93AA436F0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80C71-808E-16F5-8CFC-9CA2D228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88A4-E42A-7EFE-105A-E98A7421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DBEE4-2C2A-05D3-37E2-F08FC765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BFBE-1659-EFC9-F165-17217672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3AF85-60CC-7B42-EC47-01E80F9A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2336-5827-BA86-0045-D4B7531CD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C896-C3DB-FD43-9CC1-E18AF3AA2E26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DCE6-B4A5-7591-16B8-68F777CF0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0DA3-0CBE-E2A4-B66D-3577CB38E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to Fund Your Independent Film | ProductionBase Community">
            <a:extLst>
              <a:ext uri="{FF2B5EF4-FFF2-40B4-BE49-F238E27FC236}">
                <a16:creationId xmlns:a16="http://schemas.microsoft.com/office/drawing/2014/main" id="{10D94A5D-D940-A661-0CA6-DB4A1AE88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 r="14262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234E4-EA06-5EFD-8B78-F65B748FA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186" y="1919437"/>
            <a:ext cx="5965953" cy="14800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4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Title:  Movie Success Insights:</a:t>
            </a:r>
            <a:br>
              <a:rPr lang="en-US" sz="24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Statistics, Popularity and Timing Considerations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80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B1C19236-56A1-C084-6E84-2B1F3BCA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652097"/>
            <a:ext cx="3854945" cy="2444000"/>
          </a:xfrm>
          <a:prstGeom prst="rect">
            <a:avLst/>
          </a:prstGeom>
        </p:spPr>
      </p:pic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7A2E3A99-61D9-1519-EBB6-225055228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966" y="1448143"/>
            <a:ext cx="6238918" cy="39617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E5699220-9C3C-0412-3A7C-964811A23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873" y="3803433"/>
            <a:ext cx="3854945" cy="236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1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movie rating&#10;&#10;Description automatically generated with medium confidence">
            <a:extLst>
              <a:ext uri="{FF2B5EF4-FFF2-40B4-BE49-F238E27FC236}">
                <a16:creationId xmlns:a16="http://schemas.microsoft.com/office/drawing/2014/main" id="{61FEA9DE-6D98-9784-6002-B5144A848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7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D7E79219-6858-F55B-83E7-868448C71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3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movie actor&#10;&#10;Description automatically generated with medium confidence">
            <a:extLst>
              <a:ext uri="{FF2B5EF4-FFF2-40B4-BE49-F238E27FC236}">
                <a16:creationId xmlns:a16="http://schemas.microsoft.com/office/drawing/2014/main" id="{9040D208-246E-6C01-D46E-DB0BECDDB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1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2C399-2E5A-55F1-1E55-CAD4E496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4. How does the duration of a movie impact audience reception and ratings? Are longer or shorter movies more favorably received? </a:t>
            </a:r>
            <a:endParaRPr lang="en-US" sz="2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EAB92920-FB1E-0C02-9034-23B5E43C4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8" r="-2" b="-2"/>
          <a:stretch/>
        </p:blipFill>
        <p:spPr>
          <a:xfrm>
            <a:off x="3412081" y="2149222"/>
            <a:ext cx="5367837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436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ue dots&#10;&#10;Description automatically generated">
            <a:extLst>
              <a:ext uri="{FF2B5EF4-FFF2-40B4-BE49-F238E27FC236}">
                <a16:creationId xmlns:a16="http://schemas.microsoft.com/office/drawing/2014/main" id="{24C15D59-6B59-C940-F6E4-9D2B1E3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blue dots&#10;&#10;Description automatically generated">
            <a:extLst>
              <a:ext uri="{FF2B5EF4-FFF2-40B4-BE49-F238E27FC236}">
                <a16:creationId xmlns:a16="http://schemas.microsoft.com/office/drawing/2014/main" id="{E10A1E7E-5C62-B75D-6EEA-2B839DF9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49FB-6CC9-35D7-A9E4-068B64C9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Is there a relationship between a movie's budget, box office performance, ratings, and how timing influences these dynamics?</a:t>
            </a:r>
          </a:p>
        </p:txBody>
      </p:sp>
      <p:sp>
        <p:nvSpPr>
          <p:cNvPr id="80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red line and numbers&#10;&#10;Description automatically generated">
            <a:extLst>
              <a:ext uri="{FF2B5EF4-FFF2-40B4-BE49-F238E27FC236}">
                <a16:creationId xmlns:a16="http://schemas.microsoft.com/office/drawing/2014/main" id="{A927CAB5-8FF9-7537-7057-6D7B2BBA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828801"/>
            <a:ext cx="7270750" cy="43624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597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showing a budget and rating score&#10;&#10;Description automatically generated">
            <a:extLst>
              <a:ext uri="{FF2B5EF4-FFF2-40B4-BE49-F238E27FC236}">
                <a16:creationId xmlns:a16="http://schemas.microsoft.com/office/drawing/2014/main" id="{517DDD00-A260-2792-281F-FCFA73C5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4" y="643466"/>
            <a:ext cx="92851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9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 graph&#10;&#10;Description automatically generated">
            <a:extLst>
              <a:ext uri="{FF2B5EF4-FFF2-40B4-BE49-F238E27FC236}">
                <a16:creationId xmlns:a16="http://schemas.microsoft.com/office/drawing/2014/main" id="{CFDB416B-1742-3295-8C12-A877F1B55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5" y="643467"/>
            <a:ext cx="92851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8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597A603C-9FDA-EECD-5EFD-AE6F0435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37063"/>
            <a:ext cx="5492279" cy="3266209"/>
          </a:xfrm>
          <a:prstGeom prst="rect">
            <a:avLst/>
          </a:prstGeom>
        </p:spPr>
      </p:pic>
      <p:pic>
        <p:nvPicPr>
          <p:cNvPr id="5" name="Content Placeholder 4" descr="A graph of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0B8985BF-BF21-C2AD-9731-C19E6B05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61" y="2137063"/>
            <a:ext cx="5492279" cy="3266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5770D0-13D2-0ED1-3B5C-123F31CB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1. How have movie ratings evolved over the years, and are there discernible trends within different genres or directors? </a:t>
            </a: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274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37F0-73B8-C45C-6547-336676E6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7FD5934-D203-34C4-E389-9284A0236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9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54889FDA-84A2-F7D8-75B4-2C59AC1D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178050"/>
            <a:ext cx="4903788" cy="3659188"/>
          </a:xfrm>
          <a:prstGeom prst="rect">
            <a:avLst/>
          </a:prstGeom>
        </p:spPr>
      </p:pic>
      <p:pic>
        <p:nvPicPr>
          <p:cNvPr id="18" name="Content Placeholder 4" descr="A bar graph with blue and green bars&#10;&#10;Description automatically generated">
            <a:extLst>
              <a:ext uri="{FF2B5EF4-FFF2-40B4-BE49-F238E27FC236}">
                <a16:creationId xmlns:a16="http://schemas.microsoft.com/office/drawing/2014/main" id="{F5B62567-DA73-F52A-3264-C3DD120F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2178050"/>
            <a:ext cx="4903788" cy="3659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A0DF5-B210-496F-6028-862943DD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2. Which movie genres reign supreme in popularity, and is there a correlation between a movie's genre and its commercial success? </a:t>
            </a: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240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red bars&#10;&#10;Description automatically generated">
            <a:extLst>
              <a:ext uri="{FF2B5EF4-FFF2-40B4-BE49-F238E27FC236}">
                <a16:creationId xmlns:a16="http://schemas.microsoft.com/office/drawing/2014/main" id="{8D4F6AAA-4C70-8FD2-9AC2-0069316B0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a red line and a red line&#10;&#10;Description automatically generated">
            <a:extLst>
              <a:ext uri="{FF2B5EF4-FFF2-40B4-BE49-F238E27FC236}">
                <a16:creationId xmlns:a16="http://schemas.microsoft.com/office/drawing/2014/main" id="{C6E79235-B286-ABFD-4763-FC4EA0C9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A52ADC5A-8259-E8EE-D48A-637DA40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6053CA71-0080-0D98-32CD-82407F05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619375"/>
            <a:ext cx="4903788" cy="2779713"/>
          </a:xfrm>
          <a:prstGeom prst="rect">
            <a:avLst/>
          </a:prstGeom>
        </p:spPr>
      </p:pic>
      <p:pic>
        <p:nvPicPr>
          <p:cNvPr id="31" name="Content Placeholder 30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D7F6885E-77D3-7165-4AB5-6D4D323D5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7750" y="2619375"/>
            <a:ext cx="4903788" cy="27797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A5BFB-B8C2-DDBA-0AA9-846C6D36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Do certain actors or directors wield a significant influence on a movie's success or ratings?</a:t>
            </a: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494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5BAB42E-F79E-D847-C018-5D943F7B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7203"/>
            <a:ext cx="5294716" cy="31635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red bars with white text&#10;&#10;Description automatically generated">
            <a:extLst>
              <a:ext uri="{FF2B5EF4-FFF2-40B4-BE49-F238E27FC236}">
                <a16:creationId xmlns:a16="http://schemas.microsoft.com/office/drawing/2014/main" id="{4AADDE4C-01EF-4E83-2F4D-02AD13C68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847204"/>
            <a:ext cx="5294715" cy="31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rectangular objects&#10;&#10;Description automatically generated">
            <a:extLst>
              <a:ext uri="{FF2B5EF4-FFF2-40B4-BE49-F238E27FC236}">
                <a16:creationId xmlns:a16="http://schemas.microsoft.com/office/drawing/2014/main" id="{75725FDD-9061-6108-336D-EB2E5F1E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18556"/>
            <a:ext cx="5294716" cy="262088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084C63F-5352-BE8E-5E15-0E4F0171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47204"/>
            <a:ext cx="5294715" cy="31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126</Words>
  <Application>Microsoft Macintosh PowerPoint</Application>
  <PresentationFormat>Widescreen</PresentationFormat>
  <Paragraphs>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Title:  Movie Success Insights: Statistics, Popularity and Timing Considerations</vt:lpstr>
      <vt:lpstr>1. How have movie ratings evolved over the years, and are there discernible trends within different genres or directors? </vt:lpstr>
      <vt:lpstr>PowerPoint Presentation</vt:lpstr>
      <vt:lpstr>2. Which movie genres reign supreme in popularity, and is there a correlation between a movie's genre and its commercial success? </vt:lpstr>
      <vt:lpstr>PowerPoint Presentation</vt:lpstr>
      <vt:lpstr>PowerPoint Presentation</vt:lpstr>
      <vt:lpstr>3. Do certain actors or directors wield a significant influence on a movie's success or ratings?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How does the duration of a movie impact audience reception and ratings? Are longer or shorter movies more favorably received? </vt:lpstr>
      <vt:lpstr>PowerPoint Presentation</vt:lpstr>
      <vt:lpstr>PowerPoint Presentation</vt:lpstr>
      <vt:lpstr>5. Is there a relationship between a movie's budget, box office performance, ratings, and how timing influences these dynamics?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Movie Success Insights: Statistics, Popularity and Timing Considerations</dc:title>
  <dc:creator>Naimah Khatun</dc:creator>
  <cp:lastModifiedBy>Naimah Khatun</cp:lastModifiedBy>
  <cp:revision>1</cp:revision>
  <dcterms:created xsi:type="dcterms:W3CDTF">2023-12-02T15:52:12Z</dcterms:created>
  <dcterms:modified xsi:type="dcterms:W3CDTF">2023-12-02T20:52:10Z</dcterms:modified>
</cp:coreProperties>
</file>