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uckiest Guy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E9AD5C-CDE6-4927-A175-5E1949D21C45}">
  <a:tblStyle styleId="{DFE9AD5C-CDE6-4927-A175-5E1949D21C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yelo Areiza" userId="d4ea4b9cbd4195b3" providerId="LiveId" clId="{ABBDECC3-7BF4-4888-BB82-6679C922E2DE}"/>
    <pc:docChg chg="custSel modSld">
      <pc:chgData name="Anyelo Areiza" userId="d4ea4b9cbd4195b3" providerId="LiveId" clId="{ABBDECC3-7BF4-4888-BB82-6679C922E2DE}" dt="2025-02-20T20:28:39.800" v="80" actId="1076"/>
      <pc:docMkLst>
        <pc:docMk/>
      </pc:docMkLst>
      <pc:sldChg chg="modSp mod">
        <pc:chgData name="Anyelo Areiza" userId="d4ea4b9cbd4195b3" providerId="LiveId" clId="{ABBDECC3-7BF4-4888-BB82-6679C922E2DE}" dt="2025-02-20T20:28:39.800" v="80" actId="1076"/>
        <pc:sldMkLst>
          <pc:docMk/>
          <pc:sldMk cId="1926629153" sldId="260"/>
        </pc:sldMkLst>
        <pc:spChg chg="mod">
          <ac:chgData name="Anyelo Areiza" userId="d4ea4b9cbd4195b3" providerId="LiveId" clId="{ABBDECC3-7BF4-4888-BB82-6679C922E2DE}" dt="2025-02-20T20:28:25.641" v="77" actId="20577"/>
          <ac:spMkLst>
            <pc:docMk/>
            <pc:sldMk cId="1926629153" sldId="260"/>
            <ac:spMk id="4" creationId="{C31CE17C-B094-9421-5C27-1D9F862F84D3}"/>
          </ac:spMkLst>
        </pc:spChg>
        <pc:grpChg chg="mod">
          <ac:chgData name="Anyelo Areiza" userId="d4ea4b9cbd4195b3" providerId="LiveId" clId="{ABBDECC3-7BF4-4888-BB82-6679C922E2DE}" dt="2025-02-20T20:28:39.800" v="80" actId="1076"/>
          <ac:grpSpMkLst>
            <pc:docMk/>
            <pc:sldMk cId="1926629153" sldId="260"/>
            <ac:grpSpMk id="5" creationId="{EFD3267D-E66C-652B-A374-B69E638D4D21}"/>
          </ac:grpSpMkLst>
        </pc:grpChg>
        <pc:grpChg chg="mod">
          <ac:chgData name="Anyelo Areiza" userId="d4ea4b9cbd4195b3" providerId="LiveId" clId="{ABBDECC3-7BF4-4888-BB82-6679C922E2DE}" dt="2025-02-20T20:28:36.968" v="79" actId="1076"/>
          <ac:grpSpMkLst>
            <pc:docMk/>
            <pc:sldMk cId="1926629153" sldId="260"/>
            <ac:grpSpMk id="9" creationId="{A8B808F8-E370-C26C-D574-3BB5713319A1}"/>
          </ac:grpSpMkLst>
        </pc:grpChg>
      </pc:sldChg>
      <pc:sldChg chg="delSp modSp mod">
        <pc:chgData name="Anyelo Areiza" userId="d4ea4b9cbd4195b3" providerId="LiveId" clId="{ABBDECC3-7BF4-4888-BB82-6679C922E2DE}" dt="2025-02-20T20:25:43.225" v="43" actId="14100"/>
        <pc:sldMkLst>
          <pc:docMk/>
          <pc:sldMk cId="1647607898" sldId="261"/>
        </pc:sldMkLst>
        <pc:spChg chg="del">
          <ac:chgData name="Anyelo Areiza" userId="d4ea4b9cbd4195b3" providerId="LiveId" clId="{ABBDECC3-7BF4-4888-BB82-6679C922E2DE}" dt="2025-02-20T20:25:38.478" v="42" actId="478"/>
          <ac:spMkLst>
            <pc:docMk/>
            <pc:sldMk cId="1647607898" sldId="261"/>
            <ac:spMk id="15" creationId="{1EFDE32A-BEC9-2160-F3D4-2C85D89DDBE4}"/>
          </ac:spMkLst>
        </pc:spChg>
        <pc:spChg chg="mod">
          <ac:chgData name="Anyelo Areiza" userId="d4ea4b9cbd4195b3" providerId="LiveId" clId="{ABBDECC3-7BF4-4888-BB82-6679C922E2DE}" dt="2025-02-20T20:19:33.945" v="41" actId="14100"/>
          <ac:spMkLst>
            <pc:docMk/>
            <pc:sldMk cId="1647607898" sldId="261"/>
            <ac:spMk id="16" creationId="{E3299DDA-CA29-D809-1A12-8C5FBF0C9B06}"/>
          </ac:spMkLst>
        </pc:spChg>
        <pc:cxnChg chg="mod">
          <ac:chgData name="Anyelo Areiza" userId="d4ea4b9cbd4195b3" providerId="LiveId" clId="{ABBDECC3-7BF4-4888-BB82-6679C922E2DE}" dt="2025-02-20T20:25:43.225" v="43" actId="14100"/>
          <ac:cxnSpMkLst>
            <pc:docMk/>
            <pc:sldMk cId="1647607898" sldId="261"/>
            <ac:cxnSpMk id="5" creationId="{F637D53E-5CA2-D410-87C6-13B5665898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b8472fd1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b8472fd1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ubTitle" idx="1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18" name="Google Shape;218;p3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219" name="Google Shape;219;p3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3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"/>
          <p:cNvSpPr/>
          <p:nvPr/>
        </p:nvSpPr>
        <p:spPr>
          <a:xfrm>
            <a:off x="-101250" y="47913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"/>
          <p:cNvSpPr/>
          <p:nvPr/>
        </p:nvSpPr>
        <p:spPr>
          <a:xfrm>
            <a:off x="-101250" y="50401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"/>
          <p:cNvSpPr/>
          <p:nvPr/>
        </p:nvSpPr>
        <p:spPr>
          <a:xfrm>
            <a:off x="3446980" y="45633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"/>
          <p:cNvSpPr/>
          <p:nvPr/>
        </p:nvSpPr>
        <p:spPr>
          <a:xfrm>
            <a:off x="3454210" y="43924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"/>
          <p:cNvSpPr/>
          <p:nvPr/>
        </p:nvSpPr>
        <p:spPr>
          <a:xfrm>
            <a:off x="4505760" y="46361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4575535" y="45663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"/>
          <p:cNvSpPr/>
          <p:nvPr/>
        </p:nvSpPr>
        <p:spPr>
          <a:xfrm>
            <a:off x="4583963" y="46445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"/>
          <p:cNvSpPr/>
          <p:nvPr/>
        </p:nvSpPr>
        <p:spPr>
          <a:xfrm>
            <a:off x="4587556" y="46974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5339556" y="45350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"/>
          <p:cNvSpPr/>
          <p:nvPr/>
        </p:nvSpPr>
        <p:spPr>
          <a:xfrm>
            <a:off x="5542893" y="46204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5480304" y="46481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3465034" y="45422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3459001" y="46625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3461396" y="45579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"/>
          <p:cNvSpPr/>
          <p:nvPr/>
        </p:nvSpPr>
        <p:spPr>
          <a:xfrm>
            <a:off x="4297632" y="45290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"/>
          <p:cNvSpPr/>
          <p:nvPr/>
        </p:nvSpPr>
        <p:spPr>
          <a:xfrm>
            <a:off x="7398164" y="44195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"/>
          <p:cNvSpPr/>
          <p:nvPr/>
        </p:nvSpPr>
        <p:spPr>
          <a:xfrm>
            <a:off x="6715983" y="43004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"/>
          <p:cNvSpPr/>
          <p:nvPr/>
        </p:nvSpPr>
        <p:spPr>
          <a:xfrm>
            <a:off x="6819426" y="43485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626912" y="44989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6626912" y="46529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"/>
          <p:cNvSpPr/>
          <p:nvPr/>
        </p:nvSpPr>
        <p:spPr>
          <a:xfrm>
            <a:off x="6696732" y="39527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"/>
          <p:cNvSpPr/>
          <p:nvPr/>
        </p:nvSpPr>
        <p:spPr>
          <a:xfrm>
            <a:off x="6051812" y="37409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"/>
          <p:cNvSpPr/>
          <p:nvPr/>
        </p:nvSpPr>
        <p:spPr>
          <a:xfrm>
            <a:off x="6146871" y="37409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"/>
          <p:cNvSpPr/>
          <p:nvPr/>
        </p:nvSpPr>
        <p:spPr>
          <a:xfrm>
            <a:off x="6176945" y="46505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"/>
          <p:cNvSpPr/>
          <p:nvPr/>
        </p:nvSpPr>
        <p:spPr>
          <a:xfrm>
            <a:off x="6138443" y="41247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"/>
          <p:cNvSpPr/>
          <p:nvPr/>
        </p:nvSpPr>
        <p:spPr>
          <a:xfrm>
            <a:off x="6143278" y="41909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"/>
          <p:cNvSpPr/>
          <p:nvPr/>
        </p:nvSpPr>
        <p:spPr>
          <a:xfrm>
            <a:off x="6146871" y="42559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6151661" y="43220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"/>
          <p:cNvSpPr/>
          <p:nvPr/>
        </p:nvSpPr>
        <p:spPr>
          <a:xfrm>
            <a:off x="6157694" y="43882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"/>
          <p:cNvSpPr/>
          <p:nvPr/>
        </p:nvSpPr>
        <p:spPr>
          <a:xfrm>
            <a:off x="6162529" y="44544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"/>
          <p:cNvSpPr/>
          <p:nvPr/>
        </p:nvSpPr>
        <p:spPr>
          <a:xfrm>
            <a:off x="6167320" y="45181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"/>
          <p:cNvSpPr/>
          <p:nvPr/>
        </p:nvSpPr>
        <p:spPr>
          <a:xfrm>
            <a:off x="6172155" y="45843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"/>
          <p:cNvSpPr/>
          <p:nvPr/>
        </p:nvSpPr>
        <p:spPr>
          <a:xfrm>
            <a:off x="6252753" y="37500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6277993" y="37589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"/>
          <p:cNvSpPr/>
          <p:nvPr/>
        </p:nvSpPr>
        <p:spPr>
          <a:xfrm>
            <a:off x="6252753" y="37500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"/>
          <p:cNvSpPr/>
          <p:nvPr/>
        </p:nvSpPr>
        <p:spPr>
          <a:xfrm>
            <a:off x="6327363" y="37589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"/>
          <p:cNvSpPr/>
          <p:nvPr/>
        </p:nvSpPr>
        <p:spPr>
          <a:xfrm>
            <a:off x="6249160" y="38432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6246720" y="38191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"/>
          <p:cNvSpPr/>
          <p:nvPr/>
        </p:nvSpPr>
        <p:spPr>
          <a:xfrm>
            <a:off x="6296047" y="38300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"/>
          <p:cNvSpPr/>
          <p:nvPr/>
        </p:nvSpPr>
        <p:spPr>
          <a:xfrm>
            <a:off x="6265972" y="46801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"/>
          <p:cNvSpPr/>
          <p:nvPr/>
        </p:nvSpPr>
        <p:spPr>
          <a:xfrm>
            <a:off x="6277993" y="46842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"/>
          <p:cNvSpPr/>
          <p:nvPr/>
        </p:nvSpPr>
        <p:spPr>
          <a:xfrm>
            <a:off x="5897801" y="37504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"/>
          <p:cNvSpPr/>
          <p:nvPr/>
        </p:nvSpPr>
        <p:spPr>
          <a:xfrm>
            <a:off x="5918250" y="37504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"/>
          <p:cNvSpPr/>
          <p:nvPr/>
        </p:nvSpPr>
        <p:spPr>
          <a:xfrm>
            <a:off x="5896603" y="38973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/>
          <p:nvPr/>
        </p:nvSpPr>
        <p:spPr>
          <a:xfrm>
            <a:off x="5972411" y="38973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"/>
          <p:cNvSpPr/>
          <p:nvPr/>
        </p:nvSpPr>
        <p:spPr>
          <a:xfrm>
            <a:off x="5897801" y="39094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"/>
          <p:cNvSpPr/>
          <p:nvPr/>
        </p:nvSpPr>
        <p:spPr>
          <a:xfrm>
            <a:off x="5893010" y="39082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5943534" y="39045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"/>
          <p:cNvSpPr/>
          <p:nvPr/>
        </p:nvSpPr>
        <p:spPr>
          <a:xfrm>
            <a:off x="5995255" y="46313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"/>
          <p:cNvSpPr/>
          <p:nvPr/>
        </p:nvSpPr>
        <p:spPr>
          <a:xfrm>
            <a:off x="6072261" y="46313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"/>
          <p:cNvSpPr/>
          <p:nvPr/>
        </p:nvSpPr>
        <p:spPr>
          <a:xfrm>
            <a:off x="5988069" y="46024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"/>
          <p:cNvSpPr/>
          <p:nvPr/>
        </p:nvSpPr>
        <p:spPr>
          <a:xfrm>
            <a:off x="6071063" y="46024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"/>
          <p:cNvSpPr/>
          <p:nvPr/>
        </p:nvSpPr>
        <p:spPr>
          <a:xfrm>
            <a:off x="6010914" y="46901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"/>
          <p:cNvSpPr/>
          <p:nvPr/>
        </p:nvSpPr>
        <p:spPr>
          <a:xfrm>
            <a:off x="5971213" y="47323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"/>
          <p:cNvSpPr/>
          <p:nvPr/>
        </p:nvSpPr>
        <p:spPr>
          <a:xfrm>
            <a:off x="5885780" y="40429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3"/>
          <p:cNvGrpSpPr/>
          <p:nvPr/>
        </p:nvGrpSpPr>
        <p:grpSpPr>
          <a:xfrm>
            <a:off x="103411" y="3972891"/>
            <a:ext cx="1581004" cy="820892"/>
            <a:chOff x="103411" y="3896691"/>
            <a:chExt cx="1581004" cy="820892"/>
          </a:xfrm>
        </p:grpSpPr>
        <p:sp>
          <p:nvSpPr>
            <p:cNvPr id="294" name="Google Shape;294;p3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3"/>
          <p:cNvSpPr/>
          <p:nvPr/>
        </p:nvSpPr>
        <p:spPr>
          <a:xfrm>
            <a:off x="1733699" y="43160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"/>
          <p:cNvSpPr/>
          <p:nvPr/>
        </p:nvSpPr>
        <p:spPr>
          <a:xfrm>
            <a:off x="1758938" y="41410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"/>
          <p:cNvSpPr/>
          <p:nvPr/>
        </p:nvSpPr>
        <p:spPr>
          <a:xfrm>
            <a:off x="1549613" y="43312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"/>
          <p:cNvSpPr/>
          <p:nvPr/>
        </p:nvSpPr>
        <p:spPr>
          <a:xfrm>
            <a:off x="1549613" y="43312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"/>
          <p:cNvSpPr/>
          <p:nvPr/>
        </p:nvSpPr>
        <p:spPr>
          <a:xfrm>
            <a:off x="1846767" y="47131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"/>
          <p:cNvSpPr/>
          <p:nvPr/>
        </p:nvSpPr>
        <p:spPr>
          <a:xfrm>
            <a:off x="1744522" y="43765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"/>
          <p:cNvSpPr/>
          <p:nvPr/>
        </p:nvSpPr>
        <p:spPr>
          <a:xfrm>
            <a:off x="1779742" y="44066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"/>
          <p:cNvSpPr/>
          <p:nvPr/>
        </p:nvSpPr>
        <p:spPr>
          <a:xfrm>
            <a:off x="1837141" y="43918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"/>
          <p:cNvSpPr/>
          <p:nvPr/>
        </p:nvSpPr>
        <p:spPr>
          <a:xfrm>
            <a:off x="1872051" y="43658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959880" y="43953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988757" y="44980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"/>
          <p:cNvSpPr/>
          <p:nvPr/>
        </p:nvSpPr>
        <p:spPr>
          <a:xfrm>
            <a:off x="2295536" y="39888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"/>
          <p:cNvSpPr/>
          <p:nvPr/>
        </p:nvSpPr>
        <p:spPr>
          <a:xfrm>
            <a:off x="2355730" y="45266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"/>
          <p:cNvSpPr/>
          <p:nvPr/>
        </p:nvSpPr>
        <p:spPr>
          <a:xfrm>
            <a:off x="2355730" y="45266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"/>
          <p:cNvSpPr/>
          <p:nvPr/>
        </p:nvSpPr>
        <p:spPr>
          <a:xfrm>
            <a:off x="2720264" y="45710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"/>
          <p:cNvSpPr/>
          <p:nvPr/>
        </p:nvSpPr>
        <p:spPr>
          <a:xfrm>
            <a:off x="2787643" y="46531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"/>
          <p:cNvSpPr/>
          <p:nvPr/>
        </p:nvSpPr>
        <p:spPr>
          <a:xfrm>
            <a:off x="2468799" y="45687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"/>
          <p:cNvSpPr/>
          <p:nvPr/>
        </p:nvSpPr>
        <p:spPr>
          <a:xfrm>
            <a:off x="2574681" y="46601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D6E8F0"/>
                </a:solidFill>
              </a:rPr>
              <a:t>‹Nº›</a:t>
            </a:fld>
            <a:endParaRPr sz="1000">
              <a:solidFill>
                <a:srgbClr val="D6E8F0"/>
              </a:solidFill>
            </a:endParaRPr>
          </a:p>
        </p:txBody>
      </p:sp>
      <p:sp>
        <p:nvSpPr>
          <p:cNvPr id="378" name="Google Shape;378;p3"/>
          <p:cNvSpPr/>
          <p:nvPr/>
        </p:nvSpPr>
        <p:spPr>
          <a:xfrm>
            <a:off x="7216474" y="41476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7305500" y="32127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"/>
          <p:cNvSpPr/>
          <p:nvPr/>
        </p:nvSpPr>
        <p:spPr>
          <a:xfrm>
            <a:off x="7490783" y="36062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"/>
          <p:cNvSpPr/>
          <p:nvPr/>
        </p:nvSpPr>
        <p:spPr>
          <a:xfrm>
            <a:off x="7576217" y="37520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"/>
          <p:cNvSpPr/>
          <p:nvPr/>
        </p:nvSpPr>
        <p:spPr>
          <a:xfrm>
            <a:off x="7695318" y="38504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"/>
          <p:cNvSpPr/>
          <p:nvPr/>
        </p:nvSpPr>
        <p:spPr>
          <a:xfrm>
            <a:off x="7757907" y="39142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6679876" y="38480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"/>
          <p:cNvSpPr/>
          <p:nvPr/>
        </p:nvSpPr>
        <p:spPr>
          <a:xfrm>
            <a:off x="6969844" y="40549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"/>
          <p:cNvSpPr/>
          <p:nvPr/>
        </p:nvSpPr>
        <p:spPr>
          <a:xfrm>
            <a:off x="7546142" y="28879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"/>
          <p:cNvSpPr/>
          <p:nvPr/>
        </p:nvSpPr>
        <p:spPr>
          <a:xfrm>
            <a:off x="7546142" y="28879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"/>
          <p:cNvSpPr/>
          <p:nvPr/>
        </p:nvSpPr>
        <p:spPr>
          <a:xfrm>
            <a:off x="7546142" y="30058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"/>
          <p:cNvSpPr/>
          <p:nvPr/>
        </p:nvSpPr>
        <p:spPr>
          <a:xfrm>
            <a:off x="7605094" y="29384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"/>
          <p:cNvSpPr/>
          <p:nvPr/>
        </p:nvSpPr>
        <p:spPr>
          <a:xfrm>
            <a:off x="7137073" y="30250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7137073" y="30250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"/>
          <p:cNvSpPr/>
          <p:nvPr/>
        </p:nvSpPr>
        <p:spPr>
          <a:xfrm>
            <a:off x="7262207" y="31273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"/>
          <p:cNvSpPr/>
          <p:nvPr/>
        </p:nvSpPr>
        <p:spPr>
          <a:xfrm>
            <a:off x="7069693" y="35785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"/>
          <p:cNvSpPr/>
          <p:nvPr/>
        </p:nvSpPr>
        <p:spPr>
          <a:xfrm>
            <a:off x="7039619" y="34437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"/>
          <p:cNvSpPr/>
          <p:nvPr/>
        </p:nvSpPr>
        <p:spPr>
          <a:xfrm>
            <a:off x="7199618" y="35761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"/>
          <p:cNvSpPr/>
          <p:nvPr/>
        </p:nvSpPr>
        <p:spPr>
          <a:xfrm>
            <a:off x="7108196" y="35039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"/>
          <p:cNvSpPr/>
          <p:nvPr/>
        </p:nvSpPr>
        <p:spPr>
          <a:xfrm>
            <a:off x="7472730" y="30142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"/>
          <p:cNvSpPr/>
          <p:nvPr/>
        </p:nvSpPr>
        <p:spPr>
          <a:xfrm>
            <a:off x="7532923" y="30647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"/>
          <p:cNvSpPr/>
          <p:nvPr/>
        </p:nvSpPr>
        <p:spPr>
          <a:xfrm>
            <a:off x="7613522" y="31345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bg>
      <p:bgPr>
        <a:solidFill>
          <a:srgbClr val="D9EAD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14" name="Google Shape;414;p7"/>
          <p:cNvSpPr/>
          <p:nvPr/>
        </p:nvSpPr>
        <p:spPr>
          <a:xfrm>
            <a:off x="205200" y="389975"/>
            <a:ext cx="87552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7"/>
          <p:cNvSpPr txBox="1">
            <a:spLocks noGrp="1"/>
          </p:cNvSpPr>
          <p:nvPr>
            <p:ph type="title" idx="2"/>
          </p:nvPr>
        </p:nvSpPr>
        <p:spPr>
          <a:xfrm>
            <a:off x="1310400" y="182200"/>
            <a:ext cx="759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 1">
  <p:cSld name="TITLE_AND_TWO_COLUMNS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205200" y="389975"/>
            <a:ext cx="87765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238250" y="188700"/>
            <a:ext cx="115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 idx="2"/>
          </p:nvPr>
        </p:nvSpPr>
        <p:spPr>
          <a:xfrm>
            <a:off x="1359450" y="182200"/>
            <a:ext cx="7547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/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Requerimiento 2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Tablero de clase</a:t>
            </a:r>
            <a:endParaRPr sz="6000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problema</a:t>
            </a:r>
            <a:endParaRPr/>
          </a:p>
        </p:txBody>
      </p:sp>
      <p:sp>
        <p:nvSpPr>
          <p:cNvPr id="438" name="Google Shape;438;p10"/>
          <p:cNvSpPr txBox="1"/>
          <p:nvPr/>
        </p:nvSpPr>
        <p:spPr>
          <a:xfrm>
            <a:off x="5443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La guardería infantil llamada "Pequeños Gigantes" busca implementar un </a:t>
            </a:r>
            <a:r>
              <a:rPr lang="es-419" sz="2000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sistema de gestión de niños matriculados para simplificar el registro y seguimiento de los menores que asisten diariamente.</a:t>
            </a: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 Para ello, se necesita que la aplicación permita: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Almacenar la información de VARIOS niños</a:t>
            </a: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, incluyendo: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highlight>
                  <a:srgbClr val="00FFFF"/>
                </a:highlight>
                <a:latin typeface="Open Sans"/>
                <a:ea typeface="Open Sans"/>
                <a:cs typeface="Open Sans"/>
                <a:sym typeface="Open Sans"/>
              </a:rPr>
              <a:t>ID único (sin repetir), Nombre completo, Edad, Género, Documento de identidad, Alergias, Nombre del acudiente, Número de contacto del acudiente, Además, se debe permitir obtener la lista de los niños mayores a 5 años.</a:t>
            </a:r>
            <a:endParaRPr sz="2000" dirty="0">
              <a:highlight>
                <a:srgbClr val="00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451125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funcionalidades se solicitan?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3;p44">
            <a:extLst>
              <a:ext uri="{FF2B5EF4-FFF2-40B4-BE49-F238E27FC236}">
                <a16:creationId xmlns:a16="http://schemas.microsoft.com/office/drawing/2014/main" id="{C31CE17C-B094-9421-5C27-1D9F862F84D3}"/>
              </a:ext>
            </a:extLst>
          </p:cNvPr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 Se necesita un sistema que gestione la información de manera eficiente y fácil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R/:Guardería: nombre, dirección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Estudiante: nombre, edad, genero, id, documento identidad, alergia,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nombreAcudiente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numeroAcudiente</a:t>
            </a: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R/:un programa que haga el </a:t>
            </a:r>
            <a:r>
              <a:rPr lang="es-419" dirty="0" err="1">
                <a:latin typeface="Open Sans"/>
                <a:ea typeface="Open Sans"/>
                <a:cs typeface="Open Sans"/>
                <a:sym typeface="Open Sans"/>
              </a:rPr>
              <a:t>crud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y  identifique los mayores de 5</a:t>
            </a: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oogle Shape;616;p49">
            <a:extLst>
              <a:ext uri="{FF2B5EF4-FFF2-40B4-BE49-F238E27FC236}">
                <a16:creationId xmlns:a16="http://schemas.microsoft.com/office/drawing/2014/main" id="{EFD3267D-E66C-652B-A374-B69E638D4D21}"/>
              </a:ext>
            </a:extLst>
          </p:cNvPr>
          <p:cNvGrpSpPr/>
          <p:nvPr/>
        </p:nvGrpSpPr>
        <p:grpSpPr>
          <a:xfrm>
            <a:off x="4482944" y="2755025"/>
            <a:ext cx="1456800" cy="1127477"/>
            <a:chOff x="1886125" y="829425"/>
            <a:chExt cx="1456800" cy="586919"/>
          </a:xfrm>
        </p:grpSpPr>
        <p:sp>
          <p:nvSpPr>
            <p:cNvPr id="6" name="Google Shape;617;p49">
              <a:extLst>
                <a:ext uri="{FF2B5EF4-FFF2-40B4-BE49-F238E27FC236}">
                  <a16:creationId xmlns:a16="http://schemas.microsoft.com/office/drawing/2014/main" id="{D9DC2592-0C97-1DCC-84D0-5914FFCE728F}"/>
                </a:ext>
              </a:extLst>
            </p:cNvPr>
            <p:cNvSpPr/>
            <p:nvPr/>
          </p:nvSpPr>
          <p:spPr>
            <a:xfrm>
              <a:off x="1886125" y="1370469"/>
              <a:ext cx="1456800" cy="4587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" name="Google Shape;618;p49">
              <a:extLst>
                <a:ext uri="{FF2B5EF4-FFF2-40B4-BE49-F238E27FC236}">
                  <a16:creationId xmlns:a16="http://schemas.microsoft.com/office/drawing/2014/main" id="{BB38F301-4166-E1C0-0CFA-DA1A674889AF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619;p49">
              <a:extLst>
                <a:ext uri="{FF2B5EF4-FFF2-40B4-BE49-F238E27FC236}">
                  <a16:creationId xmlns:a16="http://schemas.microsoft.com/office/drawing/2014/main" id="{A4C7838C-F5C2-25FC-9545-B9DF694B7714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" name="Google Shape;616;p49">
            <a:extLst>
              <a:ext uri="{FF2B5EF4-FFF2-40B4-BE49-F238E27FC236}">
                <a16:creationId xmlns:a16="http://schemas.microsoft.com/office/drawing/2014/main" id="{A8B808F8-E370-C26C-D574-3BB5713319A1}"/>
              </a:ext>
            </a:extLst>
          </p:cNvPr>
          <p:cNvGrpSpPr/>
          <p:nvPr/>
        </p:nvGrpSpPr>
        <p:grpSpPr>
          <a:xfrm>
            <a:off x="6668144" y="2444750"/>
            <a:ext cx="1599102" cy="1984917"/>
            <a:chOff x="1886124" y="829425"/>
            <a:chExt cx="1456801" cy="1091651"/>
          </a:xfrm>
        </p:grpSpPr>
        <p:sp>
          <p:nvSpPr>
            <p:cNvPr id="10" name="Google Shape;617;p49">
              <a:extLst>
                <a:ext uri="{FF2B5EF4-FFF2-40B4-BE49-F238E27FC236}">
                  <a16:creationId xmlns:a16="http://schemas.microsoft.com/office/drawing/2014/main" id="{7B707CF3-6903-9C9C-7B6B-DEC522DA0151}"/>
                </a:ext>
              </a:extLst>
            </p:cNvPr>
            <p:cNvSpPr/>
            <p:nvPr/>
          </p:nvSpPr>
          <p:spPr>
            <a:xfrm>
              <a:off x="1886125" y="1739646"/>
              <a:ext cx="1456800" cy="13022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8;p49">
              <a:extLst>
                <a:ext uri="{FF2B5EF4-FFF2-40B4-BE49-F238E27FC236}">
                  <a16:creationId xmlns:a16="http://schemas.microsoft.com/office/drawing/2014/main" id="{A7236A8B-D0DA-6F90-FB5E-AB1A8C32B26F}"/>
                </a:ext>
              </a:extLst>
            </p:cNvPr>
            <p:cNvSpPr/>
            <p:nvPr/>
          </p:nvSpPr>
          <p:spPr>
            <a:xfrm>
              <a:off x="1886124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9;p49">
              <a:extLst>
                <a:ext uri="{FF2B5EF4-FFF2-40B4-BE49-F238E27FC236}">
                  <a16:creationId xmlns:a16="http://schemas.microsoft.com/office/drawing/2014/main" id="{E548C2EA-C580-A540-547C-CDC0A4FA720F}"/>
                </a:ext>
              </a:extLst>
            </p:cNvPr>
            <p:cNvSpPr/>
            <p:nvPr/>
          </p:nvSpPr>
          <p:spPr>
            <a:xfrm>
              <a:off x="1886125" y="1109024"/>
              <a:ext cx="1456800" cy="812052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documentoIdentidad:string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66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9;p45">
            <a:extLst>
              <a:ext uri="{FF2B5EF4-FFF2-40B4-BE49-F238E27FC236}">
                <a16:creationId xmlns:a16="http://schemas.microsoft.com/office/drawing/2014/main" id="{427BF0D8-A53A-16EC-01CB-49ED0C4FC165}"/>
              </a:ext>
            </a:extLst>
          </p:cNvPr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" name="Google Shape;613;p49">
            <a:extLst>
              <a:ext uri="{FF2B5EF4-FFF2-40B4-BE49-F238E27FC236}">
                <a16:creationId xmlns:a16="http://schemas.microsoft.com/office/drawing/2014/main" id="{F637D53E-5CA2-D410-87C6-13B566589891}"/>
              </a:ext>
            </a:extLst>
          </p:cNvPr>
          <p:cNvCxnSpPr>
            <a:cxnSpLocks/>
          </p:cNvCxnSpPr>
          <p:nvPr/>
        </p:nvCxnSpPr>
        <p:spPr>
          <a:xfrm rot="10800000">
            <a:off x="4644996" y="2081562"/>
            <a:ext cx="1293801" cy="48027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" name="Google Shape;616;p49">
            <a:extLst>
              <a:ext uri="{FF2B5EF4-FFF2-40B4-BE49-F238E27FC236}">
                <a16:creationId xmlns:a16="http://schemas.microsoft.com/office/drawing/2014/main" id="{3933F4D3-5E41-8D13-2486-45F48ECE0605}"/>
              </a:ext>
            </a:extLst>
          </p:cNvPr>
          <p:cNvGrpSpPr/>
          <p:nvPr/>
        </p:nvGrpSpPr>
        <p:grpSpPr>
          <a:xfrm>
            <a:off x="3102136" y="1479089"/>
            <a:ext cx="1456800" cy="2505613"/>
            <a:chOff x="1886125" y="829425"/>
            <a:chExt cx="1456800" cy="1304321"/>
          </a:xfrm>
        </p:grpSpPr>
        <p:sp>
          <p:nvSpPr>
            <p:cNvPr id="7" name="Google Shape;617;p49">
              <a:extLst>
                <a:ext uri="{FF2B5EF4-FFF2-40B4-BE49-F238E27FC236}">
                  <a16:creationId xmlns:a16="http://schemas.microsoft.com/office/drawing/2014/main" id="{3D2B9EA7-395C-02BD-0678-CCF1BB020B2B}"/>
                </a:ext>
              </a:extLst>
            </p:cNvPr>
            <p:cNvSpPr/>
            <p:nvPr/>
          </p:nvSpPr>
          <p:spPr>
            <a:xfrm>
              <a:off x="1886125" y="1370469"/>
              <a:ext cx="1456800" cy="763277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añadirNiño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obtenerNiño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actualizarniño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eliminarNiño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+identificarMayores5()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" name="Google Shape;618;p49">
              <a:extLst>
                <a:ext uri="{FF2B5EF4-FFF2-40B4-BE49-F238E27FC236}">
                  <a16:creationId xmlns:a16="http://schemas.microsoft.com/office/drawing/2014/main" id="{AFE9D467-6E86-CF06-2494-9B1072454AA6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Guarderia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619;p49">
              <a:extLst>
                <a:ext uri="{FF2B5EF4-FFF2-40B4-BE49-F238E27FC236}">
                  <a16:creationId xmlns:a16="http://schemas.microsoft.com/office/drawing/2014/main" id="{1A84B0F0-87A7-B200-3E2F-2B39EF9EA4FA}"/>
                </a:ext>
              </a:extLst>
            </p:cNvPr>
            <p:cNvSpPr/>
            <p:nvPr/>
          </p:nvSpPr>
          <p:spPr>
            <a:xfrm>
              <a:off x="1886125" y="1109024"/>
              <a:ext cx="1456800" cy="261445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+dirección: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" name="Google Shape;616;p49">
            <a:extLst>
              <a:ext uri="{FF2B5EF4-FFF2-40B4-BE49-F238E27FC236}">
                <a16:creationId xmlns:a16="http://schemas.microsoft.com/office/drawing/2014/main" id="{A2888EF6-4251-785C-B9B9-622BC5F540FB}"/>
              </a:ext>
            </a:extLst>
          </p:cNvPr>
          <p:cNvGrpSpPr/>
          <p:nvPr/>
        </p:nvGrpSpPr>
        <p:grpSpPr>
          <a:xfrm>
            <a:off x="5917385" y="1365627"/>
            <a:ext cx="1577567" cy="2435122"/>
            <a:chOff x="1886125" y="829425"/>
            <a:chExt cx="1456800" cy="1381669"/>
          </a:xfrm>
        </p:grpSpPr>
        <p:sp>
          <p:nvSpPr>
            <p:cNvPr id="11" name="Google Shape;617;p49">
              <a:extLst>
                <a:ext uri="{FF2B5EF4-FFF2-40B4-BE49-F238E27FC236}">
                  <a16:creationId xmlns:a16="http://schemas.microsoft.com/office/drawing/2014/main" id="{65FF4F08-1A06-C37F-9479-24EB71C0E571}"/>
                </a:ext>
              </a:extLst>
            </p:cNvPr>
            <p:cNvSpPr/>
            <p:nvPr/>
          </p:nvSpPr>
          <p:spPr>
            <a:xfrm>
              <a:off x="1886125" y="1899525"/>
              <a:ext cx="1456800" cy="311569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+constructor()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+set()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8;p49">
              <a:extLst>
                <a:ext uri="{FF2B5EF4-FFF2-40B4-BE49-F238E27FC236}">
                  <a16:creationId xmlns:a16="http://schemas.microsoft.com/office/drawing/2014/main" id="{4AE85B3E-9BA1-7FF3-9CED-9521DB306393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619;p49">
              <a:extLst>
                <a:ext uri="{FF2B5EF4-FFF2-40B4-BE49-F238E27FC236}">
                  <a16:creationId xmlns:a16="http://schemas.microsoft.com/office/drawing/2014/main" id="{682FCCFC-6375-2B06-11FB-0AC7D28B99AF}"/>
                </a:ext>
              </a:extLst>
            </p:cNvPr>
            <p:cNvSpPr/>
            <p:nvPr/>
          </p:nvSpPr>
          <p:spPr>
            <a:xfrm>
              <a:off x="1886125" y="1109024"/>
              <a:ext cx="1456800" cy="790501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+nombre: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+edad: 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+genero: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char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+id: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documentoIdentidad:String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+alergia: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numeroAcudiente</a:t>
              </a:r>
              <a:r>
                <a:rPr lang="es-419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r>
                <a:rPr lang="es-419" sz="9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String</a:t>
              </a:r>
              <a:endParaRPr lang="es-419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E9BD94-94FB-472C-0066-44DC62BACD8A}"/>
              </a:ext>
            </a:extLst>
          </p:cNvPr>
          <p:cNvSpPr txBox="1"/>
          <p:nvPr/>
        </p:nvSpPr>
        <p:spPr>
          <a:xfrm>
            <a:off x="5683597" y="233521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*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299DDA-CA29-D809-1A12-8C5FBF0C9B06}"/>
              </a:ext>
            </a:extLst>
          </p:cNvPr>
          <p:cNvSpPr txBox="1"/>
          <p:nvPr/>
        </p:nvSpPr>
        <p:spPr>
          <a:xfrm>
            <a:off x="4644995" y="2518440"/>
            <a:ext cx="1353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listEstudiantes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76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5;p46">
            <a:extLst>
              <a:ext uri="{FF2B5EF4-FFF2-40B4-BE49-F238E27FC236}">
                <a16:creationId xmlns:a16="http://schemas.microsoft.com/office/drawing/2014/main" id="{A51F8726-CF31-FF42-5DAE-4A65C8DA02C9}"/>
              </a:ext>
            </a:extLst>
          </p:cNvPr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R/:Utilizando de base el anterior código Guardería R01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3980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2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450" name="Google Shape;450;p12"/>
          <p:cNvSpPr/>
          <p:nvPr/>
        </p:nvSpPr>
        <p:spPr>
          <a:xfrm>
            <a:off x="928700" y="700100"/>
            <a:ext cx="7239000" cy="30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451" name="Google Shape;451;p12"/>
          <p:cNvGraphicFramePr/>
          <p:nvPr/>
        </p:nvGraphicFramePr>
        <p:xfrm>
          <a:off x="952500" y="10338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{DFE9AD5C-CDE6-4927-A175-5E1949D21C45}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Prueba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Entrada de Datos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Salida (Resultado)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451</Words>
  <Application>Microsoft Office PowerPoint</Application>
  <PresentationFormat>Presentación en pantalla (16:9)</PresentationFormat>
  <Paragraphs>99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Open Sans</vt:lpstr>
      <vt:lpstr>Consolas</vt:lpstr>
      <vt:lpstr>Roboto</vt:lpstr>
      <vt:lpstr>Lato</vt:lpstr>
      <vt:lpstr>Luckiest Guy</vt:lpstr>
      <vt:lpstr>Back to School Presentation by Slidesgo</vt:lpstr>
      <vt:lpstr>Presentación de PowerPoint</vt:lpstr>
      <vt:lpstr>Contexto problema</vt:lpstr>
      <vt:lpstr>Tareas</vt:lpstr>
      <vt:lpstr>Presentación de PowerPoint</vt:lpstr>
      <vt:lpstr>Presentación de PowerPoint</vt:lpstr>
      <vt:lpstr>Presentación de PowerPoint</vt:lpstr>
      <vt:lpstr>Tareas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Anyelo Areiza</cp:lastModifiedBy>
  <cp:revision>2</cp:revision>
  <dcterms:modified xsi:type="dcterms:W3CDTF">2025-02-20T20:28:44Z</dcterms:modified>
</cp:coreProperties>
</file>