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uckiest Guy" panose="020B0604020202020204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CE4D8-A698-4E9C-A070-88D8A1AB7509}" v="37" dt="2025-04-14T02:25:50.599"/>
  </p1510:revLst>
</p1510:revInfo>
</file>

<file path=ppt/tableStyles.xml><?xml version="1.0" encoding="utf-8"?>
<a:tblStyleLst xmlns:a="http://schemas.openxmlformats.org/drawingml/2006/main" def="{581222E2-2AF1-46B6-83FF-A898080AD31C}">
  <a:tblStyle styleId="{581222E2-2AF1-46B6-83FF-A898080AD3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yelo Areiza" userId="d4ea4b9cbd4195b3" providerId="LiveId" clId="{BE6CE4D8-A698-4E9C-A070-88D8A1AB7509}"/>
    <pc:docChg chg="undo custSel addSld modSld">
      <pc:chgData name="Anyelo Areiza" userId="d4ea4b9cbd4195b3" providerId="LiveId" clId="{BE6CE4D8-A698-4E9C-A070-88D8A1AB7509}" dt="2025-04-14T02:29:18.298" v="1734" actId="255"/>
      <pc:docMkLst>
        <pc:docMk/>
      </pc:docMkLst>
      <pc:sldChg chg="modSp mod">
        <pc:chgData name="Anyelo Areiza" userId="d4ea4b9cbd4195b3" providerId="LiveId" clId="{BE6CE4D8-A698-4E9C-A070-88D8A1AB7509}" dt="2025-04-01T03:20:36.344" v="9" actId="20577"/>
        <pc:sldMkLst>
          <pc:docMk/>
          <pc:sldMk cId="0" sldId="256"/>
        </pc:sldMkLst>
        <pc:spChg chg="mod">
          <ac:chgData name="Anyelo Areiza" userId="d4ea4b9cbd4195b3" providerId="LiveId" clId="{BE6CE4D8-A698-4E9C-A070-88D8A1AB7509}" dt="2025-04-01T03:20:36.344" v="9" actId="20577"/>
          <ac:spMkLst>
            <pc:docMk/>
            <pc:sldMk cId="0" sldId="256"/>
            <ac:spMk id="565" creationId="{00000000-0000-0000-0000-000000000000}"/>
          </ac:spMkLst>
        </pc:spChg>
      </pc:sldChg>
      <pc:sldChg chg="addSp delSp modSp mod">
        <pc:chgData name="Anyelo Areiza" userId="d4ea4b9cbd4195b3" providerId="LiveId" clId="{BE6CE4D8-A698-4E9C-A070-88D8A1AB7509}" dt="2025-04-01T03:22:36.899" v="28" actId="313"/>
        <pc:sldMkLst>
          <pc:docMk/>
          <pc:sldMk cId="0" sldId="257"/>
        </pc:sldMkLst>
        <pc:spChg chg="mod">
          <ac:chgData name="Anyelo Areiza" userId="d4ea4b9cbd4195b3" providerId="LiveId" clId="{BE6CE4D8-A698-4E9C-A070-88D8A1AB7509}" dt="2025-04-01T03:22:36.899" v="28" actId="313"/>
          <ac:spMkLst>
            <pc:docMk/>
            <pc:sldMk cId="0" sldId="257"/>
            <ac:spMk id="570" creationId="{00000000-0000-0000-0000-000000000000}"/>
          </ac:spMkLst>
        </pc:spChg>
        <pc:spChg chg="mod">
          <ac:chgData name="Anyelo Areiza" userId="d4ea4b9cbd4195b3" providerId="LiveId" clId="{BE6CE4D8-A698-4E9C-A070-88D8A1AB7509}" dt="2025-04-01T03:22:29.747" v="27" actId="255"/>
          <ac:spMkLst>
            <pc:docMk/>
            <pc:sldMk cId="0" sldId="257"/>
            <ac:spMk id="571" creationId="{00000000-0000-0000-0000-000000000000}"/>
          </ac:spMkLst>
        </pc:spChg>
      </pc:sldChg>
      <pc:sldChg chg="addSp delSp modSp mod">
        <pc:chgData name="Anyelo Areiza" userId="d4ea4b9cbd4195b3" providerId="LiveId" clId="{BE6CE4D8-A698-4E9C-A070-88D8A1AB7509}" dt="2025-04-14T01:13:33.885" v="799" actId="1076"/>
        <pc:sldMkLst>
          <pc:docMk/>
          <pc:sldMk cId="0" sldId="259"/>
        </pc:sldMkLst>
        <pc:spChg chg="mod">
          <ac:chgData name="Anyelo Areiza" userId="d4ea4b9cbd4195b3" providerId="LiveId" clId="{BE6CE4D8-A698-4E9C-A070-88D8A1AB7509}" dt="2025-04-01T03:26:33.415" v="60" actId="20577"/>
          <ac:spMkLst>
            <pc:docMk/>
            <pc:sldMk cId="0" sldId="259"/>
            <ac:spMk id="4" creationId="{61694A97-F2E8-2530-E4FB-B6BA36EC0F3E}"/>
          </ac:spMkLst>
        </pc:spChg>
        <pc:spChg chg="mod">
          <ac:chgData name="Anyelo Areiza" userId="d4ea4b9cbd4195b3" providerId="LiveId" clId="{BE6CE4D8-A698-4E9C-A070-88D8A1AB7509}" dt="2025-04-01T03:26:55.921" v="85" actId="20577"/>
          <ac:spMkLst>
            <pc:docMk/>
            <pc:sldMk cId="0" sldId="259"/>
            <ac:spMk id="5" creationId="{B5C70875-1FF9-8E55-6DDC-18B54A6EE878}"/>
          </ac:spMkLst>
        </pc:spChg>
        <pc:spChg chg="mod">
          <ac:chgData name="Anyelo Areiza" userId="d4ea4b9cbd4195b3" providerId="LiveId" clId="{BE6CE4D8-A698-4E9C-A070-88D8A1AB7509}" dt="2025-04-14T01:10:39.135" v="675" actId="20577"/>
          <ac:spMkLst>
            <pc:docMk/>
            <pc:sldMk cId="0" sldId="259"/>
            <ac:spMk id="6" creationId="{963B0B42-CE46-E38C-30A8-800B25679A43}"/>
          </ac:spMkLst>
        </pc:spChg>
        <pc:spChg chg="mod">
          <ac:chgData name="Anyelo Areiza" userId="d4ea4b9cbd4195b3" providerId="LiveId" clId="{BE6CE4D8-A698-4E9C-A070-88D8A1AB7509}" dt="2025-04-14T01:10:28.159" v="648"/>
          <ac:spMkLst>
            <pc:docMk/>
            <pc:sldMk cId="0" sldId="259"/>
            <ac:spMk id="7" creationId="{4F6EB02F-6626-DAE6-088A-650707113E8C}"/>
          </ac:spMkLst>
        </pc:spChg>
        <pc:spChg chg="mod">
          <ac:chgData name="Anyelo Areiza" userId="d4ea4b9cbd4195b3" providerId="LiveId" clId="{BE6CE4D8-A698-4E9C-A070-88D8A1AB7509}" dt="2025-04-14T01:12:01.395" v="737" actId="20577"/>
          <ac:spMkLst>
            <pc:docMk/>
            <pc:sldMk cId="0" sldId="259"/>
            <ac:spMk id="9" creationId="{90CA6C8B-C7F5-B8DC-9732-A48991A69E2E}"/>
          </ac:spMkLst>
        </pc:spChg>
        <pc:spChg chg="mod">
          <ac:chgData name="Anyelo Areiza" userId="d4ea4b9cbd4195b3" providerId="LiveId" clId="{BE6CE4D8-A698-4E9C-A070-88D8A1AB7509}" dt="2025-04-01T03:29:12.895" v="178" actId="1076"/>
          <ac:spMkLst>
            <pc:docMk/>
            <pc:sldMk cId="0" sldId="259"/>
            <ac:spMk id="14" creationId="{0A2C7F92-CC2E-B265-0BD5-4F5B7E4650B4}"/>
          </ac:spMkLst>
        </pc:spChg>
        <pc:spChg chg="mod">
          <ac:chgData name="Anyelo Areiza" userId="d4ea4b9cbd4195b3" providerId="LiveId" clId="{BE6CE4D8-A698-4E9C-A070-88D8A1AB7509}" dt="2025-04-14T01:11:23.836" v="707" actId="20577"/>
          <ac:spMkLst>
            <pc:docMk/>
            <pc:sldMk cId="0" sldId="259"/>
            <ac:spMk id="15" creationId="{44D68162-4B8D-4692-BBEB-CB1DC588E859}"/>
          </ac:spMkLst>
        </pc:spChg>
        <pc:spChg chg="mod">
          <ac:chgData name="Anyelo Areiza" userId="d4ea4b9cbd4195b3" providerId="LiveId" clId="{BE6CE4D8-A698-4E9C-A070-88D8A1AB7509}" dt="2025-04-01T03:30:45.839" v="239" actId="1076"/>
          <ac:spMkLst>
            <pc:docMk/>
            <pc:sldMk cId="0" sldId="259"/>
            <ac:spMk id="17" creationId="{10543F71-FFAD-AB6C-C139-CC601072EF7C}"/>
          </ac:spMkLst>
        </pc:spChg>
        <pc:spChg chg="mod">
          <ac:chgData name="Anyelo Areiza" userId="d4ea4b9cbd4195b3" providerId="LiveId" clId="{BE6CE4D8-A698-4E9C-A070-88D8A1AB7509}" dt="2025-04-01T03:31:23.171" v="243" actId="255"/>
          <ac:spMkLst>
            <pc:docMk/>
            <pc:sldMk cId="0" sldId="259"/>
            <ac:spMk id="18" creationId="{F1823006-AD65-6F80-D6A5-541D6F9A1C59}"/>
          </ac:spMkLst>
        </pc:spChg>
        <pc:spChg chg="mod">
          <ac:chgData name="Anyelo Areiza" userId="d4ea4b9cbd4195b3" providerId="LiveId" clId="{BE6CE4D8-A698-4E9C-A070-88D8A1AB7509}" dt="2025-04-14T01:12:54.793" v="778" actId="20577"/>
          <ac:spMkLst>
            <pc:docMk/>
            <pc:sldMk cId="0" sldId="259"/>
            <ac:spMk id="20" creationId="{32BD2013-6A80-1934-2CD5-005072132289}"/>
          </ac:spMkLst>
        </pc:spChg>
        <pc:spChg chg="mod">
          <ac:chgData name="Anyelo Areiza" userId="d4ea4b9cbd4195b3" providerId="LiveId" clId="{BE6CE4D8-A698-4E9C-A070-88D8A1AB7509}" dt="2025-04-01T03:34:02.546" v="284" actId="20577"/>
          <ac:spMkLst>
            <pc:docMk/>
            <pc:sldMk cId="0" sldId="259"/>
            <ac:spMk id="21" creationId="{5CCCB0A2-986D-062B-90E7-20D030BED162}"/>
          </ac:spMkLst>
        </pc:spChg>
        <pc:spChg chg="mod">
          <ac:chgData name="Anyelo Areiza" userId="d4ea4b9cbd4195b3" providerId="LiveId" clId="{BE6CE4D8-A698-4E9C-A070-88D8A1AB7509}" dt="2025-04-14T01:13:21.498" v="794" actId="20577"/>
          <ac:spMkLst>
            <pc:docMk/>
            <pc:sldMk cId="0" sldId="259"/>
            <ac:spMk id="23" creationId="{40721F2F-EBE0-728B-9DA4-A05C281CFC15}"/>
          </ac:spMkLst>
        </pc:spChg>
        <pc:spChg chg="mod">
          <ac:chgData name="Anyelo Areiza" userId="d4ea4b9cbd4195b3" providerId="LiveId" clId="{BE6CE4D8-A698-4E9C-A070-88D8A1AB7509}" dt="2025-04-01T03:35:24.051" v="326" actId="20577"/>
          <ac:spMkLst>
            <pc:docMk/>
            <pc:sldMk cId="0" sldId="259"/>
            <ac:spMk id="24" creationId="{A2CDB77A-0E2C-6B46-2D80-614ACD915549}"/>
          </ac:spMkLst>
        </pc:spChg>
        <pc:spChg chg="mod">
          <ac:chgData name="Anyelo Areiza" userId="d4ea4b9cbd4195b3" providerId="LiveId" clId="{BE6CE4D8-A698-4E9C-A070-88D8A1AB7509}" dt="2025-04-14T01:09:52.057" v="643" actId="20577"/>
          <ac:spMkLst>
            <pc:docMk/>
            <pc:sldMk cId="0" sldId="259"/>
            <ac:spMk id="26" creationId="{1CF8144E-2294-24CB-C4D4-881B8405ED50}"/>
          </ac:spMkLst>
        </pc:spChg>
        <pc:spChg chg="mod">
          <ac:chgData name="Anyelo Areiza" userId="d4ea4b9cbd4195b3" providerId="LiveId" clId="{BE6CE4D8-A698-4E9C-A070-88D8A1AB7509}" dt="2025-04-01T03:35:50.958" v="342" actId="20577"/>
          <ac:spMkLst>
            <pc:docMk/>
            <pc:sldMk cId="0" sldId="259"/>
            <ac:spMk id="27" creationId="{49EA370A-832C-37E5-1010-CB60B00DC344}"/>
          </ac:spMkLst>
        </pc:spChg>
        <pc:spChg chg="mod">
          <ac:chgData name="Anyelo Areiza" userId="d4ea4b9cbd4195b3" providerId="LiveId" clId="{BE6CE4D8-A698-4E9C-A070-88D8A1AB7509}" dt="2025-04-01T15:28:43.079" v="474" actId="20577"/>
          <ac:spMkLst>
            <pc:docMk/>
            <pc:sldMk cId="0" sldId="259"/>
            <ac:spMk id="29" creationId="{A40CF5CF-A0DF-7EF1-E1C9-9525C66081F0}"/>
          </ac:spMkLst>
        </pc:spChg>
        <pc:spChg chg="mod">
          <ac:chgData name="Anyelo Areiza" userId="d4ea4b9cbd4195b3" providerId="LiveId" clId="{BE6CE4D8-A698-4E9C-A070-88D8A1AB7509}" dt="2025-04-01T15:30:53.822" v="518" actId="20577"/>
          <ac:spMkLst>
            <pc:docMk/>
            <pc:sldMk cId="0" sldId="259"/>
            <ac:spMk id="30" creationId="{DDF99BC1-CDE7-15B7-A7A0-4D9B4982725F}"/>
          </ac:spMkLst>
        </pc:spChg>
        <pc:spChg chg="mod">
          <ac:chgData name="Anyelo Areiza" userId="d4ea4b9cbd4195b3" providerId="LiveId" clId="{BE6CE4D8-A698-4E9C-A070-88D8A1AB7509}" dt="2025-04-01T03:38:10.526" v="374" actId="20577"/>
          <ac:spMkLst>
            <pc:docMk/>
            <pc:sldMk cId="0" sldId="259"/>
            <ac:spMk id="32" creationId="{BF245E45-1E2E-2335-6295-8D3E25C139A3}"/>
          </ac:spMkLst>
        </pc:spChg>
        <pc:spChg chg="mod">
          <ac:chgData name="Anyelo Areiza" userId="d4ea4b9cbd4195b3" providerId="LiveId" clId="{BE6CE4D8-A698-4E9C-A070-88D8A1AB7509}" dt="2025-04-01T03:38:35.054" v="391" actId="20577"/>
          <ac:spMkLst>
            <pc:docMk/>
            <pc:sldMk cId="0" sldId="259"/>
            <ac:spMk id="33" creationId="{BA196097-AD16-88EE-4594-E4CE653F9DFD}"/>
          </ac:spMkLst>
        </pc:spChg>
        <pc:spChg chg="mod">
          <ac:chgData name="Anyelo Areiza" userId="d4ea4b9cbd4195b3" providerId="LiveId" clId="{BE6CE4D8-A698-4E9C-A070-88D8A1AB7509}" dt="2025-04-14T01:11:48.321" v="710"/>
          <ac:spMkLst>
            <pc:docMk/>
            <pc:sldMk cId="0" sldId="259"/>
            <ac:spMk id="34" creationId="{2173D9DC-818D-8697-9438-86B214FBABD3}"/>
          </ac:spMkLst>
        </pc:spChg>
        <pc:spChg chg="mod">
          <ac:chgData name="Anyelo Areiza" userId="d4ea4b9cbd4195b3" providerId="LiveId" clId="{BE6CE4D8-A698-4E9C-A070-88D8A1AB7509}" dt="2025-04-14T01:12:19.723" v="758" actId="20577"/>
          <ac:spMkLst>
            <pc:docMk/>
            <pc:sldMk cId="0" sldId="259"/>
            <ac:spMk id="36" creationId="{14E967FE-0DE0-255B-692F-04C4EEF18A83}"/>
          </ac:spMkLst>
        </pc:spChg>
        <pc:spChg chg="add del mod topLvl">
          <ac:chgData name="Anyelo Areiza" userId="d4ea4b9cbd4195b3" providerId="LiveId" clId="{BE6CE4D8-A698-4E9C-A070-88D8A1AB7509}" dt="2025-04-01T15:29:57.585" v="498" actId="20577"/>
          <ac:spMkLst>
            <pc:docMk/>
            <pc:sldMk cId="0" sldId="259"/>
            <ac:spMk id="38" creationId="{44F81D8C-8431-51B5-C8F1-F66AB8281DFE}"/>
          </ac:spMkLst>
        </pc:spChg>
        <pc:spChg chg="mod topLvl">
          <ac:chgData name="Anyelo Areiza" userId="d4ea4b9cbd4195b3" providerId="LiveId" clId="{BE6CE4D8-A698-4E9C-A070-88D8A1AB7509}" dt="2025-04-01T15:30:05.253" v="501" actId="1076"/>
          <ac:spMkLst>
            <pc:docMk/>
            <pc:sldMk cId="0" sldId="259"/>
            <ac:spMk id="39" creationId="{9CB0960C-285A-D5AF-C34E-2F41F753F136}"/>
          </ac:spMkLst>
        </pc:spChg>
        <pc:spChg chg="mod">
          <ac:chgData name="Anyelo Areiza" userId="d4ea4b9cbd4195b3" providerId="LiveId" clId="{BE6CE4D8-A698-4E9C-A070-88D8A1AB7509}" dt="2025-04-14T01:12:13.067" v="738"/>
          <ac:spMkLst>
            <pc:docMk/>
            <pc:sldMk cId="0" sldId="259"/>
            <ac:spMk id="40" creationId="{999C3CC1-C27C-B107-78C4-000289268546}"/>
          </ac:spMkLst>
        </pc:spChg>
        <pc:spChg chg="mod">
          <ac:chgData name="Anyelo Areiza" userId="d4ea4b9cbd4195b3" providerId="LiveId" clId="{BE6CE4D8-A698-4E9C-A070-88D8A1AB7509}" dt="2025-04-14T01:09:38.279" v="632" actId="20577"/>
          <ac:spMkLst>
            <pc:docMk/>
            <pc:sldMk cId="0" sldId="259"/>
            <ac:spMk id="583" creationId="{00000000-0000-0000-0000-000000000000}"/>
          </ac:spMkLst>
        </pc:spChg>
        <pc:grpChg chg="add mod">
          <ac:chgData name="Anyelo Areiza" userId="d4ea4b9cbd4195b3" providerId="LiveId" clId="{BE6CE4D8-A698-4E9C-A070-88D8A1AB7509}" dt="2025-04-14T01:13:31.629" v="798" actId="1076"/>
          <ac:grpSpMkLst>
            <pc:docMk/>
            <pc:sldMk cId="0" sldId="259"/>
            <ac:grpSpMk id="2" creationId="{2A789E9C-8418-5EA7-76BF-BDFE410037D4}"/>
          </ac:grpSpMkLst>
        </pc:grpChg>
        <pc:grpChg chg="add mod">
          <ac:chgData name="Anyelo Areiza" userId="d4ea4b9cbd4195b3" providerId="LiveId" clId="{BE6CE4D8-A698-4E9C-A070-88D8A1AB7509}" dt="2025-04-14T01:10:44.965" v="677" actId="1076"/>
          <ac:grpSpMkLst>
            <pc:docMk/>
            <pc:sldMk cId="0" sldId="259"/>
            <ac:grpSpMk id="3" creationId="{48CCF83E-78B2-912B-F027-35B7ECE2F67F}"/>
          </ac:grpSpMkLst>
        </pc:grpChg>
        <pc:grpChg chg="add mod">
          <ac:chgData name="Anyelo Areiza" userId="d4ea4b9cbd4195b3" providerId="LiveId" clId="{BE6CE4D8-A698-4E9C-A070-88D8A1AB7509}" dt="2025-04-14T01:11:50.591" v="711" actId="1076"/>
          <ac:grpSpMkLst>
            <pc:docMk/>
            <pc:sldMk cId="0" sldId="259"/>
            <ac:grpSpMk id="8" creationId="{91EFE19C-C66F-0079-944C-72C55D21021F}"/>
          </ac:grpSpMkLst>
        </pc:grpChg>
        <pc:grpChg chg="add del mod">
          <ac:chgData name="Anyelo Areiza" userId="d4ea4b9cbd4195b3" providerId="LiveId" clId="{BE6CE4D8-A698-4E9C-A070-88D8A1AB7509}" dt="2025-04-14T01:05:41.194" v="629" actId="478"/>
          <ac:grpSpMkLst>
            <pc:docMk/>
            <pc:sldMk cId="0" sldId="259"/>
            <ac:grpSpMk id="10" creationId="{754641AD-E9C7-514A-EB28-B68237423F1C}"/>
          </ac:grpSpMkLst>
        </pc:grpChg>
        <pc:grpChg chg="add mod">
          <ac:chgData name="Anyelo Areiza" userId="d4ea4b9cbd4195b3" providerId="LiveId" clId="{BE6CE4D8-A698-4E9C-A070-88D8A1AB7509}" dt="2025-04-14T01:11:29.811" v="709" actId="1076"/>
          <ac:grpSpMkLst>
            <pc:docMk/>
            <pc:sldMk cId="0" sldId="259"/>
            <ac:grpSpMk id="13" creationId="{735A65D3-7C1E-CCF8-67BA-0B30721C9692}"/>
          </ac:grpSpMkLst>
        </pc:grpChg>
        <pc:grpChg chg="add mod">
          <ac:chgData name="Anyelo Areiza" userId="d4ea4b9cbd4195b3" providerId="LiveId" clId="{BE6CE4D8-A698-4E9C-A070-88D8A1AB7509}" dt="2025-04-14T01:09:43.385" v="634" actId="14100"/>
          <ac:grpSpMkLst>
            <pc:docMk/>
            <pc:sldMk cId="0" sldId="259"/>
            <ac:grpSpMk id="16" creationId="{DB5C844A-7EDF-5B94-2B0E-A5BEA8EB1268}"/>
          </ac:grpSpMkLst>
        </pc:grpChg>
        <pc:grpChg chg="add mod">
          <ac:chgData name="Anyelo Areiza" userId="d4ea4b9cbd4195b3" providerId="LiveId" clId="{BE6CE4D8-A698-4E9C-A070-88D8A1AB7509}" dt="2025-04-14T01:13:33.885" v="799" actId="1076"/>
          <ac:grpSpMkLst>
            <pc:docMk/>
            <pc:sldMk cId="0" sldId="259"/>
            <ac:grpSpMk id="19" creationId="{FBF55F82-9DCA-325E-8825-9D3D09BFB31E}"/>
          </ac:grpSpMkLst>
        </pc:grpChg>
        <pc:grpChg chg="add mod">
          <ac:chgData name="Anyelo Areiza" userId="d4ea4b9cbd4195b3" providerId="LiveId" clId="{BE6CE4D8-A698-4E9C-A070-88D8A1AB7509}" dt="2025-04-14T01:13:29.443" v="797" actId="1076"/>
          <ac:grpSpMkLst>
            <pc:docMk/>
            <pc:sldMk cId="0" sldId="259"/>
            <ac:grpSpMk id="22" creationId="{BEEA5708-BA75-6CC0-84B5-34CD2A462073}"/>
          </ac:grpSpMkLst>
        </pc:grpChg>
        <pc:grpChg chg="add mod">
          <ac:chgData name="Anyelo Areiza" userId="d4ea4b9cbd4195b3" providerId="LiveId" clId="{BE6CE4D8-A698-4E9C-A070-88D8A1AB7509}" dt="2025-04-14T01:09:58.107" v="645" actId="14100"/>
          <ac:grpSpMkLst>
            <pc:docMk/>
            <pc:sldMk cId="0" sldId="259"/>
            <ac:grpSpMk id="25" creationId="{B12F091C-C1D5-C1C2-E477-F19468585A81}"/>
          </ac:grpSpMkLst>
        </pc:grpChg>
        <pc:grpChg chg="add mod">
          <ac:chgData name="Anyelo Areiza" userId="d4ea4b9cbd4195b3" providerId="LiveId" clId="{BE6CE4D8-A698-4E9C-A070-88D8A1AB7509}" dt="2025-04-01T15:31:00.874" v="519" actId="14100"/>
          <ac:grpSpMkLst>
            <pc:docMk/>
            <pc:sldMk cId="0" sldId="259"/>
            <ac:grpSpMk id="28" creationId="{C6ADD8AE-6738-30BE-7D37-1EC774B4B315}"/>
          </ac:grpSpMkLst>
        </pc:grpChg>
        <pc:grpChg chg="add mod">
          <ac:chgData name="Anyelo Areiza" userId="d4ea4b9cbd4195b3" providerId="LiveId" clId="{BE6CE4D8-A698-4E9C-A070-88D8A1AB7509}" dt="2025-04-01T15:32:16.698" v="575" actId="1076"/>
          <ac:grpSpMkLst>
            <pc:docMk/>
            <pc:sldMk cId="0" sldId="259"/>
            <ac:grpSpMk id="31" creationId="{C23295C8-A6AF-3E9E-7C0F-F371BEC72A79}"/>
          </ac:grpSpMkLst>
        </pc:grpChg>
        <pc:grpChg chg="add mod">
          <ac:chgData name="Anyelo Areiza" userId="d4ea4b9cbd4195b3" providerId="LiveId" clId="{BE6CE4D8-A698-4E9C-A070-88D8A1AB7509}" dt="2025-04-14T01:12:24.231" v="760" actId="1076"/>
          <ac:grpSpMkLst>
            <pc:docMk/>
            <pc:sldMk cId="0" sldId="259"/>
            <ac:grpSpMk id="35" creationId="{149AF169-3891-4478-6D4C-24ACEBF0CAAB}"/>
          </ac:grpSpMkLst>
        </pc:grpChg>
        <pc:grpChg chg="add del mod">
          <ac:chgData name="Anyelo Areiza" userId="d4ea4b9cbd4195b3" providerId="LiveId" clId="{BE6CE4D8-A698-4E9C-A070-88D8A1AB7509}" dt="2025-04-14T01:10:26.065" v="647" actId="1076"/>
          <ac:grpSpMkLst>
            <pc:docMk/>
            <pc:sldMk cId="0" sldId="259"/>
            <ac:grpSpMk id="37" creationId="{09AADBD7-324D-0D1D-AAA8-4004D3F1D38B}"/>
          </ac:grpSpMkLst>
        </pc:grpChg>
      </pc:sldChg>
      <pc:sldChg chg="addSp modSp mod">
        <pc:chgData name="Anyelo Areiza" userId="d4ea4b9cbd4195b3" providerId="LiveId" clId="{BE6CE4D8-A698-4E9C-A070-88D8A1AB7509}" dt="2025-04-14T01:40:35.492" v="1350" actId="1076"/>
        <pc:sldMkLst>
          <pc:docMk/>
          <pc:sldMk cId="0" sldId="260"/>
        </pc:sldMkLst>
        <pc:spChg chg="mod">
          <ac:chgData name="Anyelo Areiza" userId="d4ea4b9cbd4195b3" providerId="LiveId" clId="{BE6CE4D8-A698-4E9C-A070-88D8A1AB7509}" dt="2025-04-14T01:39:23.268" v="1340" actId="20577"/>
          <ac:spMkLst>
            <pc:docMk/>
            <pc:sldMk cId="0" sldId="260"/>
            <ac:spMk id="589" creationId="{00000000-0000-0000-0000-000000000000}"/>
          </ac:spMkLst>
        </pc:spChg>
        <pc:picChg chg="add mod">
          <ac:chgData name="Anyelo Areiza" userId="d4ea4b9cbd4195b3" providerId="LiveId" clId="{BE6CE4D8-A698-4E9C-A070-88D8A1AB7509}" dt="2025-04-14T01:40:35.492" v="1350" actId="1076"/>
          <ac:picMkLst>
            <pc:docMk/>
            <pc:sldMk cId="0" sldId="260"/>
            <ac:picMk id="3" creationId="{FD8EEEF3-1AAC-DDD4-7720-2AE46F1F96A9}"/>
          </ac:picMkLst>
        </pc:picChg>
        <pc:picChg chg="add mod">
          <ac:chgData name="Anyelo Areiza" userId="d4ea4b9cbd4195b3" providerId="LiveId" clId="{BE6CE4D8-A698-4E9C-A070-88D8A1AB7509}" dt="2025-04-14T01:39:49.232" v="1343" actId="1076"/>
          <ac:picMkLst>
            <pc:docMk/>
            <pc:sldMk cId="0" sldId="260"/>
            <ac:picMk id="5" creationId="{B2D35095-7D8C-8364-2881-A55DD2004495}"/>
          </ac:picMkLst>
        </pc:picChg>
        <pc:picChg chg="add mod">
          <ac:chgData name="Anyelo Areiza" userId="d4ea4b9cbd4195b3" providerId="LiveId" clId="{BE6CE4D8-A698-4E9C-A070-88D8A1AB7509}" dt="2025-04-14T01:40:30.329" v="1349" actId="14100"/>
          <ac:picMkLst>
            <pc:docMk/>
            <pc:sldMk cId="0" sldId="260"/>
            <ac:picMk id="7" creationId="{A65D5662-0CDD-E540-3A48-38C550DF7F4F}"/>
          </ac:picMkLst>
        </pc:picChg>
      </pc:sldChg>
      <pc:sldChg chg="modSp mod">
        <pc:chgData name="Anyelo Areiza" userId="d4ea4b9cbd4195b3" providerId="LiveId" clId="{BE6CE4D8-A698-4E9C-A070-88D8A1AB7509}" dt="2025-04-14T01:41:09.296" v="1376" actId="20577"/>
        <pc:sldMkLst>
          <pc:docMk/>
          <pc:sldMk cId="0" sldId="261"/>
        </pc:sldMkLst>
        <pc:spChg chg="mod">
          <ac:chgData name="Anyelo Areiza" userId="d4ea4b9cbd4195b3" providerId="LiveId" clId="{BE6CE4D8-A698-4E9C-A070-88D8A1AB7509}" dt="2025-04-14T01:41:09.296" v="1376" actId="20577"/>
          <ac:spMkLst>
            <pc:docMk/>
            <pc:sldMk cId="0" sldId="261"/>
            <ac:spMk id="595" creationId="{00000000-0000-0000-0000-000000000000}"/>
          </ac:spMkLst>
        </pc:spChg>
      </pc:sldChg>
      <pc:sldChg chg="addSp delSp modSp mod">
        <pc:chgData name="Anyelo Areiza" userId="d4ea4b9cbd4195b3" providerId="LiveId" clId="{BE6CE4D8-A698-4E9C-A070-88D8A1AB7509}" dt="2025-04-14T02:25:54.875" v="1685" actId="1076"/>
        <pc:sldMkLst>
          <pc:docMk/>
          <pc:sldMk cId="0" sldId="263"/>
        </pc:sldMkLst>
        <pc:graphicFrameChg chg="add del mod modGraphic">
          <ac:chgData name="Anyelo Areiza" userId="d4ea4b9cbd4195b3" providerId="LiveId" clId="{BE6CE4D8-A698-4E9C-A070-88D8A1AB7509}" dt="2025-04-14T02:00:30.194" v="1573" actId="478"/>
          <ac:graphicFrameMkLst>
            <pc:docMk/>
            <pc:sldMk cId="0" sldId="263"/>
            <ac:graphicFrameMk id="2" creationId="{8C141E61-FB03-D482-BAD4-C7B24D1582B8}"/>
          </ac:graphicFrameMkLst>
        </pc:graphicFrameChg>
        <pc:graphicFrameChg chg="add mod">
          <ac:chgData name="Anyelo Areiza" userId="d4ea4b9cbd4195b3" providerId="LiveId" clId="{BE6CE4D8-A698-4E9C-A070-88D8A1AB7509}" dt="2025-04-14T02:25:21.959" v="1678"/>
          <ac:graphicFrameMkLst>
            <pc:docMk/>
            <pc:sldMk cId="0" sldId="263"/>
            <ac:graphicFrameMk id="3" creationId="{A38EF793-2B69-5630-49C9-7CCA5CC5B25A}"/>
          </ac:graphicFrameMkLst>
        </pc:graphicFrameChg>
        <pc:graphicFrameChg chg="del mod modGraphic">
          <ac:chgData name="Anyelo Areiza" userId="d4ea4b9cbd4195b3" providerId="LiveId" clId="{BE6CE4D8-A698-4E9C-A070-88D8A1AB7509}" dt="2025-04-14T02:25:49.534" v="1683" actId="478"/>
          <ac:graphicFrameMkLst>
            <pc:docMk/>
            <pc:sldMk cId="0" sldId="263"/>
            <ac:graphicFrameMk id="607" creationId="{00000000-0000-0000-0000-000000000000}"/>
          </ac:graphicFrameMkLst>
        </pc:graphicFrameChg>
        <pc:picChg chg="add mod">
          <ac:chgData name="Anyelo Areiza" userId="d4ea4b9cbd4195b3" providerId="LiveId" clId="{BE6CE4D8-A698-4E9C-A070-88D8A1AB7509}" dt="2025-04-14T02:25:54.875" v="1685" actId="1076"/>
          <ac:picMkLst>
            <pc:docMk/>
            <pc:sldMk cId="0" sldId="263"/>
            <ac:picMk id="4" creationId="{F7F01B84-80A3-F0E2-CE33-8D962D764C70}"/>
          </ac:picMkLst>
        </pc:picChg>
      </pc:sldChg>
      <pc:sldChg chg="addSp delSp modSp new mod">
        <pc:chgData name="Anyelo Areiza" userId="d4ea4b9cbd4195b3" providerId="LiveId" clId="{BE6CE4D8-A698-4E9C-A070-88D8A1AB7509}" dt="2025-04-14T01:19:43.898" v="1333" actId="313"/>
        <pc:sldMkLst>
          <pc:docMk/>
          <pc:sldMk cId="3830778981" sldId="265"/>
        </pc:sldMkLst>
        <pc:spChg chg="mod">
          <ac:chgData name="Anyelo Areiza" userId="d4ea4b9cbd4195b3" providerId="LiveId" clId="{BE6CE4D8-A698-4E9C-A070-88D8A1AB7509}" dt="2025-04-14T01:14:33.433" v="811" actId="20577"/>
          <ac:spMkLst>
            <pc:docMk/>
            <pc:sldMk cId="3830778981" sldId="265"/>
            <ac:spMk id="2" creationId="{2D20B77B-5CD5-A8B9-0BD9-ACCAF9156962}"/>
          </ac:spMkLst>
        </pc:spChg>
        <pc:spChg chg="del mod">
          <ac:chgData name="Anyelo Areiza" userId="d4ea4b9cbd4195b3" providerId="LiveId" clId="{BE6CE4D8-A698-4E9C-A070-88D8A1AB7509}" dt="2025-04-14T01:14:26.134" v="804" actId="478"/>
          <ac:spMkLst>
            <pc:docMk/>
            <pc:sldMk cId="3830778981" sldId="265"/>
            <ac:spMk id="3" creationId="{897D065F-5CAE-A4CE-2F14-16C16CCFE830}"/>
          </ac:spMkLst>
        </pc:spChg>
        <pc:spChg chg="add mod">
          <ac:chgData name="Anyelo Areiza" userId="d4ea4b9cbd4195b3" providerId="LiveId" clId="{BE6CE4D8-A698-4E9C-A070-88D8A1AB7509}" dt="2025-04-14T01:19:43.898" v="1333" actId="313"/>
          <ac:spMkLst>
            <pc:docMk/>
            <pc:sldMk cId="3830778981" sldId="265"/>
            <ac:spMk id="4" creationId="{C7DAC4A5-765D-BB9A-BF27-CC0D7DF68CF0}"/>
          </ac:spMkLst>
        </pc:spChg>
      </pc:sldChg>
      <pc:sldChg chg="addSp delSp modSp new mod">
        <pc:chgData name="Anyelo Areiza" userId="d4ea4b9cbd4195b3" providerId="LiveId" clId="{BE6CE4D8-A698-4E9C-A070-88D8A1AB7509}" dt="2025-04-14T02:29:18.298" v="1734" actId="255"/>
        <pc:sldMkLst>
          <pc:docMk/>
          <pc:sldMk cId="709134114" sldId="266"/>
        </pc:sldMkLst>
        <pc:spChg chg="del">
          <ac:chgData name="Anyelo Areiza" userId="d4ea4b9cbd4195b3" providerId="LiveId" clId="{BE6CE4D8-A698-4E9C-A070-88D8A1AB7509}" dt="2025-04-14T01:42:21.633" v="1378" actId="478"/>
          <ac:spMkLst>
            <pc:docMk/>
            <pc:sldMk cId="709134114" sldId="266"/>
            <ac:spMk id="2" creationId="{B1F83B3C-31DD-1C9F-D95E-1EA25BB1518F}"/>
          </ac:spMkLst>
        </pc:spChg>
        <pc:spChg chg="mod">
          <ac:chgData name="Anyelo Areiza" userId="d4ea4b9cbd4195b3" providerId="LiveId" clId="{BE6CE4D8-A698-4E9C-A070-88D8A1AB7509}" dt="2025-04-14T02:25:35.126" v="1680" actId="1076"/>
          <ac:spMkLst>
            <pc:docMk/>
            <pc:sldMk cId="709134114" sldId="266"/>
            <ac:spMk id="3" creationId="{EAED1CC6-7CFF-6D31-65C4-61286A071B72}"/>
          </ac:spMkLst>
        </pc:spChg>
        <pc:spChg chg="add del mod">
          <ac:chgData name="Anyelo Areiza" userId="d4ea4b9cbd4195b3" providerId="LiveId" clId="{BE6CE4D8-A698-4E9C-A070-88D8A1AB7509}" dt="2025-04-14T01:42:32.681" v="1381" actId="478"/>
          <ac:spMkLst>
            <pc:docMk/>
            <pc:sldMk cId="709134114" sldId="266"/>
            <ac:spMk id="5" creationId="{79AFD665-D18D-D431-CBDF-6F1A776CBD52}"/>
          </ac:spMkLst>
        </pc:spChg>
        <pc:graphicFrameChg chg="add mod modGraphic">
          <ac:chgData name="Anyelo Areiza" userId="d4ea4b9cbd4195b3" providerId="LiveId" clId="{BE6CE4D8-A698-4E9C-A070-88D8A1AB7509}" dt="2025-04-14T02:29:18.298" v="1734" actId="255"/>
          <ac:graphicFrameMkLst>
            <pc:docMk/>
            <pc:sldMk cId="709134114" sldId="266"/>
            <ac:graphicFrameMk id="7" creationId="{BB18DE23-86E5-A8F8-B2C6-C7F92E24D8B3}"/>
          </ac:graphicFrameMkLst>
        </pc:graphicFrameChg>
        <pc:picChg chg="add del mod">
          <ac:chgData name="Anyelo Areiza" userId="d4ea4b9cbd4195b3" providerId="LiveId" clId="{BE6CE4D8-A698-4E9C-A070-88D8A1AB7509}" dt="2025-04-14T02:25:58.035" v="1686" actId="478"/>
          <ac:picMkLst>
            <pc:docMk/>
            <pc:sldMk cId="709134114" sldId="266"/>
            <ac:picMk id="4" creationId="{A82A05DD-1883-6606-9638-49274B48AF65}"/>
          </ac:picMkLst>
        </pc:picChg>
        <pc:picChg chg="add del mod">
          <ac:chgData name="Anyelo Areiza" userId="d4ea4b9cbd4195b3" providerId="LiveId" clId="{BE6CE4D8-A698-4E9C-A070-88D8A1AB7509}" dt="2025-04-14T01:43:57.280" v="1383" actId="478"/>
          <ac:picMkLst>
            <pc:docMk/>
            <pc:sldMk cId="709134114" sldId="266"/>
            <ac:picMk id="6" creationId="{0E0EC089-282F-3B35-6149-F2C6C99CEA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f2a37621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f2a37621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2a3762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2a3762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2a37621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2a37621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1c7427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1c74271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datosCompletos()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Estudiante estudiante = new Estudiante("Camila", "Alzate Rios", "109453264", "camila@uniquindio.edu.co",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"315635674", 18);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assertEquals("Camila", estudiante.nombres());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assertEquals("Alzate Rios", estudiante.apellidos());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assertEquals("109453264", estudiante.numeroIdentificacion());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assertEquals("camila@uniquindio.edu.co", estudiante.correo());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assertEquals("315635674", estudiante.telefono());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assertEquals(18, estudiante.edad());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nulos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datosNulos()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Estudiante(null, null, null, null, null,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vacios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datosVacios()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Estudiante("", "", "", "camila@uniquindio.edu.co", "", (byte)18));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este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edadNegativa()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Estudiante("Camila", "Alzate Rios", "109453264",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"camila@uniquindio.edu.co", "315635674", -18));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esté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correoInvalido()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() -&gt; new Estudiante("Camila", "Alzate Rios", "109453264", "cami", "315635674",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8472fd1e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b8472fd1e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>
            <a:spLocks noGrp="1"/>
          </p:cNvSpPr>
          <p:nvPr>
            <p:ph type="title" hasCustomPrompt="1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subTitle" idx="1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ubTitle" idx="2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7" name="Google Shape;287;p11"/>
          <p:cNvSpPr txBox="1">
            <a:spLocks noGrp="1"/>
          </p:cNvSpPr>
          <p:nvPr>
            <p:ph type="subTitle" idx="3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4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9" name="Google Shape;289;p11"/>
          <p:cNvSpPr txBox="1">
            <a:spLocks noGrp="1"/>
          </p:cNvSpPr>
          <p:nvPr>
            <p:ph type="subTitle" idx="5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6443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2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3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4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5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subTitle" idx="1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2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3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4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5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subTitle" idx="6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- 2">
  <p:cSld name="CUSTOM_2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3400500" y="3291450"/>
            <a:ext cx="5857869" cy="2137774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5162550" y="4133854"/>
            <a:ext cx="4095633" cy="830146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1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2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3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4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5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6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7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8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8169414" y="12787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 idx="9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subTitle" idx="1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3" name="Google Shape;343;p16"/>
          <p:cNvSpPr txBox="1">
            <a:spLocks noGrp="1"/>
          </p:cNvSpPr>
          <p:nvPr>
            <p:ph type="subTitle" idx="2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subTitle" idx="3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4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5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6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7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2 ">
  <p:cSld name="CUSTOM_4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1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2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3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4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/>
          <p:nvPr/>
        </p:nvSpPr>
        <p:spPr>
          <a:xfrm flipH="1">
            <a:off x="919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 flipH="1">
            <a:off x="2542514" y="15756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 flipH="1">
            <a:off x="7673637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 flipH="1">
            <a:off x="7480501" y="20916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">
  <p:cSld name="CUSTOM_5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5034605" y="11239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1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subTitle" idx="2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3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4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5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6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">
  <p:cSld name="CUSTOM_6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72989" y="32860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9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subTitle" idx="2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3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4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1305425" y="2951075"/>
            <a:ext cx="25" cy="3400"/>
          </a:xfrm>
          <a:custGeom>
            <a:avLst/>
            <a:gdLst/>
            <a:ahLst/>
            <a:cxnLst/>
            <a:rect l="l" t="t" r="r" b="b"/>
            <a:pathLst>
              <a:path w="1" h="136" extrusionOk="0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2">
  <p:cSld name="CUSTOM_7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subTitle" idx="1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type="subTitle" idx="2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3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4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5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6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7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4673763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3">
  <p:cSld name="CUSTOM_8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>
            <a:spLocks noGrp="1"/>
          </p:cNvSpPr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1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">
  <p:cSld name="CUSTOM_9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1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2 columns of text">
  <p:cSld name="CUSTOM_1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1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2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3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subTitle" idx="4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>
            <a:spLocks noGrp="1"/>
          </p:cNvSpPr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subTitle" idx="1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subTitle" idx="2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subTitle" idx="3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subTitle" idx="4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subTitle" idx="5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subTitle" idx="6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050780" y="131397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subTitle" idx="7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8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2" name="Google Shape;452;p26"/>
          <p:cNvSpPr txBox="1">
            <a:spLocks noGrp="1"/>
          </p:cNvSpPr>
          <p:nvPr>
            <p:ph type="subTitle" idx="9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subTitle" idx="13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subTitle" idx="14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subTitle" idx="15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>
            <a:spLocks noGrp="1"/>
          </p:cNvSpPr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wer">
  <p:cSld name="CUSTOM_1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subTitle" idx="1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6" name="Google Shape;466;p28"/>
          <p:cNvSpPr txBox="1">
            <a:spLocks noGrp="1"/>
          </p:cNvSpPr>
          <p:nvPr>
            <p:ph type="subTitle" idx="2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ubTitle" idx="3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boxed text 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333276" y="3658063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716638" y="289870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1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9" name="Google Shape;479;p30"/>
          <p:cNvSpPr txBox="1">
            <a:spLocks noGrp="1"/>
          </p:cNvSpPr>
          <p:nvPr>
            <p:ph type="subTitle" idx="2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0" name="Google Shape;480;p30"/>
          <p:cNvSpPr txBox="1">
            <a:spLocks noGrp="1"/>
          </p:cNvSpPr>
          <p:nvPr>
            <p:ph type="subTitle" idx="3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1" name="Google Shape;481;p30"/>
          <p:cNvSpPr txBox="1">
            <a:spLocks noGrp="1"/>
          </p:cNvSpPr>
          <p:nvPr>
            <p:ph type="subTitle" idx="4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subTitle" idx="5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6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5" name="Google Shape;485;p30"/>
          <p:cNvSpPr txBox="1">
            <a:spLocks noGrp="1"/>
          </p:cNvSpPr>
          <p:nvPr>
            <p:ph type="subTitle" idx="7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6" name="Google Shape;486;p30"/>
          <p:cNvSpPr txBox="1">
            <a:spLocks noGrp="1"/>
          </p:cNvSpPr>
          <p:nvPr>
            <p:ph type="subTitle" idx="8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7" name="Google Shape;487;p30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subTitle" idx="1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8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-111376" y="20952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3720513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19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>
            <a:spLocks noGrp="1"/>
          </p:cNvSpPr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Text and subtitle">
  <p:cSld name="CUSTOM_20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465549" y="5915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33"/>
          <p:cNvSpPr txBox="1">
            <a:spLocks noGrp="1"/>
          </p:cNvSpPr>
          <p:nvPr>
            <p:ph type="subTitle" idx="1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318827" y="314162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749799" y="44992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2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3417288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 txBox="1">
            <a:spLocks noGrp="1"/>
          </p:cNvSpPr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1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Table">
  <p:cSld name="CUSTOM_22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7663024" y="9232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468650" y="340849"/>
            <a:ext cx="845471" cy="287553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CUSTOM_2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6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9" name="Google Shape;529;p36"/>
          <p:cNvSpPr txBox="1">
            <a:spLocks noGrp="1"/>
          </p:cNvSpPr>
          <p:nvPr>
            <p:ph type="subTitle" idx="1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2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">
  <p:cSld name="CUSTOM_2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subTitle" idx="2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3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CUSTOM_25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6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subTitle" idx="1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2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5"/>
          <p:cNvSpPr txBox="1">
            <a:spLocks noGrp="1"/>
          </p:cNvSpPr>
          <p:nvPr>
            <p:ph type="subTitle" idx="3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4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>
            <a:spLocks noGrp="1"/>
          </p:cNvSpPr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subTitle" idx="1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5042588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subTitle" idx="1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50" name="Google Shape;250;p7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51" name="Google Shape;251;p7"/>
            <p:cNvSpPr/>
            <p:nvPr/>
          </p:nvSpPr>
          <p:spPr>
            <a:xfrm>
              <a:off x="3662548" y="4715150"/>
              <a:ext cx="5481836" cy="500522"/>
            </a:xfrm>
            <a:custGeom>
              <a:avLst/>
              <a:gdLst/>
              <a:ahLst/>
              <a:cxnLst/>
              <a:rect l="l" t="t" r="r" b="b"/>
              <a:pathLst>
                <a:path w="198276" h="9657" extrusionOk="0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2548" y="4963990"/>
              <a:ext cx="5481836" cy="248836"/>
            </a:xfrm>
            <a:custGeom>
              <a:avLst/>
              <a:gdLst/>
              <a:ahLst/>
              <a:cxnLst/>
              <a:rect l="l" t="t" r="r" b="b"/>
              <a:pathLst>
                <a:path w="198276" h="4801" extrusionOk="0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3992674" y="41027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8638442" y="17010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4310705" y="14305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57674" y="4434750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 rot="-3412155">
            <a:off x="-246034" y="4815669"/>
            <a:ext cx="1614043" cy="286375"/>
          </a:xfrm>
          <a:custGeom>
            <a:avLst/>
            <a:gdLst/>
            <a:ahLst/>
            <a:cxnLst/>
            <a:rect l="l" t="t" r="r" b="b"/>
            <a:pathLst>
              <a:path w="64556" h="11454" extrusionOk="0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ubTitle" idx="2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80" name="Google Shape;280;p10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1" name="Google Shape;281;p10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Seguimiento en clase</a:t>
            </a:r>
            <a:endParaRPr/>
          </a:p>
        </p:txBody>
      </p:sp>
      <p:sp>
        <p:nvSpPr>
          <p:cNvPr id="565" name="Google Shape;565;p41"/>
          <p:cNvSpPr txBox="1">
            <a:spLocks noGrp="1"/>
          </p:cNvSpPr>
          <p:nvPr>
            <p:ph type="subTitle" idx="1"/>
          </p:nvPr>
        </p:nvSpPr>
        <p:spPr>
          <a:xfrm>
            <a:off x="1878138" y="1664902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 dirty="0">
                <a:latin typeface="Luckiest Guy"/>
                <a:sym typeface="Luckiest Guy"/>
              </a:rPr>
              <a:t>Tarea: BATALLON </a:t>
            </a:r>
            <a:endParaRPr sz="3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 idx="4294967295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las pruebas</a:t>
            </a:r>
            <a:endParaRPr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F7F01B84-80A3-F0E2-CE33-8D962D76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87" y="1128167"/>
            <a:ext cx="7358625" cy="321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Estudiantes: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13" name="Google Shape;613;p49"/>
          <p:cNvCxnSpPr>
            <a:cxnSpLocks/>
          </p:cNvCxnSpPr>
          <p:nvPr/>
        </p:nvCxnSpPr>
        <p:spPr>
          <a:xfrm rot="10800000">
            <a:off x="2813539" y="1663306"/>
            <a:ext cx="1264005" cy="49116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14" name="Google Shape;614;p49"/>
          <p:cNvCxnSpPr/>
          <p:nvPr/>
        </p:nvCxnSpPr>
        <p:spPr>
          <a:xfrm>
            <a:off x="-1662725" y="26386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49"/>
          <p:cNvCxnSpPr/>
          <p:nvPr/>
        </p:nvCxnSpPr>
        <p:spPr>
          <a:xfrm>
            <a:off x="-1626875" y="32028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16" name="Google Shape;616;p49"/>
          <p:cNvGrpSpPr/>
          <p:nvPr/>
        </p:nvGrpSpPr>
        <p:grpSpPr>
          <a:xfrm>
            <a:off x="-1823075" y="200225"/>
            <a:ext cx="1456800" cy="1714200"/>
            <a:chOff x="1886125" y="829425"/>
            <a:chExt cx="1456800" cy="1714200"/>
          </a:xfrm>
        </p:grpSpPr>
        <p:sp>
          <p:nvSpPr>
            <p:cNvPr id="617" name="Google Shape;617;p4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/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NombreClase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sz="1200"/>
            </a:p>
          </p:txBody>
        </p:sp>
      </p:grpSp>
      <p:grpSp>
        <p:nvGrpSpPr>
          <p:cNvPr id="2" name="Google Shape;616;p49">
            <a:extLst>
              <a:ext uri="{FF2B5EF4-FFF2-40B4-BE49-F238E27FC236}">
                <a16:creationId xmlns:a16="http://schemas.microsoft.com/office/drawing/2014/main" id="{E44D37FE-3708-1804-E328-2BA1413EAE9F}"/>
              </a:ext>
            </a:extLst>
          </p:cNvPr>
          <p:cNvGrpSpPr/>
          <p:nvPr/>
        </p:nvGrpSpPr>
        <p:grpSpPr>
          <a:xfrm>
            <a:off x="1267910" y="875075"/>
            <a:ext cx="1456800" cy="2327799"/>
            <a:chOff x="1886125" y="829425"/>
            <a:chExt cx="1456800" cy="1211758"/>
          </a:xfrm>
        </p:grpSpPr>
        <p:sp>
          <p:nvSpPr>
            <p:cNvPr id="3" name="Google Shape;617;p49">
              <a:extLst>
                <a:ext uri="{FF2B5EF4-FFF2-40B4-BE49-F238E27FC236}">
                  <a16:creationId xmlns:a16="http://schemas.microsoft.com/office/drawing/2014/main" id="{AC6787EC-DB99-6665-2CE3-7C0BB8671BCC}"/>
                </a:ext>
              </a:extLst>
            </p:cNvPr>
            <p:cNvSpPr/>
            <p:nvPr/>
          </p:nvSpPr>
          <p:spPr>
            <a:xfrm>
              <a:off x="1886125" y="1370469"/>
              <a:ext cx="1456800" cy="67071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añadirNiño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obtenerNiño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eliminarNiño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618;p49">
              <a:extLst>
                <a:ext uri="{FF2B5EF4-FFF2-40B4-BE49-F238E27FC236}">
                  <a16:creationId xmlns:a16="http://schemas.microsoft.com/office/drawing/2014/main" id="{4E9CDDE9-CB05-63E6-6397-C151D3EBEAE9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619;p49">
              <a:extLst>
                <a:ext uri="{FF2B5EF4-FFF2-40B4-BE49-F238E27FC236}">
                  <a16:creationId xmlns:a16="http://schemas.microsoft.com/office/drawing/2014/main" id="{A259AA6C-3ACE-BB6B-A8A1-F938238F1514}"/>
                </a:ext>
              </a:extLst>
            </p:cNvPr>
            <p:cNvSpPr/>
            <p:nvPr/>
          </p:nvSpPr>
          <p:spPr>
            <a:xfrm>
              <a:off x="1886125" y="1109024"/>
              <a:ext cx="1456800" cy="26144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+dirección: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" name="Google Shape;616;p49">
            <a:extLst>
              <a:ext uri="{FF2B5EF4-FFF2-40B4-BE49-F238E27FC236}">
                <a16:creationId xmlns:a16="http://schemas.microsoft.com/office/drawing/2014/main" id="{E44DC9FC-BF72-CBBB-040B-DD2832759116}"/>
              </a:ext>
            </a:extLst>
          </p:cNvPr>
          <p:cNvGrpSpPr/>
          <p:nvPr/>
        </p:nvGrpSpPr>
        <p:grpSpPr>
          <a:xfrm>
            <a:off x="3999387" y="875075"/>
            <a:ext cx="1456800" cy="2654200"/>
            <a:chOff x="1886125" y="829425"/>
            <a:chExt cx="1456800" cy="1381669"/>
          </a:xfrm>
        </p:grpSpPr>
        <p:sp>
          <p:nvSpPr>
            <p:cNvPr id="11" name="Google Shape;617;p49">
              <a:extLst>
                <a:ext uri="{FF2B5EF4-FFF2-40B4-BE49-F238E27FC236}">
                  <a16:creationId xmlns:a16="http://schemas.microsoft.com/office/drawing/2014/main" id="{23D31FC6-EDE0-6908-2B5C-B8DC954E1C5C}"/>
                </a:ext>
              </a:extLst>
            </p:cNvPr>
            <p:cNvSpPr/>
            <p:nvPr/>
          </p:nvSpPr>
          <p:spPr>
            <a:xfrm>
              <a:off x="1886125" y="1899525"/>
              <a:ext cx="1456800" cy="311569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618;p49">
              <a:extLst>
                <a:ext uri="{FF2B5EF4-FFF2-40B4-BE49-F238E27FC236}">
                  <a16:creationId xmlns:a16="http://schemas.microsoft.com/office/drawing/2014/main" id="{487CDEF9-0207-EC5C-507F-361F5B891C55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Niño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619;p49">
              <a:extLst>
                <a:ext uri="{FF2B5EF4-FFF2-40B4-BE49-F238E27FC236}">
                  <a16:creationId xmlns:a16="http://schemas.microsoft.com/office/drawing/2014/main" id="{3F18FEF4-EF76-017E-AB64-CF5416DDE48B}"/>
                </a:ext>
              </a:extLst>
            </p:cNvPr>
            <p:cNvSpPr/>
            <p:nvPr/>
          </p:nvSpPr>
          <p:spPr>
            <a:xfrm>
              <a:off x="1886125" y="1109024"/>
              <a:ext cx="1456800" cy="79050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+edad: 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+genero: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+id: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+alergia: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numeroAcudiente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EB8EAE-0A05-450C-D135-63DE4B9F3370}"/>
              </a:ext>
            </a:extLst>
          </p:cNvPr>
          <p:cNvSpPr txBox="1"/>
          <p:nvPr/>
        </p:nvSpPr>
        <p:spPr>
          <a:xfrm>
            <a:off x="3770242" y="185025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</a:t>
            </a:r>
          </a:p>
        </p:txBody>
      </p:sp>
      <p:cxnSp>
        <p:nvCxnSpPr>
          <p:cNvPr id="20" name="Google Shape;613;p49">
            <a:extLst>
              <a:ext uri="{FF2B5EF4-FFF2-40B4-BE49-F238E27FC236}">
                <a16:creationId xmlns:a16="http://schemas.microsoft.com/office/drawing/2014/main" id="{E91F80D8-27A8-3ACC-751D-57FE5DBF60FC}"/>
              </a:ext>
            </a:extLst>
          </p:cNvPr>
          <p:cNvCxnSpPr/>
          <p:nvPr/>
        </p:nvCxnSpPr>
        <p:spPr>
          <a:xfrm>
            <a:off x="-1662725" y="2113350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59FCB70-0F6E-82FB-25B8-AA3C46BCD3A3}"/>
              </a:ext>
            </a:extLst>
          </p:cNvPr>
          <p:cNvSpPr txBox="1"/>
          <p:nvPr/>
        </p:nvSpPr>
        <p:spPr>
          <a:xfrm>
            <a:off x="2724710" y="13656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chemeClr val="accent1"/>
                </a:solidFill>
              </a:rPr>
              <a:t>Contexto problema: </a:t>
            </a:r>
            <a:br>
              <a:rPr lang="es-419" dirty="0">
                <a:solidFill>
                  <a:schemeClr val="accent1"/>
                </a:solidFill>
              </a:rPr>
            </a:br>
            <a:r>
              <a:rPr lang="es-419" dirty="0">
                <a:solidFill>
                  <a:schemeClr val="accent1"/>
                </a:solidFill>
              </a:rPr>
              <a:t>batallón</a:t>
            </a:r>
            <a:endParaRPr dirty="0"/>
          </a:p>
        </p:txBody>
      </p:sp>
      <p:sp>
        <p:nvSpPr>
          <p:cNvPr id="571" name="Google Shape;571;p42"/>
          <p:cNvSpPr txBox="1"/>
          <p:nvPr/>
        </p:nvSpPr>
        <p:spPr>
          <a:xfrm>
            <a:off x="544350" y="1297525"/>
            <a:ext cx="7902300" cy="3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buNone/>
            </a:pPr>
            <a:r>
              <a:rPr lang="es-ES" sz="9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 batallón militar busca digitalizar la administración de su personal y vehículos para mejorar la operatividad y el control logístico.</a:t>
            </a:r>
            <a:endParaRPr lang="es-ES" sz="900" b="0" dirty="0">
              <a:effectLst/>
            </a:endParaRPr>
          </a:p>
          <a:p>
            <a:pPr algn="just" rtl="0">
              <a:buNone/>
            </a:pPr>
            <a:r>
              <a:rPr lang="es-ES" sz="9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 ello, la aplicación debe permitir:</a:t>
            </a:r>
            <a:endParaRPr lang="es-ES" sz="900" b="0" dirty="0">
              <a:effectLst/>
            </a:endParaRPr>
          </a:p>
          <a:p>
            <a:pPr algn="just" rtl="0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9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 batallón debe gestionar la información de los vehículos militares clasificados en Transportes de Tropas, Vehículos Blindados y Vehículos de Apoyo. Para cada vehículo se debe registrar: ID único, modelo, año de fabricación, kilometraje y estado operativo (Disponible, En Misión, En Mantenimiento). Además, cada tipo de vehículo debe almacenar información adicional: capacidad de soldados transportados (Transportes de Tropas), nivel de blindaje (Vehículos Blindados) y tipo de función (Logística, Comunicaciones, Médico) para Vehículos de Apoyo.</a:t>
            </a:r>
          </a:p>
          <a:p>
            <a:pPr algn="just" rtl="0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9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Registrar misiones con datos sobre la fecha, ubicación, personal asignado y vehículos utilizados.</a:t>
            </a:r>
          </a:p>
          <a:p>
            <a:pPr algn="just" rtl="0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9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Obtener un listado de vehículos con más de 50 misiones completadas para evaluación y posible reemplazo.</a:t>
            </a:r>
          </a:p>
          <a:p>
            <a:pPr algn="just" rtl="0">
              <a:buNone/>
            </a:pPr>
            <a:r>
              <a:rPr lang="es-ES" sz="9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Esta estructura permite mantener un control detallado del estado operativo y uso de cada vehículo, facilitando la planificación táctica y el mantenimiento adecuado de los recursos logísticos del batallón.</a:t>
            </a:r>
            <a:endParaRPr lang="es-ES" sz="900" b="0" dirty="0">
              <a:effectLst/>
            </a:endParaRPr>
          </a:p>
          <a:p>
            <a:pPr>
              <a:buNone/>
            </a:pPr>
            <a:br>
              <a:rPr lang="es-ES" sz="900" dirty="0"/>
            </a:br>
            <a:endParaRPr sz="9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solicitan finalmente?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Tareas</a:t>
            </a:r>
            <a:endParaRPr dirty="0"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 </a:t>
            </a: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 administración de su personal y vehículos para mejorar la operatividad y el control logístico.</a:t>
            </a: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</a:t>
            </a:r>
            <a:r>
              <a:rPr lang="es-ES" sz="1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El batallón debe gestionar la información de los vehículos militares clasificados en Transportes de Tropas, Vehículos Blindados y Vehículos de Apoyo. Para cada vehículo se debe registrar: ID único, modelo, año de fabricación, kilometraje y estado operativo (Disponible, En Misión, En Mantenimiento). Además, cada tipo de vehículo debe almacenar información adicional: capacidad de soldados transportados (Transportes de Tropas), nivel de blindaje (Vehículos Blindados) y tipo de función (Logística, Comunicaciones, Médico) para Vehículos de Apoyo.</a:t>
            </a: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oogle Shape;616;p49">
            <a:extLst>
              <a:ext uri="{FF2B5EF4-FFF2-40B4-BE49-F238E27FC236}">
                <a16:creationId xmlns:a16="http://schemas.microsoft.com/office/drawing/2014/main" id="{2A789E9C-8418-5EA7-76BF-BDFE410037D4}"/>
              </a:ext>
            </a:extLst>
          </p:cNvPr>
          <p:cNvGrpSpPr/>
          <p:nvPr/>
        </p:nvGrpSpPr>
        <p:grpSpPr>
          <a:xfrm>
            <a:off x="2175094" y="2736831"/>
            <a:ext cx="949569" cy="496729"/>
            <a:chOff x="1886125" y="829425"/>
            <a:chExt cx="1456800" cy="1070100"/>
          </a:xfrm>
        </p:grpSpPr>
        <p:sp>
          <p:nvSpPr>
            <p:cNvPr id="4" name="Google Shape;618;p49">
              <a:extLst>
                <a:ext uri="{FF2B5EF4-FFF2-40B4-BE49-F238E27FC236}">
                  <a16:creationId xmlns:a16="http://schemas.microsoft.com/office/drawing/2014/main" id="{61694A97-F2E8-2530-E4FB-B6BA36EC0F3E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Batallon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619;p49">
              <a:extLst>
                <a:ext uri="{FF2B5EF4-FFF2-40B4-BE49-F238E27FC236}">
                  <a16:creationId xmlns:a16="http://schemas.microsoft.com/office/drawing/2014/main" id="{B5C70875-1FF9-8E55-6DDC-18B54A6EE878}"/>
                </a:ext>
              </a:extLst>
            </p:cNvPr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ubicacion</a:t>
              </a:r>
              <a:endParaRPr sz="1200" dirty="0"/>
            </a:p>
          </p:txBody>
        </p:sp>
      </p:grpSp>
      <p:grpSp>
        <p:nvGrpSpPr>
          <p:cNvPr id="13" name="Google Shape;616;p49">
            <a:extLst>
              <a:ext uri="{FF2B5EF4-FFF2-40B4-BE49-F238E27FC236}">
                <a16:creationId xmlns:a16="http://schemas.microsoft.com/office/drawing/2014/main" id="{735A65D3-7C1E-CCF8-67BA-0B30721C9692}"/>
              </a:ext>
            </a:extLst>
          </p:cNvPr>
          <p:cNvGrpSpPr/>
          <p:nvPr/>
        </p:nvGrpSpPr>
        <p:grpSpPr>
          <a:xfrm>
            <a:off x="5611646" y="2423656"/>
            <a:ext cx="1003324" cy="685428"/>
            <a:chOff x="1886125" y="1567838"/>
            <a:chExt cx="1456800" cy="1040639"/>
          </a:xfrm>
        </p:grpSpPr>
        <p:sp>
          <p:nvSpPr>
            <p:cNvPr id="14" name="Google Shape;618;p49">
              <a:extLst>
                <a:ext uri="{FF2B5EF4-FFF2-40B4-BE49-F238E27FC236}">
                  <a16:creationId xmlns:a16="http://schemas.microsoft.com/office/drawing/2014/main" id="{0A2C7F92-CC2E-B265-0BD5-4F5B7E4650B4}"/>
                </a:ext>
              </a:extLst>
            </p:cNvPr>
            <p:cNvSpPr/>
            <p:nvPr/>
          </p:nvSpPr>
          <p:spPr>
            <a:xfrm>
              <a:off x="1886125" y="1567838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Soldado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619;p49">
              <a:extLst>
                <a:ext uri="{FF2B5EF4-FFF2-40B4-BE49-F238E27FC236}">
                  <a16:creationId xmlns:a16="http://schemas.microsoft.com/office/drawing/2014/main" id="{44D68162-4B8D-4692-BBEB-CB1DC588E859}"/>
                </a:ext>
              </a:extLst>
            </p:cNvPr>
            <p:cNvSpPr/>
            <p:nvPr/>
          </p:nvSpPr>
          <p:spPr>
            <a:xfrm>
              <a:off x="1886125" y="1817978"/>
              <a:ext cx="1456800" cy="790499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edad</a:t>
              </a:r>
            </a:p>
          </p:txBody>
        </p:sp>
      </p:grpSp>
      <p:grpSp>
        <p:nvGrpSpPr>
          <p:cNvPr id="16" name="Google Shape;616;p49">
            <a:extLst>
              <a:ext uri="{FF2B5EF4-FFF2-40B4-BE49-F238E27FC236}">
                <a16:creationId xmlns:a16="http://schemas.microsoft.com/office/drawing/2014/main" id="{DB5C844A-7EDF-5B94-2B0E-A5BEA8EB1268}"/>
              </a:ext>
            </a:extLst>
          </p:cNvPr>
          <p:cNvGrpSpPr/>
          <p:nvPr/>
        </p:nvGrpSpPr>
        <p:grpSpPr>
          <a:xfrm>
            <a:off x="809372" y="3541511"/>
            <a:ext cx="1793344" cy="912206"/>
            <a:chOff x="1886125" y="829425"/>
            <a:chExt cx="1456800" cy="1070100"/>
          </a:xfrm>
        </p:grpSpPr>
        <p:sp>
          <p:nvSpPr>
            <p:cNvPr id="17" name="Google Shape;618;p49">
              <a:extLst>
                <a:ext uri="{FF2B5EF4-FFF2-40B4-BE49-F238E27FC236}">
                  <a16:creationId xmlns:a16="http://schemas.microsoft.com/office/drawing/2014/main" id="{10543F71-FFAD-AB6C-C139-CC601072EF7C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Vehiculo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619;p49">
              <a:extLst>
                <a:ext uri="{FF2B5EF4-FFF2-40B4-BE49-F238E27FC236}">
                  <a16:creationId xmlns:a16="http://schemas.microsoft.com/office/drawing/2014/main" id="{F1823006-AD65-6F80-D6A5-541D6F9A1C59}"/>
                </a:ext>
              </a:extLst>
            </p:cNvPr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900" dirty="0"/>
                <a:t>ID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900" dirty="0"/>
                <a:t>Modelo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900" dirty="0" err="1"/>
                <a:t>AñoFabricacion</a:t>
              </a:r>
              <a:endParaRPr lang="es-CO" sz="9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900" dirty="0"/>
                <a:t>Kilometraje</a:t>
              </a:r>
              <a:endParaRPr sz="900" dirty="0"/>
            </a:p>
          </p:txBody>
        </p:sp>
      </p:grpSp>
      <p:grpSp>
        <p:nvGrpSpPr>
          <p:cNvPr id="19" name="Google Shape;616;p49">
            <a:extLst>
              <a:ext uri="{FF2B5EF4-FFF2-40B4-BE49-F238E27FC236}">
                <a16:creationId xmlns:a16="http://schemas.microsoft.com/office/drawing/2014/main" id="{FBF55F82-9DCA-325E-8825-9D3D09BFB31E}"/>
              </a:ext>
            </a:extLst>
          </p:cNvPr>
          <p:cNvGrpSpPr/>
          <p:nvPr/>
        </p:nvGrpSpPr>
        <p:grpSpPr>
          <a:xfrm>
            <a:off x="3271608" y="2748090"/>
            <a:ext cx="1826845" cy="743401"/>
            <a:chOff x="1886125" y="829425"/>
            <a:chExt cx="1456800" cy="1070100"/>
          </a:xfrm>
        </p:grpSpPr>
        <p:sp>
          <p:nvSpPr>
            <p:cNvPr id="20" name="Google Shape;618;p49">
              <a:extLst>
                <a:ext uri="{FF2B5EF4-FFF2-40B4-BE49-F238E27FC236}">
                  <a16:creationId xmlns:a16="http://schemas.microsoft.com/office/drawing/2014/main" id="{32BD2013-6A80-1934-2CD5-005072132289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VehiculoTransporteTropa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619;p49">
              <a:extLst>
                <a:ext uri="{FF2B5EF4-FFF2-40B4-BE49-F238E27FC236}">
                  <a16:creationId xmlns:a16="http://schemas.microsoft.com/office/drawing/2014/main" id="{5CCCB0A2-986D-062B-90E7-20D030BED162}"/>
                </a:ext>
              </a:extLst>
            </p:cNvPr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1200" dirty="0" err="1"/>
                <a:t>CapacidadTropa</a:t>
              </a:r>
              <a:endParaRPr sz="1200" dirty="0"/>
            </a:p>
          </p:txBody>
        </p:sp>
      </p:grpSp>
      <p:grpSp>
        <p:nvGrpSpPr>
          <p:cNvPr id="22" name="Google Shape;616;p49">
            <a:extLst>
              <a:ext uri="{FF2B5EF4-FFF2-40B4-BE49-F238E27FC236}">
                <a16:creationId xmlns:a16="http://schemas.microsoft.com/office/drawing/2014/main" id="{BEEA5708-BA75-6CC0-84B5-34CD2A462073}"/>
              </a:ext>
            </a:extLst>
          </p:cNvPr>
          <p:cNvGrpSpPr/>
          <p:nvPr/>
        </p:nvGrpSpPr>
        <p:grpSpPr>
          <a:xfrm>
            <a:off x="818416" y="2749663"/>
            <a:ext cx="1254895" cy="672675"/>
            <a:chOff x="1886125" y="829425"/>
            <a:chExt cx="1456800" cy="1070100"/>
          </a:xfrm>
        </p:grpSpPr>
        <p:sp>
          <p:nvSpPr>
            <p:cNvPr id="23" name="Google Shape;618;p49">
              <a:extLst>
                <a:ext uri="{FF2B5EF4-FFF2-40B4-BE49-F238E27FC236}">
                  <a16:creationId xmlns:a16="http://schemas.microsoft.com/office/drawing/2014/main" id="{40721F2F-EBE0-728B-9DA4-A05C281CFC15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VehiculoBlindaje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619;p49">
              <a:extLst>
                <a:ext uri="{FF2B5EF4-FFF2-40B4-BE49-F238E27FC236}">
                  <a16:creationId xmlns:a16="http://schemas.microsoft.com/office/drawing/2014/main" id="{A2CDB77A-0E2C-6B46-2D80-614ACD915549}"/>
                </a:ext>
              </a:extLst>
            </p:cNvPr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NivelBlindaje</a:t>
              </a:r>
              <a:endParaRPr sz="1200" dirty="0"/>
            </a:p>
          </p:txBody>
        </p:sp>
      </p:grpSp>
      <p:grpSp>
        <p:nvGrpSpPr>
          <p:cNvPr id="25" name="Google Shape;616;p49">
            <a:extLst>
              <a:ext uri="{FF2B5EF4-FFF2-40B4-BE49-F238E27FC236}">
                <a16:creationId xmlns:a16="http://schemas.microsoft.com/office/drawing/2014/main" id="{B12F091C-C1D5-C1C2-E477-F19468585A81}"/>
              </a:ext>
            </a:extLst>
          </p:cNvPr>
          <p:cNvGrpSpPr/>
          <p:nvPr/>
        </p:nvGrpSpPr>
        <p:grpSpPr>
          <a:xfrm>
            <a:off x="2814871" y="3631443"/>
            <a:ext cx="1272792" cy="673861"/>
            <a:chOff x="1886125" y="829425"/>
            <a:chExt cx="1456800" cy="1070100"/>
          </a:xfrm>
        </p:grpSpPr>
        <p:sp>
          <p:nvSpPr>
            <p:cNvPr id="26" name="Google Shape;618;p49">
              <a:extLst>
                <a:ext uri="{FF2B5EF4-FFF2-40B4-BE49-F238E27FC236}">
                  <a16:creationId xmlns:a16="http://schemas.microsoft.com/office/drawing/2014/main" id="{1CF8144E-2294-24CB-C4D4-881B8405ED50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VehiculoApoyo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619;p49">
              <a:extLst>
                <a:ext uri="{FF2B5EF4-FFF2-40B4-BE49-F238E27FC236}">
                  <a16:creationId xmlns:a16="http://schemas.microsoft.com/office/drawing/2014/main" id="{49EA370A-832C-37E5-1010-CB60B00DC344}"/>
                </a:ext>
              </a:extLst>
            </p:cNvPr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/>
            </a:p>
          </p:txBody>
        </p:sp>
      </p:grpSp>
      <p:grpSp>
        <p:nvGrpSpPr>
          <p:cNvPr id="28" name="Google Shape;616;p49">
            <a:extLst>
              <a:ext uri="{FF2B5EF4-FFF2-40B4-BE49-F238E27FC236}">
                <a16:creationId xmlns:a16="http://schemas.microsoft.com/office/drawing/2014/main" id="{C6ADD8AE-6738-30BE-7D37-1EC774B4B315}"/>
              </a:ext>
            </a:extLst>
          </p:cNvPr>
          <p:cNvGrpSpPr/>
          <p:nvPr/>
        </p:nvGrpSpPr>
        <p:grpSpPr>
          <a:xfrm>
            <a:off x="7191537" y="3214021"/>
            <a:ext cx="1272792" cy="479219"/>
            <a:chOff x="1886125" y="829425"/>
            <a:chExt cx="1456800" cy="1070100"/>
          </a:xfrm>
        </p:grpSpPr>
        <p:sp>
          <p:nvSpPr>
            <p:cNvPr id="29" name="Google Shape;618;p49">
              <a:extLst>
                <a:ext uri="{FF2B5EF4-FFF2-40B4-BE49-F238E27FC236}">
                  <a16:creationId xmlns:a16="http://schemas.microsoft.com/office/drawing/2014/main" id="{A40CF5CF-A0DF-7EF1-E1C9-9525C66081F0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EstadoOperativo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619;p49">
              <a:extLst>
                <a:ext uri="{FF2B5EF4-FFF2-40B4-BE49-F238E27FC236}">
                  <a16:creationId xmlns:a16="http://schemas.microsoft.com/office/drawing/2014/main" id="{DDF99BC1-CDE7-15B7-A7A0-4D9B4982725F}"/>
                </a:ext>
              </a:extLst>
            </p:cNvPr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/>
            </a:p>
          </p:txBody>
        </p:sp>
      </p:grpSp>
      <p:grpSp>
        <p:nvGrpSpPr>
          <p:cNvPr id="31" name="Google Shape;616;p49">
            <a:extLst>
              <a:ext uri="{FF2B5EF4-FFF2-40B4-BE49-F238E27FC236}">
                <a16:creationId xmlns:a16="http://schemas.microsoft.com/office/drawing/2014/main" id="{C23295C8-A6AF-3E9E-7C0F-F371BEC72A79}"/>
              </a:ext>
            </a:extLst>
          </p:cNvPr>
          <p:cNvGrpSpPr/>
          <p:nvPr/>
        </p:nvGrpSpPr>
        <p:grpSpPr>
          <a:xfrm>
            <a:off x="7333020" y="3872561"/>
            <a:ext cx="1001608" cy="581156"/>
            <a:chOff x="1886125" y="829425"/>
            <a:chExt cx="1456800" cy="1070100"/>
          </a:xfrm>
        </p:grpSpPr>
        <p:sp>
          <p:nvSpPr>
            <p:cNvPr id="32" name="Google Shape;618;p49">
              <a:extLst>
                <a:ext uri="{FF2B5EF4-FFF2-40B4-BE49-F238E27FC236}">
                  <a16:creationId xmlns:a16="http://schemas.microsoft.com/office/drawing/2014/main" id="{BF245E45-1E2E-2335-6295-8D3E25C139A3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Mision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619;p49">
              <a:extLst>
                <a:ext uri="{FF2B5EF4-FFF2-40B4-BE49-F238E27FC236}">
                  <a16:creationId xmlns:a16="http://schemas.microsoft.com/office/drawing/2014/main" id="{BA196097-AD16-88EE-4594-E4CE653F9DFD}"/>
                </a:ext>
              </a:extLst>
            </p:cNvPr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1200" dirty="0"/>
                <a:t>Fecha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O" sz="1200" dirty="0" err="1"/>
                <a:t>ubicacion</a:t>
              </a:r>
              <a:endParaRPr sz="1200" dirty="0"/>
            </a:p>
          </p:txBody>
        </p:sp>
      </p:grpSp>
      <p:grpSp>
        <p:nvGrpSpPr>
          <p:cNvPr id="37" name="Google Shape;616;p49">
            <a:extLst>
              <a:ext uri="{FF2B5EF4-FFF2-40B4-BE49-F238E27FC236}">
                <a16:creationId xmlns:a16="http://schemas.microsoft.com/office/drawing/2014/main" id="{09AADBD7-324D-0D1D-AAA8-4004D3F1D38B}"/>
              </a:ext>
            </a:extLst>
          </p:cNvPr>
          <p:cNvGrpSpPr/>
          <p:nvPr/>
        </p:nvGrpSpPr>
        <p:grpSpPr>
          <a:xfrm>
            <a:off x="5611646" y="3182831"/>
            <a:ext cx="1029478" cy="648717"/>
            <a:chOff x="1886125" y="829425"/>
            <a:chExt cx="1456801" cy="1070100"/>
          </a:xfrm>
        </p:grpSpPr>
        <p:sp>
          <p:nvSpPr>
            <p:cNvPr id="38" name="Google Shape;618;p49">
              <a:extLst>
                <a:ext uri="{FF2B5EF4-FFF2-40B4-BE49-F238E27FC236}">
                  <a16:creationId xmlns:a16="http://schemas.microsoft.com/office/drawing/2014/main" id="{44F81D8C-8431-51B5-C8F1-F66AB8281DFE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TipoFuncion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619;p49">
              <a:extLst>
                <a:ext uri="{FF2B5EF4-FFF2-40B4-BE49-F238E27FC236}">
                  <a16:creationId xmlns:a16="http://schemas.microsoft.com/office/drawing/2014/main" id="{9CB0960C-285A-D5AF-C34E-2F41F753F136}"/>
                </a:ext>
              </a:extLst>
            </p:cNvPr>
            <p:cNvSpPr/>
            <p:nvPr/>
          </p:nvSpPr>
          <p:spPr>
            <a:xfrm>
              <a:off x="1886126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900" dirty="0"/>
            </a:p>
          </p:txBody>
        </p:sp>
      </p:grpSp>
      <p:grpSp>
        <p:nvGrpSpPr>
          <p:cNvPr id="3" name="Google Shape;616;p49">
            <a:extLst>
              <a:ext uri="{FF2B5EF4-FFF2-40B4-BE49-F238E27FC236}">
                <a16:creationId xmlns:a16="http://schemas.microsoft.com/office/drawing/2014/main" id="{48CCF83E-78B2-912B-F027-35B7ECE2F67F}"/>
              </a:ext>
            </a:extLst>
          </p:cNvPr>
          <p:cNvGrpSpPr/>
          <p:nvPr/>
        </p:nvGrpSpPr>
        <p:grpSpPr>
          <a:xfrm>
            <a:off x="4126700" y="3656587"/>
            <a:ext cx="1338002" cy="648717"/>
            <a:chOff x="1886125" y="829425"/>
            <a:chExt cx="1456801" cy="1070100"/>
          </a:xfrm>
        </p:grpSpPr>
        <p:sp>
          <p:nvSpPr>
            <p:cNvPr id="6" name="Google Shape;618;p49">
              <a:extLst>
                <a:ext uri="{FF2B5EF4-FFF2-40B4-BE49-F238E27FC236}">
                  <a16:creationId xmlns:a16="http://schemas.microsoft.com/office/drawing/2014/main" id="{963B0B42-CE46-E38C-30A8-800B25679A43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Especializacion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619;p49">
              <a:extLst>
                <a:ext uri="{FF2B5EF4-FFF2-40B4-BE49-F238E27FC236}">
                  <a16:creationId xmlns:a16="http://schemas.microsoft.com/office/drawing/2014/main" id="{4F6EB02F-6626-DAE6-088A-650707113E8C}"/>
                </a:ext>
              </a:extLst>
            </p:cNvPr>
            <p:cNvSpPr/>
            <p:nvPr/>
          </p:nvSpPr>
          <p:spPr>
            <a:xfrm>
              <a:off x="1886126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900" dirty="0"/>
            </a:p>
          </p:txBody>
        </p:sp>
      </p:grpSp>
      <p:grpSp>
        <p:nvGrpSpPr>
          <p:cNvPr id="8" name="Google Shape;616;p49">
            <a:extLst>
              <a:ext uri="{FF2B5EF4-FFF2-40B4-BE49-F238E27FC236}">
                <a16:creationId xmlns:a16="http://schemas.microsoft.com/office/drawing/2014/main" id="{91EFE19C-C66F-0079-944C-72C55D21021F}"/>
              </a:ext>
            </a:extLst>
          </p:cNvPr>
          <p:cNvGrpSpPr/>
          <p:nvPr/>
        </p:nvGrpSpPr>
        <p:grpSpPr>
          <a:xfrm>
            <a:off x="5503740" y="3887859"/>
            <a:ext cx="1338002" cy="648717"/>
            <a:chOff x="1886125" y="829425"/>
            <a:chExt cx="1456801" cy="1070100"/>
          </a:xfrm>
        </p:grpSpPr>
        <p:sp>
          <p:nvSpPr>
            <p:cNvPr id="9" name="Google Shape;618;p49">
              <a:extLst>
                <a:ext uri="{FF2B5EF4-FFF2-40B4-BE49-F238E27FC236}">
                  <a16:creationId xmlns:a16="http://schemas.microsoft.com/office/drawing/2014/main" id="{90CA6C8B-C7F5-B8DC-9732-A48991A69E2E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EstadoOperativo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619;p49">
              <a:extLst>
                <a:ext uri="{FF2B5EF4-FFF2-40B4-BE49-F238E27FC236}">
                  <a16:creationId xmlns:a16="http://schemas.microsoft.com/office/drawing/2014/main" id="{2173D9DC-818D-8697-9438-86B214FBABD3}"/>
                </a:ext>
              </a:extLst>
            </p:cNvPr>
            <p:cNvSpPr/>
            <p:nvPr/>
          </p:nvSpPr>
          <p:spPr>
            <a:xfrm>
              <a:off x="1886126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900" dirty="0"/>
            </a:p>
          </p:txBody>
        </p:sp>
      </p:grpSp>
      <p:grpSp>
        <p:nvGrpSpPr>
          <p:cNvPr id="35" name="Google Shape;616;p49">
            <a:extLst>
              <a:ext uri="{FF2B5EF4-FFF2-40B4-BE49-F238E27FC236}">
                <a16:creationId xmlns:a16="http://schemas.microsoft.com/office/drawing/2014/main" id="{149AF169-3891-4478-6D4C-24ACEBF0CAAB}"/>
              </a:ext>
            </a:extLst>
          </p:cNvPr>
          <p:cNvGrpSpPr/>
          <p:nvPr/>
        </p:nvGrpSpPr>
        <p:grpSpPr>
          <a:xfrm>
            <a:off x="7191537" y="2430666"/>
            <a:ext cx="1036118" cy="648717"/>
            <a:chOff x="1886125" y="829425"/>
            <a:chExt cx="1456801" cy="1070100"/>
          </a:xfrm>
        </p:grpSpPr>
        <p:sp>
          <p:nvSpPr>
            <p:cNvPr id="36" name="Google Shape;618;p49">
              <a:extLst>
                <a:ext uri="{FF2B5EF4-FFF2-40B4-BE49-F238E27FC236}">
                  <a16:creationId xmlns:a16="http://schemas.microsoft.com/office/drawing/2014/main" id="{14E967FE-0DE0-255B-692F-04C4EEF18A83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Rango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619;p49">
              <a:extLst>
                <a:ext uri="{FF2B5EF4-FFF2-40B4-BE49-F238E27FC236}">
                  <a16:creationId xmlns:a16="http://schemas.microsoft.com/office/drawing/2014/main" id="{999C3CC1-C27C-B107-78C4-000289268546}"/>
                </a:ext>
              </a:extLst>
            </p:cNvPr>
            <p:cNvSpPr/>
            <p:nvPr/>
          </p:nvSpPr>
          <p:spPr>
            <a:xfrm>
              <a:off x="1886126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9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0B77B-5CD5-A8B9-0BD9-ACCAF915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</a:t>
            </a:r>
          </a:p>
        </p:txBody>
      </p:sp>
      <p:sp>
        <p:nvSpPr>
          <p:cNvPr id="4" name="Google Shape;571;p42">
            <a:extLst>
              <a:ext uri="{FF2B5EF4-FFF2-40B4-BE49-F238E27FC236}">
                <a16:creationId xmlns:a16="http://schemas.microsoft.com/office/drawing/2014/main" id="{C7DAC4A5-765D-BB9A-BF27-CC0D7DF68CF0}"/>
              </a:ext>
            </a:extLst>
          </p:cNvPr>
          <p:cNvSpPr txBox="1"/>
          <p:nvPr/>
        </p:nvSpPr>
        <p:spPr>
          <a:xfrm>
            <a:off x="792788" y="1375679"/>
            <a:ext cx="7902300" cy="3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900" dirty="0"/>
            </a:b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¿Que funcionalidad se solicita finalmente?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R/:</a:t>
            </a:r>
            <a:r>
              <a:rPr lang="es-419" sz="900" dirty="0" err="1">
                <a:latin typeface="Open Sans"/>
                <a:ea typeface="Open Sans"/>
                <a:cs typeface="Open Sans"/>
                <a:sym typeface="Open Sans"/>
              </a:rPr>
              <a:t>Crud</a:t>
            </a: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 de vehículo, misión y personal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reporte de las misiones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Listado de vehículo con mas 50 misiones cumplidas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Calcular kilometraje promedio de cada vehículo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Filtrar misión por ubicación y fecha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Obtener vehículo con mas misiones realizadas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Buscar vehículo por año fabricación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Ordenar vehículo por misiones completadas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Actualizar estado operativo de vehículo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Asignar soldado a una misión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Liberar soldado después de una misión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Buscar soldado por especialidad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Obtener soldado libre por rango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Calcular edad promedio del personal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latin typeface="Open Sans"/>
                <a:ea typeface="Open Sans"/>
                <a:cs typeface="Open Sans"/>
                <a:sym typeface="Open Sans"/>
              </a:rPr>
              <a:t>Buscar soldado por id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9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8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endParaRPr sz="9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077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2"/>
            </a:pPr>
            <a:r>
              <a:rPr lang="es-419" sz="1000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8EEEF3-1AAC-DDD4-7720-2AE46F1F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25729"/>
            <a:ext cx="3449332" cy="17033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D35095-7D8C-8364-2881-A55DD2004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77" y="1484924"/>
            <a:ext cx="1887601" cy="1383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5D5662-0CDD-E540-3A48-38C550DF7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841" y="2628441"/>
            <a:ext cx="2658342" cy="1956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AED1CC6-7CFF-6D31-65C4-61286A07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6548" y="-63245"/>
            <a:ext cx="7749300" cy="3336300"/>
          </a:xfrm>
        </p:spPr>
        <p:txBody>
          <a:bodyPr/>
          <a:lstStyle/>
          <a:p>
            <a:r>
              <a:rPr lang="es-ES" sz="1100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</a:t>
            </a:r>
            <a:r>
              <a:rPr lang="es-ES" sz="1400" dirty="0"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endParaRPr lang="es-CO" dirty="0"/>
          </a:p>
        </p:txBody>
      </p:sp>
      <p:graphicFrame>
        <p:nvGraphicFramePr>
          <p:cNvPr id="7" name="Google Shape;607;p48">
            <a:extLst>
              <a:ext uri="{FF2B5EF4-FFF2-40B4-BE49-F238E27FC236}">
                <a16:creationId xmlns:a16="http://schemas.microsoft.com/office/drawing/2014/main" id="{BB18DE23-86E5-A8F8-B2C6-C7F92E24D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503262"/>
              </p:ext>
            </p:extLst>
          </p:nvPr>
        </p:nvGraphicFramePr>
        <p:xfrm>
          <a:off x="764930" y="471117"/>
          <a:ext cx="7239000" cy="444009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Prueba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Entrada de Datos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Salida (Resultado)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>
                          <a:solidFill>
                            <a:schemeClr val="dk1"/>
                          </a:solidFill>
                        </a:rPr>
                        <a:t>Asignar un soldado a una misión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Batallón()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Misión</a:t>
                      </a:r>
                      <a:r>
                        <a:rPr lang="es-CO" sz="10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"1", </a:t>
                      </a:r>
                      <a:r>
                        <a:rPr lang="es-CO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LocalDate.</a:t>
                      </a:r>
                      <a:r>
                        <a:rPr lang="es-CO" sz="10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of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(2025,04,12),"Génova“)</a:t>
                      </a:r>
                      <a:endParaRPr lang="es-CO" sz="10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Soldado(</a:t>
                      </a:r>
                      <a:r>
                        <a:rPr lang="es-E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"00","Carlos",25,Rango.</a:t>
                      </a:r>
                      <a:r>
                        <a:rPr lang="es-ES" sz="1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SOLDADO</a:t>
                      </a:r>
                      <a:r>
                        <a:rPr lang="es-E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,Especializacion.</a:t>
                      </a:r>
                      <a:r>
                        <a:rPr lang="es-ES" sz="1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COMUNICACION</a:t>
                      </a:r>
                      <a:r>
                        <a:rPr lang="es-E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,EstadoSoldado.</a:t>
                      </a:r>
                      <a:r>
                        <a:rPr lang="es-ES" sz="1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DISPONIBLE)</a:t>
                      </a:r>
                      <a:endParaRPr lang="es-ES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asignarSoldadoMision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("00","1");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/>
                        <a:t>Liberar soldado de misión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Soldado("001", "Carlos Ramírez",29,Rango.</a:t>
                      </a:r>
                      <a:r>
                        <a:rPr lang="es-CO" sz="1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CABO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,Especializacion.</a:t>
                      </a:r>
                      <a:r>
                        <a:rPr lang="es-CO" sz="1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MEDICO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,EstadoSoldado.</a:t>
                      </a:r>
                      <a:r>
                        <a:rPr lang="es-CO" sz="1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NO_DISPONIBLE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assertEquals</a:t>
                      </a:r>
                      <a:r>
                        <a:rPr lang="pt-B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pt-BR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EstadoSoldado.</a:t>
                      </a:r>
                      <a:r>
                        <a:rPr lang="pt-BR" sz="10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DISPONIBLE</a:t>
                      </a:r>
                      <a:r>
                        <a:rPr lang="pt-BR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soldado1.getEstadoSoldado());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/>
                        <a:t>Buscar soldado por especialización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Soldado("002", "Luis Torres", 32, </a:t>
                      </a:r>
                      <a:r>
                        <a:rPr lang="es-CO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Rango.</a:t>
                      </a:r>
                      <a:r>
                        <a:rPr lang="es-CO" sz="10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SARGENTO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s-CO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Especializacion.</a:t>
                      </a:r>
                      <a:r>
                        <a:rPr lang="es-CO" sz="10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LOGISTICA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s-CO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EstadoSoldado.</a:t>
                      </a:r>
                      <a:r>
                        <a:rPr lang="es-CO" sz="10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NO_DISPONIBLE</a:t>
                      </a:r>
                      <a:endParaRPr lang="es-CO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assertTrue</a:t>
                      </a:r>
                      <a:r>
                        <a:rPr lang="es-E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s-ES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resultado.contains</a:t>
                      </a:r>
                      <a:r>
                        <a:rPr lang="es-E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(soldado2), "Luis Torres debería estar en los resultados");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4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/>
                        <a:t>Obtener soldado por rango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Soldado("001", "Carlos Ramírez",29,Rango.</a:t>
                      </a:r>
                      <a:r>
                        <a:rPr lang="es-CO" sz="1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CABO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,Especializacion.</a:t>
                      </a:r>
                      <a:r>
                        <a:rPr lang="es-CO" sz="1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MEDICO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,EstadoSoldado.</a:t>
                      </a:r>
                      <a:r>
                        <a:rPr lang="es-CO" sz="1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DISPONIBLE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assertTrue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s-CO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resultado.contains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(soldado1));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4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/>
                        <a:t>Calcular edad promedio soldado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O" sz="1000" dirty="0"/>
                        <a:t>Soldados edad(29,32,27,35,30</a:t>
                      </a:r>
                      <a:r>
                        <a:rPr lang="es-CO" dirty="0"/>
                        <a:t>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000" dirty="0"/>
                        <a:t>Resultado: </a:t>
                      </a:r>
                      <a:r>
                        <a:rPr lang="es-CO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30.6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4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1" dirty="0"/>
                        <a:t>Buscar Soldado por ID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O" sz="1000" dirty="0"/>
                        <a:t>Soldado(003)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Soldado 3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1637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3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95" name="Google Shape;595;p46"/>
          <p:cNvSpPr txBox="1"/>
          <p:nvPr/>
        </p:nvSpPr>
        <p:spPr>
          <a:xfrm>
            <a:off x="544350" y="668050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3"/>
            </a:pPr>
            <a:r>
              <a:rPr lang="es-419" sz="1000" b="1" dirty="0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R/:código del profesor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7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1" name="Google Shape;601;p4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4"/>
            </a:pPr>
            <a:r>
              <a:rPr lang="es-419" sz="1000" b="1" dirty="0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1299</Words>
  <Application>Microsoft Office PowerPoint</Application>
  <PresentationFormat>Presentación en pantalla (16:9)</PresentationFormat>
  <Paragraphs>208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Luckiest Guy</vt:lpstr>
      <vt:lpstr>Roboto</vt:lpstr>
      <vt:lpstr>Consolas</vt:lpstr>
      <vt:lpstr>Lato</vt:lpstr>
      <vt:lpstr>Open Sans</vt:lpstr>
      <vt:lpstr>Arial</vt:lpstr>
      <vt:lpstr>Back to School Presentation by Slidesgo</vt:lpstr>
      <vt:lpstr>Seguimiento en clase</vt:lpstr>
      <vt:lpstr>Contexto problema:  batallón</vt:lpstr>
      <vt:lpstr>Tareas</vt:lpstr>
      <vt:lpstr>Tareas</vt:lpstr>
      <vt:lpstr>tarea</vt:lpstr>
      <vt:lpstr>Tareas</vt:lpstr>
      <vt:lpstr>Presentación de PowerPoint</vt:lpstr>
      <vt:lpstr>Tareas</vt:lpstr>
      <vt:lpstr>Tareas</vt:lpstr>
      <vt:lpstr>Diseñar las pruebas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Anyelo Areiza</cp:lastModifiedBy>
  <cp:revision>2</cp:revision>
  <dcterms:modified xsi:type="dcterms:W3CDTF">2025-04-14T02:29:23Z</dcterms:modified>
</cp:coreProperties>
</file>