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uckiest Guy" panose="020B0604020202020204" charset="0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1222E2-2AF1-46B6-83FF-A898080AD31C}">
  <a:tblStyle styleId="{581222E2-2AF1-46B6-83FF-A898080AD3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950a74ef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950a74ef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b8472fd1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b8472fd1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2a37621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2a37621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f2a37621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f2a37621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f2a37621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f2a37621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f2a37621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f2a37621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f1c74271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f1c74271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datosCompletos()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Estudiante estudiante = new Estudiante("Camila", "Alzate Rios", "109453264", "camila@uniquindio.edu.co",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"315635674", 18);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assertEquals("Camila", estudiante.nombres());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assertEquals("Alzate Rios", estudiante.apellidos());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assertEquals("109453264", estudiante.numeroIdentificacion());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assertEquals("camila@uniquindio.edu.co", estudiante.correo());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assertEquals("315635674", estudiante.telefono());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assertEquals(18, estudiante.edad());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nulos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datosNulos()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Estudiante(null, null, null, null, null,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vacios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datosVacios()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Estudiante("", "", "", "camila@uniquindio.edu.co", "", (byte)18));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este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edadNegativa()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Estudiante("Camila", "Alzate Rios", "109453264",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"camila@uniquindio.edu.co", "315635674", -18));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esté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correoInvalido()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() -&gt; new Estudiante("Camila", "Alzate Rios", "109453264", "cami", "315635674",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b8472fd1e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b8472fd1e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975538" y="3154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258786" y="922226"/>
            <a:ext cx="925253" cy="312587"/>
          </a:xfrm>
          <a:custGeom>
            <a:avLst/>
            <a:gdLst/>
            <a:ahLst/>
            <a:cxnLst/>
            <a:rect l="l" t="t" r="r" b="b"/>
            <a:pathLst>
              <a:path w="20859" h="7047" extrusionOk="0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19" name="Google Shape;19;p2"/>
            <p:cNvSpPr/>
            <p:nvPr/>
          </p:nvSpPr>
          <p:spPr>
            <a:xfrm>
              <a:off x="1517099" y="2761163"/>
              <a:ext cx="489751" cy="264770"/>
            </a:xfrm>
            <a:custGeom>
              <a:avLst/>
              <a:gdLst/>
              <a:ahLst/>
              <a:cxnLst/>
              <a:rect l="l" t="t" r="r" b="b"/>
              <a:pathLst>
                <a:path w="11041" h="5969" extrusionOk="0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90511" y="2501001"/>
              <a:ext cx="523419" cy="236159"/>
            </a:xfrm>
            <a:custGeom>
              <a:avLst/>
              <a:gdLst/>
              <a:ahLst/>
              <a:cxnLst/>
              <a:rect l="l" t="t" r="r" b="b"/>
              <a:pathLst>
                <a:path w="11800" h="5324" extrusionOk="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8811" y="2328004"/>
              <a:ext cx="1183946" cy="523463"/>
            </a:xfrm>
            <a:custGeom>
              <a:avLst/>
              <a:gdLst/>
              <a:ahLst/>
              <a:cxnLst/>
              <a:rect l="l" t="t" r="r" b="b"/>
              <a:pathLst>
                <a:path w="26691" h="1180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8811" y="2328004"/>
              <a:ext cx="1183946" cy="401923"/>
            </a:xfrm>
            <a:custGeom>
              <a:avLst/>
              <a:gdLst/>
              <a:ahLst/>
              <a:cxnLst/>
              <a:rect l="l" t="t" r="r" b="b"/>
              <a:pathLst>
                <a:path w="26691" h="906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0009" y="2327472"/>
              <a:ext cx="464467" cy="321858"/>
            </a:xfrm>
            <a:custGeom>
              <a:avLst/>
              <a:gdLst/>
              <a:ahLst/>
              <a:cxnLst/>
              <a:rect l="l" t="t" r="r" b="b"/>
              <a:pathLst>
                <a:path w="10471" h="7256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1484" y="2634875"/>
              <a:ext cx="161284" cy="216598"/>
            </a:xfrm>
            <a:custGeom>
              <a:avLst/>
              <a:gdLst/>
              <a:ahLst/>
              <a:cxnLst/>
              <a:rect l="l" t="t" r="r" b="b"/>
              <a:pathLst>
                <a:path w="3636" h="4883" extrusionOk="0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13321" y="2739205"/>
              <a:ext cx="392032" cy="180712"/>
            </a:xfrm>
            <a:custGeom>
              <a:avLst/>
              <a:gdLst/>
              <a:ahLst/>
              <a:cxnLst/>
              <a:rect l="l" t="t" r="r" b="b"/>
              <a:pathLst>
                <a:path w="8838" h="4074" extrusionOk="0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23923" y="2763514"/>
              <a:ext cx="228619" cy="105881"/>
            </a:xfrm>
            <a:custGeom>
              <a:avLst/>
              <a:gdLst/>
              <a:ahLst/>
              <a:cxnLst/>
              <a:rect l="l" t="t" r="r" b="b"/>
              <a:pathLst>
                <a:path w="5154" h="2387" extrusionOk="0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3462" y="2566474"/>
              <a:ext cx="324919" cy="221654"/>
            </a:xfrm>
            <a:custGeom>
              <a:avLst/>
              <a:gdLst/>
              <a:ahLst/>
              <a:cxnLst/>
              <a:rect l="l" t="t" r="r" b="b"/>
              <a:pathLst>
                <a:path w="7325" h="4997" extrusionOk="0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85977" y="2596372"/>
              <a:ext cx="122737" cy="109652"/>
            </a:xfrm>
            <a:custGeom>
              <a:avLst/>
              <a:gdLst/>
              <a:ahLst/>
              <a:cxnLst/>
              <a:rect l="l" t="t" r="r" b="b"/>
              <a:pathLst>
                <a:path w="2767" h="2472" extrusionOk="0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26468" y="2633633"/>
              <a:ext cx="93905" cy="93905"/>
            </a:xfrm>
            <a:custGeom>
              <a:avLst/>
              <a:gdLst/>
              <a:ahLst/>
              <a:cxnLst/>
              <a:rect l="l" t="t" r="r" b="b"/>
              <a:pathLst>
                <a:path w="2117" h="2117" extrusionOk="0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0009" y="2327472"/>
              <a:ext cx="464467" cy="102865"/>
            </a:xfrm>
            <a:custGeom>
              <a:avLst/>
              <a:gdLst/>
              <a:ahLst/>
              <a:cxnLst/>
              <a:rect l="l" t="t" r="r" b="b"/>
              <a:pathLst>
                <a:path w="10471" h="2319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3446980" y="4487144"/>
            <a:ext cx="2252341" cy="246184"/>
          </a:xfrm>
          <a:custGeom>
            <a:avLst/>
            <a:gdLst/>
            <a:ahLst/>
            <a:cxnLst/>
            <a:rect l="l" t="t" r="r" b="b"/>
            <a:pathLst>
              <a:path w="50777" h="5550" extrusionOk="0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454210" y="4316276"/>
            <a:ext cx="2245111" cy="386842"/>
          </a:xfrm>
          <a:custGeom>
            <a:avLst/>
            <a:gdLst/>
            <a:ahLst/>
            <a:cxnLst/>
            <a:rect l="l" t="t" r="r" b="b"/>
            <a:pathLst>
              <a:path w="50614" h="8721" extrusionOk="0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05760" y="4559936"/>
            <a:ext cx="98695" cy="143186"/>
          </a:xfrm>
          <a:custGeom>
            <a:avLst/>
            <a:gdLst/>
            <a:ahLst/>
            <a:cxnLst/>
            <a:rect l="l" t="t" r="r" b="b"/>
            <a:pathLst>
              <a:path w="2225" h="3228" extrusionOk="0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75535" y="4490116"/>
            <a:ext cx="246716" cy="119189"/>
          </a:xfrm>
          <a:custGeom>
            <a:avLst/>
            <a:gdLst/>
            <a:ahLst/>
            <a:cxnLst/>
            <a:rect l="l" t="t" r="r" b="b"/>
            <a:pathLst>
              <a:path w="5562" h="2687" extrusionOk="0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583963" y="4568320"/>
            <a:ext cx="148021" cy="69863"/>
          </a:xfrm>
          <a:custGeom>
            <a:avLst/>
            <a:gdLst/>
            <a:ahLst/>
            <a:cxnLst/>
            <a:rect l="l" t="t" r="r" b="b"/>
            <a:pathLst>
              <a:path w="3337" h="1575" extrusionOk="0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4587556" y="4621284"/>
            <a:ext cx="93905" cy="39744"/>
          </a:xfrm>
          <a:custGeom>
            <a:avLst/>
            <a:gdLst/>
            <a:ahLst/>
            <a:cxnLst/>
            <a:rect l="l" t="t" r="r" b="b"/>
            <a:pathLst>
              <a:path w="2117" h="896" extrusionOk="0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339556" y="4458844"/>
            <a:ext cx="345323" cy="127572"/>
          </a:xfrm>
          <a:custGeom>
            <a:avLst/>
            <a:gdLst/>
            <a:ahLst/>
            <a:cxnLst/>
            <a:rect l="l" t="t" r="r" b="b"/>
            <a:pathLst>
              <a:path w="7785" h="2876" extrusionOk="0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5542893" y="4544278"/>
            <a:ext cx="144428" cy="71016"/>
          </a:xfrm>
          <a:custGeom>
            <a:avLst/>
            <a:gdLst/>
            <a:ahLst/>
            <a:cxnLst/>
            <a:rect l="l" t="t" r="r" b="b"/>
            <a:pathLst>
              <a:path w="3256" h="1601" extrusionOk="0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80304" y="4571957"/>
            <a:ext cx="213005" cy="92663"/>
          </a:xfrm>
          <a:custGeom>
            <a:avLst/>
            <a:gdLst/>
            <a:ahLst/>
            <a:cxnLst/>
            <a:rect l="l" t="t" r="r" b="b"/>
            <a:pathLst>
              <a:path w="4802" h="2089" extrusionOk="0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65034" y="4466074"/>
            <a:ext cx="186523" cy="93905"/>
          </a:xfrm>
          <a:custGeom>
            <a:avLst/>
            <a:gdLst/>
            <a:ahLst/>
            <a:cxnLst/>
            <a:rect l="l" t="t" r="r" b="b"/>
            <a:pathLst>
              <a:path w="4205" h="2117" extrusionOk="0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459001" y="4586374"/>
            <a:ext cx="116749" cy="58995"/>
          </a:xfrm>
          <a:custGeom>
            <a:avLst/>
            <a:gdLst/>
            <a:ahLst/>
            <a:cxnLst/>
            <a:rect l="l" t="t" r="r" b="b"/>
            <a:pathLst>
              <a:path w="2632" h="1330" extrusionOk="0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61396" y="4481732"/>
            <a:ext cx="347763" cy="121540"/>
          </a:xfrm>
          <a:custGeom>
            <a:avLst/>
            <a:gdLst/>
            <a:ahLst/>
            <a:cxnLst/>
            <a:rect l="l" t="t" r="r" b="b"/>
            <a:pathLst>
              <a:path w="7840" h="2740" extrusionOk="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297632" y="4452855"/>
            <a:ext cx="222586" cy="138395"/>
          </a:xfrm>
          <a:custGeom>
            <a:avLst/>
            <a:gdLst/>
            <a:ahLst/>
            <a:cxnLst/>
            <a:rect l="l" t="t" r="r" b="b"/>
            <a:pathLst>
              <a:path w="5018" h="3120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16474" y="40714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305500" y="31365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398164" y="4343335"/>
            <a:ext cx="268319" cy="101135"/>
          </a:xfrm>
          <a:custGeom>
            <a:avLst/>
            <a:gdLst/>
            <a:ahLst/>
            <a:cxnLst/>
            <a:rect l="l" t="t" r="r" b="b"/>
            <a:pathLst>
              <a:path w="6049" h="2280" extrusionOk="0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490783" y="35300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576217" y="36758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695318" y="3774262"/>
            <a:ext cx="204577" cy="204577"/>
          </a:xfrm>
          <a:custGeom>
            <a:avLst/>
            <a:gdLst/>
            <a:ahLst/>
            <a:cxnLst/>
            <a:rect l="l" t="t" r="r" b="b"/>
            <a:pathLst>
              <a:path w="4612" h="4612" extrusionOk="0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757907" y="3838005"/>
            <a:ext cx="78247" cy="78247"/>
          </a:xfrm>
          <a:custGeom>
            <a:avLst/>
            <a:gdLst/>
            <a:ahLst/>
            <a:cxnLst/>
            <a:rect l="l" t="t" r="r" b="b"/>
            <a:pathLst>
              <a:path w="1764" h="1764" extrusionOk="0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715983" y="4224233"/>
            <a:ext cx="299591" cy="79444"/>
          </a:xfrm>
          <a:custGeom>
            <a:avLst/>
            <a:gdLst/>
            <a:ahLst/>
            <a:cxnLst/>
            <a:rect l="l" t="t" r="r" b="b"/>
            <a:pathLst>
              <a:path w="6754" h="1791" extrusionOk="0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819426" y="4272361"/>
            <a:ext cx="80686" cy="193754"/>
          </a:xfrm>
          <a:custGeom>
            <a:avLst/>
            <a:gdLst/>
            <a:ahLst/>
            <a:cxnLst/>
            <a:rect l="l" t="t" r="r" b="b"/>
            <a:pathLst>
              <a:path w="1819" h="4368" extrusionOk="0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626912" y="4422780"/>
            <a:ext cx="1476306" cy="292405"/>
          </a:xfrm>
          <a:custGeom>
            <a:avLst/>
            <a:gdLst/>
            <a:ahLst/>
            <a:cxnLst/>
            <a:rect l="l" t="t" r="r" b="b"/>
            <a:pathLst>
              <a:path w="33282" h="6592" extrusionOk="0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626912" y="4576748"/>
            <a:ext cx="1476306" cy="138440"/>
          </a:xfrm>
          <a:custGeom>
            <a:avLst/>
            <a:gdLst/>
            <a:ahLst/>
            <a:cxnLst/>
            <a:rect l="l" t="t" r="r" b="b"/>
            <a:pathLst>
              <a:path w="33282" h="3121" extrusionOk="0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696732" y="3876508"/>
            <a:ext cx="502925" cy="399484"/>
          </a:xfrm>
          <a:custGeom>
            <a:avLst/>
            <a:gdLst/>
            <a:ahLst/>
            <a:cxnLst/>
            <a:rect l="l" t="t" r="r" b="b"/>
            <a:pathLst>
              <a:path w="11338" h="9006" extrusionOk="0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79876" y="37718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789351" y="3848828"/>
            <a:ext cx="120386" cy="127617"/>
          </a:xfrm>
          <a:custGeom>
            <a:avLst/>
            <a:gdLst/>
            <a:ahLst/>
            <a:cxnLst/>
            <a:rect l="l" t="t" r="r" b="b"/>
            <a:pathLst>
              <a:path w="2714" h="2877" extrusionOk="0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969844" y="39787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546142" y="2811731"/>
            <a:ext cx="299635" cy="300833"/>
          </a:xfrm>
          <a:custGeom>
            <a:avLst/>
            <a:gdLst/>
            <a:ahLst/>
            <a:cxnLst/>
            <a:rect l="l" t="t" r="r" b="b"/>
            <a:pathLst>
              <a:path w="6755" h="6782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546142" y="2811731"/>
            <a:ext cx="191358" cy="222630"/>
          </a:xfrm>
          <a:custGeom>
            <a:avLst/>
            <a:gdLst/>
            <a:ahLst/>
            <a:cxnLst/>
            <a:rect l="l" t="t" r="r" b="b"/>
            <a:pathLst>
              <a:path w="4314" h="5019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546142" y="2929636"/>
            <a:ext cx="202181" cy="182930"/>
          </a:xfrm>
          <a:custGeom>
            <a:avLst/>
            <a:gdLst/>
            <a:ahLst/>
            <a:cxnLst/>
            <a:rect l="l" t="t" r="r" b="b"/>
            <a:pathLst>
              <a:path w="4558" h="4124" extrusionOk="0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05094" y="2862255"/>
            <a:ext cx="205774" cy="231058"/>
          </a:xfrm>
          <a:custGeom>
            <a:avLst/>
            <a:gdLst/>
            <a:ahLst/>
            <a:cxnLst/>
            <a:rect l="l" t="t" r="r" b="b"/>
            <a:pathLst>
              <a:path w="4639" h="5209" extrusionOk="0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137073" y="2948887"/>
            <a:ext cx="601621" cy="647309"/>
          </a:xfrm>
          <a:custGeom>
            <a:avLst/>
            <a:gdLst/>
            <a:ahLst/>
            <a:cxnLst/>
            <a:rect l="l" t="t" r="r" b="b"/>
            <a:pathLst>
              <a:path w="13563" h="14593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137073" y="2948887"/>
            <a:ext cx="436788" cy="512595"/>
          </a:xfrm>
          <a:custGeom>
            <a:avLst/>
            <a:gdLst/>
            <a:ahLst/>
            <a:cxnLst/>
            <a:rect l="l" t="t" r="r" b="b"/>
            <a:pathLst>
              <a:path w="9847" h="11556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62207" y="3051133"/>
            <a:ext cx="476488" cy="545065"/>
          </a:xfrm>
          <a:custGeom>
            <a:avLst/>
            <a:gdLst/>
            <a:ahLst/>
            <a:cxnLst/>
            <a:rect l="l" t="t" r="r" b="b"/>
            <a:pathLst>
              <a:path w="10742" h="12288" extrusionOk="0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069693" y="3502346"/>
            <a:ext cx="234651" cy="170732"/>
          </a:xfrm>
          <a:custGeom>
            <a:avLst/>
            <a:gdLst/>
            <a:ahLst/>
            <a:cxnLst/>
            <a:rect l="l" t="t" r="r" b="b"/>
            <a:pathLst>
              <a:path w="5290" h="3849" extrusionOk="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039619" y="3367585"/>
            <a:ext cx="362179" cy="339335"/>
          </a:xfrm>
          <a:custGeom>
            <a:avLst/>
            <a:gdLst/>
            <a:ahLst/>
            <a:cxnLst/>
            <a:rect l="l" t="t" r="r" b="b"/>
            <a:pathLst>
              <a:path w="8165" h="7650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39619" y="3367585"/>
            <a:ext cx="155251" cy="170909"/>
          </a:xfrm>
          <a:custGeom>
            <a:avLst/>
            <a:gdLst/>
            <a:ahLst/>
            <a:cxnLst/>
            <a:rect l="l" t="t" r="r" b="b"/>
            <a:pathLst>
              <a:path w="3500" h="3853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199618" y="3499950"/>
            <a:ext cx="166074" cy="178095"/>
          </a:xfrm>
          <a:custGeom>
            <a:avLst/>
            <a:gdLst/>
            <a:ahLst/>
            <a:cxnLst/>
            <a:rect l="l" t="t" r="r" b="b"/>
            <a:pathLst>
              <a:path w="3744" h="4015" extrusionOk="0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108196" y="3427735"/>
            <a:ext cx="137198" cy="151658"/>
          </a:xfrm>
          <a:custGeom>
            <a:avLst/>
            <a:gdLst/>
            <a:ahLst/>
            <a:cxnLst/>
            <a:rect l="l" t="t" r="r" b="b"/>
            <a:pathLst>
              <a:path w="3093" h="3419" extrusionOk="0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472730" y="2938064"/>
            <a:ext cx="276791" cy="257495"/>
          </a:xfrm>
          <a:custGeom>
            <a:avLst/>
            <a:gdLst/>
            <a:ahLst/>
            <a:cxnLst/>
            <a:rect l="l" t="t" r="r" b="b"/>
            <a:pathLst>
              <a:path w="6240" h="5805" extrusionOk="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532923" y="2988588"/>
            <a:ext cx="102288" cy="114354"/>
          </a:xfrm>
          <a:custGeom>
            <a:avLst/>
            <a:gdLst/>
            <a:ahLst/>
            <a:cxnLst/>
            <a:rect l="l" t="t" r="r" b="b"/>
            <a:pathLst>
              <a:path w="2306" h="2578" extrusionOk="0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613522" y="3058363"/>
            <a:ext cx="136000" cy="137198"/>
          </a:xfrm>
          <a:custGeom>
            <a:avLst/>
            <a:gdLst/>
            <a:ahLst/>
            <a:cxnLst/>
            <a:rect l="l" t="t" r="r" b="b"/>
            <a:pathLst>
              <a:path w="3066" h="3093" extrusionOk="0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051812" y="3664786"/>
            <a:ext cx="187765" cy="980567"/>
          </a:xfrm>
          <a:custGeom>
            <a:avLst/>
            <a:gdLst/>
            <a:ahLst/>
            <a:cxnLst/>
            <a:rect l="l" t="t" r="r" b="b"/>
            <a:pathLst>
              <a:path w="4233" h="22106" extrusionOk="0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46871" y="3664786"/>
            <a:ext cx="92707" cy="972183"/>
          </a:xfrm>
          <a:custGeom>
            <a:avLst/>
            <a:gdLst/>
            <a:ahLst/>
            <a:cxnLst/>
            <a:rect l="l" t="t" r="r" b="b"/>
            <a:pathLst>
              <a:path w="2090" h="21917" extrusionOk="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176945" y="4574353"/>
            <a:ext cx="60193" cy="14505"/>
          </a:xfrm>
          <a:custGeom>
            <a:avLst/>
            <a:gdLst/>
            <a:ahLst/>
            <a:cxnLst/>
            <a:rect l="l" t="t" r="r" b="b"/>
            <a:pathLst>
              <a:path w="1357" h="327" extrusionOk="0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13203" y="3718903"/>
            <a:ext cx="69819" cy="15703"/>
          </a:xfrm>
          <a:custGeom>
            <a:avLst/>
            <a:gdLst/>
            <a:ahLst/>
            <a:cxnLst/>
            <a:rect l="l" t="t" r="r" b="b"/>
            <a:pathLst>
              <a:path w="1574" h="354" extrusionOk="0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119191" y="3783888"/>
            <a:ext cx="68621" cy="14461"/>
          </a:xfrm>
          <a:custGeom>
            <a:avLst/>
            <a:gdLst/>
            <a:ahLst/>
            <a:cxnLst/>
            <a:rect l="l" t="t" r="r" b="b"/>
            <a:pathLst>
              <a:path w="1547" h="326" extrusionOk="0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124026" y="3850070"/>
            <a:ext cx="67423" cy="14461"/>
          </a:xfrm>
          <a:custGeom>
            <a:avLst/>
            <a:gdLst/>
            <a:ahLst/>
            <a:cxnLst/>
            <a:rect l="l" t="t" r="r" b="b"/>
            <a:pathLst>
              <a:path w="1520" h="326" extrusionOk="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127619" y="3916209"/>
            <a:ext cx="68621" cy="14505"/>
          </a:xfrm>
          <a:custGeom>
            <a:avLst/>
            <a:gdLst/>
            <a:ahLst/>
            <a:cxnLst/>
            <a:rect l="l" t="t" r="r" b="b"/>
            <a:pathLst>
              <a:path w="1547" h="327" extrusionOk="0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132454" y="3982391"/>
            <a:ext cx="67379" cy="13307"/>
          </a:xfrm>
          <a:custGeom>
            <a:avLst/>
            <a:gdLst/>
            <a:ahLst/>
            <a:cxnLst/>
            <a:rect l="l" t="t" r="r" b="b"/>
            <a:pathLst>
              <a:path w="1519" h="300" extrusionOk="0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138443" y="4048574"/>
            <a:ext cx="66226" cy="13263"/>
          </a:xfrm>
          <a:custGeom>
            <a:avLst/>
            <a:gdLst/>
            <a:ahLst/>
            <a:cxnLst/>
            <a:rect l="l" t="t" r="r" b="b"/>
            <a:pathLst>
              <a:path w="1493" h="299" extrusionOk="0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143278" y="4114756"/>
            <a:ext cx="63786" cy="13263"/>
          </a:xfrm>
          <a:custGeom>
            <a:avLst/>
            <a:gdLst/>
            <a:ahLst/>
            <a:cxnLst/>
            <a:rect l="l" t="t" r="r" b="b"/>
            <a:pathLst>
              <a:path w="1438" h="299" extrusionOk="0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146871" y="4179741"/>
            <a:ext cx="65028" cy="13263"/>
          </a:xfrm>
          <a:custGeom>
            <a:avLst/>
            <a:gdLst/>
            <a:ahLst/>
            <a:cxnLst/>
            <a:rect l="l" t="t" r="r" b="b"/>
            <a:pathLst>
              <a:path w="1466" h="299" extrusionOk="0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151661" y="4245879"/>
            <a:ext cx="65028" cy="13307"/>
          </a:xfrm>
          <a:custGeom>
            <a:avLst/>
            <a:gdLst/>
            <a:ahLst/>
            <a:cxnLst/>
            <a:rect l="l" t="t" r="r" b="b"/>
            <a:pathLst>
              <a:path w="1466" h="300" extrusionOk="0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157694" y="4312062"/>
            <a:ext cx="63830" cy="13263"/>
          </a:xfrm>
          <a:custGeom>
            <a:avLst/>
            <a:gdLst/>
            <a:ahLst/>
            <a:cxnLst/>
            <a:rect l="l" t="t" r="r" b="b"/>
            <a:pathLst>
              <a:path w="1439" h="299" extrusionOk="0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62529" y="4378245"/>
            <a:ext cx="61391" cy="13263"/>
          </a:xfrm>
          <a:custGeom>
            <a:avLst/>
            <a:gdLst/>
            <a:ahLst/>
            <a:cxnLst/>
            <a:rect l="l" t="t" r="r" b="b"/>
            <a:pathLst>
              <a:path w="1384" h="299" extrusionOk="0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167320" y="4441987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172155" y="4508170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252753" y="3673835"/>
            <a:ext cx="173305" cy="990947"/>
          </a:xfrm>
          <a:custGeom>
            <a:avLst/>
            <a:gdLst/>
            <a:ahLst/>
            <a:cxnLst/>
            <a:rect l="l" t="t" r="r" b="b"/>
            <a:pathLst>
              <a:path w="3907" h="22340" extrusionOk="0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277993" y="3682795"/>
            <a:ext cx="146868" cy="981986"/>
          </a:xfrm>
          <a:custGeom>
            <a:avLst/>
            <a:gdLst/>
            <a:ahLst/>
            <a:cxnLst/>
            <a:rect l="l" t="t" r="r" b="b"/>
            <a:pathLst>
              <a:path w="3311" h="22138" extrusionOk="0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252753" y="3673835"/>
            <a:ext cx="172107" cy="840397"/>
          </a:xfrm>
          <a:custGeom>
            <a:avLst/>
            <a:gdLst/>
            <a:ahLst/>
            <a:cxnLst/>
            <a:rect l="l" t="t" r="r" b="b"/>
            <a:pathLst>
              <a:path w="3880" h="18946" extrusionOk="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327363" y="3682795"/>
            <a:ext cx="97498" cy="831437"/>
          </a:xfrm>
          <a:custGeom>
            <a:avLst/>
            <a:gdLst/>
            <a:ahLst/>
            <a:cxnLst/>
            <a:rect l="l" t="t" r="r" b="b"/>
            <a:pathLst>
              <a:path w="2198" h="18744" extrusionOk="0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6249160" y="3767032"/>
            <a:ext cx="97498" cy="739972"/>
          </a:xfrm>
          <a:custGeom>
            <a:avLst/>
            <a:gdLst/>
            <a:ahLst/>
            <a:cxnLst/>
            <a:rect l="l" t="t" r="r" b="b"/>
            <a:pathLst>
              <a:path w="2198" h="16682" extrusionOk="0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246720" y="3742989"/>
            <a:ext cx="83082" cy="764014"/>
          </a:xfrm>
          <a:custGeom>
            <a:avLst/>
            <a:gdLst/>
            <a:ahLst/>
            <a:cxnLst/>
            <a:rect l="l" t="t" r="r" b="b"/>
            <a:pathLst>
              <a:path w="1873" h="17224" extrusionOk="0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296047" y="3753813"/>
            <a:ext cx="99937" cy="756828"/>
          </a:xfrm>
          <a:custGeom>
            <a:avLst/>
            <a:gdLst/>
            <a:ahLst/>
            <a:cxnLst/>
            <a:rect l="l" t="t" r="r" b="b"/>
            <a:pathLst>
              <a:path w="2253" h="17062" extrusionOk="0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324924" y="3675387"/>
            <a:ext cx="99937" cy="104905"/>
          </a:xfrm>
          <a:custGeom>
            <a:avLst/>
            <a:gdLst/>
            <a:ahLst/>
            <a:cxnLst/>
            <a:rect l="l" t="t" r="r" b="b"/>
            <a:pathLst>
              <a:path w="2253" h="2365" extrusionOk="0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403127" y="3682795"/>
            <a:ext cx="21735" cy="96300"/>
          </a:xfrm>
          <a:custGeom>
            <a:avLst/>
            <a:gdLst/>
            <a:ahLst/>
            <a:cxnLst/>
            <a:rect l="l" t="t" r="r" b="b"/>
            <a:pathLst>
              <a:path w="490" h="2171" extrusionOk="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265972" y="4603984"/>
            <a:ext cx="38547" cy="63121"/>
          </a:xfrm>
          <a:custGeom>
            <a:avLst/>
            <a:gdLst/>
            <a:ahLst/>
            <a:cxnLst/>
            <a:rect l="l" t="t" r="r" b="b"/>
            <a:pathLst>
              <a:path w="869" h="1423" extrusionOk="0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18935" y="3735005"/>
            <a:ext cx="102288" cy="72968"/>
          </a:xfrm>
          <a:custGeom>
            <a:avLst/>
            <a:gdLst/>
            <a:ahLst/>
            <a:cxnLst/>
            <a:rect l="l" t="t" r="r" b="b"/>
            <a:pathLst>
              <a:path w="2306" h="1645" extrusionOk="0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403127" y="3744187"/>
            <a:ext cx="19296" cy="63786"/>
          </a:xfrm>
          <a:custGeom>
            <a:avLst/>
            <a:gdLst/>
            <a:ahLst/>
            <a:cxnLst/>
            <a:rect l="l" t="t" r="r" b="b"/>
            <a:pathLst>
              <a:path w="435" h="1438" extrusionOk="0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338187" y="3685457"/>
            <a:ext cx="40942" cy="37127"/>
          </a:xfrm>
          <a:custGeom>
            <a:avLst/>
            <a:gdLst/>
            <a:ahLst/>
            <a:cxnLst/>
            <a:rect l="l" t="t" r="r" b="b"/>
            <a:pathLst>
              <a:path w="923" h="837" extrusionOk="0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277993" y="4608065"/>
            <a:ext cx="25328" cy="56733"/>
          </a:xfrm>
          <a:custGeom>
            <a:avLst/>
            <a:gdLst/>
            <a:ahLst/>
            <a:cxnLst/>
            <a:rect l="l" t="t" r="r" b="b"/>
            <a:pathLst>
              <a:path w="571" h="1279" extrusionOk="0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97801" y="3674234"/>
            <a:ext cx="197391" cy="987265"/>
          </a:xfrm>
          <a:custGeom>
            <a:avLst/>
            <a:gdLst/>
            <a:ahLst/>
            <a:cxnLst/>
            <a:rect l="l" t="t" r="r" b="b"/>
            <a:pathLst>
              <a:path w="4450" h="22257" extrusionOk="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18250" y="3674234"/>
            <a:ext cx="176942" cy="977151"/>
          </a:xfrm>
          <a:custGeom>
            <a:avLst/>
            <a:gdLst/>
            <a:ahLst/>
            <a:cxnLst/>
            <a:rect l="l" t="t" r="r" b="b"/>
            <a:pathLst>
              <a:path w="3989" h="22029" extrusionOk="0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896603" y="3821193"/>
            <a:ext cx="198589" cy="840308"/>
          </a:xfrm>
          <a:custGeom>
            <a:avLst/>
            <a:gdLst/>
            <a:ahLst/>
            <a:cxnLst/>
            <a:rect l="l" t="t" r="r" b="b"/>
            <a:pathLst>
              <a:path w="4477" h="18944" extrusionOk="0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972411" y="3821193"/>
            <a:ext cx="122782" cy="830195"/>
          </a:xfrm>
          <a:custGeom>
            <a:avLst/>
            <a:gdLst/>
            <a:ahLst/>
            <a:cxnLst/>
            <a:rect l="l" t="t" r="r" b="b"/>
            <a:pathLst>
              <a:path w="2768" h="18716" extrusionOk="0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897801" y="3833214"/>
            <a:ext cx="119189" cy="737577"/>
          </a:xfrm>
          <a:custGeom>
            <a:avLst/>
            <a:gdLst/>
            <a:ahLst/>
            <a:cxnLst/>
            <a:rect l="l" t="t" r="r" b="b"/>
            <a:pathLst>
              <a:path w="2687" h="16628" extrusionOk="0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893010" y="3832016"/>
            <a:ext cx="105926" cy="760421"/>
          </a:xfrm>
          <a:custGeom>
            <a:avLst/>
            <a:gdLst/>
            <a:ahLst/>
            <a:cxnLst/>
            <a:rect l="l" t="t" r="r" b="b"/>
            <a:pathLst>
              <a:path w="2388" h="17143" extrusionOk="0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5943534" y="3828379"/>
            <a:ext cx="122782" cy="753235"/>
          </a:xfrm>
          <a:custGeom>
            <a:avLst/>
            <a:gdLst/>
            <a:ahLst/>
            <a:cxnLst/>
            <a:rect l="l" t="t" r="r" b="b"/>
            <a:pathLst>
              <a:path w="2768" h="16981" extrusionOk="0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95255" y="4555101"/>
            <a:ext cx="101135" cy="106414"/>
          </a:xfrm>
          <a:custGeom>
            <a:avLst/>
            <a:gdLst/>
            <a:ahLst/>
            <a:cxnLst/>
            <a:rect l="l" t="t" r="r" b="b"/>
            <a:pathLst>
              <a:path w="2280" h="2399" extrusionOk="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072261" y="4555101"/>
            <a:ext cx="22933" cy="96300"/>
          </a:xfrm>
          <a:custGeom>
            <a:avLst/>
            <a:gdLst/>
            <a:ahLst/>
            <a:cxnLst/>
            <a:rect l="l" t="t" r="r" b="b"/>
            <a:pathLst>
              <a:path w="517" h="2171" extrusionOk="0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5908624" y="3671927"/>
            <a:ext cx="37349" cy="62455"/>
          </a:xfrm>
          <a:custGeom>
            <a:avLst/>
            <a:gdLst/>
            <a:ahLst/>
            <a:cxnLst/>
            <a:rect l="l" t="t" r="r" b="b"/>
            <a:pathLst>
              <a:path w="842" h="1408" extrusionOk="0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988069" y="4526224"/>
            <a:ext cx="103486" cy="74254"/>
          </a:xfrm>
          <a:custGeom>
            <a:avLst/>
            <a:gdLst/>
            <a:ahLst/>
            <a:cxnLst/>
            <a:rect l="l" t="t" r="r" b="b"/>
            <a:pathLst>
              <a:path w="2333" h="1674" extrusionOk="0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071063" y="4526224"/>
            <a:ext cx="20493" cy="63830"/>
          </a:xfrm>
          <a:custGeom>
            <a:avLst/>
            <a:gdLst/>
            <a:ahLst/>
            <a:cxnLst/>
            <a:rect l="l" t="t" r="r" b="b"/>
            <a:pathLst>
              <a:path w="462" h="1439" extrusionOk="0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010914" y="4613920"/>
            <a:ext cx="40942" cy="35619"/>
          </a:xfrm>
          <a:custGeom>
            <a:avLst/>
            <a:gdLst/>
            <a:ahLst/>
            <a:cxnLst/>
            <a:rect l="l" t="t" r="r" b="b"/>
            <a:pathLst>
              <a:path w="923" h="803" extrusionOk="0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919492" y="3674234"/>
            <a:ext cx="26481" cy="55536"/>
          </a:xfrm>
          <a:custGeom>
            <a:avLst/>
            <a:gdLst/>
            <a:ahLst/>
            <a:cxnLst/>
            <a:rect l="l" t="t" r="r" b="b"/>
            <a:pathLst>
              <a:path w="597" h="1252" extrusionOk="0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5971213" y="4656194"/>
            <a:ext cx="377837" cy="58995"/>
          </a:xfrm>
          <a:custGeom>
            <a:avLst/>
            <a:gdLst/>
            <a:ahLst/>
            <a:cxnLst/>
            <a:rect l="l" t="t" r="r" b="b"/>
            <a:pathLst>
              <a:path w="8518" h="1330" extrusionOk="0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5885780" y="3966777"/>
            <a:ext cx="548702" cy="696635"/>
          </a:xfrm>
          <a:custGeom>
            <a:avLst/>
            <a:gdLst/>
            <a:ahLst/>
            <a:cxnLst/>
            <a:rect l="l" t="t" r="r" b="b"/>
            <a:pathLst>
              <a:path w="12370" h="15705" extrusionOk="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103411" y="3896691"/>
            <a:ext cx="1581004" cy="820892"/>
            <a:chOff x="103411" y="3896691"/>
            <a:chExt cx="1581004" cy="820892"/>
          </a:xfrm>
        </p:grpSpPr>
        <p:sp>
          <p:nvSpPr>
            <p:cNvPr id="121" name="Google Shape;121;p2"/>
            <p:cNvSpPr/>
            <p:nvPr/>
          </p:nvSpPr>
          <p:spPr>
            <a:xfrm>
              <a:off x="103411" y="3898199"/>
              <a:ext cx="804956" cy="163635"/>
            </a:xfrm>
            <a:custGeom>
              <a:avLst/>
              <a:gdLst/>
              <a:ahLst/>
              <a:cxnLst/>
              <a:rect l="l" t="t" r="r" b="b"/>
              <a:pathLst>
                <a:path w="18147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9260" y="3896691"/>
              <a:ext cx="726753" cy="168780"/>
            </a:xfrm>
            <a:custGeom>
              <a:avLst/>
              <a:gdLst/>
              <a:ahLst/>
              <a:cxnLst/>
              <a:rect l="l" t="t" r="r" b="b"/>
              <a:pathLst>
                <a:path w="16384" h="3805" extrusionOk="0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43346" y="3907204"/>
              <a:ext cx="682218" cy="143807"/>
            </a:xfrm>
            <a:custGeom>
              <a:avLst/>
              <a:gdLst/>
              <a:ahLst/>
              <a:cxnLst/>
              <a:rect l="l" t="t" r="r" b="b"/>
              <a:pathLst>
                <a:path w="15380" h="3242" extrusionOk="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62597" y="3940295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63795" y="3965535"/>
              <a:ext cx="150461" cy="12154"/>
            </a:xfrm>
            <a:custGeom>
              <a:avLst/>
              <a:gdLst/>
              <a:ahLst/>
              <a:cxnLst/>
              <a:rect l="l" t="t" r="r" b="b"/>
              <a:pathLst>
                <a:path w="3392" h="274" extrusionOk="0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6565" y="400044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194661" y="3930669"/>
              <a:ext cx="321281" cy="12553"/>
            </a:xfrm>
            <a:custGeom>
              <a:avLst/>
              <a:gdLst/>
              <a:ahLst/>
              <a:cxnLst/>
              <a:rect l="l" t="t" r="r" b="b"/>
              <a:pathLst>
                <a:path w="7243" h="283" extrusionOk="0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337848" y="3957151"/>
              <a:ext cx="167272" cy="9670"/>
            </a:xfrm>
            <a:custGeom>
              <a:avLst/>
              <a:gdLst/>
              <a:ahLst/>
              <a:cxnLst/>
              <a:rect l="l" t="t" r="r" b="b"/>
              <a:pathLst>
                <a:path w="3771" h="218" extrusionOk="0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07623" y="3982391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64436" y="4007675"/>
              <a:ext cx="247914" cy="12065"/>
            </a:xfrm>
            <a:custGeom>
              <a:avLst/>
              <a:gdLst/>
              <a:ahLst/>
              <a:cxnLst/>
              <a:rect l="l" t="t" r="r" b="b"/>
              <a:pathLst>
                <a:path w="5589" h="272" extrusionOk="0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39753" y="3916209"/>
              <a:ext cx="34909" cy="131209"/>
            </a:xfrm>
            <a:custGeom>
              <a:avLst/>
              <a:gdLst/>
              <a:ahLst/>
              <a:cxnLst/>
              <a:rect l="l" t="t" r="r" b="b"/>
              <a:pathLst>
                <a:path w="787" h="2958" extrusionOk="0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06598" y="3944775"/>
              <a:ext cx="347763" cy="72569"/>
            </a:xfrm>
            <a:custGeom>
              <a:avLst/>
              <a:gdLst/>
              <a:ahLst/>
              <a:cxnLst/>
              <a:rect l="l" t="t" r="r" b="b"/>
              <a:pathLst>
                <a:path w="7840" h="1636" extrusionOk="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3411" y="3899397"/>
              <a:ext cx="161240" cy="163635"/>
            </a:xfrm>
            <a:custGeom>
              <a:avLst/>
              <a:gdLst/>
              <a:ahLst/>
              <a:cxnLst/>
              <a:rect l="l" t="t" r="r" b="b"/>
              <a:pathLst>
                <a:path w="3635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02063" y="4061792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20351" y="405913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44393" y="4072926"/>
              <a:ext cx="682263" cy="142920"/>
            </a:xfrm>
            <a:custGeom>
              <a:avLst/>
              <a:gdLst/>
              <a:ahLst/>
              <a:cxnLst/>
              <a:rect l="l" t="t" r="r" b="b"/>
              <a:pathLst>
                <a:path w="15381" h="3222" extrusionOk="0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63645" y="4103933"/>
              <a:ext cx="187765" cy="11001"/>
            </a:xfrm>
            <a:custGeom>
              <a:avLst/>
              <a:gdLst/>
              <a:ahLst/>
              <a:cxnLst/>
              <a:rect l="l" t="t" r="r" b="b"/>
              <a:pathLst>
                <a:path w="4233" h="248" extrusionOk="0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4842" y="4129173"/>
              <a:ext cx="150461" cy="12420"/>
            </a:xfrm>
            <a:custGeom>
              <a:avLst/>
              <a:gdLst/>
              <a:ahLst/>
              <a:cxnLst/>
              <a:rect l="l" t="t" r="r" b="b"/>
              <a:pathLst>
                <a:path w="3392" h="280" extrusionOk="0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57656" y="416288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94511" y="4094174"/>
              <a:ext cx="321281" cy="13485"/>
            </a:xfrm>
            <a:custGeom>
              <a:avLst/>
              <a:gdLst/>
              <a:ahLst/>
              <a:cxnLst/>
              <a:rect l="l" t="t" r="r" b="b"/>
              <a:pathLst>
                <a:path w="7243" h="304" extrusionOk="0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40093" y="4120745"/>
              <a:ext cx="167316" cy="10912"/>
            </a:xfrm>
            <a:custGeom>
              <a:avLst/>
              <a:gdLst/>
              <a:ahLst/>
              <a:cxnLst/>
              <a:rect l="l" t="t" r="r" b="b"/>
              <a:pathLst>
                <a:path w="3772" h="246" extrusionOk="0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07473" y="4144831"/>
              <a:ext cx="98695" cy="10868"/>
            </a:xfrm>
            <a:custGeom>
              <a:avLst/>
              <a:gdLst/>
              <a:ahLst/>
              <a:cxnLst/>
              <a:rect l="l" t="t" r="r" b="b"/>
              <a:pathLst>
                <a:path w="2225" h="245" extrusionOk="0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65528" y="4171313"/>
              <a:ext cx="247870" cy="12065"/>
            </a:xfrm>
            <a:custGeom>
              <a:avLst/>
              <a:gdLst/>
              <a:ahLst/>
              <a:cxnLst/>
              <a:rect l="l" t="t" r="r" b="b"/>
              <a:pathLst>
                <a:path w="5588" h="272" extrusionOk="0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41998" y="4078649"/>
              <a:ext cx="33756" cy="131209"/>
            </a:xfrm>
            <a:custGeom>
              <a:avLst/>
              <a:gdLst/>
              <a:ahLst/>
              <a:cxnLst/>
              <a:rect l="l" t="t" r="r" b="b"/>
              <a:pathLst>
                <a:path w="761" h="2958" extrusionOk="0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07645" y="4107526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04458" y="4061792"/>
              <a:ext cx="160086" cy="163679"/>
            </a:xfrm>
            <a:custGeom>
              <a:avLst/>
              <a:gdLst/>
              <a:ahLst/>
              <a:cxnLst/>
              <a:rect l="l" t="t" r="r" b="b"/>
              <a:pathLst>
                <a:path w="3609" h="3690" extrusionOk="0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72223" y="4224233"/>
              <a:ext cx="804956" cy="163679"/>
            </a:xfrm>
            <a:custGeom>
              <a:avLst/>
              <a:gdLst/>
              <a:ahLst/>
              <a:cxnLst/>
              <a:rect l="l" t="t" r="r" b="b"/>
              <a:pathLst>
                <a:path w="18147" h="3690" extrusionOk="0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34533" y="422157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54982" y="4234169"/>
              <a:ext cx="683460" cy="144118"/>
            </a:xfrm>
            <a:custGeom>
              <a:avLst/>
              <a:gdLst/>
              <a:ahLst/>
              <a:cxnLst/>
              <a:rect l="l" t="t" r="r" b="b"/>
              <a:pathLst>
                <a:path w="15408" h="3249" extrusionOk="0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29036" y="4266329"/>
              <a:ext cx="187765" cy="11045"/>
            </a:xfrm>
            <a:custGeom>
              <a:avLst/>
              <a:gdLst/>
              <a:ahLst/>
              <a:cxnLst/>
              <a:rect l="l" t="t" r="r" b="b"/>
              <a:pathLst>
                <a:path w="4233" h="249" extrusionOk="0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65143" y="4291613"/>
              <a:ext cx="150416" cy="12376"/>
            </a:xfrm>
            <a:custGeom>
              <a:avLst/>
              <a:gdLst/>
              <a:ahLst/>
              <a:cxnLst/>
              <a:rect l="l" t="t" r="r" b="b"/>
              <a:pathLst>
                <a:path w="3391" h="279" extrusionOk="0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96415" y="4325281"/>
              <a:ext cx="127572" cy="11134"/>
            </a:xfrm>
            <a:custGeom>
              <a:avLst/>
              <a:gdLst/>
              <a:ahLst/>
              <a:cxnLst/>
              <a:rect l="l" t="t" r="r" b="b"/>
              <a:pathLst>
                <a:path w="2876" h="251" extrusionOk="0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65806" y="4256570"/>
              <a:ext cx="320084" cy="13529"/>
            </a:xfrm>
            <a:custGeom>
              <a:avLst/>
              <a:gdLst/>
              <a:ahLst/>
              <a:cxnLst/>
              <a:rect l="l" t="t" r="r" b="b"/>
              <a:pathLst>
                <a:path w="7216" h="305" extrusionOk="0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74234" y="4283185"/>
              <a:ext cx="167316" cy="10868"/>
            </a:xfrm>
            <a:custGeom>
              <a:avLst/>
              <a:gdLst/>
              <a:ahLst/>
              <a:cxnLst/>
              <a:rect l="l" t="t" r="r" b="b"/>
              <a:pathLst>
                <a:path w="3772" h="245" extrusionOk="0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74234" y="4307271"/>
              <a:ext cx="98740" cy="10868"/>
            </a:xfrm>
            <a:custGeom>
              <a:avLst/>
              <a:gdLst/>
              <a:ahLst/>
              <a:cxnLst/>
              <a:rect l="l" t="t" r="r" b="b"/>
              <a:pathLst>
                <a:path w="2226" h="245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68245" y="4333709"/>
              <a:ext cx="249067" cy="12110"/>
            </a:xfrm>
            <a:custGeom>
              <a:avLst/>
              <a:gdLst/>
              <a:ahLst/>
              <a:cxnLst/>
              <a:rect l="l" t="t" r="r" b="b"/>
              <a:pathLst>
                <a:path w="5615" h="273" extrusionOk="0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05891" y="4241089"/>
              <a:ext cx="33756" cy="131165"/>
            </a:xfrm>
            <a:custGeom>
              <a:avLst/>
              <a:gdLst/>
              <a:ahLst/>
              <a:cxnLst/>
              <a:rect l="l" t="t" r="r" b="b"/>
              <a:pathLst>
                <a:path w="761" h="2957" extrusionOk="0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25036" y="4269966"/>
              <a:ext cx="347718" cy="72214"/>
            </a:xfrm>
            <a:custGeom>
              <a:avLst/>
              <a:gdLst/>
              <a:ahLst/>
              <a:cxnLst/>
              <a:rect l="l" t="t" r="r" b="b"/>
              <a:pathLst>
                <a:path w="7839" h="1628" extrusionOk="0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17099" y="4224233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78256" y="4550310"/>
              <a:ext cx="806153" cy="164877"/>
            </a:xfrm>
            <a:custGeom>
              <a:avLst/>
              <a:gdLst/>
              <a:ahLst/>
              <a:cxnLst/>
              <a:rect l="l" t="t" r="r" b="b"/>
              <a:pathLst>
                <a:path w="18174" h="3717" extrusionOk="0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41763" y="4550044"/>
              <a:ext cx="726753" cy="167538"/>
            </a:xfrm>
            <a:custGeom>
              <a:avLst/>
              <a:gdLst/>
              <a:ahLst/>
              <a:cxnLst/>
              <a:rect l="l" t="t" r="r" b="b"/>
              <a:pathLst>
                <a:path w="16384" h="3777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61015" y="4561444"/>
              <a:ext cx="683416" cy="142876"/>
            </a:xfrm>
            <a:custGeom>
              <a:avLst/>
              <a:gdLst/>
              <a:ahLst/>
              <a:cxnLst/>
              <a:rect l="l" t="t" r="r" b="b"/>
              <a:pathLst>
                <a:path w="15407" h="3221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36266" y="4592406"/>
              <a:ext cx="187721" cy="11045"/>
            </a:xfrm>
            <a:custGeom>
              <a:avLst/>
              <a:gdLst/>
              <a:ahLst/>
              <a:cxnLst/>
              <a:rect l="l" t="t" r="r" b="b"/>
              <a:pathLst>
                <a:path w="4232" h="249" extrusionOk="0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72373" y="4618888"/>
              <a:ext cx="150416" cy="11222"/>
            </a:xfrm>
            <a:custGeom>
              <a:avLst/>
              <a:gdLst/>
              <a:ahLst/>
              <a:cxnLst/>
              <a:rect l="l" t="t" r="r" b="b"/>
              <a:pathLst>
                <a:path w="3391" h="253" extrusionOk="0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02448" y="4652556"/>
              <a:ext cx="127572" cy="11444"/>
            </a:xfrm>
            <a:custGeom>
              <a:avLst/>
              <a:gdLst/>
              <a:ahLst/>
              <a:cxnLst/>
              <a:rect l="l" t="t" r="r" b="b"/>
              <a:pathLst>
                <a:path w="2876" h="258" extrusionOk="0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71838" y="4583978"/>
              <a:ext cx="320084" cy="12198"/>
            </a:xfrm>
            <a:custGeom>
              <a:avLst/>
              <a:gdLst/>
              <a:ahLst/>
              <a:cxnLst/>
              <a:rect l="l" t="t" r="r" b="b"/>
              <a:pathLst>
                <a:path w="7216" h="275" extrusionOk="0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0266" y="4609263"/>
              <a:ext cx="167272" cy="10868"/>
            </a:xfrm>
            <a:custGeom>
              <a:avLst/>
              <a:gdLst/>
              <a:ahLst/>
              <a:cxnLst/>
              <a:rect l="l" t="t" r="r" b="b"/>
              <a:pathLst>
                <a:path w="3771" h="245" extrusionOk="0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82662" y="4634502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74234" y="4660984"/>
              <a:ext cx="249112" cy="12065"/>
            </a:xfrm>
            <a:custGeom>
              <a:avLst/>
              <a:gdLst/>
              <a:ahLst/>
              <a:cxnLst/>
              <a:rect l="l" t="t" r="r" b="b"/>
              <a:pathLst>
                <a:path w="5616" h="272" extrusionOk="0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11923" y="4568320"/>
              <a:ext cx="33712" cy="131209"/>
            </a:xfrm>
            <a:custGeom>
              <a:avLst/>
              <a:gdLst/>
              <a:ahLst/>
              <a:cxnLst/>
              <a:rect l="l" t="t" r="r" b="b"/>
              <a:pathLst>
                <a:path w="760" h="2958" extrusionOk="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031024" y="4597108"/>
              <a:ext cx="347763" cy="72347"/>
            </a:xfrm>
            <a:custGeom>
              <a:avLst/>
              <a:gdLst/>
              <a:ahLst/>
              <a:cxnLst/>
              <a:rect l="l" t="t" r="r" b="b"/>
              <a:pathLst>
                <a:path w="7840" h="1631" extrusionOk="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23131" y="4552706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71176" y="4386673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33486" y="4385209"/>
              <a:ext cx="726753" cy="168736"/>
            </a:xfrm>
            <a:custGeom>
              <a:avLst/>
              <a:gdLst/>
              <a:ahLst/>
              <a:cxnLst/>
              <a:rect l="l" t="t" r="r" b="b"/>
              <a:pathLst>
                <a:path w="16384" h="3804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2737" y="4399004"/>
              <a:ext cx="683416" cy="142920"/>
            </a:xfrm>
            <a:custGeom>
              <a:avLst/>
              <a:gdLst/>
              <a:ahLst/>
              <a:cxnLst/>
              <a:rect l="l" t="t" r="r" b="b"/>
              <a:pathLst>
                <a:path w="15407" h="3222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27988" y="4428769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4051" y="4454053"/>
              <a:ext cx="150461" cy="12376"/>
            </a:xfrm>
            <a:custGeom>
              <a:avLst/>
              <a:gdLst/>
              <a:ahLst/>
              <a:cxnLst/>
              <a:rect l="l" t="t" r="r" b="b"/>
              <a:pathLst>
                <a:path w="3392" h="279" extrusionOk="0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95368" y="4488918"/>
              <a:ext cx="128770" cy="11134"/>
            </a:xfrm>
            <a:custGeom>
              <a:avLst/>
              <a:gdLst/>
              <a:ahLst/>
              <a:cxnLst/>
              <a:rect l="l" t="t" r="r" b="b"/>
              <a:pathLst>
                <a:path w="2903" h="251" extrusionOk="0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63560" y="4420341"/>
              <a:ext cx="321281" cy="12198"/>
            </a:xfrm>
            <a:custGeom>
              <a:avLst/>
              <a:gdLst/>
              <a:ahLst/>
              <a:cxnLst/>
              <a:rect l="l" t="t" r="r" b="b"/>
              <a:pathLst>
                <a:path w="7243" h="275" extrusionOk="0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74384" y="4446822"/>
              <a:ext cx="166074" cy="10868"/>
            </a:xfrm>
            <a:custGeom>
              <a:avLst/>
              <a:gdLst/>
              <a:ahLst/>
              <a:cxnLst/>
              <a:rect l="l" t="t" r="r" b="b"/>
              <a:pathLst>
                <a:path w="3744" h="245" extrusionOk="0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74384" y="4470865"/>
              <a:ext cx="97498" cy="10912"/>
            </a:xfrm>
            <a:custGeom>
              <a:avLst/>
              <a:gdLst/>
              <a:ahLst/>
              <a:cxnLst/>
              <a:rect l="l" t="t" r="r" b="b"/>
              <a:pathLst>
                <a:path w="2198" h="246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65956" y="4498544"/>
              <a:ext cx="249112" cy="12110"/>
            </a:xfrm>
            <a:custGeom>
              <a:avLst/>
              <a:gdLst/>
              <a:ahLst/>
              <a:cxnLst/>
              <a:rect l="l" t="t" r="r" b="b"/>
              <a:pathLst>
                <a:path w="5616" h="273" extrusionOk="0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03646" y="4404726"/>
              <a:ext cx="34909" cy="131165"/>
            </a:xfrm>
            <a:custGeom>
              <a:avLst/>
              <a:gdLst/>
              <a:ahLst/>
              <a:cxnLst/>
              <a:rect l="l" t="t" r="r" b="b"/>
              <a:pathLst>
                <a:path w="787" h="2957" extrusionOk="0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23944" y="4433604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416051" y="4387870"/>
              <a:ext cx="161284" cy="164877"/>
            </a:xfrm>
            <a:custGeom>
              <a:avLst/>
              <a:gdLst/>
              <a:ahLst/>
              <a:cxnLst/>
              <a:rect l="l" t="t" r="r" b="b"/>
              <a:pathLst>
                <a:path w="3636" h="3717" extrusionOk="0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"/>
          <p:cNvSpPr/>
          <p:nvPr/>
        </p:nvSpPr>
        <p:spPr>
          <a:xfrm>
            <a:off x="1733699" y="4239847"/>
            <a:ext cx="194951" cy="144472"/>
          </a:xfrm>
          <a:custGeom>
            <a:avLst/>
            <a:gdLst/>
            <a:ahLst/>
            <a:cxnLst/>
            <a:rect l="l" t="t" r="r" b="b"/>
            <a:pathLst>
              <a:path w="4395" h="3257" extrusionOk="0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758938" y="4064853"/>
            <a:ext cx="89070" cy="255677"/>
          </a:xfrm>
          <a:custGeom>
            <a:avLst/>
            <a:gdLst/>
            <a:ahLst/>
            <a:cxnLst/>
            <a:rect l="l" t="t" r="r" b="b"/>
            <a:pathLst>
              <a:path w="2008" h="5764" extrusionOk="0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549613" y="4255062"/>
            <a:ext cx="559481" cy="461540"/>
          </a:xfrm>
          <a:custGeom>
            <a:avLst/>
            <a:gdLst/>
            <a:ahLst/>
            <a:cxnLst/>
            <a:rect l="l" t="t" r="r" b="b"/>
            <a:pathLst>
              <a:path w="12613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1549613" y="4255062"/>
            <a:ext cx="466863" cy="461540"/>
          </a:xfrm>
          <a:custGeom>
            <a:avLst/>
            <a:gdLst/>
            <a:ahLst/>
            <a:cxnLst/>
            <a:rect l="l" t="t" r="r" b="b"/>
            <a:pathLst>
              <a:path w="10525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846767" y="4636942"/>
            <a:ext cx="20493" cy="25727"/>
          </a:xfrm>
          <a:custGeom>
            <a:avLst/>
            <a:gdLst/>
            <a:ahLst/>
            <a:cxnLst/>
            <a:rect l="l" t="t" r="r" b="b"/>
            <a:pathLst>
              <a:path w="462" h="580" extrusionOk="0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744522" y="4300307"/>
            <a:ext cx="72214" cy="23820"/>
          </a:xfrm>
          <a:custGeom>
            <a:avLst/>
            <a:gdLst/>
            <a:ahLst/>
            <a:cxnLst/>
            <a:rect l="l" t="t" r="r" b="b"/>
            <a:pathLst>
              <a:path w="1628" h="537" extrusionOk="0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779742" y="4330426"/>
            <a:ext cx="38192" cy="23465"/>
          </a:xfrm>
          <a:custGeom>
            <a:avLst/>
            <a:gdLst/>
            <a:ahLst/>
            <a:cxnLst/>
            <a:rect l="l" t="t" r="r" b="b"/>
            <a:pathLst>
              <a:path w="861" h="529" extrusionOk="0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1837141" y="4315655"/>
            <a:ext cx="57798" cy="26526"/>
          </a:xfrm>
          <a:custGeom>
            <a:avLst/>
            <a:gdLst/>
            <a:ahLst/>
            <a:cxnLst/>
            <a:rect l="l" t="t" r="r" b="b"/>
            <a:pathLst>
              <a:path w="1303" h="598" extrusionOk="0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1872051" y="4289661"/>
            <a:ext cx="26526" cy="11178"/>
          </a:xfrm>
          <a:custGeom>
            <a:avLst/>
            <a:gdLst/>
            <a:ahLst/>
            <a:cxnLst/>
            <a:rect l="l" t="t" r="r" b="b"/>
            <a:pathLst>
              <a:path w="598" h="252" extrusionOk="0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1959880" y="4319115"/>
            <a:ext cx="78424" cy="66935"/>
          </a:xfrm>
          <a:custGeom>
            <a:avLst/>
            <a:gdLst/>
            <a:ahLst/>
            <a:cxnLst/>
            <a:rect l="l" t="t" r="r" b="b"/>
            <a:pathLst>
              <a:path w="1768" h="1509" extrusionOk="0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1988757" y="4421893"/>
            <a:ext cx="72214" cy="143230"/>
          </a:xfrm>
          <a:custGeom>
            <a:avLst/>
            <a:gdLst/>
            <a:ahLst/>
            <a:cxnLst/>
            <a:rect l="l" t="t" r="r" b="b"/>
            <a:pathLst>
              <a:path w="1628" h="3229" extrusionOk="0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295536" y="3912615"/>
            <a:ext cx="687053" cy="802826"/>
          </a:xfrm>
          <a:custGeom>
            <a:avLst/>
            <a:gdLst/>
            <a:ahLst/>
            <a:cxnLst/>
            <a:rect l="l" t="t" r="r" b="b"/>
            <a:pathLst>
              <a:path w="15489" h="18099" extrusionOk="0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538574" y="3912615"/>
            <a:ext cx="160086" cy="81840"/>
          </a:xfrm>
          <a:custGeom>
            <a:avLst/>
            <a:gdLst/>
            <a:ahLst/>
            <a:cxnLst/>
            <a:rect l="l" t="t" r="r" b="b"/>
            <a:pathLst>
              <a:path w="3609" h="1845" extrusionOk="0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2488050" y="3864487"/>
            <a:ext cx="264770" cy="66226"/>
          </a:xfrm>
          <a:custGeom>
            <a:avLst/>
            <a:gdLst/>
            <a:ahLst/>
            <a:cxnLst/>
            <a:rect l="l" t="t" r="r" b="b"/>
            <a:pathLst>
              <a:path w="5969" h="1493" extrusionOk="0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2355730" y="4450415"/>
            <a:ext cx="535439" cy="210609"/>
          </a:xfrm>
          <a:custGeom>
            <a:avLst/>
            <a:gdLst/>
            <a:ahLst/>
            <a:cxnLst/>
            <a:rect l="l" t="t" r="r" b="b"/>
            <a:pathLst>
              <a:path w="12071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2355730" y="4450415"/>
            <a:ext cx="228619" cy="210609"/>
          </a:xfrm>
          <a:custGeom>
            <a:avLst/>
            <a:gdLst/>
            <a:ahLst/>
            <a:cxnLst/>
            <a:rect l="l" t="t" r="r" b="b"/>
            <a:pathLst>
              <a:path w="5154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2720264" y="4494862"/>
            <a:ext cx="55403" cy="52031"/>
          </a:xfrm>
          <a:custGeom>
            <a:avLst/>
            <a:gdLst/>
            <a:ahLst/>
            <a:cxnLst/>
            <a:rect l="l" t="t" r="r" b="b"/>
            <a:pathLst>
              <a:path w="1249" h="1173" extrusionOk="0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2787643" y="4576970"/>
            <a:ext cx="37349" cy="31316"/>
          </a:xfrm>
          <a:custGeom>
            <a:avLst/>
            <a:gdLst/>
            <a:ahLst/>
            <a:cxnLst/>
            <a:rect l="l" t="t" r="r" b="b"/>
            <a:pathLst>
              <a:path w="842" h="706" extrusionOk="0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2468799" y="4492556"/>
            <a:ext cx="81884" cy="56556"/>
          </a:xfrm>
          <a:custGeom>
            <a:avLst/>
            <a:gdLst/>
            <a:ahLst/>
            <a:cxnLst/>
            <a:rect l="l" t="t" r="r" b="b"/>
            <a:pathLst>
              <a:path w="1846" h="1275" extrusionOk="0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2574681" y="4583978"/>
            <a:ext cx="30119" cy="26526"/>
          </a:xfrm>
          <a:custGeom>
            <a:avLst/>
            <a:gdLst/>
            <a:ahLst/>
            <a:cxnLst/>
            <a:rect l="l" t="t" r="r" b="b"/>
            <a:pathLst>
              <a:path w="679" h="598" extrusionOk="0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 txBox="1">
            <a:spLocks noGrp="1"/>
          </p:cNvSpPr>
          <p:nvPr>
            <p:ph type="subTitle" idx="1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 txBox="1">
            <a:spLocks noGrp="1"/>
          </p:cNvSpPr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 txBox="1">
            <a:spLocks noGrp="1"/>
          </p:cNvSpPr>
          <p:nvPr>
            <p:ph type="title" hasCustomPrompt="1"/>
          </p:nvPr>
        </p:nvSpPr>
        <p:spPr>
          <a:xfrm>
            <a:off x="5269525" y="537875"/>
            <a:ext cx="30438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85" name="Google Shape;285;p11"/>
          <p:cNvSpPr txBox="1">
            <a:spLocks noGrp="1"/>
          </p:cNvSpPr>
          <p:nvPr>
            <p:ph type="subTitle" idx="1"/>
          </p:nvPr>
        </p:nvSpPr>
        <p:spPr>
          <a:xfrm>
            <a:off x="5269525" y="1115725"/>
            <a:ext cx="30438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6" name="Google Shape;286;p11"/>
          <p:cNvSpPr txBox="1">
            <a:spLocks noGrp="1"/>
          </p:cNvSpPr>
          <p:nvPr>
            <p:ph type="subTitle" idx="2"/>
          </p:nvPr>
        </p:nvSpPr>
        <p:spPr>
          <a:xfrm>
            <a:off x="5269525" y="1995974"/>
            <a:ext cx="30438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7" name="Google Shape;287;p11"/>
          <p:cNvSpPr txBox="1">
            <a:spLocks noGrp="1"/>
          </p:cNvSpPr>
          <p:nvPr>
            <p:ph type="subTitle" idx="3"/>
          </p:nvPr>
        </p:nvSpPr>
        <p:spPr>
          <a:xfrm>
            <a:off x="5269525" y="2454213"/>
            <a:ext cx="30438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4"/>
          </p:nvPr>
        </p:nvSpPr>
        <p:spPr>
          <a:xfrm>
            <a:off x="5269525" y="3454100"/>
            <a:ext cx="30438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9" name="Google Shape;289;p11"/>
          <p:cNvSpPr txBox="1">
            <a:spLocks noGrp="1"/>
          </p:cNvSpPr>
          <p:nvPr>
            <p:ph type="subTitle" idx="5"/>
          </p:nvPr>
        </p:nvSpPr>
        <p:spPr>
          <a:xfrm>
            <a:off x="5269525" y="3963650"/>
            <a:ext cx="30438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6443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70849" y="39433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717175" y="550400"/>
            <a:ext cx="38547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1"/>
          </p:nvPr>
        </p:nvSpPr>
        <p:spPr>
          <a:xfrm>
            <a:off x="1156950" y="1658200"/>
            <a:ext cx="17058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2"/>
          </p:nvPr>
        </p:nvSpPr>
        <p:spPr>
          <a:xfrm>
            <a:off x="639475" y="4049950"/>
            <a:ext cx="17058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3"/>
          </p:nvPr>
        </p:nvSpPr>
        <p:spPr>
          <a:xfrm>
            <a:off x="2497275" y="4046688"/>
            <a:ext cx="17058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4"/>
          </p:nvPr>
        </p:nvSpPr>
        <p:spPr>
          <a:xfrm>
            <a:off x="639475" y="2342288"/>
            <a:ext cx="17058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5"/>
          </p:nvPr>
        </p:nvSpPr>
        <p:spPr>
          <a:xfrm>
            <a:off x="1291825" y="149246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6"/>
          </p:nvPr>
        </p:nvSpPr>
        <p:spPr>
          <a:xfrm>
            <a:off x="3149625" y="149246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7"/>
          </p:nvPr>
        </p:nvSpPr>
        <p:spPr>
          <a:xfrm>
            <a:off x="1256175" y="31961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8"/>
          </p:nvPr>
        </p:nvSpPr>
        <p:spPr>
          <a:xfrm>
            <a:off x="3149625" y="31961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>
            <a:spLocks noGrp="1"/>
          </p:cNvSpPr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subTitle" idx="1"/>
          </p:nvPr>
        </p:nvSpPr>
        <p:spPr>
          <a:xfrm>
            <a:off x="840527" y="2875575"/>
            <a:ext cx="23019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2"/>
          </p:nvPr>
        </p:nvSpPr>
        <p:spPr>
          <a:xfrm>
            <a:off x="6001563" y="2875550"/>
            <a:ext cx="23019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3"/>
          </p:nvPr>
        </p:nvSpPr>
        <p:spPr>
          <a:xfrm>
            <a:off x="840527" y="2470225"/>
            <a:ext cx="2301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4"/>
          </p:nvPr>
        </p:nvSpPr>
        <p:spPr>
          <a:xfrm>
            <a:off x="6001563" y="2470225"/>
            <a:ext cx="2301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5"/>
          </p:nvPr>
        </p:nvSpPr>
        <p:spPr>
          <a:xfrm>
            <a:off x="3471063" y="2880700"/>
            <a:ext cx="23019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3" name="Google Shape;313;p14"/>
          <p:cNvSpPr txBox="1">
            <a:spLocks noGrp="1"/>
          </p:cNvSpPr>
          <p:nvPr>
            <p:ph type="subTitle" idx="6"/>
          </p:nvPr>
        </p:nvSpPr>
        <p:spPr>
          <a:xfrm>
            <a:off x="3471052" y="2445875"/>
            <a:ext cx="2301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7470849" y="39433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"/>
          <p:cNvSpPr/>
          <p:nvPr/>
        </p:nvSpPr>
        <p:spPr>
          <a:xfrm>
            <a:off x="-514350" y="3633425"/>
            <a:ext cx="9658438" cy="2453331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4"/>
          <p:cNvSpPr/>
          <p:nvPr/>
        </p:nvSpPr>
        <p:spPr>
          <a:xfrm>
            <a:off x="-101300" y="4067300"/>
            <a:ext cx="9245152" cy="1274431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- 2">
  <p:cSld name="CUSTOM_2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/>
          <p:nvPr/>
        </p:nvSpPr>
        <p:spPr>
          <a:xfrm>
            <a:off x="3400500" y="3291450"/>
            <a:ext cx="5857869" cy="2137774"/>
          </a:xfrm>
          <a:custGeom>
            <a:avLst/>
            <a:gdLst/>
            <a:ahLst/>
            <a:cxnLst/>
            <a:rect l="l" t="t" r="r" b="b"/>
            <a:pathLst>
              <a:path w="73914" h="39386" extrusionOk="0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5162550" y="4133854"/>
            <a:ext cx="4095633" cy="830146"/>
          </a:xfrm>
          <a:custGeom>
            <a:avLst/>
            <a:gdLst/>
            <a:ahLst/>
            <a:cxnLst/>
            <a:rect l="l" t="t" r="r" b="b"/>
            <a:pathLst>
              <a:path w="103641" h="27637" extrusionOk="0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1"/>
          </p:nvPr>
        </p:nvSpPr>
        <p:spPr>
          <a:xfrm>
            <a:off x="843924" y="2422400"/>
            <a:ext cx="1892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2"/>
          </p:nvPr>
        </p:nvSpPr>
        <p:spPr>
          <a:xfrm>
            <a:off x="2728875" y="2422375"/>
            <a:ext cx="1880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3"/>
          </p:nvPr>
        </p:nvSpPr>
        <p:spPr>
          <a:xfrm>
            <a:off x="843933" y="1675800"/>
            <a:ext cx="1892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2" name="Google Shape;332;p15"/>
          <p:cNvSpPr txBox="1">
            <a:spLocks noGrp="1"/>
          </p:cNvSpPr>
          <p:nvPr>
            <p:ph type="subTitle" idx="4"/>
          </p:nvPr>
        </p:nvSpPr>
        <p:spPr>
          <a:xfrm>
            <a:off x="2716849" y="1675800"/>
            <a:ext cx="1880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5"/>
          </p:nvPr>
        </p:nvSpPr>
        <p:spPr>
          <a:xfrm>
            <a:off x="4609575" y="2422380"/>
            <a:ext cx="1880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6"/>
          </p:nvPr>
        </p:nvSpPr>
        <p:spPr>
          <a:xfrm>
            <a:off x="4609577" y="1675813"/>
            <a:ext cx="1880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5" name="Google Shape;335;p15"/>
          <p:cNvSpPr txBox="1">
            <a:spLocks noGrp="1"/>
          </p:cNvSpPr>
          <p:nvPr>
            <p:ph type="subTitle" idx="7"/>
          </p:nvPr>
        </p:nvSpPr>
        <p:spPr>
          <a:xfrm>
            <a:off x="6490275" y="2422405"/>
            <a:ext cx="1880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6" name="Google Shape;336;p15"/>
          <p:cNvSpPr txBox="1">
            <a:spLocks noGrp="1"/>
          </p:cNvSpPr>
          <p:nvPr>
            <p:ph type="subTitle" idx="8"/>
          </p:nvPr>
        </p:nvSpPr>
        <p:spPr>
          <a:xfrm>
            <a:off x="6490277" y="1675813"/>
            <a:ext cx="1880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7" name="Google Shape;337;p15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5"/>
          <p:cNvSpPr/>
          <p:nvPr/>
        </p:nvSpPr>
        <p:spPr>
          <a:xfrm>
            <a:off x="8169414" y="12787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5"/>
          <p:cNvSpPr txBox="1">
            <a:spLocks noGrp="1"/>
          </p:cNvSpPr>
          <p:nvPr>
            <p:ph type="title" idx="9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"/>
          <p:cNvSpPr txBox="1">
            <a:spLocks noGrp="1"/>
          </p:cNvSpPr>
          <p:nvPr>
            <p:ph type="title"/>
          </p:nvPr>
        </p:nvSpPr>
        <p:spPr>
          <a:xfrm>
            <a:off x="4808150" y="472200"/>
            <a:ext cx="38304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2" name="Google Shape;342;p16"/>
          <p:cNvSpPr txBox="1">
            <a:spLocks noGrp="1"/>
          </p:cNvSpPr>
          <p:nvPr>
            <p:ph type="subTitle" idx="1"/>
          </p:nvPr>
        </p:nvSpPr>
        <p:spPr>
          <a:xfrm>
            <a:off x="6021275" y="1566475"/>
            <a:ext cx="245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3" name="Google Shape;343;p16"/>
          <p:cNvSpPr txBox="1">
            <a:spLocks noGrp="1"/>
          </p:cNvSpPr>
          <p:nvPr>
            <p:ph type="subTitle" idx="2"/>
          </p:nvPr>
        </p:nvSpPr>
        <p:spPr>
          <a:xfrm>
            <a:off x="6021275" y="3505100"/>
            <a:ext cx="245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4" name="Google Shape;344;p16"/>
          <p:cNvSpPr txBox="1">
            <a:spLocks noGrp="1"/>
          </p:cNvSpPr>
          <p:nvPr>
            <p:ph type="subTitle" idx="3"/>
          </p:nvPr>
        </p:nvSpPr>
        <p:spPr>
          <a:xfrm>
            <a:off x="6021275" y="2564850"/>
            <a:ext cx="245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5" name="Google Shape;345;p16"/>
          <p:cNvSpPr txBox="1">
            <a:spLocks noGrp="1"/>
          </p:cNvSpPr>
          <p:nvPr>
            <p:ph type="subTitle" idx="4"/>
          </p:nvPr>
        </p:nvSpPr>
        <p:spPr>
          <a:xfrm>
            <a:off x="4738475" y="2553175"/>
            <a:ext cx="12360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subTitle" idx="5"/>
          </p:nvPr>
        </p:nvSpPr>
        <p:spPr>
          <a:xfrm>
            <a:off x="4738475" y="3405325"/>
            <a:ext cx="12360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subTitle" idx="6"/>
          </p:nvPr>
        </p:nvSpPr>
        <p:spPr>
          <a:xfrm>
            <a:off x="4738313" y="1601250"/>
            <a:ext cx="12360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8" name="Google Shape;348;p16"/>
          <p:cNvSpPr txBox="1">
            <a:spLocks noGrp="1"/>
          </p:cNvSpPr>
          <p:nvPr>
            <p:ph type="subTitle" idx="7"/>
          </p:nvPr>
        </p:nvSpPr>
        <p:spPr>
          <a:xfrm>
            <a:off x="3199000" y="30238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2 ">
  <p:cSld name="CUSTOM_4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subTitle" idx="1"/>
          </p:nvPr>
        </p:nvSpPr>
        <p:spPr>
          <a:xfrm>
            <a:off x="1048050" y="3102125"/>
            <a:ext cx="26451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subTitle" idx="2"/>
          </p:nvPr>
        </p:nvSpPr>
        <p:spPr>
          <a:xfrm>
            <a:off x="5467325" y="3102125"/>
            <a:ext cx="26451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subTitle" idx="3"/>
          </p:nvPr>
        </p:nvSpPr>
        <p:spPr>
          <a:xfrm>
            <a:off x="794888" y="2545600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subTitle" idx="4"/>
          </p:nvPr>
        </p:nvSpPr>
        <p:spPr>
          <a:xfrm>
            <a:off x="5942813" y="2545600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9" name="Google Shape;359;p17"/>
          <p:cNvSpPr/>
          <p:nvPr/>
        </p:nvSpPr>
        <p:spPr>
          <a:xfrm flipH="1">
            <a:off x="9191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7"/>
          <p:cNvSpPr/>
          <p:nvPr/>
        </p:nvSpPr>
        <p:spPr>
          <a:xfrm flipH="1">
            <a:off x="2542514" y="15756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7"/>
          <p:cNvSpPr/>
          <p:nvPr/>
        </p:nvSpPr>
        <p:spPr>
          <a:xfrm flipH="1">
            <a:off x="7673637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/>
          <p:nvPr/>
        </p:nvSpPr>
        <p:spPr>
          <a:xfrm flipH="1">
            <a:off x="7480501" y="20916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">
  <p:cSld name="CUSTOM_5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5034605" y="11239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 txBox="1">
            <a:spLocks noGrp="1"/>
          </p:cNvSpPr>
          <p:nvPr>
            <p:ph type="subTitle" idx="1"/>
          </p:nvPr>
        </p:nvSpPr>
        <p:spPr>
          <a:xfrm>
            <a:off x="697875" y="2074213"/>
            <a:ext cx="24063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subTitle" idx="2"/>
          </p:nvPr>
        </p:nvSpPr>
        <p:spPr>
          <a:xfrm>
            <a:off x="6039800" y="3476900"/>
            <a:ext cx="24063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ubTitle" idx="3"/>
          </p:nvPr>
        </p:nvSpPr>
        <p:spPr>
          <a:xfrm>
            <a:off x="697888" y="1668863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ubTitle" idx="4"/>
          </p:nvPr>
        </p:nvSpPr>
        <p:spPr>
          <a:xfrm>
            <a:off x="6039800" y="3071575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4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ubTitle" idx="5"/>
          </p:nvPr>
        </p:nvSpPr>
        <p:spPr>
          <a:xfrm>
            <a:off x="6039800" y="2058996"/>
            <a:ext cx="24063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subTitle" idx="6"/>
          </p:nvPr>
        </p:nvSpPr>
        <p:spPr>
          <a:xfrm>
            <a:off x="6039788" y="1624175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7"/>
          </p:nvPr>
        </p:nvSpPr>
        <p:spPr>
          <a:xfrm>
            <a:off x="697800" y="3476925"/>
            <a:ext cx="24063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8"/>
          </p:nvPr>
        </p:nvSpPr>
        <p:spPr>
          <a:xfrm>
            <a:off x="697813" y="3071575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">
  <p:cSld name="CUSTOM_6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872989" y="32860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70849" y="44767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 rot="1016461">
            <a:off x="6556568" y="3867660"/>
            <a:ext cx="2705310" cy="1236946"/>
          </a:xfrm>
          <a:custGeom>
            <a:avLst/>
            <a:gdLst/>
            <a:ahLst/>
            <a:cxnLst/>
            <a:rect l="l" t="t" r="r" b="b"/>
            <a:pathLst>
              <a:path w="73914" h="39386" extrusionOk="0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 rot="1016509">
            <a:off x="6472307" y="4408810"/>
            <a:ext cx="2591022" cy="690924"/>
          </a:xfrm>
          <a:custGeom>
            <a:avLst/>
            <a:gdLst/>
            <a:ahLst/>
            <a:cxnLst/>
            <a:rect l="l" t="t" r="r" b="b"/>
            <a:pathLst>
              <a:path w="103641" h="27637" extrusionOk="0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9"/>
          <p:cNvSpPr/>
          <p:nvPr/>
        </p:nvSpPr>
        <p:spPr>
          <a:xfrm rot="-1713326">
            <a:off x="-9023" y="4084350"/>
            <a:ext cx="2029306" cy="1116713"/>
          </a:xfrm>
          <a:custGeom>
            <a:avLst/>
            <a:gdLst/>
            <a:ahLst/>
            <a:cxnLst/>
            <a:rect l="l" t="t" r="r" b="b"/>
            <a:pathLst>
              <a:path w="70279" h="37378" extrusionOk="0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838725" y="4410075"/>
            <a:ext cx="1924475" cy="435425"/>
          </a:xfrm>
          <a:custGeom>
            <a:avLst/>
            <a:gdLst/>
            <a:ahLst/>
            <a:cxnLst/>
            <a:rect l="l" t="t" r="r" b="b"/>
            <a:pathLst>
              <a:path w="76979" h="17417" extrusionOk="0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9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9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9"/>
          <p:cNvSpPr txBox="1">
            <a:spLocks noGrp="1"/>
          </p:cNvSpPr>
          <p:nvPr>
            <p:ph type="subTitle" idx="1"/>
          </p:nvPr>
        </p:nvSpPr>
        <p:spPr>
          <a:xfrm>
            <a:off x="1692925" y="3282725"/>
            <a:ext cx="17844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subTitle" idx="2"/>
          </p:nvPr>
        </p:nvSpPr>
        <p:spPr>
          <a:xfrm>
            <a:off x="3440463" y="1331988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3" name="Google Shape;393;p19"/>
          <p:cNvSpPr txBox="1">
            <a:spLocks noGrp="1"/>
          </p:cNvSpPr>
          <p:nvPr>
            <p:ph type="subTitle" idx="3"/>
          </p:nvPr>
        </p:nvSpPr>
        <p:spPr>
          <a:xfrm>
            <a:off x="3703675" y="3260800"/>
            <a:ext cx="17844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4" name="Google Shape;394;p19"/>
          <p:cNvSpPr txBox="1">
            <a:spLocks noGrp="1"/>
          </p:cNvSpPr>
          <p:nvPr>
            <p:ph type="subTitle" idx="4"/>
          </p:nvPr>
        </p:nvSpPr>
        <p:spPr>
          <a:xfrm>
            <a:off x="5666675" y="3260800"/>
            <a:ext cx="17844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1305425" y="2951075"/>
            <a:ext cx="25" cy="3400"/>
          </a:xfrm>
          <a:custGeom>
            <a:avLst/>
            <a:gdLst/>
            <a:ahLst/>
            <a:cxnLst/>
            <a:rect l="l" t="t" r="r" b="b"/>
            <a:pathLst>
              <a:path w="1" h="136" extrusionOk="0">
                <a:moveTo>
                  <a:pt x="1" y="136"/>
                </a:moveTo>
                <a:lnTo>
                  <a:pt x="1" y="0"/>
                </a:ln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2">
  <p:cSld name="CUSTOM_7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8" name="Google Shape;398;p20"/>
          <p:cNvSpPr txBox="1">
            <a:spLocks noGrp="1"/>
          </p:cNvSpPr>
          <p:nvPr>
            <p:ph type="subTitle" idx="1"/>
          </p:nvPr>
        </p:nvSpPr>
        <p:spPr>
          <a:xfrm>
            <a:off x="1355475" y="2586600"/>
            <a:ext cx="3036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9" name="Google Shape;399;p20"/>
          <p:cNvSpPr txBox="1">
            <a:spLocks noGrp="1"/>
          </p:cNvSpPr>
          <p:nvPr>
            <p:ph type="subTitle" idx="2"/>
          </p:nvPr>
        </p:nvSpPr>
        <p:spPr>
          <a:xfrm>
            <a:off x="4751625" y="2586600"/>
            <a:ext cx="3036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subTitle" idx="3"/>
          </p:nvPr>
        </p:nvSpPr>
        <p:spPr>
          <a:xfrm>
            <a:off x="3268725" y="1607325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1" name="Google Shape;401;p20"/>
          <p:cNvSpPr txBox="1">
            <a:spLocks noGrp="1"/>
          </p:cNvSpPr>
          <p:nvPr>
            <p:ph type="subTitle" idx="4"/>
          </p:nvPr>
        </p:nvSpPr>
        <p:spPr>
          <a:xfrm>
            <a:off x="2263175" y="1607325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subTitle" idx="5"/>
          </p:nvPr>
        </p:nvSpPr>
        <p:spPr>
          <a:xfrm>
            <a:off x="4274275" y="1607325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6"/>
          </p:nvPr>
        </p:nvSpPr>
        <p:spPr>
          <a:xfrm>
            <a:off x="5356050" y="16073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4" name="Google Shape;404;p20"/>
          <p:cNvSpPr txBox="1">
            <a:spLocks noGrp="1"/>
          </p:cNvSpPr>
          <p:nvPr>
            <p:ph type="subTitle" idx="7"/>
          </p:nvPr>
        </p:nvSpPr>
        <p:spPr>
          <a:xfrm>
            <a:off x="6479725" y="16073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"/>
          <p:cNvSpPr txBox="1">
            <a:spLocks noGrp="1"/>
          </p:cNvSpPr>
          <p:nvPr>
            <p:ph type="title"/>
          </p:nvPr>
        </p:nvSpPr>
        <p:spPr>
          <a:xfrm>
            <a:off x="311700" y="1813800"/>
            <a:ext cx="8520600" cy="15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17" name="Google Shape;217;p3"/>
          <p:cNvSpPr/>
          <p:nvPr/>
        </p:nvSpPr>
        <p:spPr>
          <a:xfrm>
            <a:off x="4673763" y="457891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3">
  <p:cSld name="CUSTOM_8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>
            <a:spLocks noGrp="1"/>
          </p:cNvSpPr>
          <p:nvPr>
            <p:ph type="title"/>
          </p:nvPr>
        </p:nvSpPr>
        <p:spPr>
          <a:xfrm>
            <a:off x="717175" y="1459438"/>
            <a:ext cx="34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subTitle" idx="1"/>
          </p:nvPr>
        </p:nvSpPr>
        <p:spPr>
          <a:xfrm>
            <a:off x="717175" y="2032138"/>
            <a:ext cx="3421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">
  <p:cSld name="CUSTOM_9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2"/>
          <p:cNvSpPr txBox="1">
            <a:spLocks noGrp="1"/>
          </p:cNvSpPr>
          <p:nvPr>
            <p:ph type="title"/>
          </p:nvPr>
        </p:nvSpPr>
        <p:spPr>
          <a:xfrm>
            <a:off x="1048050" y="1375550"/>
            <a:ext cx="41520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2"/>
          <p:cNvSpPr txBox="1">
            <a:spLocks noGrp="1"/>
          </p:cNvSpPr>
          <p:nvPr>
            <p:ph type="subTitle" idx="1"/>
          </p:nvPr>
        </p:nvSpPr>
        <p:spPr>
          <a:xfrm>
            <a:off x="1048050" y="2447450"/>
            <a:ext cx="41520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7" name="Google Shape;417;p22"/>
          <p:cNvSpPr txBox="1"/>
          <p:nvPr/>
        </p:nvSpPr>
        <p:spPr>
          <a:xfrm>
            <a:off x="4638673" y="4108074"/>
            <a:ext cx="37854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s-419" sz="10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s-419" sz="10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s-419" sz="10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background">
  <p:cSld name="CUSTOM_11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542605" y="176842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"/>
          <p:cNvSpPr txBox="1">
            <a:spLocks noGrp="1"/>
          </p:cNvSpPr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4"/>
          <p:cNvSpPr txBox="1">
            <a:spLocks noGrp="1"/>
          </p:cNvSpPr>
          <p:nvPr>
            <p:ph type="subTitle" idx="1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&amp; 2 columns of text">
  <p:cSld name="CUSTOM_1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/>
          <p:nvPr/>
        </p:nvSpPr>
        <p:spPr>
          <a:xfrm flipH="1">
            <a:off x="58721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 flipH="1">
            <a:off x="792806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 flipH="1">
            <a:off x="7506944" y="42304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 flipH="1">
            <a:off x="1714790" y="4579787"/>
            <a:ext cx="361996" cy="12275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subTitle" idx="1"/>
          </p:nvPr>
        </p:nvSpPr>
        <p:spPr>
          <a:xfrm>
            <a:off x="671547" y="2955125"/>
            <a:ext cx="21942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2"/>
          </p:nvPr>
        </p:nvSpPr>
        <p:spPr>
          <a:xfrm>
            <a:off x="6278250" y="2956025"/>
            <a:ext cx="21942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subTitle" idx="3"/>
          </p:nvPr>
        </p:nvSpPr>
        <p:spPr>
          <a:xfrm>
            <a:off x="671550" y="2432275"/>
            <a:ext cx="21942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6" name="Google Shape;436;p25"/>
          <p:cNvSpPr txBox="1">
            <a:spLocks noGrp="1"/>
          </p:cNvSpPr>
          <p:nvPr>
            <p:ph type="subTitle" idx="4"/>
          </p:nvPr>
        </p:nvSpPr>
        <p:spPr>
          <a:xfrm>
            <a:off x="6278251" y="2433200"/>
            <a:ext cx="21942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 txBox="1">
            <a:spLocks noGrp="1"/>
          </p:cNvSpPr>
          <p:nvPr>
            <p:ph type="title"/>
          </p:nvPr>
        </p:nvSpPr>
        <p:spPr>
          <a:xfrm>
            <a:off x="694325" y="516725"/>
            <a:ext cx="7755300" cy="10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26"/>
          <p:cNvSpPr txBox="1">
            <a:spLocks noGrp="1"/>
          </p:cNvSpPr>
          <p:nvPr>
            <p:ph type="subTitle" idx="1"/>
          </p:nvPr>
        </p:nvSpPr>
        <p:spPr>
          <a:xfrm>
            <a:off x="496222" y="2330723"/>
            <a:ext cx="2384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0" name="Google Shape;440;p26"/>
          <p:cNvSpPr txBox="1">
            <a:spLocks noGrp="1"/>
          </p:cNvSpPr>
          <p:nvPr>
            <p:ph type="subTitle" idx="2"/>
          </p:nvPr>
        </p:nvSpPr>
        <p:spPr>
          <a:xfrm>
            <a:off x="496230" y="3937325"/>
            <a:ext cx="23847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1" name="Google Shape;441;p26"/>
          <p:cNvSpPr txBox="1">
            <a:spLocks noGrp="1"/>
          </p:cNvSpPr>
          <p:nvPr>
            <p:ph type="subTitle" idx="3"/>
          </p:nvPr>
        </p:nvSpPr>
        <p:spPr>
          <a:xfrm>
            <a:off x="496221" y="178052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2" name="Google Shape;442;p26"/>
          <p:cNvSpPr txBox="1">
            <a:spLocks noGrp="1"/>
          </p:cNvSpPr>
          <p:nvPr>
            <p:ph type="subTitle" idx="4"/>
          </p:nvPr>
        </p:nvSpPr>
        <p:spPr>
          <a:xfrm>
            <a:off x="496230" y="3476471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26"/>
          <p:cNvSpPr txBox="1">
            <a:spLocks noGrp="1"/>
          </p:cNvSpPr>
          <p:nvPr>
            <p:ph type="subTitle" idx="5"/>
          </p:nvPr>
        </p:nvSpPr>
        <p:spPr>
          <a:xfrm>
            <a:off x="3379648" y="2334327"/>
            <a:ext cx="2384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4" name="Google Shape;444;p26"/>
          <p:cNvSpPr txBox="1">
            <a:spLocks noGrp="1"/>
          </p:cNvSpPr>
          <p:nvPr>
            <p:ph type="subTitle" idx="6"/>
          </p:nvPr>
        </p:nvSpPr>
        <p:spPr>
          <a:xfrm>
            <a:off x="3379637" y="178052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6050780" y="131397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7470849" y="39433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subTitle" idx="7"/>
          </p:nvPr>
        </p:nvSpPr>
        <p:spPr>
          <a:xfrm>
            <a:off x="3379637" y="3937325"/>
            <a:ext cx="23847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1" name="Google Shape;451;p26"/>
          <p:cNvSpPr txBox="1">
            <a:spLocks noGrp="1"/>
          </p:cNvSpPr>
          <p:nvPr>
            <p:ph type="subTitle" idx="8"/>
          </p:nvPr>
        </p:nvSpPr>
        <p:spPr>
          <a:xfrm>
            <a:off x="3379625" y="347647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2" name="Google Shape;452;p26"/>
          <p:cNvSpPr txBox="1">
            <a:spLocks noGrp="1"/>
          </p:cNvSpPr>
          <p:nvPr>
            <p:ph type="subTitle" idx="9"/>
          </p:nvPr>
        </p:nvSpPr>
        <p:spPr>
          <a:xfrm>
            <a:off x="6263071" y="2330723"/>
            <a:ext cx="2384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3" name="Google Shape;453;p26"/>
          <p:cNvSpPr txBox="1">
            <a:spLocks noGrp="1"/>
          </p:cNvSpPr>
          <p:nvPr>
            <p:ph type="subTitle" idx="13"/>
          </p:nvPr>
        </p:nvSpPr>
        <p:spPr>
          <a:xfrm>
            <a:off x="6263080" y="3937325"/>
            <a:ext cx="23847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4" name="Google Shape;454;p26"/>
          <p:cNvSpPr txBox="1">
            <a:spLocks noGrp="1"/>
          </p:cNvSpPr>
          <p:nvPr>
            <p:ph type="subTitle" idx="14"/>
          </p:nvPr>
        </p:nvSpPr>
        <p:spPr>
          <a:xfrm>
            <a:off x="6263071" y="178052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5" name="Google Shape;455;p26"/>
          <p:cNvSpPr txBox="1">
            <a:spLocks noGrp="1"/>
          </p:cNvSpPr>
          <p:nvPr>
            <p:ph type="subTitle" idx="15"/>
          </p:nvPr>
        </p:nvSpPr>
        <p:spPr>
          <a:xfrm>
            <a:off x="6263080" y="3476471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>
            <a:spLocks noGrp="1"/>
          </p:cNvSpPr>
          <p:nvPr>
            <p:ph type="title"/>
          </p:nvPr>
        </p:nvSpPr>
        <p:spPr>
          <a:xfrm>
            <a:off x="255025" y="1325257"/>
            <a:ext cx="4362900" cy="26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wer">
  <p:cSld name="CUSTOM_15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 txBox="1">
            <a:spLocks noGrp="1"/>
          </p:cNvSpPr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8"/>
          <p:cNvSpPr txBox="1">
            <a:spLocks noGrp="1"/>
          </p:cNvSpPr>
          <p:nvPr>
            <p:ph type="subTitle" idx="1"/>
          </p:nvPr>
        </p:nvSpPr>
        <p:spPr>
          <a:xfrm>
            <a:off x="5061176" y="1321300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6" name="Google Shape;466;p28"/>
          <p:cNvSpPr txBox="1">
            <a:spLocks noGrp="1"/>
          </p:cNvSpPr>
          <p:nvPr>
            <p:ph type="subTitle" idx="2"/>
          </p:nvPr>
        </p:nvSpPr>
        <p:spPr>
          <a:xfrm>
            <a:off x="5061176" y="2448163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subTitle" idx="3"/>
          </p:nvPr>
        </p:nvSpPr>
        <p:spPr>
          <a:xfrm>
            <a:off x="5061176" y="3575025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boxed text ">
  <p:cSld name="CUSTOM_16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5042600" y="1748013"/>
            <a:ext cx="3689100" cy="15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5028700" y="3389750"/>
            <a:ext cx="3689100" cy="10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-333276" y="3658063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716638" y="289870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0"/>
          <p:cNvSpPr txBox="1">
            <a:spLocks noGrp="1"/>
          </p:cNvSpPr>
          <p:nvPr>
            <p:ph type="subTitle" idx="1"/>
          </p:nvPr>
        </p:nvSpPr>
        <p:spPr>
          <a:xfrm>
            <a:off x="4744550" y="2180227"/>
            <a:ext cx="17529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9" name="Google Shape;479;p30"/>
          <p:cNvSpPr txBox="1">
            <a:spLocks noGrp="1"/>
          </p:cNvSpPr>
          <p:nvPr>
            <p:ph type="subTitle" idx="2"/>
          </p:nvPr>
        </p:nvSpPr>
        <p:spPr>
          <a:xfrm>
            <a:off x="4744557" y="1667725"/>
            <a:ext cx="1752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0" name="Google Shape;480;p30"/>
          <p:cNvSpPr txBox="1">
            <a:spLocks noGrp="1"/>
          </p:cNvSpPr>
          <p:nvPr>
            <p:ph type="subTitle" idx="3"/>
          </p:nvPr>
        </p:nvSpPr>
        <p:spPr>
          <a:xfrm>
            <a:off x="2692100" y="2180227"/>
            <a:ext cx="17529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1" name="Google Shape;481;p30"/>
          <p:cNvSpPr txBox="1">
            <a:spLocks noGrp="1"/>
          </p:cNvSpPr>
          <p:nvPr>
            <p:ph type="subTitle" idx="4"/>
          </p:nvPr>
        </p:nvSpPr>
        <p:spPr>
          <a:xfrm>
            <a:off x="2692097" y="1667725"/>
            <a:ext cx="1752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2" name="Google Shape;482;p30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3" name="Google Shape;483;p30"/>
          <p:cNvSpPr txBox="1">
            <a:spLocks noGrp="1"/>
          </p:cNvSpPr>
          <p:nvPr>
            <p:ph type="subTitle" idx="5"/>
          </p:nvPr>
        </p:nvSpPr>
        <p:spPr>
          <a:xfrm>
            <a:off x="666850" y="2180227"/>
            <a:ext cx="16986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6"/>
          </p:nvPr>
        </p:nvSpPr>
        <p:spPr>
          <a:xfrm>
            <a:off x="666838" y="1667725"/>
            <a:ext cx="16986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5" name="Google Shape;485;p30"/>
          <p:cNvSpPr txBox="1">
            <a:spLocks noGrp="1"/>
          </p:cNvSpPr>
          <p:nvPr>
            <p:ph type="subTitle" idx="7"/>
          </p:nvPr>
        </p:nvSpPr>
        <p:spPr>
          <a:xfrm>
            <a:off x="6797000" y="2180227"/>
            <a:ext cx="17529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6" name="Google Shape;486;p30"/>
          <p:cNvSpPr txBox="1">
            <a:spLocks noGrp="1"/>
          </p:cNvSpPr>
          <p:nvPr>
            <p:ph type="subTitle" idx="8"/>
          </p:nvPr>
        </p:nvSpPr>
        <p:spPr>
          <a:xfrm>
            <a:off x="6797007" y="1667725"/>
            <a:ext cx="1752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7" name="Google Shape;487;p30"/>
          <p:cNvSpPr/>
          <p:nvPr/>
        </p:nvSpPr>
        <p:spPr>
          <a:xfrm rot="1016461">
            <a:off x="6556568" y="3867660"/>
            <a:ext cx="2705310" cy="1236946"/>
          </a:xfrm>
          <a:custGeom>
            <a:avLst/>
            <a:gdLst/>
            <a:ahLst/>
            <a:cxnLst/>
            <a:rect l="l" t="t" r="r" b="b"/>
            <a:pathLst>
              <a:path w="73914" h="39386" extrusionOk="0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0"/>
          <p:cNvSpPr/>
          <p:nvPr/>
        </p:nvSpPr>
        <p:spPr>
          <a:xfrm rot="1016509">
            <a:off x="6472307" y="4408810"/>
            <a:ext cx="2591022" cy="690924"/>
          </a:xfrm>
          <a:custGeom>
            <a:avLst/>
            <a:gdLst/>
            <a:ahLst/>
            <a:cxnLst/>
            <a:rect l="l" t="t" r="r" b="b"/>
            <a:pathLst>
              <a:path w="103641" h="27637" extrusionOk="0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0"/>
          <p:cNvSpPr/>
          <p:nvPr/>
        </p:nvSpPr>
        <p:spPr>
          <a:xfrm rot="-1713326">
            <a:off x="-9023" y="4084350"/>
            <a:ext cx="2029306" cy="1116713"/>
          </a:xfrm>
          <a:custGeom>
            <a:avLst/>
            <a:gdLst/>
            <a:ahLst/>
            <a:cxnLst/>
            <a:rect l="l" t="t" r="r" b="b"/>
            <a:pathLst>
              <a:path w="70279" h="37378" extrusionOk="0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838725" y="4410075"/>
            <a:ext cx="1924475" cy="435425"/>
          </a:xfrm>
          <a:custGeom>
            <a:avLst/>
            <a:gdLst/>
            <a:ahLst/>
            <a:cxnLst/>
            <a:rect l="l" t="t" r="r" b="b"/>
            <a:pathLst>
              <a:path w="76979" h="17417" extrusionOk="0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/>
          <p:nvPr/>
        </p:nvSpPr>
        <p:spPr>
          <a:xfrm>
            <a:off x="4953000" y="0"/>
            <a:ext cx="3546600" cy="514350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"/>
          <p:cNvSpPr txBox="1">
            <a:spLocks noGrp="1"/>
          </p:cNvSpPr>
          <p:nvPr>
            <p:ph type="title"/>
          </p:nvPr>
        </p:nvSpPr>
        <p:spPr>
          <a:xfrm>
            <a:off x="5119350" y="1165425"/>
            <a:ext cx="32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24" name="Google Shape;224;p4"/>
          <p:cNvSpPr txBox="1">
            <a:spLocks noGrp="1"/>
          </p:cNvSpPr>
          <p:nvPr>
            <p:ph type="subTitle" idx="1"/>
          </p:nvPr>
        </p:nvSpPr>
        <p:spPr>
          <a:xfrm>
            <a:off x="5119350" y="1813875"/>
            <a:ext cx="3213900" cy="21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CUSTOM_18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>
            <a:spLocks noGrp="1"/>
          </p:cNvSpPr>
          <p:nvPr>
            <p:ph type="title"/>
          </p:nvPr>
        </p:nvSpPr>
        <p:spPr>
          <a:xfrm>
            <a:off x="816100" y="528742"/>
            <a:ext cx="34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816100" y="1189025"/>
            <a:ext cx="3421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839350" y="2931600"/>
            <a:ext cx="3375300" cy="14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31"/>
          <p:cNvSpPr/>
          <p:nvPr/>
        </p:nvSpPr>
        <p:spPr>
          <a:xfrm>
            <a:off x="-111376" y="20952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1"/>
          <p:cNvSpPr/>
          <p:nvPr/>
        </p:nvSpPr>
        <p:spPr>
          <a:xfrm>
            <a:off x="3720513" y="3535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19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>
            <a:spLocks noGrp="1"/>
          </p:cNvSpPr>
          <p:nvPr>
            <p:ph type="title"/>
          </p:nvPr>
        </p:nvSpPr>
        <p:spPr>
          <a:xfrm>
            <a:off x="529775" y="1735800"/>
            <a:ext cx="56031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2"/>
          <p:cNvSpPr txBox="1">
            <a:spLocks noGrp="1"/>
          </p:cNvSpPr>
          <p:nvPr>
            <p:ph type="subTitle" idx="1"/>
          </p:nvPr>
        </p:nvSpPr>
        <p:spPr>
          <a:xfrm>
            <a:off x="529775" y="2751950"/>
            <a:ext cx="56031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Text and subtitle">
  <p:cSld name="CUSTOM_20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>
            <a:off x="465549" y="5915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 txBox="1">
            <a:spLocks noGrp="1"/>
          </p:cNvSpPr>
          <p:nvPr>
            <p:ph type="title"/>
          </p:nvPr>
        </p:nvSpPr>
        <p:spPr>
          <a:xfrm>
            <a:off x="626175" y="1902675"/>
            <a:ext cx="3844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33"/>
          <p:cNvSpPr txBox="1">
            <a:spLocks noGrp="1"/>
          </p:cNvSpPr>
          <p:nvPr>
            <p:ph type="subTitle" idx="1"/>
          </p:nvPr>
        </p:nvSpPr>
        <p:spPr>
          <a:xfrm>
            <a:off x="626150" y="2771475"/>
            <a:ext cx="38448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6" name="Google Shape;506;p33"/>
          <p:cNvSpPr/>
          <p:nvPr/>
        </p:nvSpPr>
        <p:spPr>
          <a:xfrm>
            <a:off x="318827" y="314162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>
            <a:off x="2749799" y="44992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wesome words">
  <p:cSld name="CUSTOM_2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4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4"/>
          <p:cNvSpPr/>
          <p:nvPr/>
        </p:nvSpPr>
        <p:spPr>
          <a:xfrm>
            <a:off x="3417288" y="457891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4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 txBox="1">
            <a:spLocks noGrp="1"/>
          </p:cNvSpPr>
          <p:nvPr>
            <p:ph type="title"/>
          </p:nvPr>
        </p:nvSpPr>
        <p:spPr>
          <a:xfrm>
            <a:off x="1260500" y="1709663"/>
            <a:ext cx="66228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34"/>
          <p:cNvSpPr txBox="1">
            <a:spLocks noGrp="1"/>
          </p:cNvSpPr>
          <p:nvPr>
            <p:ph type="subTitle" idx="1"/>
          </p:nvPr>
        </p:nvSpPr>
        <p:spPr>
          <a:xfrm>
            <a:off x="2006825" y="2641238"/>
            <a:ext cx="513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Table">
  <p:cSld name="CUSTOM_22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0" name="Google Shape;520;p35"/>
          <p:cNvSpPr/>
          <p:nvPr/>
        </p:nvSpPr>
        <p:spPr>
          <a:xfrm>
            <a:off x="7663024" y="9232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5"/>
          <p:cNvSpPr/>
          <p:nvPr/>
        </p:nvSpPr>
        <p:spPr>
          <a:xfrm>
            <a:off x="468650" y="340849"/>
            <a:ext cx="845471" cy="287553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CUSTOM_2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6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6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6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6"/>
          <p:cNvSpPr/>
          <p:nvPr/>
        </p:nvSpPr>
        <p:spPr>
          <a:xfrm>
            <a:off x="7470849" y="44767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6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9" name="Google Shape;529;p36"/>
          <p:cNvSpPr txBox="1">
            <a:spLocks noGrp="1"/>
          </p:cNvSpPr>
          <p:nvPr>
            <p:ph type="subTitle" idx="1"/>
          </p:nvPr>
        </p:nvSpPr>
        <p:spPr>
          <a:xfrm>
            <a:off x="6233213" y="2520950"/>
            <a:ext cx="16275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0" name="Google Shape;530;p36"/>
          <p:cNvSpPr txBox="1">
            <a:spLocks noGrp="1"/>
          </p:cNvSpPr>
          <p:nvPr>
            <p:ph type="subTitle" idx="2"/>
          </p:nvPr>
        </p:nvSpPr>
        <p:spPr>
          <a:xfrm>
            <a:off x="6233213" y="3358450"/>
            <a:ext cx="16275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p">
  <p:cSld name="CUSTOM_24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7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7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7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8" name="Google Shape;538;p37"/>
          <p:cNvSpPr txBox="1">
            <a:spLocks noGrp="1"/>
          </p:cNvSpPr>
          <p:nvPr>
            <p:ph type="subTitle" idx="1"/>
          </p:nvPr>
        </p:nvSpPr>
        <p:spPr>
          <a:xfrm>
            <a:off x="5654926" y="2230063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9" name="Google Shape;539;p37"/>
          <p:cNvSpPr txBox="1">
            <a:spLocks noGrp="1"/>
          </p:cNvSpPr>
          <p:nvPr>
            <p:ph type="subTitle" idx="2"/>
          </p:nvPr>
        </p:nvSpPr>
        <p:spPr>
          <a:xfrm>
            <a:off x="5654926" y="2977988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0" name="Google Shape;540;p37"/>
          <p:cNvSpPr txBox="1">
            <a:spLocks noGrp="1"/>
          </p:cNvSpPr>
          <p:nvPr>
            <p:ph type="subTitle" idx="3"/>
          </p:nvPr>
        </p:nvSpPr>
        <p:spPr>
          <a:xfrm>
            <a:off x="5654926" y="1466325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CUSTOM_25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 txBox="1">
            <a:spLocks noGrp="1"/>
          </p:cNvSpPr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8" name="Google Shape;548;p38"/>
          <p:cNvSpPr txBox="1">
            <a:spLocks noGrp="1"/>
          </p:cNvSpPr>
          <p:nvPr>
            <p:ph type="subTitle" idx="1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6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878925" y="1123950"/>
            <a:ext cx="35934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879050" y="2693850"/>
            <a:ext cx="3593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">
  <p:cSld name="TITLE_AND_TWO_COLUMNS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05200" y="389975"/>
            <a:ext cx="8938800" cy="4618500"/>
          </a:xfrm>
          <a:prstGeom prst="roundRect">
            <a:avLst>
              <a:gd name="adj" fmla="val 6416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5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5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"/>
          <p:cNvSpPr/>
          <p:nvPr/>
        </p:nvSpPr>
        <p:spPr>
          <a:xfrm>
            <a:off x="7470849" y="44767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-514350" y="3633425"/>
            <a:ext cx="9658438" cy="2453331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-101300" y="4067300"/>
            <a:ext cx="9245152" cy="1274431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37" name="Google Shape;237;p5"/>
          <p:cNvSpPr txBox="1">
            <a:spLocks noGrp="1"/>
          </p:cNvSpPr>
          <p:nvPr>
            <p:ph type="subTitle" idx="1"/>
          </p:nvPr>
        </p:nvSpPr>
        <p:spPr>
          <a:xfrm>
            <a:off x="1255613" y="2691400"/>
            <a:ext cx="30441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ubTitle" idx="2"/>
          </p:nvPr>
        </p:nvSpPr>
        <p:spPr>
          <a:xfrm>
            <a:off x="5028313" y="2691375"/>
            <a:ext cx="30441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9" name="Google Shape;239;p5"/>
          <p:cNvSpPr txBox="1">
            <a:spLocks noGrp="1"/>
          </p:cNvSpPr>
          <p:nvPr>
            <p:ph type="subTitle" idx="3"/>
          </p:nvPr>
        </p:nvSpPr>
        <p:spPr>
          <a:xfrm>
            <a:off x="1255613" y="1981075"/>
            <a:ext cx="3044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ubTitle" idx="4"/>
          </p:nvPr>
        </p:nvSpPr>
        <p:spPr>
          <a:xfrm>
            <a:off x="5028313" y="1981075"/>
            <a:ext cx="3044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>
            <a:spLocks noGrp="1"/>
          </p:cNvSpPr>
          <p:nvPr>
            <p:ph type="title"/>
          </p:nvPr>
        </p:nvSpPr>
        <p:spPr>
          <a:xfrm>
            <a:off x="955775" y="1305275"/>
            <a:ext cx="4492800" cy="18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subTitle" idx="1"/>
          </p:nvPr>
        </p:nvSpPr>
        <p:spPr>
          <a:xfrm>
            <a:off x="955775" y="3273575"/>
            <a:ext cx="4359000" cy="8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/>
          <p:nvPr/>
        </p:nvSpPr>
        <p:spPr>
          <a:xfrm>
            <a:off x="5042588" y="3535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title"/>
          </p:nvPr>
        </p:nvSpPr>
        <p:spPr>
          <a:xfrm>
            <a:off x="4572000" y="353575"/>
            <a:ext cx="38589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subTitle" idx="1"/>
          </p:nvPr>
        </p:nvSpPr>
        <p:spPr>
          <a:xfrm>
            <a:off x="4572000" y="1655238"/>
            <a:ext cx="3858900" cy="28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50" name="Google Shape;250;p7"/>
          <p:cNvGrpSpPr/>
          <p:nvPr/>
        </p:nvGrpSpPr>
        <p:grpSpPr>
          <a:xfrm>
            <a:off x="3662548" y="4791350"/>
            <a:ext cx="5481836" cy="500522"/>
            <a:chOff x="3662548" y="4715150"/>
            <a:chExt cx="5481836" cy="500522"/>
          </a:xfrm>
        </p:grpSpPr>
        <p:sp>
          <p:nvSpPr>
            <p:cNvPr id="251" name="Google Shape;251;p7"/>
            <p:cNvSpPr/>
            <p:nvPr/>
          </p:nvSpPr>
          <p:spPr>
            <a:xfrm>
              <a:off x="3662548" y="4715150"/>
              <a:ext cx="5481836" cy="500522"/>
            </a:xfrm>
            <a:custGeom>
              <a:avLst/>
              <a:gdLst/>
              <a:ahLst/>
              <a:cxnLst/>
              <a:rect l="l" t="t" r="r" b="b"/>
              <a:pathLst>
                <a:path w="198276" h="9657" extrusionOk="0">
                  <a:moveTo>
                    <a:pt x="0" y="0"/>
                  </a:moveTo>
                  <a:lnTo>
                    <a:pt x="0" y="9656"/>
                  </a:lnTo>
                  <a:lnTo>
                    <a:pt x="198276" y="9656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97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3662548" y="4963990"/>
              <a:ext cx="5481836" cy="248836"/>
            </a:xfrm>
            <a:custGeom>
              <a:avLst/>
              <a:gdLst/>
              <a:ahLst/>
              <a:cxnLst/>
              <a:rect l="l" t="t" r="r" b="b"/>
              <a:pathLst>
                <a:path w="198276" h="4801" extrusionOk="0">
                  <a:moveTo>
                    <a:pt x="0" y="0"/>
                  </a:moveTo>
                  <a:lnTo>
                    <a:pt x="0" y="4801"/>
                  </a:lnTo>
                  <a:lnTo>
                    <a:pt x="198276" y="4801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834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7"/>
          <p:cNvSpPr/>
          <p:nvPr/>
        </p:nvSpPr>
        <p:spPr>
          <a:xfrm>
            <a:off x="3992674" y="41027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"/>
          <p:cNvSpPr/>
          <p:nvPr/>
        </p:nvSpPr>
        <p:spPr>
          <a:xfrm>
            <a:off x="8638442" y="17010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/>
          <p:nvPr/>
        </p:nvSpPr>
        <p:spPr>
          <a:xfrm flipH="1">
            <a:off x="58721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"/>
          <p:cNvSpPr/>
          <p:nvPr/>
        </p:nvSpPr>
        <p:spPr>
          <a:xfrm flipH="1">
            <a:off x="792806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"/>
          <p:cNvSpPr/>
          <p:nvPr/>
        </p:nvSpPr>
        <p:spPr>
          <a:xfrm flipH="1">
            <a:off x="7506944" y="42304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8"/>
          <p:cNvSpPr/>
          <p:nvPr/>
        </p:nvSpPr>
        <p:spPr>
          <a:xfrm flipH="1">
            <a:off x="1714790" y="4579787"/>
            <a:ext cx="361996" cy="12275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8"/>
          <p:cNvSpPr txBox="1">
            <a:spLocks noGrp="1"/>
          </p:cNvSpPr>
          <p:nvPr>
            <p:ph type="title"/>
          </p:nvPr>
        </p:nvSpPr>
        <p:spPr>
          <a:xfrm>
            <a:off x="490250" y="2061150"/>
            <a:ext cx="63678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4310705" y="143052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357674" y="4434750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 rot="-3412155">
            <a:off x="-246034" y="4815669"/>
            <a:ext cx="1614043" cy="286375"/>
          </a:xfrm>
          <a:custGeom>
            <a:avLst/>
            <a:gdLst/>
            <a:ahLst/>
            <a:cxnLst/>
            <a:rect l="l" t="t" r="r" b="b"/>
            <a:pathLst>
              <a:path w="64556" h="11454" extrusionOk="0">
                <a:moveTo>
                  <a:pt x="207" y="0"/>
                </a:moveTo>
                <a:cubicBezTo>
                  <a:pt x="156" y="0"/>
                  <a:pt x="109" y="21"/>
                  <a:pt x="82" y="61"/>
                </a:cubicBezTo>
                <a:cubicBezTo>
                  <a:pt x="0" y="116"/>
                  <a:pt x="0" y="251"/>
                  <a:pt x="82" y="333"/>
                </a:cubicBezTo>
                <a:cubicBezTo>
                  <a:pt x="353" y="604"/>
                  <a:pt x="597" y="875"/>
                  <a:pt x="868" y="1146"/>
                </a:cubicBezTo>
                <a:cubicBezTo>
                  <a:pt x="896" y="1173"/>
                  <a:pt x="950" y="1201"/>
                  <a:pt x="1004" y="1201"/>
                </a:cubicBezTo>
                <a:cubicBezTo>
                  <a:pt x="1058" y="1201"/>
                  <a:pt x="1085" y="1201"/>
                  <a:pt x="1140" y="1146"/>
                </a:cubicBezTo>
                <a:cubicBezTo>
                  <a:pt x="1194" y="1065"/>
                  <a:pt x="1194" y="929"/>
                  <a:pt x="1140" y="875"/>
                </a:cubicBezTo>
                <a:cubicBezTo>
                  <a:pt x="868" y="604"/>
                  <a:pt x="597" y="333"/>
                  <a:pt x="353" y="61"/>
                </a:cubicBezTo>
                <a:cubicBezTo>
                  <a:pt x="312" y="21"/>
                  <a:pt x="258" y="0"/>
                  <a:pt x="207" y="0"/>
                </a:cubicBezTo>
                <a:close/>
                <a:moveTo>
                  <a:pt x="1774" y="1628"/>
                </a:moveTo>
                <a:cubicBezTo>
                  <a:pt x="1723" y="1628"/>
                  <a:pt x="1669" y="1648"/>
                  <a:pt x="1628" y="1689"/>
                </a:cubicBezTo>
                <a:cubicBezTo>
                  <a:pt x="1574" y="1743"/>
                  <a:pt x="1574" y="1879"/>
                  <a:pt x="1628" y="1960"/>
                </a:cubicBezTo>
                <a:cubicBezTo>
                  <a:pt x="1899" y="2231"/>
                  <a:pt x="2225" y="2475"/>
                  <a:pt x="2496" y="2692"/>
                </a:cubicBezTo>
                <a:cubicBezTo>
                  <a:pt x="2523" y="2747"/>
                  <a:pt x="2577" y="2747"/>
                  <a:pt x="2631" y="2747"/>
                </a:cubicBezTo>
                <a:cubicBezTo>
                  <a:pt x="2686" y="2747"/>
                  <a:pt x="2740" y="2692"/>
                  <a:pt x="2740" y="2692"/>
                </a:cubicBezTo>
                <a:cubicBezTo>
                  <a:pt x="2821" y="2611"/>
                  <a:pt x="2794" y="2503"/>
                  <a:pt x="2713" y="2421"/>
                </a:cubicBezTo>
                <a:cubicBezTo>
                  <a:pt x="2442" y="2204"/>
                  <a:pt x="2170" y="1933"/>
                  <a:pt x="1899" y="1689"/>
                </a:cubicBezTo>
                <a:cubicBezTo>
                  <a:pt x="1872" y="1648"/>
                  <a:pt x="1825" y="1628"/>
                  <a:pt x="1774" y="1628"/>
                </a:cubicBezTo>
                <a:close/>
                <a:moveTo>
                  <a:pt x="48118" y="2557"/>
                </a:moveTo>
                <a:cubicBezTo>
                  <a:pt x="48010" y="2611"/>
                  <a:pt x="47955" y="2665"/>
                  <a:pt x="47955" y="2774"/>
                </a:cubicBezTo>
                <a:cubicBezTo>
                  <a:pt x="47955" y="2882"/>
                  <a:pt x="48010" y="2937"/>
                  <a:pt x="48118" y="2937"/>
                </a:cubicBezTo>
                <a:lnTo>
                  <a:pt x="48254" y="2937"/>
                </a:lnTo>
                <a:cubicBezTo>
                  <a:pt x="48606" y="2937"/>
                  <a:pt x="48905" y="2964"/>
                  <a:pt x="49230" y="2964"/>
                </a:cubicBezTo>
                <a:cubicBezTo>
                  <a:pt x="49339" y="2964"/>
                  <a:pt x="49420" y="2909"/>
                  <a:pt x="49420" y="2801"/>
                </a:cubicBezTo>
                <a:cubicBezTo>
                  <a:pt x="49420" y="2692"/>
                  <a:pt x="49339" y="2611"/>
                  <a:pt x="49230" y="2611"/>
                </a:cubicBezTo>
                <a:cubicBezTo>
                  <a:pt x="48905" y="2557"/>
                  <a:pt x="48606" y="2557"/>
                  <a:pt x="48254" y="2557"/>
                </a:cubicBezTo>
                <a:close/>
                <a:moveTo>
                  <a:pt x="47006" y="2611"/>
                </a:moveTo>
                <a:lnTo>
                  <a:pt x="45894" y="2692"/>
                </a:lnTo>
                <a:cubicBezTo>
                  <a:pt x="45786" y="2692"/>
                  <a:pt x="45704" y="2801"/>
                  <a:pt x="45704" y="2909"/>
                </a:cubicBezTo>
                <a:cubicBezTo>
                  <a:pt x="45704" y="3018"/>
                  <a:pt x="45786" y="3072"/>
                  <a:pt x="45894" y="3072"/>
                </a:cubicBezTo>
                <a:cubicBezTo>
                  <a:pt x="46301" y="3045"/>
                  <a:pt x="46654" y="3018"/>
                  <a:pt x="47033" y="2964"/>
                </a:cubicBezTo>
                <a:cubicBezTo>
                  <a:pt x="47142" y="2964"/>
                  <a:pt x="47196" y="2882"/>
                  <a:pt x="47196" y="2774"/>
                </a:cubicBezTo>
                <a:cubicBezTo>
                  <a:pt x="47196" y="2665"/>
                  <a:pt x="47088" y="2611"/>
                  <a:pt x="47006" y="2611"/>
                </a:cubicBezTo>
                <a:close/>
                <a:moveTo>
                  <a:pt x="50369" y="2692"/>
                </a:moveTo>
                <a:cubicBezTo>
                  <a:pt x="50261" y="2692"/>
                  <a:pt x="50153" y="2774"/>
                  <a:pt x="50153" y="2882"/>
                </a:cubicBezTo>
                <a:cubicBezTo>
                  <a:pt x="50153" y="2964"/>
                  <a:pt x="50234" y="3072"/>
                  <a:pt x="50315" y="3072"/>
                </a:cubicBezTo>
                <a:lnTo>
                  <a:pt x="50397" y="3072"/>
                </a:lnTo>
                <a:cubicBezTo>
                  <a:pt x="50722" y="3099"/>
                  <a:pt x="51075" y="3181"/>
                  <a:pt x="51400" y="3235"/>
                </a:cubicBezTo>
                <a:lnTo>
                  <a:pt x="51454" y="3235"/>
                </a:lnTo>
                <a:cubicBezTo>
                  <a:pt x="51536" y="3235"/>
                  <a:pt x="51617" y="3181"/>
                  <a:pt x="51617" y="3072"/>
                </a:cubicBezTo>
                <a:cubicBezTo>
                  <a:pt x="51644" y="2964"/>
                  <a:pt x="51590" y="2909"/>
                  <a:pt x="51482" y="2882"/>
                </a:cubicBezTo>
                <a:cubicBezTo>
                  <a:pt x="51129" y="2801"/>
                  <a:pt x="50776" y="2747"/>
                  <a:pt x="50424" y="2692"/>
                </a:cubicBezTo>
                <a:close/>
                <a:moveTo>
                  <a:pt x="44755" y="2882"/>
                </a:moveTo>
                <a:lnTo>
                  <a:pt x="43643" y="3072"/>
                </a:lnTo>
                <a:cubicBezTo>
                  <a:pt x="43534" y="3072"/>
                  <a:pt x="43480" y="3181"/>
                  <a:pt x="43507" y="3289"/>
                </a:cubicBezTo>
                <a:cubicBezTo>
                  <a:pt x="43507" y="3343"/>
                  <a:pt x="43589" y="3425"/>
                  <a:pt x="43670" y="3425"/>
                </a:cubicBezTo>
                <a:cubicBezTo>
                  <a:pt x="43724" y="3425"/>
                  <a:pt x="43724" y="3425"/>
                  <a:pt x="43697" y="3452"/>
                </a:cubicBezTo>
                <a:cubicBezTo>
                  <a:pt x="44077" y="3343"/>
                  <a:pt x="44429" y="3316"/>
                  <a:pt x="44809" y="3235"/>
                </a:cubicBezTo>
                <a:cubicBezTo>
                  <a:pt x="44890" y="3235"/>
                  <a:pt x="44972" y="3154"/>
                  <a:pt x="44972" y="3045"/>
                </a:cubicBezTo>
                <a:cubicBezTo>
                  <a:pt x="44972" y="2937"/>
                  <a:pt x="44863" y="2882"/>
                  <a:pt x="44755" y="2882"/>
                </a:cubicBezTo>
                <a:close/>
                <a:moveTo>
                  <a:pt x="52526" y="3136"/>
                </a:moveTo>
                <a:cubicBezTo>
                  <a:pt x="52451" y="3136"/>
                  <a:pt x="52392" y="3204"/>
                  <a:pt x="52350" y="3289"/>
                </a:cubicBezTo>
                <a:cubicBezTo>
                  <a:pt x="52322" y="3371"/>
                  <a:pt x="52404" y="3479"/>
                  <a:pt x="52485" y="3506"/>
                </a:cubicBezTo>
                <a:cubicBezTo>
                  <a:pt x="52838" y="3588"/>
                  <a:pt x="53163" y="3696"/>
                  <a:pt x="53543" y="3832"/>
                </a:cubicBezTo>
                <a:lnTo>
                  <a:pt x="53624" y="3832"/>
                </a:lnTo>
                <a:cubicBezTo>
                  <a:pt x="53679" y="3832"/>
                  <a:pt x="53760" y="3777"/>
                  <a:pt x="53787" y="3723"/>
                </a:cubicBezTo>
                <a:cubicBezTo>
                  <a:pt x="53814" y="3615"/>
                  <a:pt x="53787" y="3506"/>
                  <a:pt x="53679" y="3479"/>
                </a:cubicBezTo>
                <a:cubicBezTo>
                  <a:pt x="53299" y="3343"/>
                  <a:pt x="52946" y="3235"/>
                  <a:pt x="52594" y="3154"/>
                </a:cubicBezTo>
                <a:cubicBezTo>
                  <a:pt x="52570" y="3142"/>
                  <a:pt x="52547" y="3136"/>
                  <a:pt x="52526" y="3136"/>
                </a:cubicBezTo>
                <a:close/>
                <a:moveTo>
                  <a:pt x="42628" y="3272"/>
                </a:moveTo>
                <a:cubicBezTo>
                  <a:pt x="42605" y="3272"/>
                  <a:pt x="42582" y="3277"/>
                  <a:pt x="42558" y="3289"/>
                </a:cubicBezTo>
                <a:cubicBezTo>
                  <a:pt x="42178" y="3371"/>
                  <a:pt x="41853" y="3452"/>
                  <a:pt x="41473" y="3560"/>
                </a:cubicBezTo>
                <a:cubicBezTo>
                  <a:pt x="41364" y="3588"/>
                  <a:pt x="41310" y="3696"/>
                  <a:pt x="41337" y="3777"/>
                </a:cubicBezTo>
                <a:cubicBezTo>
                  <a:pt x="41337" y="3859"/>
                  <a:pt x="41446" y="3913"/>
                  <a:pt x="41500" y="3913"/>
                </a:cubicBezTo>
                <a:lnTo>
                  <a:pt x="41581" y="3913"/>
                </a:lnTo>
                <a:cubicBezTo>
                  <a:pt x="41961" y="3832"/>
                  <a:pt x="42287" y="3723"/>
                  <a:pt x="42666" y="3642"/>
                </a:cubicBezTo>
                <a:cubicBezTo>
                  <a:pt x="42775" y="3615"/>
                  <a:pt x="42829" y="3506"/>
                  <a:pt x="42802" y="3425"/>
                </a:cubicBezTo>
                <a:cubicBezTo>
                  <a:pt x="42781" y="3340"/>
                  <a:pt x="42710" y="3272"/>
                  <a:pt x="42628" y="3272"/>
                </a:cubicBezTo>
                <a:close/>
                <a:moveTo>
                  <a:pt x="3487" y="3043"/>
                </a:moveTo>
                <a:cubicBezTo>
                  <a:pt x="3424" y="3043"/>
                  <a:pt x="3370" y="3066"/>
                  <a:pt x="3337" y="3099"/>
                </a:cubicBezTo>
                <a:cubicBezTo>
                  <a:pt x="3255" y="3208"/>
                  <a:pt x="3310" y="3316"/>
                  <a:pt x="3364" y="3371"/>
                </a:cubicBezTo>
                <a:cubicBezTo>
                  <a:pt x="3662" y="3615"/>
                  <a:pt x="3988" y="3859"/>
                  <a:pt x="4286" y="4049"/>
                </a:cubicBezTo>
                <a:cubicBezTo>
                  <a:pt x="4313" y="4103"/>
                  <a:pt x="4340" y="4103"/>
                  <a:pt x="4395" y="4103"/>
                </a:cubicBezTo>
                <a:cubicBezTo>
                  <a:pt x="4449" y="4103"/>
                  <a:pt x="4530" y="4103"/>
                  <a:pt x="4530" y="4021"/>
                </a:cubicBezTo>
                <a:cubicBezTo>
                  <a:pt x="4584" y="3913"/>
                  <a:pt x="4557" y="3832"/>
                  <a:pt x="4476" y="3750"/>
                </a:cubicBezTo>
                <a:cubicBezTo>
                  <a:pt x="4178" y="3506"/>
                  <a:pt x="3906" y="3316"/>
                  <a:pt x="3608" y="3072"/>
                </a:cubicBezTo>
                <a:cubicBezTo>
                  <a:pt x="3566" y="3051"/>
                  <a:pt x="3525" y="3043"/>
                  <a:pt x="3487" y="3043"/>
                </a:cubicBezTo>
                <a:close/>
                <a:moveTo>
                  <a:pt x="40470" y="3852"/>
                </a:moveTo>
                <a:cubicBezTo>
                  <a:pt x="40452" y="3852"/>
                  <a:pt x="40434" y="3854"/>
                  <a:pt x="40415" y="3859"/>
                </a:cubicBezTo>
                <a:cubicBezTo>
                  <a:pt x="40035" y="3967"/>
                  <a:pt x="39683" y="4049"/>
                  <a:pt x="39330" y="4157"/>
                </a:cubicBezTo>
                <a:cubicBezTo>
                  <a:pt x="39249" y="4184"/>
                  <a:pt x="39167" y="4293"/>
                  <a:pt x="39194" y="4401"/>
                </a:cubicBezTo>
                <a:cubicBezTo>
                  <a:pt x="39194" y="4455"/>
                  <a:pt x="39303" y="4537"/>
                  <a:pt x="39357" y="4537"/>
                </a:cubicBezTo>
                <a:lnTo>
                  <a:pt x="39466" y="4537"/>
                </a:lnTo>
                <a:cubicBezTo>
                  <a:pt x="39818" y="4428"/>
                  <a:pt x="40198" y="4320"/>
                  <a:pt x="40524" y="4238"/>
                </a:cubicBezTo>
                <a:cubicBezTo>
                  <a:pt x="40632" y="4184"/>
                  <a:pt x="40686" y="4103"/>
                  <a:pt x="40659" y="3994"/>
                </a:cubicBezTo>
                <a:cubicBezTo>
                  <a:pt x="40637" y="3904"/>
                  <a:pt x="40558" y="3852"/>
                  <a:pt x="40470" y="3852"/>
                </a:cubicBezTo>
                <a:close/>
                <a:moveTo>
                  <a:pt x="54661" y="3849"/>
                </a:moveTo>
                <a:cubicBezTo>
                  <a:pt x="54581" y="3849"/>
                  <a:pt x="54513" y="3884"/>
                  <a:pt x="54492" y="3967"/>
                </a:cubicBezTo>
                <a:cubicBezTo>
                  <a:pt x="54465" y="4049"/>
                  <a:pt x="54492" y="4157"/>
                  <a:pt x="54601" y="4184"/>
                </a:cubicBezTo>
                <a:cubicBezTo>
                  <a:pt x="54926" y="4320"/>
                  <a:pt x="55279" y="4510"/>
                  <a:pt x="55604" y="4645"/>
                </a:cubicBezTo>
                <a:lnTo>
                  <a:pt x="55686" y="4645"/>
                </a:lnTo>
                <a:cubicBezTo>
                  <a:pt x="55740" y="4645"/>
                  <a:pt x="55821" y="4591"/>
                  <a:pt x="55876" y="4537"/>
                </a:cubicBezTo>
                <a:cubicBezTo>
                  <a:pt x="55930" y="4428"/>
                  <a:pt x="55876" y="4320"/>
                  <a:pt x="55794" y="4293"/>
                </a:cubicBezTo>
                <a:cubicBezTo>
                  <a:pt x="55415" y="4130"/>
                  <a:pt x="55062" y="3994"/>
                  <a:pt x="54736" y="3859"/>
                </a:cubicBezTo>
                <a:cubicBezTo>
                  <a:pt x="54711" y="3852"/>
                  <a:pt x="54685" y="3849"/>
                  <a:pt x="54661" y="3849"/>
                </a:cubicBezTo>
                <a:close/>
                <a:moveTo>
                  <a:pt x="38320" y="4492"/>
                </a:moveTo>
                <a:cubicBezTo>
                  <a:pt x="38296" y="4492"/>
                  <a:pt x="38270" y="4497"/>
                  <a:pt x="38245" y="4510"/>
                </a:cubicBezTo>
                <a:lnTo>
                  <a:pt x="37323" y="4808"/>
                </a:lnTo>
                <a:lnTo>
                  <a:pt x="37214" y="4835"/>
                </a:lnTo>
                <a:cubicBezTo>
                  <a:pt x="37133" y="4862"/>
                  <a:pt x="37079" y="4971"/>
                  <a:pt x="37106" y="5079"/>
                </a:cubicBezTo>
                <a:cubicBezTo>
                  <a:pt x="37133" y="5188"/>
                  <a:pt x="37214" y="5215"/>
                  <a:pt x="37269" y="5215"/>
                </a:cubicBezTo>
                <a:cubicBezTo>
                  <a:pt x="37269" y="5215"/>
                  <a:pt x="37296" y="5215"/>
                  <a:pt x="37350" y="5188"/>
                </a:cubicBezTo>
                <a:lnTo>
                  <a:pt x="37486" y="5134"/>
                </a:lnTo>
                <a:lnTo>
                  <a:pt x="38381" y="4835"/>
                </a:lnTo>
                <a:cubicBezTo>
                  <a:pt x="38462" y="4808"/>
                  <a:pt x="38516" y="4700"/>
                  <a:pt x="38489" y="4591"/>
                </a:cubicBezTo>
                <a:cubicBezTo>
                  <a:pt x="38468" y="4549"/>
                  <a:pt x="38400" y="4492"/>
                  <a:pt x="38320" y="4492"/>
                </a:cubicBezTo>
                <a:close/>
                <a:moveTo>
                  <a:pt x="5298" y="4305"/>
                </a:moveTo>
                <a:cubicBezTo>
                  <a:pt x="5235" y="4305"/>
                  <a:pt x="5181" y="4329"/>
                  <a:pt x="5127" y="4401"/>
                </a:cubicBezTo>
                <a:cubicBezTo>
                  <a:pt x="5100" y="4510"/>
                  <a:pt x="5100" y="4591"/>
                  <a:pt x="5208" y="4672"/>
                </a:cubicBezTo>
                <a:cubicBezTo>
                  <a:pt x="5507" y="4862"/>
                  <a:pt x="5832" y="5079"/>
                  <a:pt x="6158" y="5269"/>
                </a:cubicBezTo>
                <a:cubicBezTo>
                  <a:pt x="6185" y="5323"/>
                  <a:pt x="6212" y="5323"/>
                  <a:pt x="6239" y="5323"/>
                </a:cubicBezTo>
                <a:cubicBezTo>
                  <a:pt x="6320" y="5323"/>
                  <a:pt x="6375" y="5269"/>
                  <a:pt x="6429" y="5188"/>
                </a:cubicBezTo>
                <a:cubicBezTo>
                  <a:pt x="6456" y="5079"/>
                  <a:pt x="6456" y="4971"/>
                  <a:pt x="6347" y="4917"/>
                </a:cubicBezTo>
                <a:cubicBezTo>
                  <a:pt x="6022" y="4727"/>
                  <a:pt x="5696" y="4537"/>
                  <a:pt x="5398" y="4320"/>
                </a:cubicBezTo>
                <a:cubicBezTo>
                  <a:pt x="5362" y="4311"/>
                  <a:pt x="5329" y="4305"/>
                  <a:pt x="5298" y="4305"/>
                </a:cubicBezTo>
                <a:close/>
                <a:moveTo>
                  <a:pt x="56659" y="4734"/>
                </a:moveTo>
                <a:cubicBezTo>
                  <a:pt x="56599" y="4734"/>
                  <a:pt x="56543" y="4770"/>
                  <a:pt x="56527" y="4835"/>
                </a:cubicBezTo>
                <a:cubicBezTo>
                  <a:pt x="56472" y="4917"/>
                  <a:pt x="56499" y="5052"/>
                  <a:pt x="56608" y="5079"/>
                </a:cubicBezTo>
                <a:cubicBezTo>
                  <a:pt x="56933" y="5242"/>
                  <a:pt x="57232" y="5405"/>
                  <a:pt x="57584" y="5595"/>
                </a:cubicBezTo>
                <a:cubicBezTo>
                  <a:pt x="57612" y="5622"/>
                  <a:pt x="57639" y="5622"/>
                  <a:pt x="57693" y="5622"/>
                </a:cubicBezTo>
                <a:cubicBezTo>
                  <a:pt x="57747" y="5622"/>
                  <a:pt x="57829" y="5595"/>
                  <a:pt x="57829" y="5513"/>
                </a:cubicBezTo>
                <a:cubicBezTo>
                  <a:pt x="57883" y="5459"/>
                  <a:pt x="57856" y="5323"/>
                  <a:pt x="57747" y="5269"/>
                </a:cubicBezTo>
                <a:cubicBezTo>
                  <a:pt x="57449" y="5106"/>
                  <a:pt x="57096" y="4944"/>
                  <a:pt x="56771" y="4781"/>
                </a:cubicBezTo>
                <a:cubicBezTo>
                  <a:pt x="56739" y="4749"/>
                  <a:pt x="56698" y="4734"/>
                  <a:pt x="56659" y="4734"/>
                </a:cubicBezTo>
                <a:close/>
                <a:moveTo>
                  <a:pt x="36218" y="5205"/>
                </a:moveTo>
                <a:cubicBezTo>
                  <a:pt x="36197" y="5205"/>
                  <a:pt x="36176" y="5209"/>
                  <a:pt x="36157" y="5215"/>
                </a:cubicBezTo>
                <a:lnTo>
                  <a:pt x="35099" y="5595"/>
                </a:lnTo>
                <a:cubicBezTo>
                  <a:pt x="34990" y="5622"/>
                  <a:pt x="34963" y="5730"/>
                  <a:pt x="34990" y="5812"/>
                </a:cubicBezTo>
                <a:cubicBezTo>
                  <a:pt x="35045" y="5920"/>
                  <a:pt x="35099" y="5947"/>
                  <a:pt x="35180" y="5947"/>
                </a:cubicBezTo>
                <a:cubicBezTo>
                  <a:pt x="35180" y="5947"/>
                  <a:pt x="35207" y="5947"/>
                  <a:pt x="35234" y="5920"/>
                </a:cubicBezTo>
                <a:lnTo>
                  <a:pt x="36292" y="5540"/>
                </a:lnTo>
                <a:cubicBezTo>
                  <a:pt x="36401" y="5513"/>
                  <a:pt x="36428" y="5405"/>
                  <a:pt x="36401" y="5323"/>
                </a:cubicBezTo>
                <a:cubicBezTo>
                  <a:pt x="36359" y="5241"/>
                  <a:pt x="36286" y="5205"/>
                  <a:pt x="36218" y="5205"/>
                </a:cubicBezTo>
                <a:close/>
                <a:moveTo>
                  <a:pt x="7249" y="5513"/>
                </a:moveTo>
                <a:cubicBezTo>
                  <a:pt x="7188" y="5513"/>
                  <a:pt x="7116" y="5549"/>
                  <a:pt x="7080" y="5622"/>
                </a:cubicBezTo>
                <a:cubicBezTo>
                  <a:pt x="7026" y="5676"/>
                  <a:pt x="7053" y="5812"/>
                  <a:pt x="7161" y="5866"/>
                </a:cubicBezTo>
                <a:cubicBezTo>
                  <a:pt x="7460" y="6029"/>
                  <a:pt x="7812" y="6191"/>
                  <a:pt x="8138" y="6354"/>
                </a:cubicBezTo>
                <a:cubicBezTo>
                  <a:pt x="8138" y="6408"/>
                  <a:pt x="8165" y="6408"/>
                  <a:pt x="8219" y="6408"/>
                </a:cubicBezTo>
                <a:cubicBezTo>
                  <a:pt x="8273" y="6408"/>
                  <a:pt x="8355" y="6354"/>
                  <a:pt x="8382" y="6300"/>
                </a:cubicBezTo>
                <a:cubicBezTo>
                  <a:pt x="8436" y="6219"/>
                  <a:pt x="8409" y="6083"/>
                  <a:pt x="8300" y="6056"/>
                </a:cubicBezTo>
                <a:cubicBezTo>
                  <a:pt x="7975" y="5893"/>
                  <a:pt x="7677" y="5730"/>
                  <a:pt x="7324" y="5540"/>
                </a:cubicBezTo>
                <a:cubicBezTo>
                  <a:pt x="7306" y="5522"/>
                  <a:pt x="7279" y="5513"/>
                  <a:pt x="7249" y="5513"/>
                </a:cubicBezTo>
                <a:close/>
                <a:moveTo>
                  <a:pt x="34117" y="5937"/>
                </a:moveTo>
                <a:cubicBezTo>
                  <a:pt x="34092" y="5937"/>
                  <a:pt x="34067" y="5941"/>
                  <a:pt x="34041" y="5947"/>
                </a:cubicBezTo>
                <a:cubicBezTo>
                  <a:pt x="33715" y="6083"/>
                  <a:pt x="33336" y="6191"/>
                  <a:pt x="33010" y="6327"/>
                </a:cubicBezTo>
                <a:cubicBezTo>
                  <a:pt x="32902" y="6354"/>
                  <a:pt x="32875" y="6463"/>
                  <a:pt x="32902" y="6571"/>
                </a:cubicBezTo>
                <a:cubicBezTo>
                  <a:pt x="32929" y="6680"/>
                  <a:pt x="33010" y="6707"/>
                  <a:pt x="33064" y="6707"/>
                </a:cubicBezTo>
                <a:cubicBezTo>
                  <a:pt x="33064" y="6707"/>
                  <a:pt x="33092" y="6707"/>
                  <a:pt x="33146" y="6680"/>
                </a:cubicBezTo>
                <a:cubicBezTo>
                  <a:pt x="33471" y="6544"/>
                  <a:pt x="33851" y="6436"/>
                  <a:pt x="34177" y="6300"/>
                </a:cubicBezTo>
                <a:cubicBezTo>
                  <a:pt x="34285" y="6273"/>
                  <a:pt x="34312" y="6164"/>
                  <a:pt x="34285" y="6056"/>
                </a:cubicBezTo>
                <a:cubicBezTo>
                  <a:pt x="34264" y="5973"/>
                  <a:pt x="34196" y="5937"/>
                  <a:pt x="34117" y="5937"/>
                </a:cubicBezTo>
                <a:close/>
                <a:moveTo>
                  <a:pt x="58663" y="5797"/>
                </a:moveTo>
                <a:cubicBezTo>
                  <a:pt x="58603" y="5797"/>
                  <a:pt x="58543" y="5821"/>
                  <a:pt x="58507" y="5893"/>
                </a:cubicBezTo>
                <a:cubicBezTo>
                  <a:pt x="58452" y="6002"/>
                  <a:pt x="58452" y="6083"/>
                  <a:pt x="58561" y="6164"/>
                </a:cubicBezTo>
                <a:lnTo>
                  <a:pt x="59483" y="6761"/>
                </a:lnTo>
                <a:cubicBezTo>
                  <a:pt x="59510" y="6815"/>
                  <a:pt x="59537" y="6815"/>
                  <a:pt x="59592" y="6815"/>
                </a:cubicBezTo>
                <a:cubicBezTo>
                  <a:pt x="59646" y="6815"/>
                  <a:pt x="59673" y="6761"/>
                  <a:pt x="59754" y="6707"/>
                </a:cubicBezTo>
                <a:cubicBezTo>
                  <a:pt x="59809" y="6598"/>
                  <a:pt x="59781" y="6490"/>
                  <a:pt x="59700" y="6436"/>
                </a:cubicBezTo>
                <a:cubicBezTo>
                  <a:pt x="59402" y="6219"/>
                  <a:pt x="59076" y="6029"/>
                  <a:pt x="58751" y="5812"/>
                </a:cubicBezTo>
                <a:cubicBezTo>
                  <a:pt x="58724" y="5803"/>
                  <a:pt x="58694" y="5797"/>
                  <a:pt x="58663" y="5797"/>
                </a:cubicBezTo>
                <a:close/>
                <a:moveTo>
                  <a:pt x="9215" y="6522"/>
                </a:moveTo>
                <a:cubicBezTo>
                  <a:pt x="9141" y="6522"/>
                  <a:pt x="9079" y="6567"/>
                  <a:pt x="9060" y="6625"/>
                </a:cubicBezTo>
                <a:cubicBezTo>
                  <a:pt x="9033" y="6734"/>
                  <a:pt x="9060" y="6842"/>
                  <a:pt x="9168" y="6869"/>
                </a:cubicBezTo>
                <a:cubicBezTo>
                  <a:pt x="9494" y="7032"/>
                  <a:pt x="9846" y="7168"/>
                  <a:pt x="10172" y="7303"/>
                </a:cubicBezTo>
                <a:lnTo>
                  <a:pt x="10253" y="7303"/>
                </a:lnTo>
                <a:cubicBezTo>
                  <a:pt x="10308" y="7303"/>
                  <a:pt x="10389" y="7249"/>
                  <a:pt x="10416" y="7222"/>
                </a:cubicBezTo>
                <a:cubicBezTo>
                  <a:pt x="10443" y="7114"/>
                  <a:pt x="10416" y="7005"/>
                  <a:pt x="10308" y="6978"/>
                </a:cubicBezTo>
                <a:cubicBezTo>
                  <a:pt x="9982" y="6842"/>
                  <a:pt x="9629" y="6680"/>
                  <a:pt x="9304" y="6544"/>
                </a:cubicBezTo>
                <a:cubicBezTo>
                  <a:pt x="9274" y="6529"/>
                  <a:pt x="9243" y="6522"/>
                  <a:pt x="9215" y="6522"/>
                </a:cubicBezTo>
                <a:close/>
                <a:moveTo>
                  <a:pt x="31955" y="6700"/>
                </a:moveTo>
                <a:cubicBezTo>
                  <a:pt x="31937" y="6700"/>
                  <a:pt x="31917" y="6702"/>
                  <a:pt x="31898" y="6707"/>
                </a:cubicBezTo>
                <a:cubicBezTo>
                  <a:pt x="31573" y="6815"/>
                  <a:pt x="31193" y="6951"/>
                  <a:pt x="30867" y="7032"/>
                </a:cubicBezTo>
                <a:cubicBezTo>
                  <a:pt x="30786" y="7086"/>
                  <a:pt x="30732" y="7168"/>
                  <a:pt x="30759" y="7276"/>
                </a:cubicBezTo>
                <a:cubicBezTo>
                  <a:pt x="30786" y="7385"/>
                  <a:pt x="30867" y="7412"/>
                  <a:pt x="30922" y="7412"/>
                </a:cubicBezTo>
                <a:cubicBezTo>
                  <a:pt x="30976" y="7412"/>
                  <a:pt x="31003" y="7412"/>
                  <a:pt x="31003" y="7385"/>
                </a:cubicBezTo>
                <a:cubicBezTo>
                  <a:pt x="31329" y="7276"/>
                  <a:pt x="31708" y="7168"/>
                  <a:pt x="32061" y="7032"/>
                </a:cubicBezTo>
                <a:cubicBezTo>
                  <a:pt x="32115" y="7005"/>
                  <a:pt x="32196" y="6897"/>
                  <a:pt x="32142" y="6815"/>
                </a:cubicBezTo>
                <a:cubicBezTo>
                  <a:pt x="32120" y="6748"/>
                  <a:pt x="32043" y="6700"/>
                  <a:pt x="31955" y="6700"/>
                </a:cubicBezTo>
                <a:close/>
                <a:moveTo>
                  <a:pt x="11293" y="7375"/>
                </a:moveTo>
                <a:cubicBezTo>
                  <a:pt x="11220" y="7375"/>
                  <a:pt x="11163" y="7410"/>
                  <a:pt x="11121" y="7493"/>
                </a:cubicBezTo>
                <a:cubicBezTo>
                  <a:pt x="11094" y="7575"/>
                  <a:pt x="11121" y="7683"/>
                  <a:pt x="11230" y="7710"/>
                </a:cubicBezTo>
                <a:cubicBezTo>
                  <a:pt x="11555" y="7819"/>
                  <a:pt x="11908" y="7954"/>
                  <a:pt x="12288" y="8063"/>
                </a:cubicBezTo>
                <a:lnTo>
                  <a:pt x="12342" y="8063"/>
                </a:lnTo>
                <a:cubicBezTo>
                  <a:pt x="12423" y="8063"/>
                  <a:pt x="12477" y="7982"/>
                  <a:pt x="12559" y="7954"/>
                </a:cubicBezTo>
                <a:cubicBezTo>
                  <a:pt x="12559" y="7846"/>
                  <a:pt x="12532" y="7765"/>
                  <a:pt x="12423" y="7710"/>
                </a:cubicBezTo>
                <a:cubicBezTo>
                  <a:pt x="12071" y="7629"/>
                  <a:pt x="11718" y="7520"/>
                  <a:pt x="11365" y="7385"/>
                </a:cubicBezTo>
                <a:cubicBezTo>
                  <a:pt x="11340" y="7378"/>
                  <a:pt x="11316" y="7375"/>
                  <a:pt x="11293" y="7375"/>
                </a:cubicBezTo>
                <a:close/>
                <a:moveTo>
                  <a:pt x="29892" y="7405"/>
                </a:moveTo>
                <a:cubicBezTo>
                  <a:pt x="29874" y="7405"/>
                  <a:pt x="29855" y="7407"/>
                  <a:pt x="29837" y="7412"/>
                </a:cubicBezTo>
                <a:cubicBezTo>
                  <a:pt x="29511" y="7520"/>
                  <a:pt x="29131" y="7629"/>
                  <a:pt x="28806" y="7710"/>
                </a:cubicBezTo>
                <a:cubicBezTo>
                  <a:pt x="28698" y="7765"/>
                  <a:pt x="28616" y="7846"/>
                  <a:pt x="28670" y="7954"/>
                </a:cubicBezTo>
                <a:cubicBezTo>
                  <a:pt x="28670" y="8036"/>
                  <a:pt x="28752" y="8090"/>
                  <a:pt x="28833" y="8090"/>
                </a:cubicBezTo>
                <a:lnTo>
                  <a:pt x="28860" y="8090"/>
                </a:lnTo>
                <a:cubicBezTo>
                  <a:pt x="29240" y="7982"/>
                  <a:pt x="29565" y="7900"/>
                  <a:pt x="29945" y="7792"/>
                </a:cubicBezTo>
                <a:cubicBezTo>
                  <a:pt x="30054" y="7765"/>
                  <a:pt x="30108" y="7656"/>
                  <a:pt x="30081" y="7548"/>
                </a:cubicBezTo>
                <a:cubicBezTo>
                  <a:pt x="30058" y="7458"/>
                  <a:pt x="29980" y="7405"/>
                  <a:pt x="29892" y="7405"/>
                </a:cubicBezTo>
                <a:close/>
                <a:moveTo>
                  <a:pt x="60485" y="7072"/>
                </a:moveTo>
                <a:cubicBezTo>
                  <a:pt x="60427" y="7072"/>
                  <a:pt x="60375" y="7106"/>
                  <a:pt x="60324" y="7141"/>
                </a:cubicBezTo>
                <a:cubicBezTo>
                  <a:pt x="60270" y="7249"/>
                  <a:pt x="60297" y="7358"/>
                  <a:pt x="60351" y="7412"/>
                </a:cubicBezTo>
                <a:cubicBezTo>
                  <a:pt x="60622" y="7629"/>
                  <a:pt x="60948" y="7846"/>
                  <a:pt x="61219" y="8090"/>
                </a:cubicBezTo>
                <a:cubicBezTo>
                  <a:pt x="61273" y="8117"/>
                  <a:pt x="61300" y="8117"/>
                  <a:pt x="61355" y="8117"/>
                </a:cubicBezTo>
                <a:cubicBezTo>
                  <a:pt x="61409" y="8117"/>
                  <a:pt x="61490" y="8090"/>
                  <a:pt x="61517" y="8090"/>
                </a:cubicBezTo>
                <a:cubicBezTo>
                  <a:pt x="61572" y="7982"/>
                  <a:pt x="61545" y="7873"/>
                  <a:pt x="61490" y="7819"/>
                </a:cubicBezTo>
                <a:cubicBezTo>
                  <a:pt x="61219" y="7575"/>
                  <a:pt x="60894" y="7331"/>
                  <a:pt x="60595" y="7114"/>
                </a:cubicBezTo>
                <a:cubicBezTo>
                  <a:pt x="60555" y="7084"/>
                  <a:pt x="60519" y="7072"/>
                  <a:pt x="60485" y="7072"/>
                </a:cubicBezTo>
                <a:close/>
                <a:moveTo>
                  <a:pt x="13426" y="7975"/>
                </a:moveTo>
                <a:cubicBezTo>
                  <a:pt x="13338" y="7975"/>
                  <a:pt x="13259" y="8027"/>
                  <a:pt x="13237" y="8117"/>
                </a:cubicBezTo>
                <a:cubicBezTo>
                  <a:pt x="13183" y="8226"/>
                  <a:pt x="13264" y="8334"/>
                  <a:pt x="13373" y="8361"/>
                </a:cubicBezTo>
                <a:cubicBezTo>
                  <a:pt x="13725" y="8470"/>
                  <a:pt x="14078" y="8578"/>
                  <a:pt x="14457" y="8633"/>
                </a:cubicBezTo>
                <a:lnTo>
                  <a:pt x="14485" y="8633"/>
                </a:lnTo>
                <a:cubicBezTo>
                  <a:pt x="14593" y="8633"/>
                  <a:pt x="14647" y="8578"/>
                  <a:pt x="14702" y="8497"/>
                </a:cubicBezTo>
                <a:cubicBezTo>
                  <a:pt x="14729" y="8388"/>
                  <a:pt x="14647" y="8307"/>
                  <a:pt x="14566" y="8253"/>
                </a:cubicBezTo>
                <a:cubicBezTo>
                  <a:pt x="14186" y="8171"/>
                  <a:pt x="13807" y="8090"/>
                  <a:pt x="13481" y="7982"/>
                </a:cubicBezTo>
                <a:cubicBezTo>
                  <a:pt x="13462" y="7977"/>
                  <a:pt x="13444" y="7975"/>
                  <a:pt x="13426" y="7975"/>
                </a:cubicBezTo>
                <a:close/>
                <a:moveTo>
                  <a:pt x="27765" y="7975"/>
                </a:moveTo>
                <a:cubicBezTo>
                  <a:pt x="27750" y="7975"/>
                  <a:pt x="27735" y="7977"/>
                  <a:pt x="27721" y="7982"/>
                </a:cubicBezTo>
                <a:cubicBezTo>
                  <a:pt x="27341" y="8090"/>
                  <a:pt x="26989" y="8199"/>
                  <a:pt x="26609" y="8253"/>
                </a:cubicBezTo>
                <a:cubicBezTo>
                  <a:pt x="26528" y="8307"/>
                  <a:pt x="26446" y="8388"/>
                  <a:pt x="26473" y="8497"/>
                </a:cubicBezTo>
                <a:cubicBezTo>
                  <a:pt x="26473" y="8578"/>
                  <a:pt x="26555" y="8633"/>
                  <a:pt x="26663" y="8633"/>
                </a:cubicBezTo>
                <a:lnTo>
                  <a:pt x="26717" y="8633"/>
                </a:lnTo>
                <a:cubicBezTo>
                  <a:pt x="27097" y="8524"/>
                  <a:pt x="27450" y="8470"/>
                  <a:pt x="27802" y="8361"/>
                </a:cubicBezTo>
                <a:cubicBezTo>
                  <a:pt x="27911" y="8334"/>
                  <a:pt x="27992" y="8226"/>
                  <a:pt x="27938" y="8117"/>
                </a:cubicBezTo>
                <a:cubicBezTo>
                  <a:pt x="27916" y="8027"/>
                  <a:pt x="27837" y="7975"/>
                  <a:pt x="27765" y="7975"/>
                </a:cubicBezTo>
                <a:close/>
                <a:moveTo>
                  <a:pt x="15609" y="8519"/>
                </a:moveTo>
                <a:cubicBezTo>
                  <a:pt x="15522" y="8519"/>
                  <a:pt x="15457" y="8589"/>
                  <a:pt x="15434" y="8660"/>
                </a:cubicBezTo>
                <a:cubicBezTo>
                  <a:pt x="15407" y="8768"/>
                  <a:pt x="15461" y="8850"/>
                  <a:pt x="15570" y="8877"/>
                </a:cubicBezTo>
                <a:cubicBezTo>
                  <a:pt x="15922" y="8931"/>
                  <a:pt x="16275" y="8985"/>
                  <a:pt x="16682" y="9039"/>
                </a:cubicBezTo>
                <a:cubicBezTo>
                  <a:pt x="16790" y="9039"/>
                  <a:pt x="16872" y="8985"/>
                  <a:pt x="16899" y="8904"/>
                </a:cubicBezTo>
                <a:cubicBezTo>
                  <a:pt x="16899" y="8795"/>
                  <a:pt x="16817" y="8714"/>
                  <a:pt x="16736" y="8714"/>
                </a:cubicBezTo>
                <a:cubicBezTo>
                  <a:pt x="16356" y="8660"/>
                  <a:pt x="16004" y="8605"/>
                  <a:pt x="15651" y="8524"/>
                </a:cubicBezTo>
                <a:cubicBezTo>
                  <a:pt x="15636" y="8520"/>
                  <a:pt x="15622" y="8519"/>
                  <a:pt x="15609" y="8519"/>
                </a:cubicBezTo>
                <a:close/>
                <a:moveTo>
                  <a:pt x="25631" y="8463"/>
                </a:moveTo>
                <a:cubicBezTo>
                  <a:pt x="25615" y="8463"/>
                  <a:pt x="25597" y="8465"/>
                  <a:pt x="25578" y="8470"/>
                </a:cubicBezTo>
                <a:cubicBezTo>
                  <a:pt x="25253" y="8524"/>
                  <a:pt x="24954" y="8605"/>
                  <a:pt x="24656" y="8633"/>
                </a:cubicBezTo>
                <a:lnTo>
                  <a:pt x="24439" y="8660"/>
                </a:lnTo>
                <a:cubicBezTo>
                  <a:pt x="24358" y="8660"/>
                  <a:pt x="24276" y="8768"/>
                  <a:pt x="24276" y="8877"/>
                </a:cubicBezTo>
                <a:cubicBezTo>
                  <a:pt x="24276" y="8985"/>
                  <a:pt x="24358" y="9039"/>
                  <a:pt x="24439" y="9039"/>
                </a:cubicBezTo>
                <a:lnTo>
                  <a:pt x="24737" y="8985"/>
                </a:lnTo>
                <a:cubicBezTo>
                  <a:pt x="25036" y="8904"/>
                  <a:pt x="25334" y="8877"/>
                  <a:pt x="25633" y="8795"/>
                </a:cubicBezTo>
                <a:cubicBezTo>
                  <a:pt x="25741" y="8795"/>
                  <a:pt x="25822" y="8714"/>
                  <a:pt x="25768" y="8605"/>
                </a:cubicBezTo>
                <a:cubicBezTo>
                  <a:pt x="25768" y="8516"/>
                  <a:pt x="25712" y="8463"/>
                  <a:pt x="25631" y="8463"/>
                </a:cubicBezTo>
                <a:close/>
                <a:moveTo>
                  <a:pt x="17821" y="8795"/>
                </a:moveTo>
                <a:cubicBezTo>
                  <a:pt x="17712" y="8795"/>
                  <a:pt x="17604" y="8877"/>
                  <a:pt x="17604" y="8985"/>
                </a:cubicBezTo>
                <a:cubicBezTo>
                  <a:pt x="17604" y="9067"/>
                  <a:pt x="17685" y="9175"/>
                  <a:pt x="17767" y="9175"/>
                </a:cubicBezTo>
                <a:lnTo>
                  <a:pt x="18906" y="9284"/>
                </a:lnTo>
                <a:cubicBezTo>
                  <a:pt x="18987" y="9284"/>
                  <a:pt x="19096" y="9202"/>
                  <a:pt x="19096" y="9121"/>
                </a:cubicBezTo>
                <a:cubicBezTo>
                  <a:pt x="19096" y="9012"/>
                  <a:pt x="19014" y="8904"/>
                  <a:pt x="18933" y="8904"/>
                </a:cubicBezTo>
                <a:lnTo>
                  <a:pt x="17821" y="8795"/>
                </a:lnTo>
                <a:close/>
                <a:moveTo>
                  <a:pt x="23354" y="8795"/>
                </a:moveTo>
                <a:lnTo>
                  <a:pt x="22242" y="8904"/>
                </a:lnTo>
                <a:cubicBezTo>
                  <a:pt x="22161" y="8904"/>
                  <a:pt x="22079" y="9012"/>
                  <a:pt x="22079" y="9121"/>
                </a:cubicBezTo>
                <a:cubicBezTo>
                  <a:pt x="22079" y="9202"/>
                  <a:pt x="22161" y="9284"/>
                  <a:pt x="22242" y="9284"/>
                </a:cubicBezTo>
                <a:cubicBezTo>
                  <a:pt x="22622" y="9256"/>
                  <a:pt x="23002" y="9202"/>
                  <a:pt x="23408" y="9175"/>
                </a:cubicBezTo>
                <a:cubicBezTo>
                  <a:pt x="23490" y="9175"/>
                  <a:pt x="23571" y="9067"/>
                  <a:pt x="23571" y="8985"/>
                </a:cubicBezTo>
                <a:cubicBezTo>
                  <a:pt x="23571" y="8877"/>
                  <a:pt x="23463" y="8795"/>
                  <a:pt x="23354" y="8795"/>
                </a:cubicBezTo>
                <a:close/>
                <a:moveTo>
                  <a:pt x="20005" y="8927"/>
                </a:moveTo>
                <a:cubicBezTo>
                  <a:pt x="19899" y="8927"/>
                  <a:pt x="19855" y="9024"/>
                  <a:pt x="19855" y="9121"/>
                </a:cubicBezTo>
                <a:cubicBezTo>
                  <a:pt x="19855" y="9202"/>
                  <a:pt x="19909" y="9311"/>
                  <a:pt x="20018" y="9311"/>
                </a:cubicBezTo>
                <a:lnTo>
                  <a:pt x="21157" y="9311"/>
                </a:lnTo>
                <a:cubicBezTo>
                  <a:pt x="21266" y="9311"/>
                  <a:pt x="21347" y="9202"/>
                  <a:pt x="21347" y="9121"/>
                </a:cubicBezTo>
                <a:cubicBezTo>
                  <a:pt x="21347" y="9012"/>
                  <a:pt x="21266" y="8931"/>
                  <a:pt x="21157" y="8931"/>
                </a:cubicBezTo>
                <a:lnTo>
                  <a:pt x="20045" y="8931"/>
                </a:lnTo>
                <a:cubicBezTo>
                  <a:pt x="20031" y="8928"/>
                  <a:pt x="20017" y="8927"/>
                  <a:pt x="20005" y="8927"/>
                </a:cubicBezTo>
                <a:close/>
                <a:moveTo>
                  <a:pt x="62185" y="8517"/>
                </a:moveTo>
                <a:cubicBezTo>
                  <a:pt x="62134" y="8517"/>
                  <a:pt x="62087" y="8538"/>
                  <a:pt x="62060" y="8578"/>
                </a:cubicBezTo>
                <a:cubicBezTo>
                  <a:pt x="61979" y="8633"/>
                  <a:pt x="61979" y="8768"/>
                  <a:pt x="62060" y="8850"/>
                </a:cubicBezTo>
                <a:cubicBezTo>
                  <a:pt x="62331" y="9067"/>
                  <a:pt x="62602" y="9338"/>
                  <a:pt x="62846" y="9609"/>
                </a:cubicBezTo>
                <a:cubicBezTo>
                  <a:pt x="62874" y="9663"/>
                  <a:pt x="62928" y="9690"/>
                  <a:pt x="62982" y="9690"/>
                </a:cubicBezTo>
                <a:cubicBezTo>
                  <a:pt x="63009" y="9690"/>
                  <a:pt x="63063" y="9663"/>
                  <a:pt x="63118" y="9663"/>
                </a:cubicBezTo>
                <a:cubicBezTo>
                  <a:pt x="63172" y="9582"/>
                  <a:pt x="63172" y="9446"/>
                  <a:pt x="63118" y="9392"/>
                </a:cubicBezTo>
                <a:cubicBezTo>
                  <a:pt x="62874" y="9121"/>
                  <a:pt x="62602" y="8850"/>
                  <a:pt x="62331" y="8578"/>
                </a:cubicBezTo>
                <a:cubicBezTo>
                  <a:pt x="62290" y="8538"/>
                  <a:pt x="62236" y="8517"/>
                  <a:pt x="62185" y="8517"/>
                </a:cubicBezTo>
                <a:close/>
                <a:moveTo>
                  <a:pt x="63680" y="10123"/>
                </a:moveTo>
                <a:cubicBezTo>
                  <a:pt x="63643" y="10123"/>
                  <a:pt x="63608" y="10132"/>
                  <a:pt x="63579" y="10151"/>
                </a:cubicBezTo>
                <a:cubicBezTo>
                  <a:pt x="63525" y="10233"/>
                  <a:pt x="63470" y="10368"/>
                  <a:pt x="63552" y="10423"/>
                </a:cubicBezTo>
                <a:cubicBezTo>
                  <a:pt x="63742" y="10721"/>
                  <a:pt x="63986" y="11047"/>
                  <a:pt x="64148" y="11345"/>
                </a:cubicBezTo>
                <a:cubicBezTo>
                  <a:pt x="64203" y="11426"/>
                  <a:pt x="64257" y="11453"/>
                  <a:pt x="64338" y="11453"/>
                </a:cubicBezTo>
                <a:cubicBezTo>
                  <a:pt x="64365" y="11453"/>
                  <a:pt x="64393" y="11426"/>
                  <a:pt x="64420" y="11372"/>
                </a:cubicBezTo>
                <a:cubicBezTo>
                  <a:pt x="64528" y="11318"/>
                  <a:pt x="64555" y="11209"/>
                  <a:pt x="64501" y="11101"/>
                </a:cubicBezTo>
                <a:cubicBezTo>
                  <a:pt x="64284" y="10802"/>
                  <a:pt x="64094" y="10504"/>
                  <a:pt x="63850" y="10206"/>
                </a:cubicBezTo>
                <a:cubicBezTo>
                  <a:pt x="63815" y="10153"/>
                  <a:pt x="63746" y="10123"/>
                  <a:pt x="63680" y="10123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"/>
          <p:cNvSpPr/>
          <p:nvPr/>
        </p:nvSpPr>
        <p:spPr>
          <a:xfrm rot="-5980480">
            <a:off x="1145131" y="4308296"/>
            <a:ext cx="146382" cy="146382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"/>
          <p:cNvSpPr txBox="1">
            <a:spLocks noGrp="1"/>
          </p:cNvSpPr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1" name="Google Shape;271;p9"/>
          <p:cNvSpPr txBox="1">
            <a:spLocks noGrp="1"/>
          </p:cNvSpPr>
          <p:nvPr>
            <p:ph type="subTitle" idx="1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73" name="Google Shape;273;p9"/>
          <p:cNvSpPr txBox="1">
            <a:spLocks noGrp="1"/>
          </p:cNvSpPr>
          <p:nvPr>
            <p:ph type="subTitle" idx="2"/>
          </p:nvPr>
        </p:nvSpPr>
        <p:spPr>
          <a:xfrm>
            <a:off x="4835400" y="4088975"/>
            <a:ext cx="40452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80" name="Google Shape;280;p10"/>
          <p:cNvSpPr txBox="1">
            <a:spLocks noGrp="1"/>
          </p:cNvSpPr>
          <p:nvPr>
            <p:ph type="subTitle" idx="1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1" name="Google Shape;281;p10"/>
          <p:cNvSpPr txBox="1">
            <a:spLocks noGrp="1"/>
          </p:cNvSpPr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Seguimiento en clase</a:t>
            </a:r>
            <a:endParaRPr/>
          </a:p>
        </p:txBody>
      </p:sp>
      <p:sp>
        <p:nvSpPr>
          <p:cNvPr id="565" name="Google Shape;565;p41"/>
          <p:cNvSpPr txBox="1">
            <a:spLocks noGrp="1"/>
          </p:cNvSpPr>
          <p:nvPr>
            <p:ph type="subTitle" idx="1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>
                <a:latin typeface="Luckiest Guy"/>
                <a:ea typeface="Luckiest Guy"/>
                <a:cs typeface="Luckiest Guy"/>
                <a:sym typeface="Luckiest Guy"/>
              </a:rPr>
              <a:t>Caso de estudio:  </a:t>
            </a:r>
            <a:r>
              <a:rPr lang="es-419" sz="2700">
                <a:latin typeface="Luckiest Guy"/>
                <a:ea typeface="Luckiest Guy"/>
                <a:cs typeface="Luckiest Guy"/>
                <a:sym typeface="Luckiest Guy"/>
              </a:rPr>
              <a:t>Guardería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accent1"/>
                </a:solidFill>
              </a:rPr>
              <a:t>Contexto problema: </a:t>
            </a:r>
            <a:br>
              <a:rPr lang="es-419">
                <a:solidFill>
                  <a:schemeClr val="accent1"/>
                </a:solidFill>
              </a:rPr>
            </a:br>
            <a:r>
              <a:rPr lang="es-419">
                <a:solidFill>
                  <a:schemeClr val="accent1"/>
                </a:solidFill>
              </a:rPr>
              <a:t>Guardería</a:t>
            </a:r>
            <a:endParaRPr/>
          </a:p>
        </p:txBody>
      </p:sp>
      <p:sp>
        <p:nvSpPr>
          <p:cNvPr id="571" name="Google Shape;571;p42"/>
          <p:cNvSpPr txBox="1"/>
          <p:nvPr/>
        </p:nvSpPr>
        <p:spPr>
          <a:xfrm>
            <a:off x="544350" y="1297525"/>
            <a:ext cx="7902300" cy="3323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latin typeface="Open Sans"/>
                <a:ea typeface="Open Sans"/>
                <a:cs typeface="Open Sans"/>
                <a:sym typeface="Open Sans"/>
              </a:rPr>
              <a:t>En una guardería infantil llamada "Pequeños Gigantes", la directora, Sra. Gómez, busca implementar </a:t>
            </a:r>
            <a:r>
              <a:rPr lang="es-419" sz="2000" dirty="0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un sistema de gestión de niños matriculados para simplificar el registro y seguimiento de los menores que asisten diariamente.</a:t>
            </a:r>
            <a:endParaRPr sz="2000" dirty="0"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latin typeface="Open Sans"/>
                <a:ea typeface="Open Sans"/>
                <a:cs typeface="Open Sans"/>
                <a:sym typeface="Open Sans"/>
              </a:rPr>
              <a:t>Para ello, este sistema almacenará la información detallada de cada niño, </a:t>
            </a:r>
            <a:r>
              <a:rPr lang="es-419" sz="2000" dirty="0">
                <a:highlight>
                  <a:srgbClr val="00FF00"/>
                </a:highlight>
                <a:latin typeface="Open Sans"/>
                <a:ea typeface="Open Sans"/>
                <a:cs typeface="Open Sans"/>
                <a:sym typeface="Open Sans"/>
              </a:rPr>
              <a:t>incluyendo nombre, edad, género, documento de identidad, alergias, nombre del acudiente y número de contacto</a:t>
            </a:r>
            <a:r>
              <a:rPr lang="es-419" sz="2000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solicitan finalmente?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3" name="Google Shape;583;p44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R/: Se necesita un sistema que gestione la información de manera eficiente y </a:t>
            </a:r>
            <a:r>
              <a:rPr lang="es-419" dirty="0" err="1">
                <a:latin typeface="Open Sans"/>
                <a:ea typeface="Open Sans"/>
                <a:cs typeface="Open Sans"/>
                <a:sym typeface="Open Sans"/>
              </a:rPr>
              <a:t>facil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R/:Guardería: nombre, dirección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Estudiante: nombre, edad, genero, id, alergia, </a:t>
            </a:r>
            <a:r>
              <a:rPr lang="es-419" dirty="0" err="1">
                <a:latin typeface="Open Sans"/>
                <a:ea typeface="Open Sans"/>
                <a:cs typeface="Open Sans"/>
                <a:sym typeface="Open Sans"/>
              </a:rPr>
              <a:t>nombreAcudiente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s-419" dirty="0" err="1">
                <a:latin typeface="Open Sans"/>
                <a:ea typeface="Open Sans"/>
                <a:cs typeface="Open Sans"/>
                <a:sym typeface="Open Sans"/>
              </a:rPr>
              <a:t>numeroAcudiente</a:t>
            </a: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R/: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R/:un programa que haga el </a:t>
            </a:r>
            <a:r>
              <a:rPr lang="es-419" dirty="0" err="1">
                <a:latin typeface="Open Sans"/>
                <a:ea typeface="Open Sans"/>
                <a:cs typeface="Open Sans"/>
                <a:sym typeface="Open Sans"/>
              </a:rPr>
              <a:t>crud</a:t>
            </a: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" name="Google Shape;616;p49">
            <a:extLst>
              <a:ext uri="{FF2B5EF4-FFF2-40B4-BE49-F238E27FC236}">
                <a16:creationId xmlns:a16="http://schemas.microsoft.com/office/drawing/2014/main" id="{662055F8-2E57-E906-74EA-5102ADBDFB6B}"/>
              </a:ext>
            </a:extLst>
          </p:cNvPr>
          <p:cNvGrpSpPr/>
          <p:nvPr/>
        </p:nvGrpSpPr>
        <p:grpSpPr>
          <a:xfrm>
            <a:off x="1609398" y="2571750"/>
            <a:ext cx="1456800" cy="1127477"/>
            <a:chOff x="1886125" y="829425"/>
            <a:chExt cx="1456800" cy="586919"/>
          </a:xfrm>
        </p:grpSpPr>
        <p:sp>
          <p:nvSpPr>
            <p:cNvPr id="3" name="Google Shape;617;p49">
              <a:extLst>
                <a:ext uri="{FF2B5EF4-FFF2-40B4-BE49-F238E27FC236}">
                  <a16:creationId xmlns:a16="http://schemas.microsoft.com/office/drawing/2014/main" id="{335AEF96-163D-6279-E2F6-715940E0CFBC}"/>
                </a:ext>
              </a:extLst>
            </p:cNvPr>
            <p:cNvSpPr/>
            <p:nvPr/>
          </p:nvSpPr>
          <p:spPr>
            <a:xfrm>
              <a:off x="1886125" y="1370469"/>
              <a:ext cx="1456800" cy="45875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Google Shape;618;p49">
              <a:extLst>
                <a:ext uri="{FF2B5EF4-FFF2-40B4-BE49-F238E27FC236}">
                  <a16:creationId xmlns:a16="http://schemas.microsoft.com/office/drawing/2014/main" id="{6FF5381D-BCFD-B73E-AB4D-6104F61D40F8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Guarderia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" name="Google Shape;619;p49">
              <a:extLst>
                <a:ext uri="{FF2B5EF4-FFF2-40B4-BE49-F238E27FC236}">
                  <a16:creationId xmlns:a16="http://schemas.microsoft.com/office/drawing/2014/main" id="{2623F7F4-A8F9-6978-924B-9EC14807A66C}"/>
                </a:ext>
              </a:extLst>
            </p:cNvPr>
            <p:cNvSpPr/>
            <p:nvPr/>
          </p:nvSpPr>
          <p:spPr>
            <a:xfrm>
              <a:off x="1886125" y="1109024"/>
              <a:ext cx="1456800" cy="261445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+nombre: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+dirección: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" name="Google Shape;616;p49">
            <a:extLst>
              <a:ext uri="{FF2B5EF4-FFF2-40B4-BE49-F238E27FC236}">
                <a16:creationId xmlns:a16="http://schemas.microsoft.com/office/drawing/2014/main" id="{18FBD192-75EE-599C-2E44-7F236C636933}"/>
              </a:ext>
            </a:extLst>
          </p:cNvPr>
          <p:cNvGrpSpPr/>
          <p:nvPr/>
        </p:nvGrpSpPr>
        <p:grpSpPr>
          <a:xfrm>
            <a:off x="4838861" y="2491691"/>
            <a:ext cx="1577568" cy="1763084"/>
            <a:chOff x="1886124" y="829425"/>
            <a:chExt cx="1456801" cy="1040448"/>
          </a:xfrm>
        </p:grpSpPr>
        <p:sp>
          <p:nvSpPr>
            <p:cNvPr id="7" name="Google Shape;617;p49">
              <a:extLst>
                <a:ext uri="{FF2B5EF4-FFF2-40B4-BE49-F238E27FC236}">
                  <a16:creationId xmlns:a16="http://schemas.microsoft.com/office/drawing/2014/main" id="{E846F630-94BA-AECE-F22B-89CCBD5E3A13}"/>
                </a:ext>
              </a:extLst>
            </p:cNvPr>
            <p:cNvSpPr/>
            <p:nvPr/>
          </p:nvSpPr>
          <p:spPr>
            <a:xfrm>
              <a:off x="1886125" y="1739646"/>
              <a:ext cx="1456800" cy="13022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" name="Google Shape;618;p49">
              <a:extLst>
                <a:ext uri="{FF2B5EF4-FFF2-40B4-BE49-F238E27FC236}">
                  <a16:creationId xmlns:a16="http://schemas.microsoft.com/office/drawing/2014/main" id="{C69D8F6D-EF6B-D945-4FB8-486F84E5144C}"/>
                </a:ext>
              </a:extLst>
            </p:cNvPr>
            <p:cNvSpPr/>
            <p:nvPr/>
          </p:nvSpPr>
          <p:spPr>
            <a:xfrm>
              <a:off x="1886124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Estudiante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" name="Google Shape;619;p49">
              <a:extLst>
                <a:ext uri="{FF2B5EF4-FFF2-40B4-BE49-F238E27FC236}">
                  <a16:creationId xmlns:a16="http://schemas.microsoft.com/office/drawing/2014/main" id="{44E48DAC-2FF0-9D57-3C5A-ED4FE33151B4}"/>
                </a:ext>
              </a:extLst>
            </p:cNvPr>
            <p:cNvSpPr/>
            <p:nvPr/>
          </p:nvSpPr>
          <p:spPr>
            <a:xfrm>
              <a:off x="1886125" y="1109024"/>
              <a:ext cx="1456800" cy="630622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+nombre: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+edad: 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+genero: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char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+id: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+alergia: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nombreAcudiente</a:t>
              </a: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numeroAcudiente</a:t>
              </a: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9" name="Google Shape;589;p45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2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R/: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" name="Google Shape;613;p49">
            <a:extLst>
              <a:ext uri="{FF2B5EF4-FFF2-40B4-BE49-F238E27FC236}">
                <a16:creationId xmlns:a16="http://schemas.microsoft.com/office/drawing/2014/main" id="{A703F402-763D-6B34-FC65-1A286B4FDA1E}"/>
              </a:ext>
            </a:extLst>
          </p:cNvPr>
          <p:cNvCxnSpPr>
            <a:cxnSpLocks/>
          </p:cNvCxnSpPr>
          <p:nvPr/>
        </p:nvCxnSpPr>
        <p:spPr>
          <a:xfrm rot="10800000">
            <a:off x="4585066" y="2089634"/>
            <a:ext cx="1353730" cy="47219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4" name="Google Shape;616;p49">
            <a:extLst>
              <a:ext uri="{FF2B5EF4-FFF2-40B4-BE49-F238E27FC236}">
                <a16:creationId xmlns:a16="http://schemas.microsoft.com/office/drawing/2014/main" id="{B5602ECF-89CA-8E5E-20EA-B43DF14A407F}"/>
              </a:ext>
            </a:extLst>
          </p:cNvPr>
          <p:cNvGrpSpPr/>
          <p:nvPr/>
        </p:nvGrpSpPr>
        <p:grpSpPr>
          <a:xfrm>
            <a:off x="3102136" y="1479089"/>
            <a:ext cx="1456800" cy="2327799"/>
            <a:chOff x="1886125" y="829425"/>
            <a:chExt cx="1456800" cy="1211758"/>
          </a:xfrm>
        </p:grpSpPr>
        <p:sp>
          <p:nvSpPr>
            <p:cNvPr id="15" name="Google Shape;617;p49">
              <a:extLst>
                <a:ext uri="{FF2B5EF4-FFF2-40B4-BE49-F238E27FC236}">
                  <a16:creationId xmlns:a16="http://schemas.microsoft.com/office/drawing/2014/main" id="{1292EC7B-EB57-8091-B060-F8F65B33E0C6}"/>
                </a:ext>
              </a:extLst>
            </p:cNvPr>
            <p:cNvSpPr/>
            <p:nvPr/>
          </p:nvSpPr>
          <p:spPr>
            <a:xfrm>
              <a:off x="1886125" y="1370469"/>
              <a:ext cx="1456800" cy="670714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+constructor()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get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+set()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añadirNiño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obtenerNiño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actualizarniño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eliminarNiño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" name="Google Shape;618;p49">
              <a:extLst>
                <a:ext uri="{FF2B5EF4-FFF2-40B4-BE49-F238E27FC236}">
                  <a16:creationId xmlns:a16="http://schemas.microsoft.com/office/drawing/2014/main" id="{1E6A7652-15A7-B43A-7297-326796843789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Guarderia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Google Shape;619;p49">
              <a:extLst>
                <a:ext uri="{FF2B5EF4-FFF2-40B4-BE49-F238E27FC236}">
                  <a16:creationId xmlns:a16="http://schemas.microsoft.com/office/drawing/2014/main" id="{7CD27E9E-C2D7-017D-B57E-F2B1F724EC7B}"/>
                </a:ext>
              </a:extLst>
            </p:cNvPr>
            <p:cNvSpPr/>
            <p:nvPr/>
          </p:nvSpPr>
          <p:spPr>
            <a:xfrm>
              <a:off x="1886125" y="1109024"/>
              <a:ext cx="1456800" cy="261445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+nombre: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+dirección: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" name="Google Shape;616;p49">
            <a:extLst>
              <a:ext uri="{FF2B5EF4-FFF2-40B4-BE49-F238E27FC236}">
                <a16:creationId xmlns:a16="http://schemas.microsoft.com/office/drawing/2014/main" id="{83C2ED10-13F3-3A83-B68A-2EE6DCE89E6C}"/>
              </a:ext>
            </a:extLst>
          </p:cNvPr>
          <p:cNvGrpSpPr/>
          <p:nvPr/>
        </p:nvGrpSpPr>
        <p:grpSpPr>
          <a:xfrm>
            <a:off x="5917385" y="1365627"/>
            <a:ext cx="1577567" cy="2435122"/>
            <a:chOff x="1886125" y="829425"/>
            <a:chExt cx="1456800" cy="1381669"/>
          </a:xfrm>
        </p:grpSpPr>
        <p:sp>
          <p:nvSpPr>
            <p:cNvPr id="19" name="Google Shape;617;p49">
              <a:extLst>
                <a:ext uri="{FF2B5EF4-FFF2-40B4-BE49-F238E27FC236}">
                  <a16:creationId xmlns:a16="http://schemas.microsoft.com/office/drawing/2014/main" id="{1D75C298-5510-D3E6-35A1-4BD43EB92733}"/>
                </a:ext>
              </a:extLst>
            </p:cNvPr>
            <p:cNvSpPr/>
            <p:nvPr/>
          </p:nvSpPr>
          <p:spPr>
            <a:xfrm>
              <a:off x="1886125" y="1899525"/>
              <a:ext cx="1456800" cy="311569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+constructor()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get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+set()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618;p49">
              <a:extLst>
                <a:ext uri="{FF2B5EF4-FFF2-40B4-BE49-F238E27FC236}">
                  <a16:creationId xmlns:a16="http://schemas.microsoft.com/office/drawing/2014/main" id="{2006D196-46F6-7CBF-5BDF-3F96BA8547DF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Estudiante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619;p49">
              <a:extLst>
                <a:ext uri="{FF2B5EF4-FFF2-40B4-BE49-F238E27FC236}">
                  <a16:creationId xmlns:a16="http://schemas.microsoft.com/office/drawing/2014/main" id="{60622915-64D0-3672-F163-0290EA0DAB12}"/>
                </a:ext>
              </a:extLst>
            </p:cNvPr>
            <p:cNvSpPr/>
            <p:nvPr/>
          </p:nvSpPr>
          <p:spPr>
            <a:xfrm>
              <a:off x="1886125" y="1109024"/>
              <a:ext cx="1456800" cy="790501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+nombre: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+edad: 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+genero: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char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+id: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+alergia: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nombreAcudiente</a:t>
              </a: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numeroAcudiente</a:t>
              </a: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70EF380-3D4D-77A9-334C-A9A97F8DF6DE}"/>
              </a:ext>
            </a:extLst>
          </p:cNvPr>
          <p:cNvSpPr txBox="1"/>
          <p:nvPr/>
        </p:nvSpPr>
        <p:spPr>
          <a:xfrm>
            <a:off x="5683597" y="2335212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*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F3B943B-CCA3-75DA-9411-BB4C4865F126}"/>
              </a:ext>
            </a:extLst>
          </p:cNvPr>
          <p:cNvSpPr txBox="1"/>
          <p:nvPr/>
        </p:nvSpPr>
        <p:spPr>
          <a:xfrm>
            <a:off x="4658293" y="1781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C0C6C6D-8F1A-7838-8CBC-210C0DB7E0E5}"/>
              </a:ext>
            </a:extLst>
          </p:cNvPr>
          <p:cNvSpPr txBox="1"/>
          <p:nvPr/>
        </p:nvSpPr>
        <p:spPr>
          <a:xfrm>
            <a:off x="5144416" y="2712262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listNiño</a:t>
            </a:r>
            <a:endParaRPr lang="es-C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6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95" name="Google Shape;595;p46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3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R/:no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7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601" name="Google Shape;601;p47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4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>
            <a:spLocks noGrp="1"/>
          </p:cNvSpPr>
          <p:nvPr>
            <p:ph type="title" idx="4294967295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Diseñar las pruebas</a:t>
            </a:r>
            <a:endParaRPr/>
          </a:p>
        </p:txBody>
      </p:sp>
      <p:graphicFrame>
        <p:nvGraphicFramePr>
          <p:cNvPr id="607" name="Google Shape;607;p48"/>
          <p:cNvGraphicFramePr/>
          <p:nvPr/>
        </p:nvGraphicFramePr>
        <p:xfrm>
          <a:off x="952500" y="1033825"/>
          <a:ext cx="7239000" cy="2362050"/>
        </p:xfrm>
        <a:graphic>
          <a:graphicData uri="http://schemas.openxmlformats.org/drawingml/2006/table">
            <a:tbl>
              <a:tblPr>
                <a:noFill/>
                <a:tableStyleId>{581222E2-2AF1-46B6-83FF-A898080AD31C}</a:tableStyleId>
              </a:tblPr>
              <a:tblGrid>
                <a:gridCol w="13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Prueba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Entrada de Datos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Salida (Resultado)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9"/>
          <p:cNvSpPr txBox="1"/>
          <p:nvPr/>
        </p:nvSpPr>
        <p:spPr>
          <a:xfrm>
            <a:off x="40225" y="34850"/>
            <a:ext cx="9021300" cy="26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Estudiantes: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13" name="Google Shape;613;p49"/>
          <p:cNvCxnSpPr>
            <a:cxnSpLocks/>
          </p:cNvCxnSpPr>
          <p:nvPr/>
        </p:nvCxnSpPr>
        <p:spPr>
          <a:xfrm rot="10800000">
            <a:off x="2813539" y="1663306"/>
            <a:ext cx="1264005" cy="49116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614" name="Google Shape;614;p49"/>
          <p:cNvCxnSpPr/>
          <p:nvPr/>
        </p:nvCxnSpPr>
        <p:spPr>
          <a:xfrm>
            <a:off x="-1662725" y="2638675"/>
            <a:ext cx="1064400" cy="32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49"/>
          <p:cNvCxnSpPr/>
          <p:nvPr/>
        </p:nvCxnSpPr>
        <p:spPr>
          <a:xfrm>
            <a:off x="-1626875" y="3202875"/>
            <a:ext cx="1064400" cy="32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616" name="Google Shape;616;p49"/>
          <p:cNvGrpSpPr/>
          <p:nvPr/>
        </p:nvGrpSpPr>
        <p:grpSpPr>
          <a:xfrm>
            <a:off x="-1823075" y="200225"/>
            <a:ext cx="1456800" cy="1714200"/>
            <a:chOff x="1886125" y="829425"/>
            <a:chExt cx="1456800" cy="1714200"/>
          </a:xfrm>
        </p:grpSpPr>
        <p:sp>
          <p:nvSpPr>
            <p:cNvPr id="617" name="Google Shape;617;p49"/>
            <p:cNvSpPr/>
            <p:nvPr/>
          </p:nvSpPr>
          <p:spPr>
            <a:xfrm>
              <a:off x="1886125" y="1899525"/>
              <a:ext cx="1456800" cy="6441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métodos</a:t>
              </a:r>
              <a:endParaRPr/>
            </a:p>
          </p:txBody>
        </p:sp>
        <p:sp>
          <p:nvSpPr>
            <p:cNvPr id="618" name="Google Shape;618;p4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NombreClase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9" name="Google Shape;619;p49"/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atributos</a:t>
              </a:r>
              <a:endParaRPr sz="1200"/>
            </a:p>
          </p:txBody>
        </p:sp>
      </p:grpSp>
      <p:grpSp>
        <p:nvGrpSpPr>
          <p:cNvPr id="2" name="Google Shape;616;p49">
            <a:extLst>
              <a:ext uri="{FF2B5EF4-FFF2-40B4-BE49-F238E27FC236}">
                <a16:creationId xmlns:a16="http://schemas.microsoft.com/office/drawing/2014/main" id="{E44D37FE-3708-1804-E328-2BA1413EAE9F}"/>
              </a:ext>
            </a:extLst>
          </p:cNvPr>
          <p:cNvGrpSpPr/>
          <p:nvPr/>
        </p:nvGrpSpPr>
        <p:grpSpPr>
          <a:xfrm>
            <a:off x="1267910" y="875075"/>
            <a:ext cx="1456800" cy="2327799"/>
            <a:chOff x="1886125" y="829425"/>
            <a:chExt cx="1456800" cy="1211758"/>
          </a:xfrm>
        </p:grpSpPr>
        <p:sp>
          <p:nvSpPr>
            <p:cNvPr id="3" name="Google Shape;617;p49">
              <a:extLst>
                <a:ext uri="{FF2B5EF4-FFF2-40B4-BE49-F238E27FC236}">
                  <a16:creationId xmlns:a16="http://schemas.microsoft.com/office/drawing/2014/main" id="{AC6787EC-DB99-6665-2CE3-7C0BB8671BCC}"/>
                </a:ext>
              </a:extLst>
            </p:cNvPr>
            <p:cNvSpPr/>
            <p:nvPr/>
          </p:nvSpPr>
          <p:spPr>
            <a:xfrm>
              <a:off x="1886125" y="1370469"/>
              <a:ext cx="1456800" cy="670714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+constructor()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get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+set()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añadirNiño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obtenerNiño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actualizarniño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eliminarNiño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Google Shape;618;p49">
              <a:extLst>
                <a:ext uri="{FF2B5EF4-FFF2-40B4-BE49-F238E27FC236}">
                  <a16:creationId xmlns:a16="http://schemas.microsoft.com/office/drawing/2014/main" id="{4E9CDDE9-CB05-63E6-6397-C151D3EBEAE9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Guarderia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" name="Google Shape;619;p49">
              <a:extLst>
                <a:ext uri="{FF2B5EF4-FFF2-40B4-BE49-F238E27FC236}">
                  <a16:creationId xmlns:a16="http://schemas.microsoft.com/office/drawing/2014/main" id="{A259AA6C-3ACE-BB6B-A8A1-F938238F1514}"/>
                </a:ext>
              </a:extLst>
            </p:cNvPr>
            <p:cNvSpPr/>
            <p:nvPr/>
          </p:nvSpPr>
          <p:spPr>
            <a:xfrm>
              <a:off x="1886125" y="1109024"/>
              <a:ext cx="1456800" cy="261445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+nombre: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+dirección: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" name="Google Shape;616;p49">
            <a:extLst>
              <a:ext uri="{FF2B5EF4-FFF2-40B4-BE49-F238E27FC236}">
                <a16:creationId xmlns:a16="http://schemas.microsoft.com/office/drawing/2014/main" id="{E44DC9FC-BF72-CBBB-040B-DD2832759116}"/>
              </a:ext>
            </a:extLst>
          </p:cNvPr>
          <p:cNvGrpSpPr/>
          <p:nvPr/>
        </p:nvGrpSpPr>
        <p:grpSpPr>
          <a:xfrm>
            <a:off x="3999387" y="875075"/>
            <a:ext cx="1456800" cy="2654200"/>
            <a:chOff x="1886125" y="829425"/>
            <a:chExt cx="1456800" cy="1381669"/>
          </a:xfrm>
        </p:grpSpPr>
        <p:sp>
          <p:nvSpPr>
            <p:cNvPr id="11" name="Google Shape;617;p49">
              <a:extLst>
                <a:ext uri="{FF2B5EF4-FFF2-40B4-BE49-F238E27FC236}">
                  <a16:creationId xmlns:a16="http://schemas.microsoft.com/office/drawing/2014/main" id="{23D31FC6-EDE0-6908-2B5C-B8DC954E1C5C}"/>
                </a:ext>
              </a:extLst>
            </p:cNvPr>
            <p:cNvSpPr/>
            <p:nvPr/>
          </p:nvSpPr>
          <p:spPr>
            <a:xfrm>
              <a:off x="1886125" y="1899525"/>
              <a:ext cx="1456800" cy="311569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+constructor()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get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+set()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618;p49">
              <a:extLst>
                <a:ext uri="{FF2B5EF4-FFF2-40B4-BE49-F238E27FC236}">
                  <a16:creationId xmlns:a16="http://schemas.microsoft.com/office/drawing/2014/main" id="{487CDEF9-0207-EC5C-507F-361F5B891C55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Niño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" name="Google Shape;619;p49">
              <a:extLst>
                <a:ext uri="{FF2B5EF4-FFF2-40B4-BE49-F238E27FC236}">
                  <a16:creationId xmlns:a16="http://schemas.microsoft.com/office/drawing/2014/main" id="{3F18FEF4-EF76-017E-AB64-CF5416DDE48B}"/>
                </a:ext>
              </a:extLst>
            </p:cNvPr>
            <p:cNvSpPr/>
            <p:nvPr/>
          </p:nvSpPr>
          <p:spPr>
            <a:xfrm>
              <a:off x="1886125" y="1109024"/>
              <a:ext cx="1456800" cy="790501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+nombre: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+edad: 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+genero: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char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+id: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+alergia: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nombreAcudiente</a:t>
              </a: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numeroAcudiente</a:t>
              </a: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EB8EAE-0A05-450C-D135-63DE4B9F3370}"/>
              </a:ext>
            </a:extLst>
          </p:cNvPr>
          <p:cNvSpPr txBox="1"/>
          <p:nvPr/>
        </p:nvSpPr>
        <p:spPr>
          <a:xfrm>
            <a:off x="3770242" y="1850252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*</a:t>
            </a:r>
          </a:p>
        </p:txBody>
      </p:sp>
      <p:cxnSp>
        <p:nvCxnSpPr>
          <p:cNvPr id="20" name="Google Shape;613;p49">
            <a:extLst>
              <a:ext uri="{FF2B5EF4-FFF2-40B4-BE49-F238E27FC236}">
                <a16:creationId xmlns:a16="http://schemas.microsoft.com/office/drawing/2014/main" id="{E91F80D8-27A8-3ACC-751D-57FE5DBF60FC}"/>
              </a:ext>
            </a:extLst>
          </p:cNvPr>
          <p:cNvCxnSpPr/>
          <p:nvPr/>
        </p:nvCxnSpPr>
        <p:spPr>
          <a:xfrm>
            <a:off x="-1662725" y="2113350"/>
            <a:ext cx="1064400" cy="32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59FCB70-0F6E-82FB-25B8-AA3C46BCD3A3}"/>
              </a:ext>
            </a:extLst>
          </p:cNvPr>
          <p:cNvSpPr txBox="1"/>
          <p:nvPr/>
        </p:nvSpPr>
        <p:spPr>
          <a:xfrm>
            <a:off x="2724710" y="13656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Microsoft Office PowerPoint</Application>
  <PresentationFormat>Presentación en pantalla (16:9)</PresentationFormat>
  <Paragraphs>185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Consolas</vt:lpstr>
      <vt:lpstr>Lato</vt:lpstr>
      <vt:lpstr>Roboto</vt:lpstr>
      <vt:lpstr>Open Sans</vt:lpstr>
      <vt:lpstr>Arial</vt:lpstr>
      <vt:lpstr>Luckiest Guy</vt:lpstr>
      <vt:lpstr>Back to School Presentation by Slidesgo</vt:lpstr>
      <vt:lpstr>Seguimiento en clase</vt:lpstr>
      <vt:lpstr>Contexto problema:  Guardería</vt:lpstr>
      <vt:lpstr>Tareas</vt:lpstr>
      <vt:lpstr>Tareas</vt:lpstr>
      <vt:lpstr>Tareas</vt:lpstr>
      <vt:lpstr>Tareas</vt:lpstr>
      <vt:lpstr>Tareas</vt:lpstr>
      <vt:lpstr>Diseñar las pruebas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Anyelo Areiza</cp:lastModifiedBy>
  <cp:revision>1</cp:revision>
  <dcterms:modified xsi:type="dcterms:W3CDTF">2025-02-19T15:58:48Z</dcterms:modified>
</cp:coreProperties>
</file>