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uckiest Guy" panose="020B0604020202020204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F1FC9-2DB7-405D-8E76-A5F8AFD40D32}" v="10" dt="2025-05-22T16:21:35.090"/>
  </p1510:revLst>
</p1510:revInfo>
</file>

<file path=ppt/tableStyles.xml><?xml version="1.0" encoding="utf-8"?>
<a:tblStyleLst xmlns:a="http://schemas.openxmlformats.org/drawingml/2006/main" def="{581222E2-2AF1-46B6-83FF-A898080AD31C}">
  <a:tblStyle styleId="{581222E2-2AF1-46B6-83FF-A898080AD3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yelo Areiza" userId="d4ea4b9cbd4195b3" providerId="LiveId" clId="{483F1FC9-2DB7-405D-8E76-A5F8AFD40D32}"/>
    <pc:docChg chg="undo custSel addSld delSld modSld">
      <pc:chgData name="Anyelo Areiza" userId="d4ea4b9cbd4195b3" providerId="LiveId" clId="{483F1FC9-2DB7-405D-8E76-A5F8AFD40D32}" dt="2025-05-22T16:45:17.116" v="589" actId="47"/>
      <pc:docMkLst>
        <pc:docMk/>
      </pc:docMkLst>
      <pc:sldChg chg="modSp mod">
        <pc:chgData name="Anyelo Areiza" userId="d4ea4b9cbd4195b3" providerId="LiveId" clId="{483F1FC9-2DB7-405D-8E76-A5F8AFD40D32}" dt="2025-05-22T15:51:54.071" v="29" actId="20577"/>
        <pc:sldMkLst>
          <pc:docMk/>
          <pc:sldMk cId="0" sldId="256"/>
        </pc:sldMkLst>
        <pc:spChg chg="mod">
          <ac:chgData name="Anyelo Areiza" userId="d4ea4b9cbd4195b3" providerId="LiveId" clId="{483F1FC9-2DB7-405D-8E76-A5F8AFD40D32}" dt="2025-05-22T15:51:54.071" v="29" actId="20577"/>
          <ac:spMkLst>
            <pc:docMk/>
            <pc:sldMk cId="0" sldId="256"/>
            <ac:spMk id="565" creationId="{00000000-0000-0000-0000-000000000000}"/>
          </ac:spMkLst>
        </pc:spChg>
      </pc:sldChg>
      <pc:sldChg chg="modSp mod">
        <pc:chgData name="Anyelo Areiza" userId="d4ea4b9cbd4195b3" providerId="LiveId" clId="{483F1FC9-2DB7-405D-8E76-A5F8AFD40D32}" dt="2025-05-22T15:52:21.075" v="31" actId="20577"/>
        <pc:sldMkLst>
          <pc:docMk/>
          <pc:sldMk cId="0" sldId="257"/>
        </pc:sldMkLst>
        <pc:spChg chg="mod">
          <ac:chgData name="Anyelo Areiza" userId="d4ea4b9cbd4195b3" providerId="LiveId" clId="{483F1FC9-2DB7-405D-8E76-A5F8AFD40D32}" dt="2025-05-22T15:52:21.075" v="31" actId="20577"/>
          <ac:spMkLst>
            <pc:docMk/>
            <pc:sldMk cId="0" sldId="257"/>
            <ac:spMk id="571" creationId="{00000000-0000-0000-0000-000000000000}"/>
          </ac:spMkLst>
        </pc:spChg>
      </pc:sldChg>
      <pc:sldChg chg="addSp delSp modSp mod">
        <pc:chgData name="Anyelo Areiza" userId="d4ea4b9cbd4195b3" providerId="LiveId" clId="{483F1FC9-2DB7-405D-8E76-A5F8AFD40D32}" dt="2025-05-22T16:11:59.166" v="555" actId="255"/>
        <pc:sldMkLst>
          <pc:docMk/>
          <pc:sldMk cId="0" sldId="259"/>
        </pc:sldMkLst>
        <pc:spChg chg="del mod">
          <ac:chgData name="Anyelo Areiza" userId="d4ea4b9cbd4195b3" providerId="LiveId" clId="{483F1FC9-2DB7-405D-8E76-A5F8AFD40D32}" dt="2025-05-22T15:57:37.223" v="208" actId="478"/>
          <ac:spMkLst>
            <pc:docMk/>
            <pc:sldMk cId="0" sldId="259"/>
            <ac:spMk id="3" creationId="{6F2E88AA-35A5-6D5E-EFF5-AF0A610A95C1}"/>
          </ac:spMkLst>
        </pc:spChg>
        <pc:spChg chg="mod">
          <ac:chgData name="Anyelo Areiza" userId="d4ea4b9cbd4195b3" providerId="LiveId" clId="{483F1FC9-2DB7-405D-8E76-A5F8AFD40D32}" dt="2025-05-22T15:57:47.938" v="229" actId="20577"/>
          <ac:spMkLst>
            <pc:docMk/>
            <pc:sldMk cId="0" sldId="259"/>
            <ac:spMk id="4" creationId="{3C89D126-9229-81E7-9C0A-1F6FAAC438C7}"/>
          </ac:spMkLst>
        </pc:spChg>
        <pc:spChg chg="mod">
          <ac:chgData name="Anyelo Areiza" userId="d4ea4b9cbd4195b3" providerId="LiveId" clId="{483F1FC9-2DB7-405D-8E76-A5F8AFD40D32}" dt="2025-05-22T15:58:06.025" v="244" actId="14100"/>
          <ac:spMkLst>
            <pc:docMk/>
            <pc:sldMk cId="0" sldId="259"/>
            <ac:spMk id="5" creationId="{7D4547D1-57A5-78AC-04FB-15AD8B1AEF4E}"/>
          </ac:spMkLst>
        </pc:spChg>
        <pc:spChg chg="mod">
          <ac:chgData name="Anyelo Areiza" userId="d4ea4b9cbd4195b3" providerId="LiveId" clId="{483F1FC9-2DB7-405D-8E76-A5F8AFD40D32}" dt="2025-05-22T15:58:16.455" v="259" actId="20577"/>
          <ac:spMkLst>
            <pc:docMk/>
            <pc:sldMk cId="0" sldId="259"/>
            <ac:spMk id="7" creationId="{7BB2C3F5-5C92-4B3E-A6CD-9889E22AED21}"/>
          </ac:spMkLst>
        </pc:spChg>
        <pc:spChg chg="mod">
          <ac:chgData name="Anyelo Areiza" userId="d4ea4b9cbd4195b3" providerId="LiveId" clId="{483F1FC9-2DB7-405D-8E76-A5F8AFD40D32}" dt="2025-05-22T15:58:21.035" v="264" actId="20577"/>
          <ac:spMkLst>
            <pc:docMk/>
            <pc:sldMk cId="0" sldId="259"/>
            <ac:spMk id="8" creationId="{3622F988-48A0-F133-E39A-3F2056FE69BE}"/>
          </ac:spMkLst>
        </pc:spChg>
        <pc:spChg chg="mod">
          <ac:chgData name="Anyelo Areiza" userId="d4ea4b9cbd4195b3" providerId="LiveId" clId="{483F1FC9-2DB7-405D-8E76-A5F8AFD40D32}" dt="2025-05-22T15:58:45.166" v="299" actId="1076"/>
          <ac:spMkLst>
            <pc:docMk/>
            <pc:sldMk cId="0" sldId="259"/>
            <ac:spMk id="10" creationId="{04A5FEEC-5F49-CA07-E8D0-82683D70C1F9}"/>
          </ac:spMkLst>
        </pc:spChg>
        <pc:spChg chg="mod">
          <ac:chgData name="Anyelo Areiza" userId="d4ea4b9cbd4195b3" providerId="LiveId" clId="{483F1FC9-2DB7-405D-8E76-A5F8AFD40D32}" dt="2025-05-22T15:58:41.624" v="297" actId="20577"/>
          <ac:spMkLst>
            <pc:docMk/>
            <pc:sldMk cId="0" sldId="259"/>
            <ac:spMk id="11" creationId="{C676CA1E-7D8E-106E-E8E7-62D72CBE2D01}"/>
          </ac:spMkLst>
        </pc:spChg>
        <pc:spChg chg="mod">
          <ac:chgData name="Anyelo Areiza" userId="d4ea4b9cbd4195b3" providerId="LiveId" clId="{483F1FC9-2DB7-405D-8E76-A5F8AFD40D32}" dt="2025-05-22T16:01:31.836" v="338" actId="1076"/>
          <ac:spMkLst>
            <pc:docMk/>
            <pc:sldMk cId="0" sldId="259"/>
            <ac:spMk id="13" creationId="{E7BD0F3A-E851-55CB-1CED-F442B584D905}"/>
          </ac:spMkLst>
        </pc:spChg>
        <pc:spChg chg="mod">
          <ac:chgData name="Anyelo Areiza" userId="d4ea4b9cbd4195b3" providerId="LiveId" clId="{483F1FC9-2DB7-405D-8E76-A5F8AFD40D32}" dt="2025-05-22T16:01:29.262" v="336" actId="14100"/>
          <ac:spMkLst>
            <pc:docMk/>
            <pc:sldMk cId="0" sldId="259"/>
            <ac:spMk id="14" creationId="{389B60AE-603C-9614-BFC5-463E5310043A}"/>
          </ac:spMkLst>
        </pc:spChg>
        <pc:spChg chg="mod">
          <ac:chgData name="Anyelo Areiza" userId="d4ea4b9cbd4195b3" providerId="LiveId" clId="{483F1FC9-2DB7-405D-8E76-A5F8AFD40D32}" dt="2025-05-22T16:07:37.970" v="416" actId="1076"/>
          <ac:spMkLst>
            <pc:docMk/>
            <pc:sldMk cId="0" sldId="259"/>
            <ac:spMk id="16" creationId="{28043C15-8A4D-A7AE-5ED6-760165AC4D90}"/>
          </ac:spMkLst>
        </pc:spChg>
        <pc:spChg chg="mod">
          <ac:chgData name="Anyelo Areiza" userId="d4ea4b9cbd4195b3" providerId="LiveId" clId="{483F1FC9-2DB7-405D-8E76-A5F8AFD40D32}" dt="2025-05-22T16:07:11.691" v="409" actId="20577"/>
          <ac:spMkLst>
            <pc:docMk/>
            <pc:sldMk cId="0" sldId="259"/>
            <ac:spMk id="17" creationId="{25EA43A6-4422-2273-DCEC-4502656A5C22}"/>
          </ac:spMkLst>
        </pc:spChg>
        <pc:spChg chg="mod">
          <ac:chgData name="Anyelo Areiza" userId="d4ea4b9cbd4195b3" providerId="LiveId" clId="{483F1FC9-2DB7-405D-8E76-A5F8AFD40D32}" dt="2025-05-22T16:08:29.971" v="439" actId="20577"/>
          <ac:spMkLst>
            <pc:docMk/>
            <pc:sldMk cId="0" sldId="259"/>
            <ac:spMk id="19" creationId="{A18C00DC-67A7-688E-74B8-A684776CF354}"/>
          </ac:spMkLst>
        </pc:spChg>
        <pc:spChg chg="mod">
          <ac:chgData name="Anyelo Areiza" userId="d4ea4b9cbd4195b3" providerId="LiveId" clId="{483F1FC9-2DB7-405D-8E76-A5F8AFD40D32}" dt="2025-05-22T16:08:40.891" v="457" actId="20577"/>
          <ac:spMkLst>
            <pc:docMk/>
            <pc:sldMk cId="0" sldId="259"/>
            <ac:spMk id="20" creationId="{0D4E8633-570A-C718-B09C-962EA426E8F2}"/>
          </ac:spMkLst>
        </pc:spChg>
        <pc:spChg chg="mod">
          <ac:chgData name="Anyelo Areiza" userId="d4ea4b9cbd4195b3" providerId="LiveId" clId="{483F1FC9-2DB7-405D-8E76-A5F8AFD40D32}" dt="2025-05-22T16:09:17.675" v="482" actId="1076"/>
          <ac:spMkLst>
            <pc:docMk/>
            <pc:sldMk cId="0" sldId="259"/>
            <ac:spMk id="22" creationId="{358D6BD7-8420-D908-ACBF-70ECCA592BDA}"/>
          </ac:spMkLst>
        </pc:spChg>
        <pc:spChg chg="mod">
          <ac:chgData name="Anyelo Areiza" userId="d4ea4b9cbd4195b3" providerId="LiveId" clId="{483F1FC9-2DB7-405D-8E76-A5F8AFD40D32}" dt="2025-05-22T16:09:08.546" v="478" actId="20577"/>
          <ac:spMkLst>
            <pc:docMk/>
            <pc:sldMk cId="0" sldId="259"/>
            <ac:spMk id="23" creationId="{07BB0646-4ABE-7EE8-C582-35DB9FB2BCC9}"/>
          </ac:spMkLst>
        </pc:spChg>
        <pc:spChg chg="mod">
          <ac:chgData name="Anyelo Areiza" userId="d4ea4b9cbd4195b3" providerId="LiveId" clId="{483F1FC9-2DB7-405D-8E76-A5F8AFD40D32}" dt="2025-05-22T16:10:06.396" v="506" actId="20577"/>
          <ac:spMkLst>
            <pc:docMk/>
            <pc:sldMk cId="0" sldId="259"/>
            <ac:spMk id="25" creationId="{755CF5E8-8F5C-77F6-C453-3926C1083C27}"/>
          </ac:spMkLst>
        </pc:spChg>
        <pc:spChg chg="mod">
          <ac:chgData name="Anyelo Areiza" userId="d4ea4b9cbd4195b3" providerId="LiveId" clId="{483F1FC9-2DB7-405D-8E76-A5F8AFD40D32}" dt="2025-05-22T16:10:15.773" v="531" actId="20577"/>
          <ac:spMkLst>
            <pc:docMk/>
            <pc:sldMk cId="0" sldId="259"/>
            <ac:spMk id="26" creationId="{C32546C3-3C32-01AB-138D-5FEAF7B4008A}"/>
          </ac:spMkLst>
        </pc:spChg>
        <pc:spChg chg="mod">
          <ac:chgData name="Anyelo Areiza" userId="d4ea4b9cbd4195b3" providerId="LiveId" clId="{483F1FC9-2DB7-405D-8E76-A5F8AFD40D32}" dt="2025-05-22T16:11:59.166" v="555" actId="255"/>
          <ac:spMkLst>
            <pc:docMk/>
            <pc:sldMk cId="0" sldId="259"/>
            <ac:spMk id="583" creationId="{00000000-0000-0000-0000-000000000000}"/>
          </ac:spMkLst>
        </pc:spChg>
        <pc:grpChg chg="add mod">
          <ac:chgData name="Anyelo Areiza" userId="d4ea4b9cbd4195b3" providerId="LiveId" clId="{483F1FC9-2DB7-405D-8E76-A5F8AFD40D32}" dt="2025-05-22T16:01:56.601" v="346" actId="1076"/>
          <ac:grpSpMkLst>
            <pc:docMk/>
            <pc:sldMk cId="0" sldId="259"/>
            <ac:grpSpMk id="2" creationId="{FDFB6CBB-B473-65F7-88FF-608F27CC4559}"/>
          </ac:grpSpMkLst>
        </pc:grpChg>
        <pc:grpChg chg="add mod">
          <ac:chgData name="Anyelo Areiza" userId="d4ea4b9cbd4195b3" providerId="LiveId" clId="{483F1FC9-2DB7-405D-8E76-A5F8AFD40D32}" dt="2025-05-22T16:01:58.545" v="347" actId="1076"/>
          <ac:grpSpMkLst>
            <pc:docMk/>
            <pc:sldMk cId="0" sldId="259"/>
            <ac:grpSpMk id="6" creationId="{72AFB046-1BA9-3A53-842A-B26258F70182}"/>
          </ac:grpSpMkLst>
        </pc:grpChg>
        <pc:grpChg chg="add mod">
          <ac:chgData name="Anyelo Areiza" userId="d4ea4b9cbd4195b3" providerId="LiveId" clId="{483F1FC9-2DB7-405D-8E76-A5F8AFD40D32}" dt="2025-05-22T16:02:02.053" v="348" actId="1076"/>
          <ac:grpSpMkLst>
            <pc:docMk/>
            <pc:sldMk cId="0" sldId="259"/>
            <ac:grpSpMk id="9" creationId="{B3109E62-9BD5-3CBF-95DB-38AFCD9C280C}"/>
          </ac:grpSpMkLst>
        </pc:grpChg>
        <pc:grpChg chg="add mod">
          <ac:chgData name="Anyelo Areiza" userId="d4ea4b9cbd4195b3" providerId="LiveId" clId="{483F1FC9-2DB7-405D-8E76-A5F8AFD40D32}" dt="2025-05-22T16:02:09.637" v="350" actId="1076"/>
          <ac:grpSpMkLst>
            <pc:docMk/>
            <pc:sldMk cId="0" sldId="259"/>
            <ac:grpSpMk id="12" creationId="{CE5826B3-2A14-1D86-0297-BD2068496842}"/>
          </ac:grpSpMkLst>
        </pc:grpChg>
        <pc:grpChg chg="add mod">
          <ac:chgData name="Anyelo Areiza" userId="d4ea4b9cbd4195b3" providerId="LiveId" clId="{483F1FC9-2DB7-405D-8E76-A5F8AFD40D32}" dt="2025-05-22T16:07:44.610" v="417" actId="1076"/>
          <ac:grpSpMkLst>
            <pc:docMk/>
            <pc:sldMk cId="0" sldId="259"/>
            <ac:grpSpMk id="15" creationId="{E1079E47-BFFB-5878-B213-990C2A455A84}"/>
          </ac:grpSpMkLst>
        </pc:grpChg>
        <pc:grpChg chg="add mod">
          <ac:chgData name="Anyelo Areiza" userId="d4ea4b9cbd4195b3" providerId="LiveId" clId="{483F1FC9-2DB7-405D-8E76-A5F8AFD40D32}" dt="2025-05-22T16:08:47.937" v="459" actId="1076"/>
          <ac:grpSpMkLst>
            <pc:docMk/>
            <pc:sldMk cId="0" sldId="259"/>
            <ac:grpSpMk id="18" creationId="{FBD837C7-504A-366C-3730-7B7C0A0F3908}"/>
          </ac:grpSpMkLst>
        </pc:grpChg>
        <pc:grpChg chg="add mod">
          <ac:chgData name="Anyelo Areiza" userId="d4ea4b9cbd4195b3" providerId="LiveId" clId="{483F1FC9-2DB7-405D-8E76-A5F8AFD40D32}" dt="2025-05-22T16:09:26.946" v="484" actId="14100"/>
          <ac:grpSpMkLst>
            <pc:docMk/>
            <pc:sldMk cId="0" sldId="259"/>
            <ac:grpSpMk id="21" creationId="{BC88EBF0-57C4-CAC9-6A37-4DEBE4B27B3C}"/>
          </ac:grpSpMkLst>
        </pc:grpChg>
        <pc:grpChg chg="add mod">
          <ac:chgData name="Anyelo Areiza" userId="d4ea4b9cbd4195b3" providerId="LiveId" clId="{483F1FC9-2DB7-405D-8E76-A5F8AFD40D32}" dt="2025-05-22T16:10:29.368" v="534" actId="1076"/>
          <ac:grpSpMkLst>
            <pc:docMk/>
            <pc:sldMk cId="0" sldId="259"/>
            <ac:grpSpMk id="24" creationId="{E9AD17A0-134F-0632-723B-43F2F1A63A75}"/>
          </ac:grpSpMkLst>
        </pc:grpChg>
      </pc:sldChg>
      <pc:sldChg chg="modSp mod">
        <pc:chgData name="Anyelo Areiza" userId="d4ea4b9cbd4195b3" providerId="LiveId" clId="{483F1FC9-2DB7-405D-8E76-A5F8AFD40D32}" dt="2025-05-22T16:13:32.911" v="581" actId="20577"/>
        <pc:sldMkLst>
          <pc:docMk/>
          <pc:sldMk cId="0" sldId="260"/>
        </pc:sldMkLst>
        <pc:spChg chg="mod">
          <ac:chgData name="Anyelo Areiza" userId="d4ea4b9cbd4195b3" providerId="LiveId" clId="{483F1FC9-2DB7-405D-8E76-A5F8AFD40D32}" dt="2025-05-22T16:13:32.911" v="581" actId="20577"/>
          <ac:spMkLst>
            <pc:docMk/>
            <pc:sldMk cId="0" sldId="260"/>
            <ac:spMk id="589" creationId="{00000000-0000-0000-0000-000000000000}"/>
          </ac:spMkLst>
        </pc:spChg>
      </pc:sldChg>
      <pc:sldChg chg="addSp delSp modSp new mod">
        <pc:chgData name="Anyelo Areiza" userId="d4ea4b9cbd4195b3" providerId="LiveId" clId="{483F1FC9-2DB7-405D-8E76-A5F8AFD40D32}" dt="2025-05-22T16:13:16.765" v="568" actId="255"/>
        <pc:sldMkLst>
          <pc:docMk/>
          <pc:sldMk cId="2408222423" sldId="265"/>
        </pc:sldMkLst>
        <pc:spChg chg="del">
          <ac:chgData name="Anyelo Areiza" userId="d4ea4b9cbd4195b3" providerId="LiveId" clId="{483F1FC9-2DB7-405D-8E76-A5F8AFD40D32}" dt="2025-05-22T16:12:34.212" v="560" actId="478"/>
          <ac:spMkLst>
            <pc:docMk/>
            <pc:sldMk cId="2408222423" sldId="265"/>
            <ac:spMk id="2" creationId="{39EC1BEE-AEC9-B597-0152-13A708BEF5E2}"/>
          </ac:spMkLst>
        </pc:spChg>
        <pc:spChg chg="del mod">
          <ac:chgData name="Anyelo Areiza" userId="d4ea4b9cbd4195b3" providerId="LiveId" clId="{483F1FC9-2DB7-405D-8E76-A5F8AFD40D32}" dt="2025-05-22T16:12:47.057" v="564" actId="478"/>
          <ac:spMkLst>
            <pc:docMk/>
            <pc:sldMk cId="2408222423" sldId="265"/>
            <ac:spMk id="3" creationId="{CB1ACD2C-5F84-B250-BA5C-48D09A1A2D44}"/>
          </ac:spMkLst>
        </pc:spChg>
        <pc:spChg chg="add mod">
          <ac:chgData name="Anyelo Areiza" userId="d4ea4b9cbd4195b3" providerId="LiveId" clId="{483F1FC9-2DB7-405D-8E76-A5F8AFD40D32}" dt="2025-05-22T16:13:16.765" v="568" actId="255"/>
          <ac:spMkLst>
            <pc:docMk/>
            <pc:sldMk cId="2408222423" sldId="265"/>
            <ac:spMk id="4" creationId="{51CF204F-646E-ED9B-20ED-783BB607C950}"/>
          </ac:spMkLst>
        </pc:spChg>
      </pc:sldChg>
      <pc:sldChg chg="addSp delSp modSp new del mod">
        <pc:chgData name="Anyelo Areiza" userId="d4ea4b9cbd4195b3" providerId="LiveId" clId="{483F1FC9-2DB7-405D-8E76-A5F8AFD40D32}" dt="2025-05-22T16:45:17.116" v="589" actId="47"/>
        <pc:sldMkLst>
          <pc:docMk/>
          <pc:sldMk cId="1467802833" sldId="266"/>
        </pc:sldMkLst>
        <pc:spChg chg="del">
          <ac:chgData name="Anyelo Areiza" userId="d4ea4b9cbd4195b3" providerId="LiveId" clId="{483F1FC9-2DB7-405D-8E76-A5F8AFD40D32}" dt="2025-05-22T16:21:17.573" v="583" actId="478"/>
          <ac:spMkLst>
            <pc:docMk/>
            <pc:sldMk cId="1467802833" sldId="266"/>
            <ac:spMk id="2" creationId="{36859341-3C21-BAC7-5042-D312B1B6B169}"/>
          </ac:spMkLst>
        </pc:spChg>
        <pc:spChg chg="del">
          <ac:chgData name="Anyelo Areiza" userId="d4ea4b9cbd4195b3" providerId="LiveId" clId="{483F1FC9-2DB7-405D-8E76-A5F8AFD40D32}" dt="2025-05-22T16:21:19.859" v="584" actId="478"/>
          <ac:spMkLst>
            <pc:docMk/>
            <pc:sldMk cId="1467802833" sldId="266"/>
            <ac:spMk id="3" creationId="{F1310084-ED0A-9B27-2628-285573D65BE0}"/>
          </ac:spMkLst>
        </pc:spChg>
        <pc:spChg chg="add del">
          <ac:chgData name="Anyelo Areiza" userId="d4ea4b9cbd4195b3" providerId="LiveId" clId="{483F1FC9-2DB7-405D-8E76-A5F8AFD40D32}" dt="2025-05-22T16:21:24.908" v="586" actId="22"/>
          <ac:spMkLst>
            <pc:docMk/>
            <pc:sldMk cId="1467802833" sldId="266"/>
            <ac:spMk id="5" creationId="{83265B9A-48C8-4530-603B-A0CA17777E9A}"/>
          </ac:spMkLst>
        </pc:spChg>
        <pc:graphicFrameChg chg="add del mod">
          <ac:chgData name="Anyelo Areiza" userId="d4ea4b9cbd4195b3" providerId="LiveId" clId="{483F1FC9-2DB7-405D-8E76-A5F8AFD40D32}" dt="2025-05-22T16:45:08.477" v="588" actId="478"/>
          <ac:graphicFrameMkLst>
            <pc:docMk/>
            <pc:sldMk cId="1467802833" sldId="266"/>
            <ac:graphicFrameMk id="6" creationId="{879B115A-E83A-F7FB-6284-D9A4B27E769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2a37621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f2a37621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2a3762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2a3762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2a37621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2a37621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1c7427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1c7427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8472fd1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8472fd1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>
            <a:spLocks noGrp="1"/>
          </p:cNvSpPr>
          <p:nvPr>
            <p:ph type="title" hasCustomPrompt="1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subTitle" idx="1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ubTitle" idx="2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11"/>
          <p:cNvSpPr txBox="1">
            <a:spLocks noGrp="1"/>
          </p:cNvSpPr>
          <p:nvPr>
            <p:ph type="subTitle" idx="3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4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9" name="Google Shape;289;p11"/>
          <p:cNvSpPr txBox="1">
            <a:spLocks noGrp="1"/>
          </p:cNvSpPr>
          <p:nvPr>
            <p:ph type="subTitle" idx="5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2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3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5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subTitle" idx="1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2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3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4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5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subTitle" idx="6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2">
  <p:cSld name="CUSTOM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2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3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4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5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6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7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8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9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1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subTitle" idx="2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3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4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5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6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7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2 ">
  <p:cSld name="CUSTOM_4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1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2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3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4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CUSTOM_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1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ubTitle" idx="2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3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4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5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6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">
  <p:cSld name="CUSTOM_6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subTitle" idx="2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3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4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avLst/>
            <a:gdLst/>
            <a:ahLst/>
            <a:cxnLst/>
            <a:rect l="l" t="t" r="r" b="b"/>
            <a:pathLst>
              <a:path w="1" h="136" extrusionOk="0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2">
  <p:cSld name="CUSTOM_7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1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2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3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4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5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6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7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3">
  <p:cSld name="CUSTOM_8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>
            <a:spLocks noGrp="1"/>
          </p:cNvSpPr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9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1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2 columns of text">
  <p:cSld name="CUSTOM_1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2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3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4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subTitle" idx="1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subTitle" idx="2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subTitle" idx="3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4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5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subTitle" idx="6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7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8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subTitle" idx="9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13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subTitle" idx="14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ubTitle" idx="15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>
            <a:spLocks noGrp="1"/>
          </p:cNvSpPr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wer">
  <p:cSld name="CUSTOM_1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subTitle" idx="1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subTitle" idx="2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ubTitle" idx="3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boxed text 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9" name="Google Shape;479;p30"/>
          <p:cNvSpPr txBox="1">
            <a:spLocks noGrp="1"/>
          </p:cNvSpPr>
          <p:nvPr>
            <p:ph type="subTitle" idx="2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ubTitle" idx="3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1" name="Google Shape;481;p30"/>
          <p:cNvSpPr txBox="1">
            <a:spLocks noGrp="1"/>
          </p:cNvSpPr>
          <p:nvPr>
            <p:ph type="subTitle" idx="4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subTitle" idx="5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6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5" name="Google Shape;485;p30"/>
          <p:cNvSpPr txBox="1">
            <a:spLocks noGrp="1"/>
          </p:cNvSpPr>
          <p:nvPr>
            <p:ph type="subTitle" idx="7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8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subTitle" idx="1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8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9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Text and subtitle">
  <p:cSld name="CUSTOM_20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subTitle" idx="1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2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 txBox="1">
            <a:spLocks noGrp="1"/>
          </p:cNvSpPr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1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Table">
  <p:cSld name="CUSTOM_22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CUSTOM_2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subTitle" idx="1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2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">
  <p:cSld name="CUSTOM_2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subTitle" idx="2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3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5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6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subTitle" idx="1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2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5"/>
          <p:cNvSpPr txBox="1">
            <a:spLocks noGrp="1"/>
          </p:cNvSpPr>
          <p:nvPr>
            <p:ph type="subTitle" idx="3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4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subTitle" idx="1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subTitle" idx="1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avLst/>
              <a:gdLst/>
              <a:ahLst/>
              <a:cxnLst/>
              <a:rect l="l" t="t" r="r" b="b"/>
              <a:pathLst>
                <a:path w="198276" h="9657" extrusionOk="0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avLst/>
              <a:gdLst/>
              <a:ahLst/>
              <a:cxnLst/>
              <a:rect l="l" t="t" r="r" b="b"/>
              <a:pathLst>
                <a:path w="198276" h="4801" extrusionOk="0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avLst/>
            <a:gdLst/>
            <a:ahLst/>
            <a:cxnLst/>
            <a:rect l="l" t="t" r="r" b="b"/>
            <a:pathLst>
              <a:path w="64556" h="11454" extrusionOk="0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2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0" name="Google Shape;280;p10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1" name="Google Shape;281;p10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en clase</a:t>
            </a:r>
            <a:endParaRPr/>
          </a:p>
        </p:txBody>
      </p:sp>
      <p:sp>
        <p:nvSpPr>
          <p:cNvPr id="565" name="Google Shape;565;p41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latin typeface="Luckiest Guy"/>
                <a:sym typeface="Luckiest Guy"/>
              </a:rPr>
              <a:t>Tarea: PreParcial-3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latin typeface="Luckiest Guy"/>
                <a:sym typeface="Luckiest Guy"/>
              </a:rPr>
              <a:t>Estación Peaje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13" name="Google Shape;613;p49"/>
          <p:cNvCxnSpPr>
            <a:cxnSpLocks/>
          </p:cNvCxnSpPr>
          <p:nvPr/>
        </p:nvCxnSpPr>
        <p:spPr>
          <a:xfrm rot="10800000">
            <a:off x="2813539" y="1663306"/>
            <a:ext cx="1264005" cy="49116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14" name="Google Shape;614;p49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49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16" name="Google Shape;616;p49"/>
          <p:cNvGrpSpPr/>
          <p:nvPr/>
        </p:nvGrpSpPr>
        <p:grpSpPr>
          <a:xfrm>
            <a:off x="-1823075" y="200225"/>
            <a:ext cx="1456800" cy="1714200"/>
            <a:chOff x="1886125" y="829425"/>
            <a:chExt cx="1456800" cy="1714200"/>
          </a:xfrm>
        </p:grpSpPr>
        <p:sp>
          <p:nvSpPr>
            <p:cNvPr id="617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sz="1200"/>
            </a:p>
          </p:txBody>
        </p:sp>
      </p:grpSp>
      <p:grpSp>
        <p:nvGrpSpPr>
          <p:cNvPr id="2" name="Google Shape;616;p49">
            <a:extLst>
              <a:ext uri="{FF2B5EF4-FFF2-40B4-BE49-F238E27FC236}">
                <a16:creationId xmlns:a16="http://schemas.microsoft.com/office/drawing/2014/main" id="{E44D37FE-3708-1804-E328-2BA1413EAE9F}"/>
              </a:ext>
            </a:extLst>
          </p:cNvPr>
          <p:cNvGrpSpPr/>
          <p:nvPr/>
        </p:nvGrpSpPr>
        <p:grpSpPr>
          <a:xfrm>
            <a:off x="1267910" y="875075"/>
            <a:ext cx="1456800" cy="2327799"/>
            <a:chOff x="1886125" y="829425"/>
            <a:chExt cx="1456800" cy="1211758"/>
          </a:xfrm>
        </p:grpSpPr>
        <p:sp>
          <p:nvSpPr>
            <p:cNvPr id="3" name="Google Shape;617;p49">
              <a:extLst>
                <a:ext uri="{FF2B5EF4-FFF2-40B4-BE49-F238E27FC236}">
                  <a16:creationId xmlns:a16="http://schemas.microsoft.com/office/drawing/2014/main" id="{AC6787EC-DB99-6665-2CE3-7C0BB8671BCC}"/>
                </a:ext>
              </a:extLst>
            </p:cNvPr>
            <p:cNvSpPr/>
            <p:nvPr/>
          </p:nvSpPr>
          <p:spPr>
            <a:xfrm>
              <a:off x="1886125" y="1370469"/>
              <a:ext cx="1456800" cy="67071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añadirNiño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obtenerNiño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eliminarNiño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618;p49">
              <a:extLst>
                <a:ext uri="{FF2B5EF4-FFF2-40B4-BE49-F238E27FC236}">
                  <a16:creationId xmlns:a16="http://schemas.microsoft.com/office/drawing/2014/main" id="{4E9CDDE9-CB05-63E6-6397-C151D3EBEAE9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619;p49">
              <a:extLst>
                <a:ext uri="{FF2B5EF4-FFF2-40B4-BE49-F238E27FC236}">
                  <a16:creationId xmlns:a16="http://schemas.microsoft.com/office/drawing/2014/main" id="{A259AA6C-3ACE-BB6B-A8A1-F938238F1514}"/>
                </a:ext>
              </a:extLst>
            </p:cNvPr>
            <p:cNvSpPr/>
            <p:nvPr/>
          </p:nvSpPr>
          <p:spPr>
            <a:xfrm>
              <a:off x="1886125" y="1109024"/>
              <a:ext cx="1456800" cy="2614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+dirección: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616;p49">
            <a:extLst>
              <a:ext uri="{FF2B5EF4-FFF2-40B4-BE49-F238E27FC236}">
                <a16:creationId xmlns:a16="http://schemas.microsoft.com/office/drawing/2014/main" id="{E44DC9FC-BF72-CBBB-040B-DD2832759116}"/>
              </a:ext>
            </a:extLst>
          </p:cNvPr>
          <p:cNvGrpSpPr/>
          <p:nvPr/>
        </p:nvGrpSpPr>
        <p:grpSpPr>
          <a:xfrm>
            <a:off x="3999387" y="875075"/>
            <a:ext cx="1456800" cy="2654200"/>
            <a:chOff x="1886125" y="829425"/>
            <a:chExt cx="1456800" cy="1381669"/>
          </a:xfrm>
        </p:grpSpPr>
        <p:sp>
          <p:nvSpPr>
            <p:cNvPr id="11" name="Google Shape;617;p49">
              <a:extLst>
                <a:ext uri="{FF2B5EF4-FFF2-40B4-BE49-F238E27FC236}">
                  <a16:creationId xmlns:a16="http://schemas.microsoft.com/office/drawing/2014/main" id="{23D31FC6-EDE0-6908-2B5C-B8DC954E1C5C}"/>
                </a:ext>
              </a:extLst>
            </p:cNvPr>
            <p:cNvSpPr/>
            <p:nvPr/>
          </p:nvSpPr>
          <p:spPr>
            <a:xfrm>
              <a:off x="1886125" y="1899525"/>
              <a:ext cx="1456800" cy="311569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618;p49">
              <a:extLst>
                <a:ext uri="{FF2B5EF4-FFF2-40B4-BE49-F238E27FC236}">
                  <a16:creationId xmlns:a16="http://schemas.microsoft.com/office/drawing/2014/main" id="{487CDEF9-0207-EC5C-507F-361F5B891C55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Niño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619;p49">
              <a:extLst>
                <a:ext uri="{FF2B5EF4-FFF2-40B4-BE49-F238E27FC236}">
                  <a16:creationId xmlns:a16="http://schemas.microsoft.com/office/drawing/2014/main" id="{3F18FEF4-EF76-017E-AB64-CF5416DDE48B}"/>
                </a:ext>
              </a:extLst>
            </p:cNvPr>
            <p:cNvSpPr/>
            <p:nvPr/>
          </p:nvSpPr>
          <p:spPr>
            <a:xfrm>
              <a:off x="1886125" y="1109024"/>
              <a:ext cx="1456800" cy="79050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+edad: 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+genero: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+alergia: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numeroAcudiente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EB8EAE-0A05-450C-D135-63DE4B9F3370}"/>
              </a:ext>
            </a:extLst>
          </p:cNvPr>
          <p:cNvSpPr txBox="1"/>
          <p:nvPr/>
        </p:nvSpPr>
        <p:spPr>
          <a:xfrm>
            <a:off x="3770242" y="185025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</a:t>
            </a:r>
          </a:p>
        </p:txBody>
      </p:sp>
      <p:cxnSp>
        <p:nvCxnSpPr>
          <p:cNvPr id="20" name="Google Shape;613;p49">
            <a:extLst>
              <a:ext uri="{FF2B5EF4-FFF2-40B4-BE49-F238E27FC236}">
                <a16:creationId xmlns:a16="http://schemas.microsoft.com/office/drawing/2014/main" id="{E91F80D8-27A8-3ACC-751D-57FE5DBF60FC}"/>
              </a:ext>
            </a:extLst>
          </p:cNvPr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59FCB70-0F6E-82FB-25B8-AA3C46BCD3A3}"/>
              </a:ext>
            </a:extLst>
          </p:cNvPr>
          <p:cNvSpPr txBox="1"/>
          <p:nvPr/>
        </p:nvSpPr>
        <p:spPr>
          <a:xfrm>
            <a:off x="2724710" y="13656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chemeClr val="accent1"/>
                </a:solidFill>
              </a:rPr>
              <a:t>Contexto problema: </a:t>
            </a:r>
            <a:br>
              <a:rPr lang="es-419" dirty="0">
                <a:solidFill>
                  <a:schemeClr val="accent1"/>
                </a:solidFill>
              </a:rPr>
            </a:br>
            <a:r>
              <a:rPr lang="es-419" dirty="0">
                <a:solidFill>
                  <a:schemeClr val="accent1"/>
                </a:solidFill>
              </a:rPr>
              <a:t>---</a:t>
            </a:r>
            <a:endParaRPr dirty="0"/>
          </a:p>
        </p:txBody>
      </p:sp>
      <p:sp>
        <p:nvSpPr>
          <p:cNvPr id="571" name="Google Shape;571;p4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requiere desarrollar un programa que modele un sistema de peaje. Las estaciones de peaje tienen un nombre, departamento en el que están ubicadas y un valor numérico que representa el valor total de peaje recolectado. Los vehículos que llegan a un peaje tienen una placa, el número de peajes que ha pagado, y una capacidad de carga en toneladas (aplicable solo para camiones).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 Un sistema que gestione y calcule los peajes, sus vehículos y conductores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  <a:r>
              <a:rPr lang="es-419" sz="1000" dirty="0" err="1">
                <a:latin typeface="Open Sans"/>
                <a:ea typeface="Open Sans"/>
                <a:cs typeface="Open Sans"/>
                <a:sym typeface="Open Sans"/>
              </a:rPr>
              <a:t>Vehiculo</a:t>
            </a: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-419" sz="1000" dirty="0" err="1">
                <a:latin typeface="Open Sans"/>
                <a:ea typeface="Open Sans"/>
                <a:cs typeface="Open Sans"/>
                <a:sym typeface="Open Sans"/>
              </a:rPr>
              <a:t>Camion</a:t>
            </a: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, Moto, Carro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Persona, Recaudador, Conductor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 err="1">
                <a:latin typeface="Open Sans"/>
                <a:ea typeface="Open Sans"/>
                <a:cs typeface="Open Sans"/>
                <a:sym typeface="Open Sans"/>
              </a:rPr>
              <a:t>EstacionPeaje</a:t>
            </a: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¿Que funcionalidad se solicita finalmente?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Asignar un vehículo a una persona, permitiendo que una persona tenga múltiples vehículos de diferentes tipos.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Imprimir en pantalla un listado de los vehículos que llegaron al peaje, el tipo de vehículo, el cálculo detallado de cada peaje y el total acumulado.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requiere implementar un método en </a:t>
            </a:r>
            <a:r>
              <a:rPr lang="es-E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Vehiculo</a:t>
            </a: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retorne una cadena descriptiva con la información del vehículo, incluyendo tipo, placa y detalles particulares como cilindraje o número de ejes y capacidad de carga. Esta descripción se usará para generar reportes de control.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Consultar el total de dinero pagado en peajes por cada vehículo que una persona tiene asignado, detallando el cálculo realizado.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Devolver una lista de vehículos de un conductor que coincidan con un tipo específico ("Carro", "Moto", "</a:t>
            </a:r>
            <a:r>
              <a:rPr lang="es-E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Camion</a:t>
            </a: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Calcular el valor del peaje de un vehículo X, actualiza el valor total recaudado y guarda el registro del paso del vehículo.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Busca un recaudador por nombre completo (nombre + apellidos) ignorando mayúsculas y espacios adicionales.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gerencia requiere identificar los conductores que tienen al menos un camión con capacidad de carga mayor a 10 toneladas. Se debe implementar un método que devuelva una lista con estos conductores, permitiendo tomar decisiones sobre tarifas o restricciones de circulación para vehículos de alto tonelaje.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616;p49">
            <a:extLst>
              <a:ext uri="{FF2B5EF4-FFF2-40B4-BE49-F238E27FC236}">
                <a16:creationId xmlns:a16="http://schemas.microsoft.com/office/drawing/2014/main" id="{FDFB6CBB-B473-65F7-88FF-608F27CC4559}"/>
              </a:ext>
            </a:extLst>
          </p:cNvPr>
          <p:cNvGrpSpPr/>
          <p:nvPr/>
        </p:nvGrpSpPr>
        <p:grpSpPr>
          <a:xfrm>
            <a:off x="1169261" y="2699651"/>
            <a:ext cx="823480" cy="562002"/>
            <a:chOff x="1886125" y="829425"/>
            <a:chExt cx="1456800" cy="621221"/>
          </a:xfrm>
        </p:grpSpPr>
        <p:sp>
          <p:nvSpPr>
            <p:cNvPr id="4" name="Google Shape;618;p49">
              <a:extLst>
                <a:ext uri="{FF2B5EF4-FFF2-40B4-BE49-F238E27FC236}">
                  <a16:creationId xmlns:a16="http://schemas.microsoft.com/office/drawing/2014/main" id="{3C89D126-9229-81E7-9C0A-1F6FAAC438C7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Vehiculo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619;p49">
              <a:extLst>
                <a:ext uri="{FF2B5EF4-FFF2-40B4-BE49-F238E27FC236}">
                  <a16:creationId xmlns:a16="http://schemas.microsoft.com/office/drawing/2014/main" id="{7D4547D1-57A5-78AC-04FB-15AD8B1AEF4E}"/>
                </a:ext>
              </a:extLst>
            </p:cNvPr>
            <p:cNvSpPr/>
            <p:nvPr/>
          </p:nvSpPr>
          <p:spPr>
            <a:xfrm>
              <a:off x="1886125" y="1109025"/>
              <a:ext cx="1456800" cy="34162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placa</a:t>
              </a:r>
              <a:endParaRPr sz="1200" dirty="0"/>
            </a:p>
          </p:txBody>
        </p:sp>
      </p:grpSp>
      <p:grpSp>
        <p:nvGrpSpPr>
          <p:cNvPr id="6" name="Google Shape;616;p49">
            <a:extLst>
              <a:ext uri="{FF2B5EF4-FFF2-40B4-BE49-F238E27FC236}">
                <a16:creationId xmlns:a16="http://schemas.microsoft.com/office/drawing/2014/main" id="{72AFB046-1BA9-3A53-842A-B26258F70182}"/>
              </a:ext>
            </a:extLst>
          </p:cNvPr>
          <p:cNvGrpSpPr/>
          <p:nvPr/>
        </p:nvGrpSpPr>
        <p:grpSpPr>
          <a:xfrm>
            <a:off x="2068506" y="2677279"/>
            <a:ext cx="700525" cy="429846"/>
            <a:chOff x="1886125" y="829425"/>
            <a:chExt cx="1456800" cy="621221"/>
          </a:xfrm>
        </p:grpSpPr>
        <p:sp>
          <p:nvSpPr>
            <p:cNvPr id="7" name="Google Shape;618;p49">
              <a:extLst>
                <a:ext uri="{FF2B5EF4-FFF2-40B4-BE49-F238E27FC236}">
                  <a16:creationId xmlns:a16="http://schemas.microsoft.com/office/drawing/2014/main" id="{7BB2C3F5-5C92-4B3E-A6CD-9889E22AED21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Carro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619;p49">
              <a:extLst>
                <a:ext uri="{FF2B5EF4-FFF2-40B4-BE49-F238E27FC236}">
                  <a16:creationId xmlns:a16="http://schemas.microsoft.com/office/drawing/2014/main" id="{3622F988-48A0-F133-E39A-3F2056FE69BE}"/>
                </a:ext>
              </a:extLst>
            </p:cNvPr>
            <p:cNvSpPr/>
            <p:nvPr/>
          </p:nvSpPr>
          <p:spPr>
            <a:xfrm>
              <a:off x="1886125" y="1109025"/>
              <a:ext cx="1456800" cy="34162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grpSp>
        <p:nvGrpSpPr>
          <p:cNvPr id="9" name="Google Shape;616;p49">
            <a:extLst>
              <a:ext uri="{FF2B5EF4-FFF2-40B4-BE49-F238E27FC236}">
                <a16:creationId xmlns:a16="http://schemas.microsoft.com/office/drawing/2014/main" id="{B3109E62-9BD5-3CBF-95DB-38AFCD9C280C}"/>
              </a:ext>
            </a:extLst>
          </p:cNvPr>
          <p:cNvGrpSpPr/>
          <p:nvPr/>
        </p:nvGrpSpPr>
        <p:grpSpPr>
          <a:xfrm>
            <a:off x="2844796" y="2677279"/>
            <a:ext cx="823479" cy="469173"/>
            <a:chOff x="1886125" y="829425"/>
            <a:chExt cx="1456800" cy="621221"/>
          </a:xfrm>
        </p:grpSpPr>
        <p:sp>
          <p:nvSpPr>
            <p:cNvPr id="10" name="Google Shape;618;p49">
              <a:extLst>
                <a:ext uri="{FF2B5EF4-FFF2-40B4-BE49-F238E27FC236}">
                  <a16:creationId xmlns:a16="http://schemas.microsoft.com/office/drawing/2014/main" id="{04A5FEEC-5F49-CA07-E8D0-82683D70C1F9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Moto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619;p49">
              <a:extLst>
                <a:ext uri="{FF2B5EF4-FFF2-40B4-BE49-F238E27FC236}">
                  <a16:creationId xmlns:a16="http://schemas.microsoft.com/office/drawing/2014/main" id="{C676CA1E-7D8E-106E-E8E7-62D72CBE2D01}"/>
                </a:ext>
              </a:extLst>
            </p:cNvPr>
            <p:cNvSpPr/>
            <p:nvPr/>
          </p:nvSpPr>
          <p:spPr>
            <a:xfrm>
              <a:off x="1886125" y="1109025"/>
              <a:ext cx="1456800" cy="34162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cilindraje</a:t>
              </a:r>
              <a:endParaRPr sz="1200" dirty="0"/>
            </a:p>
          </p:txBody>
        </p:sp>
      </p:grpSp>
      <p:grpSp>
        <p:nvGrpSpPr>
          <p:cNvPr id="12" name="Google Shape;616;p49">
            <a:extLst>
              <a:ext uri="{FF2B5EF4-FFF2-40B4-BE49-F238E27FC236}">
                <a16:creationId xmlns:a16="http://schemas.microsoft.com/office/drawing/2014/main" id="{CE5826B3-2A14-1D86-0297-BD2068496842}"/>
              </a:ext>
            </a:extLst>
          </p:cNvPr>
          <p:cNvGrpSpPr/>
          <p:nvPr/>
        </p:nvGrpSpPr>
        <p:grpSpPr>
          <a:xfrm>
            <a:off x="3931139" y="2674587"/>
            <a:ext cx="751324" cy="551142"/>
            <a:chOff x="1886125" y="829425"/>
            <a:chExt cx="1456800" cy="689496"/>
          </a:xfrm>
        </p:grpSpPr>
        <p:sp>
          <p:nvSpPr>
            <p:cNvPr id="13" name="Google Shape;618;p49">
              <a:extLst>
                <a:ext uri="{FF2B5EF4-FFF2-40B4-BE49-F238E27FC236}">
                  <a16:creationId xmlns:a16="http://schemas.microsoft.com/office/drawing/2014/main" id="{E7BD0F3A-E851-55CB-1CED-F442B584D905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Camion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619;p49">
              <a:extLst>
                <a:ext uri="{FF2B5EF4-FFF2-40B4-BE49-F238E27FC236}">
                  <a16:creationId xmlns:a16="http://schemas.microsoft.com/office/drawing/2014/main" id="{389B60AE-603C-9614-BFC5-463E5310043A}"/>
                </a:ext>
              </a:extLst>
            </p:cNvPr>
            <p:cNvSpPr/>
            <p:nvPr/>
          </p:nvSpPr>
          <p:spPr>
            <a:xfrm>
              <a:off x="1886125" y="1109025"/>
              <a:ext cx="1456800" cy="40989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NumEjes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Carga</a:t>
              </a:r>
              <a:endParaRPr sz="1200" dirty="0"/>
            </a:p>
          </p:txBody>
        </p:sp>
      </p:grpSp>
      <p:grpSp>
        <p:nvGrpSpPr>
          <p:cNvPr id="15" name="Google Shape;616;p49">
            <a:extLst>
              <a:ext uri="{FF2B5EF4-FFF2-40B4-BE49-F238E27FC236}">
                <a16:creationId xmlns:a16="http://schemas.microsoft.com/office/drawing/2014/main" id="{E1079E47-BFFB-5878-B213-990C2A455A84}"/>
              </a:ext>
            </a:extLst>
          </p:cNvPr>
          <p:cNvGrpSpPr/>
          <p:nvPr/>
        </p:nvGrpSpPr>
        <p:grpSpPr>
          <a:xfrm>
            <a:off x="4898136" y="2674587"/>
            <a:ext cx="1181184" cy="999892"/>
            <a:chOff x="1886124" y="956196"/>
            <a:chExt cx="1456801" cy="494450"/>
          </a:xfrm>
        </p:grpSpPr>
        <p:sp>
          <p:nvSpPr>
            <p:cNvPr id="16" name="Google Shape;618;p49">
              <a:extLst>
                <a:ext uri="{FF2B5EF4-FFF2-40B4-BE49-F238E27FC236}">
                  <a16:creationId xmlns:a16="http://schemas.microsoft.com/office/drawing/2014/main" id="{28043C15-8A4D-A7AE-5ED6-760165AC4D90}"/>
                </a:ext>
              </a:extLst>
            </p:cNvPr>
            <p:cNvSpPr/>
            <p:nvPr/>
          </p:nvSpPr>
          <p:spPr>
            <a:xfrm>
              <a:off x="1886124" y="956196"/>
              <a:ext cx="1456800" cy="152829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Persona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619;p49">
              <a:extLst>
                <a:ext uri="{FF2B5EF4-FFF2-40B4-BE49-F238E27FC236}">
                  <a16:creationId xmlns:a16="http://schemas.microsoft.com/office/drawing/2014/main" id="{25EA43A6-4422-2273-DCEC-4502656A5C22}"/>
                </a:ext>
              </a:extLst>
            </p:cNvPr>
            <p:cNvSpPr/>
            <p:nvPr/>
          </p:nvSpPr>
          <p:spPr>
            <a:xfrm>
              <a:off x="1886125" y="1109025"/>
              <a:ext cx="1456800" cy="34162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Apellido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fechaNacimiento</a:t>
              </a:r>
              <a:endParaRPr sz="1200" dirty="0"/>
            </a:p>
          </p:txBody>
        </p:sp>
      </p:grpSp>
      <p:grpSp>
        <p:nvGrpSpPr>
          <p:cNvPr id="18" name="Google Shape;616;p49">
            <a:extLst>
              <a:ext uri="{FF2B5EF4-FFF2-40B4-BE49-F238E27FC236}">
                <a16:creationId xmlns:a16="http://schemas.microsoft.com/office/drawing/2014/main" id="{FBD837C7-504A-366C-3730-7B7C0A0F3908}"/>
              </a:ext>
            </a:extLst>
          </p:cNvPr>
          <p:cNvGrpSpPr/>
          <p:nvPr/>
        </p:nvGrpSpPr>
        <p:grpSpPr>
          <a:xfrm>
            <a:off x="6270028" y="2672030"/>
            <a:ext cx="1044397" cy="690835"/>
            <a:chOff x="1886125" y="829424"/>
            <a:chExt cx="1456800" cy="621222"/>
          </a:xfrm>
        </p:grpSpPr>
        <p:sp>
          <p:nvSpPr>
            <p:cNvPr id="19" name="Google Shape;618;p49">
              <a:extLst>
                <a:ext uri="{FF2B5EF4-FFF2-40B4-BE49-F238E27FC236}">
                  <a16:creationId xmlns:a16="http://schemas.microsoft.com/office/drawing/2014/main" id="{A18C00DC-67A7-688E-74B8-A684776CF354}"/>
                </a:ext>
              </a:extLst>
            </p:cNvPr>
            <p:cNvSpPr/>
            <p:nvPr/>
          </p:nvSpPr>
          <p:spPr>
            <a:xfrm>
              <a:off x="1886125" y="829424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Recaudador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619;p49">
              <a:extLst>
                <a:ext uri="{FF2B5EF4-FFF2-40B4-BE49-F238E27FC236}">
                  <a16:creationId xmlns:a16="http://schemas.microsoft.com/office/drawing/2014/main" id="{0D4E8633-570A-C718-B09C-962EA426E8F2}"/>
                </a:ext>
              </a:extLst>
            </p:cNvPr>
            <p:cNvSpPr/>
            <p:nvPr/>
          </p:nvSpPr>
          <p:spPr>
            <a:xfrm>
              <a:off x="1886125" y="1109025"/>
              <a:ext cx="1456800" cy="34162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sueldoMensual</a:t>
              </a:r>
              <a:endParaRPr sz="1200" dirty="0"/>
            </a:p>
          </p:txBody>
        </p:sp>
      </p:grpSp>
      <p:grpSp>
        <p:nvGrpSpPr>
          <p:cNvPr id="21" name="Google Shape;616;p49">
            <a:extLst>
              <a:ext uri="{FF2B5EF4-FFF2-40B4-BE49-F238E27FC236}">
                <a16:creationId xmlns:a16="http://schemas.microsoft.com/office/drawing/2014/main" id="{BC88EBF0-57C4-CAC9-6A37-4DEBE4B27B3C}"/>
              </a:ext>
            </a:extLst>
          </p:cNvPr>
          <p:cNvGrpSpPr/>
          <p:nvPr/>
        </p:nvGrpSpPr>
        <p:grpSpPr>
          <a:xfrm>
            <a:off x="7442625" y="2663728"/>
            <a:ext cx="975583" cy="562001"/>
            <a:chOff x="1886125" y="829425"/>
            <a:chExt cx="1456800" cy="621221"/>
          </a:xfrm>
        </p:grpSpPr>
        <p:sp>
          <p:nvSpPr>
            <p:cNvPr id="22" name="Google Shape;618;p49">
              <a:extLst>
                <a:ext uri="{FF2B5EF4-FFF2-40B4-BE49-F238E27FC236}">
                  <a16:creationId xmlns:a16="http://schemas.microsoft.com/office/drawing/2014/main" id="{358D6BD7-8420-D908-ACBF-70ECCA592BDA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Conductor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619;p49">
              <a:extLst>
                <a:ext uri="{FF2B5EF4-FFF2-40B4-BE49-F238E27FC236}">
                  <a16:creationId xmlns:a16="http://schemas.microsoft.com/office/drawing/2014/main" id="{07BB0646-4ABE-7EE8-C582-35DB9FB2BCC9}"/>
                </a:ext>
              </a:extLst>
            </p:cNvPr>
            <p:cNvSpPr/>
            <p:nvPr/>
          </p:nvSpPr>
          <p:spPr>
            <a:xfrm>
              <a:off x="1886125" y="1109025"/>
              <a:ext cx="1456800" cy="34162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grpSp>
        <p:nvGrpSpPr>
          <p:cNvPr id="24" name="Google Shape;616;p49">
            <a:extLst>
              <a:ext uri="{FF2B5EF4-FFF2-40B4-BE49-F238E27FC236}">
                <a16:creationId xmlns:a16="http://schemas.microsoft.com/office/drawing/2014/main" id="{E9AD17A0-134F-0632-723B-43F2F1A63A75}"/>
              </a:ext>
            </a:extLst>
          </p:cNvPr>
          <p:cNvGrpSpPr/>
          <p:nvPr/>
        </p:nvGrpSpPr>
        <p:grpSpPr>
          <a:xfrm>
            <a:off x="7265467" y="3554701"/>
            <a:ext cx="1181183" cy="600515"/>
            <a:chOff x="1886125" y="829425"/>
            <a:chExt cx="1456800" cy="621221"/>
          </a:xfrm>
        </p:grpSpPr>
        <p:sp>
          <p:nvSpPr>
            <p:cNvPr id="25" name="Google Shape;618;p49">
              <a:extLst>
                <a:ext uri="{FF2B5EF4-FFF2-40B4-BE49-F238E27FC236}">
                  <a16:creationId xmlns:a16="http://schemas.microsoft.com/office/drawing/2014/main" id="{755CF5E8-8F5C-77F6-C453-3926C1083C27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EstacionPeaje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Google Shape;619;p49">
              <a:extLst>
                <a:ext uri="{FF2B5EF4-FFF2-40B4-BE49-F238E27FC236}">
                  <a16:creationId xmlns:a16="http://schemas.microsoft.com/office/drawing/2014/main" id="{C32546C3-3C32-01AB-138D-5FEAF7B4008A}"/>
                </a:ext>
              </a:extLst>
            </p:cNvPr>
            <p:cNvSpPr/>
            <p:nvPr/>
          </p:nvSpPr>
          <p:spPr>
            <a:xfrm>
              <a:off x="1886125" y="1109025"/>
              <a:ext cx="1456800" cy="34162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departamento</a:t>
              </a:r>
              <a:endParaRPr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9;p45">
            <a:extLst>
              <a:ext uri="{FF2B5EF4-FFF2-40B4-BE49-F238E27FC236}">
                <a16:creationId xmlns:a16="http://schemas.microsoft.com/office/drawing/2014/main" id="{51CF204F-646E-ED9B-20ED-783BB607C950}"/>
              </a:ext>
            </a:extLst>
          </p:cNvPr>
          <p:cNvSpPr txBox="1"/>
          <p:nvPr/>
        </p:nvSpPr>
        <p:spPr>
          <a:xfrm>
            <a:off x="620850" y="453292"/>
            <a:ext cx="7902300" cy="41680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latin typeface="Open Sans"/>
                <a:ea typeface="Open Sans"/>
                <a:cs typeface="Open Sans"/>
                <a:sym typeface="Open Sans"/>
              </a:rPr>
              <a:t>¿Que funcionalidad se solicita finalmente?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1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  <a:r>
              <a:rPr lang="es-E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Asignar un vehículo a una persona, permitiendo que una persona tenga múltiples vehículos de diferentes tipos.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Imprimir en pantalla un listado de los vehículos que llegaron al peaje, el tipo de vehículo, el cálculo detallado de cada peaje y el total acumulado.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requiere implementar un método en </a:t>
            </a:r>
            <a:r>
              <a:rPr lang="es-E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Vehiculo</a:t>
            </a:r>
            <a:r>
              <a:rPr lang="es-E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retorne una cadena descriptiva con la información del vehículo, incluyendo tipo, placa y detalles particulares como cilindraje o número de ejes y capacidad de carga. Esta descripción se usará para generar reportes de control.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Consultar el total de dinero pagado en peajes por cada vehículo que una persona tiene asignado, detallando el cálculo realizado.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Devolver una lista de vehículos de un conductor que coincidan con un tipo específico ("Carro", "Moto", "</a:t>
            </a:r>
            <a:r>
              <a:rPr lang="es-E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Camion</a:t>
            </a:r>
            <a:r>
              <a:rPr lang="es-E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Calcular el valor del peaje de un vehículo X, actualiza el valor total recaudado y guarda el registro del paso del vehículo.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Busca un recaudador por nombre completo (nombre + apellidos) ignorando mayúsculas y espacios adicionales.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gerencia requiere identificar los conductores que tienen al menos un camión con capacidad de carga mayor a 10 toneladas. Se debe implementar un método que devuelva una lista con estos conductores, permitiendo tomar decisiones sobre tarifas o restricciones de circulación para vehículos de alto tonelaje.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822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lang="es-419" sz="1000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 Carpeta </a:t>
            </a:r>
            <a:r>
              <a:rPr lang="es-419" sz="1000" dirty="0" err="1"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</a:t>
            </a:r>
            <a:r>
              <a:rPr lang="es-419" sz="1100" dirty="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544350" y="668050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lang="es-419" sz="1000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R/:no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7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lang="es-419" sz="1000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 idx="4294967295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07" name="Google Shape;607;p48"/>
          <p:cNvGraphicFramePr/>
          <p:nvPr/>
        </p:nvGraphicFramePr>
        <p:xfrm>
          <a:off x="952500" y="1033825"/>
          <a:ext cx="7239000" cy="2362050"/>
        </p:xfrm>
        <a:graphic>
          <a:graphicData uri="http://schemas.openxmlformats.org/drawingml/2006/table">
            <a:tbl>
              <a:tblPr>
                <a:noFill/>
                <a:tableStyleId>{581222E2-2AF1-46B6-83FF-A898080AD31C}</a:tableStyleId>
              </a:tblPr>
              <a:tblGrid>
                <a:gridCol w="1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Prueba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Entrada de Datos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Salida (Resultado)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1288</Words>
  <Application>Microsoft Office PowerPoint</Application>
  <PresentationFormat>Presentación en pantalla (16:9)</PresentationFormat>
  <Paragraphs>189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Open Sans</vt:lpstr>
      <vt:lpstr>Lato</vt:lpstr>
      <vt:lpstr>Roboto</vt:lpstr>
      <vt:lpstr>Arial</vt:lpstr>
      <vt:lpstr>Consolas</vt:lpstr>
      <vt:lpstr>Luckiest Guy</vt:lpstr>
      <vt:lpstr>Back to School Presentation by Slidesgo</vt:lpstr>
      <vt:lpstr>Seguimiento en clase</vt:lpstr>
      <vt:lpstr>Contexto problema:  ---</vt:lpstr>
      <vt:lpstr>Tareas</vt:lpstr>
      <vt:lpstr>Tareas</vt:lpstr>
      <vt:lpstr>Presentación de PowerPoint</vt:lpstr>
      <vt:lpstr>Tareas</vt:lpstr>
      <vt:lpstr>Tareas</vt:lpstr>
      <vt:lpstr>Tareas</vt:lpstr>
      <vt:lpstr>Diseñar las pruebas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Anyelo Areiza</cp:lastModifiedBy>
  <cp:revision>2</cp:revision>
  <dcterms:modified xsi:type="dcterms:W3CDTF">2025-05-22T16:45:18Z</dcterms:modified>
</cp:coreProperties>
</file>