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59" r:id="rId5"/>
    <p:sldId id="261" r:id="rId6"/>
    <p:sldId id="283" r:id="rId7"/>
    <p:sldId id="263" r:id="rId8"/>
    <p:sldId id="290" r:id="rId9"/>
    <p:sldId id="291" r:id="rId10"/>
    <p:sldId id="292" r:id="rId11"/>
    <p:sldId id="270" r:id="rId12"/>
    <p:sldId id="281" r:id="rId13"/>
    <p:sldId id="28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5A7697"/>
    <a:srgbClr val="A5C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25400" cap="flat">
              <a:solidFill>
                <a:srgbClr val="66635E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D6D5CB"/>
              </a:solidFill>
              <a:prstDash val="solid"/>
              <a:miter lim="400000"/>
            </a:ln>
          </a:left>
          <a:right>
            <a:ln w="12700" cap="flat">
              <a:solidFill>
                <a:srgbClr val="D6D5CB"/>
              </a:solidFill>
              <a:prstDash val="solid"/>
              <a:miter lim="400000"/>
            </a:ln>
          </a:right>
          <a:top>
            <a:ln w="12700" cap="flat">
              <a:solidFill>
                <a:srgbClr val="D6D5CB"/>
              </a:solidFill>
              <a:prstDash val="solid"/>
              <a:miter lim="400000"/>
            </a:ln>
          </a:top>
          <a:bottom>
            <a:ln w="12700" cap="flat">
              <a:solidFill>
                <a:srgbClr val="D6D5CB"/>
              </a:solidFill>
              <a:prstDash val="solid"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EADA0"/>
              </a:solidFill>
              <a:prstDash val="solid"/>
              <a:miter lim="400000"/>
            </a:ln>
          </a:left>
          <a:right>
            <a:ln w="12700" cap="flat">
              <a:solidFill>
                <a:srgbClr val="AEADA0"/>
              </a:solidFill>
              <a:prstDash val="solid"/>
              <a:miter lim="400000"/>
            </a:ln>
          </a:right>
          <a:top>
            <a:ln w="12700" cap="flat">
              <a:solidFill>
                <a:srgbClr val="AEADA0"/>
              </a:solidFill>
              <a:prstDash val="solid"/>
              <a:miter lim="400000"/>
            </a:ln>
          </a:top>
          <a:bottom>
            <a:ln w="12700" cap="flat">
              <a:solidFill>
                <a:srgbClr val="AEADA0"/>
              </a:solidFill>
              <a:prstDash val="solid"/>
              <a:miter lim="400000"/>
            </a:ln>
          </a:bottom>
          <a:insideH>
            <a:ln w="12700" cap="flat">
              <a:solidFill>
                <a:srgbClr val="AEADA0"/>
              </a:solidFill>
              <a:prstDash val="solid"/>
              <a:miter lim="400000"/>
            </a:ln>
          </a:insideH>
          <a:insideV>
            <a:ln w="12700" cap="flat">
              <a:solidFill>
                <a:srgbClr val="AEADA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83827D"/>
              </a:solidFill>
              <a:prstDash val="solid"/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flat">
              <a:solidFill>
                <a:srgbClr val="83827D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flat">
              <a:solidFill>
                <a:srgbClr val="83827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83827D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422400" y="5245100"/>
            <a:ext cx="10541000" cy="26289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1422400" y="7861300"/>
            <a:ext cx="10541000" cy="13716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6349999" y="9474200"/>
            <a:ext cx="312015" cy="2998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3장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278468" y="8356600"/>
            <a:ext cx="12459504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pic" sz="quarter" idx="13"/>
          </p:nvPr>
        </p:nvSpPr>
        <p:spPr>
          <a:xfrm>
            <a:off x="8597900" y="4356100"/>
            <a:ext cx="4038600" cy="3911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pic" idx="14"/>
          </p:nvPr>
        </p:nvSpPr>
        <p:spPr>
          <a:xfrm>
            <a:off x="368899" y="368300"/>
            <a:ext cx="8140701" cy="7899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sz="quarter" idx="15"/>
          </p:nvPr>
        </p:nvSpPr>
        <p:spPr>
          <a:xfrm>
            <a:off x="8597900" y="368300"/>
            <a:ext cx="4038600" cy="3911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368300" y="8369300"/>
            <a:ext cx="122682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368300" y="9017000"/>
            <a:ext cx="122682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1장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278468" y="8356600"/>
            <a:ext cx="12459504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pic" idx="13"/>
          </p:nvPr>
        </p:nvSpPr>
        <p:spPr>
          <a:xfrm>
            <a:off x="368899" y="368300"/>
            <a:ext cx="12268201" cy="7899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368300" y="8369300"/>
            <a:ext cx="122682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368300" y="9017000"/>
            <a:ext cx="122682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body" sz="quarter" idx="13"/>
          </p:nvPr>
        </p:nvSpPr>
        <p:spPr>
          <a:xfrm>
            <a:off x="1270000" y="4272761"/>
            <a:ext cx="10464800" cy="6746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r>
              <a:t>“여기에 인용을 입력하십시오.”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4"/>
          </p:nvPr>
        </p:nvSpPr>
        <p:spPr>
          <a:xfrm>
            <a:off x="1270000" y="6362700"/>
            <a:ext cx="10464800" cy="52344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2800" i="1"/>
            </a:lvl1pPr>
          </a:lstStyle>
          <a:p>
            <a:r>
              <a:t>–Johnny Appleseed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평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278468" y="89154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5256995" y="8902700"/>
            <a:ext cx="1" cy="592215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78468" y="71882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3"/>
          </p:nvPr>
        </p:nvSpPr>
        <p:spPr>
          <a:xfrm>
            <a:off x="6359707" y="8769349"/>
            <a:ext cx="1212851" cy="863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이름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quarter" idx="14"/>
          </p:nvPr>
        </p:nvSpPr>
        <p:spPr>
          <a:xfrm>
            <a:off x="339858" y="7200900"/>
            <a:ext cx="935424" cy="3683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프로젝트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sz="quarter" idx="15"/>
          </p:nvPr>
        </p:nvSpPr>
        <p:spPr>
          <a:xfrm>
            <a:off x="339908" y="8915400"/>
            <a:ext cx="579724" cy="3683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날짜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sz="quarter" idx="16"/>
          </p:nvPr>
        </p:nvSpPr>
        <p:spPr>
          <a:xfrm>
            <a:off x="5143195" y="8915400"/>
            <a:ext cx="1102996" cy="3683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클라이언트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sz="quarter" idx="17"/>
          </p:nvPr>
        </p:nvSpPr>
        <p:spPr>
          <a:xfrm>
            <a:off x="1422400" y="8769349"/>
            <a:ext cx="1212850" cy="863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날짜</a:t>
            </a:r>
          </a:p>
        </p:txBody>
      </p:sp>
      <p:sp>
        <p:nvSpPr>
          <p:cNvPr id="30" name="Shape 30"/>
          <p:cNvSpPr>
            <a:spLocks noGrp="1"/>
          </p:cNvSpPr>
          <p:nvPr>
            <p:ph type="pic" idx="18"/>
          </p:nvPr>
        </p:nvSpPr>
        <p:spPr>
          <a:xfrm>
            <a:off x="368300" y="355600"/>
            <a:ext cx="12268200" cy="673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평으로 4장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278468" y="89154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5256995" y="8902700"/>
            <a:ext cx="1" cy="592215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78468" y="71882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3"/>
          </p:nvPr>
        </p:nvSpPr>
        <p:spPr>
          <a:xfrm>
            <a:off x="6359707" y="8769349"/>
            <a:ext cx="1212851" cy="863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이름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sz="quarter" idx="14"/>
          </p:nvPr>
        </p:nvSpPr>
        <p:spPr>
          <a:xfrm>
            <a:off x="339858" y="7200900"/>
            <a:ext cx="935424" cy="3683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프로젝트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sz="quarter" idx="15"/>
          </p:nvPr>
        </p:nvSpPr>
        <p:spPr>
          <a:xfrm>
            <a:off x="339908" y="8915400"/>
            <a:ext cx="579724" cy="3683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날짜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sz="quarter" idx="16"/>
          </p:nvPr>
        </p:nvSpPr>
        <p:spPr>
          <a:xfrm>
            <a:off x="5143195" y="8915400"/>
            <a:ext cx="1102996" cy="3683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클라이언트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7"/>
          </p:nvPr>
        </p:nvSpPr>
        <p:spPr>
          <a:xfrm>
            <a:off x="1419408" y="8769349"/>
            <a:ext cx="1212851" cy="863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날짜</a:t>
            </a:r>
          </a:p>
        </p:txBody>
      </p:sp>
      <p:sp>
        <p:nvSpPr>
          <p:cNvPr id="49" name="Shape 49"/>
          <p:cNvSpPr>
            <a:spLocks noGrp="1"/>
          </p:cNvSpPr>
          <p:nvPr>
            <p:ph type="pic" sz="half" idx="18"/>
          </p:nvPr>
        </p:nvSpPr>
        <p:spPr>
          <a:xfrm>
            <a:off x="368300" y="368300"/>
            <a:ext cx="4851400" cy="673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pic" sz="quarter" idx="19"/>
          </p:nvPr>
        </p:nvSpPr>
        <p:spPr>
          <a:xfrm>
            <a:off x="5295900" y="368300"/>
            <a:ext cx="2413000" cy="3327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sz="quarter" idx="20"/>
          </p:nvPr>
        </p:nvSpPr>
        <p:spPr>
          <a:xfrm>
            <a:off x="5295900" y="3771900"/>
            <a:ext cx="2413000" cy="3327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sz="half" idx="21"/>
          </p:nvPr>
        </p:nvSpPr>
        <p:spPr>
          <a:xfrm>
            <a:off x="7785100" y="368300"/>
            <a:ext cx="4851400" cy="673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- 가운데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423122" y="0"/>
            <a:ext cx="12158556" cy="1419622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3" name="Shape 63"/>
          <p:cNvSpPr/>
          <p:nvPr/>
        </p:nvSpPr>
        <p:spPr>
          <a:xfrm>
            <a:off x="423122" y="1431396"/>
            <a:ext cx="12158557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000">
                <a:solidFill>
                  <a:srgbClr val="7373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6349999" y="9474200"/>
            <a:ext cx="312015" cy="2998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pic" sz="quarter" idx="13"/>
          </p:nvPr>
        </p:nvSpPr>
        <p:spPr>
          <a:xfrm>
            <a:off x="6578600" y="952045"/>
            <a:ext cx="5628324" cy="384855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1041400" y="1295400"/>
            <a:ext cx="5334000" cy="3924300"/>
          </a:xfrm>
          <a:prstGeom prst="rect">
            <a:avLst/>
          </a:prstGeom>
        </p:spPr>
        <p:txBody>
          <a:bodyPr anchor="b"/>
          <a:lstStyle>
            <a:lvl1pPr>
              <a:defRPr sz="65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1041400" y="5207000"/>
            <a:ext cx="5334000" cy="3225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Shape 74"/>
          <p:cNvSpPr>
            <a:spLocks noGrp="1"/>
          </p:cNvSpPr>
          <p:nvPr>
            <p:ph type="pic" sz="quarter" idx="14"/>
          </p:nvPr>
        </p:nvSpPr>
        <p:spPr>
          <a:xfrm>
            <a:off x="6578600" y="4953000"/>
            <a:ext cx="5628324" cy="384855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1041400" y="2768600"/>
            <a:ext cx="10922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pic" sz="quarter" idx="13"/>
          </p:nvPr>
        </p:nvSpPr>
        <p:spPr>
          <a:xfrm>
            <a:off x="7645400" y="2768600"/>
            <a:ext cx="42926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sz="half" idx="1"/>
          </p:nvPr>
        </p:nvSpPr>
        <p:spPr>
          <a:xfrm>
            <a:off x="1041400" y="2768600"/>
            <a:ext cx="5334000" cy="57150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2800"/>
              </a:spcBef>
              <a:buBlip>
                <a:blip r:embed="rId2"/>
              </a:buBlip>
              <a:defRPr sz="3000"/>
            </a:lvl1pPr>
            <a:lvl2pPr marL="762000" indent="-381000">
              <a:spcBef>
                <a:spcPts val="2800"/>
              </a:spcBef>
              <a:buBlip>
                <a:blip r:embed="rId2"/>
              </a:buBlip>
              <a:defRPr sz="3000"/>
            </a:lvl2pPr>
            <a:lvl3pPr marL="1143000" indent="-381000">
              <a:spcBef>
                <a:spcPts val="2800"/>
              </a:spcBef>
              <a:buBlip>
                <a:blip r:embed="rId2"/>
              </a:buBlip>
              <a:defRPr sz="3000"/>
            </a:lvl3pPr>
            <a:lvl4pPr marL="1524000" indent="-381000">
              <a:spcBef>
                <a:spcPts val="2800"/>
              </a:spcBef>
              <a:buBlip>
                <a:blip r:embed="rId2"/>
              </a:buBlip>
              <a:defRPr sz="3000"/>
            </a:lvl4pPr>
            <a:lvl5pPr marL="1905000" indent="-3810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41400" y="1473200"/>
            <a:ext cx="10922000" cy="680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7"/>
              </a:buBlip>
            </a:lvl1pPr>
            <a:lvl2pPr>
              <a:buBlip>
                <a:blip r:embed="rId17"/>
              </a:buBlip>
            </a:lvl2pPr>
            <a:lvl3pPr>
              <a:buBlip>
                <a:blip r:embed="rId17"/>
              </a:buBlip>
            </a:lvl3pPr>
            <a:lvl4pPr>
              <a:buBlip>
                <a:blip r:embed="rId17"/>
              </a:buBlip>
            </a:lvl4pPr>
            <a:lvl5pPr>
              <a:buBlip>
                <a:blip r:embed="rId17"/>
              </a:buBlip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041400" y="254000"/>
            <a:ext cx="10922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352743" y="9474200"/>
            <a:ext cx="312014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400">
                <a:solidFill>
                  <a:srgbClr val="5C88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ctrTitle"/>
          </p:nvPr>
        </p:nvSpPr>
        <p:spPr>
          <a:xfrm>
            <a:off x="266700" y="266700"/>
            <a:ext cx="10541000" cy="2628900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ko-KR" altLang="en-US" dirty="0">
                <a:solidFill>
                  <a:srgbClr val="FFFFFF"/>
                </a:solidFill>
              </a:rPr>
              <a:t>채용 정보 웹 사이트 구현</a:t>
            </a:r>
            <a:endParaRPr dirty="0"/>
          </a:p>
        </p:txBody>
      </p:sp>
      <p:sp>
        <p:nvSpPr>
          <p:cNvPr id="170" name="Shape 170"/>
          <p:cNvSpPr>
            <a:spLocks noGrp="1"/>
          </p:cNvSpPr>
          <p:nvPr>
            <p:ph type="subTitle" sz="quarter" idx="1"/>
          </p:nvPr>
        </p:nvSpPr>
        <p:spPr>
          <a:xfrm>
            <a:off x="279226" y="2979793"/>
            <a:ext cx="12471400" cy="1371600"/>
          </a:xfrm>
          <a:prstGeom prst="rect">
            <a:avLst/>
          </a:prstGeom>
        </p:spPr>
        <p:txBody>
          <a:bodyPr>
            <a:normAutofit/>
          </a:bodyPr>
          <a:lstStyle>
            <a:lvl1pPr algn="r"/>
          </a:lstStyle>
          <a:p>
            <a:pPr algn="l"/>
            <a:r>
              <a:rPr lang="en-US" sz="6000" dirty="0"/>
              <a:t>PENTACORN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71" name="Shape 171"/>
          <p:cNvSpPr/>
          <p:nvPr/>
        </p:nvSpPr>
        <p:spPr>
          <a:xfrm>
            <a:off x="10754230" y="8576471"/>
            <a:ext cx="189795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201</a:t>
            </a:r>
            <a:r>
              <a:rPr lang="en-US" altLang="ko-KR" dirty="0"/>
              <a:t>7</a:t>
            </a:r>
            <a:r>
              <a:rPr dirty="0"/>
              <a:t>.</a:t>
            </a:r>
            <a:r>
              <a:rPr lang="en-US" altLang="ko-KR" dirty="0"/>
              <a:t>6.9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81"/>
          <p:cNvSpPr txBox="1">
            <a:spLocks/>
          </p:cNvSpPr>
          <p:nvPr/>
        </p:nvSpPr>
        <p:spPr>
          <a:xfrm>
            <a:off x="423122" y="384308"/>
            <a:ext cx="12158556" cy="101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6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사항</a:t>
            </a:r>
          </a:p>
        </p:txBody>
      </p:sp>
      <p:sp>
        <p:nvSpPr>
          <p:cNvPr id="4" name="Shape 302"/>
          <p:cNvSpPr/>
          <p:nvPr/>
        </p:nvSpPr>
        <p:spPr>
          <a:xfrm>
            <a:off x="8821928" y="766602"/>
            <a:ext cx="383438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13" y="3093929"/>
            <a:ext cx="6188844" cy="39794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707532" y="2409271"/>
            <a:ext cx="3419606" cy="564257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algun Gothic"/>
                <a:ea typeface="Malgun Gothic"/>
                <a:cs typeface="Malgun Gothic"/>
                <a:sym typeface="Malgun Gothic"/>
              </a:rPr>
              <a:t>로그인 화면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186" y="3093929"/>
            <a:ext cx="4646292" cy="589444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222529" y="2409270"/>
            <a:ext cx="3419606" cy="564257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algun Gothic"/>
                <a:ea typeface="Malgun Gothic"/>
                <a:cs typeface="Malgun Gothic"/>
                <a:sym typeface="Malgun Gothic"/>
              </a:rPr>
              <a:t>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233687835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3200"/>
              </a:spcBef>
              <a:defRPr sz="7000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  <a:b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일정</a:t>
            </a:r>
            <a:endParaRPr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7" name="Shape 2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일정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Picture 2" descr="276730335485982E0FA519 (449×337)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3" t="3699" r="22718" b="5197"/>
          <a:stretch/>
        </p:blipFill>
        <p:spPr bwMode="auto">
          <a:xfrm>
            <a:off x="6375400" y="992406"/>
            <a:ext cx="5831524" cy="761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81"/>
          <p:cNvSpPr txBox="1">
            <a:spLocks/>
          </p:cNvSpPr>
          <p:nvPr/>
        </p:nvSpPr>
        <p:spPr>
          <a:xfrm>
            <a:off x="423122" y="429553"/>
            <a:ext cx="12158556" cy="101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6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</a:p>
        </p:txBody>
      </p:sp>
      <p:sp>
        <p:nvSpPr>
          <p:cNvPr id="10" name="Shape 333"/>
          <p:cNvSpPr/>
          <p:nvPr/>
        </p:nvSpPr>
        <p:spPr>
          <a:xfrm>
            <a:off x="11531972" y="792002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일정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Shape 183"/>
          <p:cNvSpPr/>
          <p:nvPr/>
        </p:nvSpPr>
        <p:spPr>
          <a:xfrm>
            <a:off x="490961" y="2418484"/>
            <a:ext cx="12022878" cy="4698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444500" indent="-444500">
              <a:spcBef>
                <a:spcPts val="3200"/>
              </a:spcBef>
              <a:buSzPct val="40000"/>
              <a:buBlip>
                <a:blip r:embed="rId2"/>
              </a:buBlip>
              <a:defRPr sz="3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ko-KR" altLang="en-US" dirty="0"/>
              <a:t>주제 선정에 시간이 많이 들어 자세한 구체적인 계획은 아직 협의 중</a:t>
            </a:r>
            <a:endParaRPr lang="en-US" altLang="ko-KR" dirty="0"/>
          </a:p>
          <a:p>
            <a:pPr marL="444500" indent="-444500">
              <a:spcBef>
                <a:spcPts val="3200"/>
              </a:spcBef>
              <a:buSzPct val="40000"/>
              <a:buBlip>
                <a:blip r:embed="rId2"/>
              </a:buBlip>
              <a:defRPr sz="3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endParaRPr lang="en-US" altLang="ko-KR" dirty="0"/>
          </a:p>
          <a:p>
            <a:pPr marL="444500" indent="-444500">
              <a:spcBef>
                <a:spcPts val="3200"/>
              </a:spcBef>
              <a:buSzPct val="40000"/>
              <a:buBlip>
                <a:blip r:embed="rId2"/>
              </a:buBlip>
              <a:defRPr sz="3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endParaRPr lang="en-US" altLang="ko-KR" dirty="0"/>
          </a:p>
          <a:p>
            <a:pPr marL="444500" indent="-444500">
              <a:spcBef>
                <a:spcPts val="3200"/>
              </a:spcBef>
              <a:buSzPct val="40000"/>
              <a:buBlip>
                <a:blip r:embed="rId2"/>
              </a:buBlip>
              <a:defRPr sz="3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endParaRPr lang="en-US" altLang="ko-KR" dirty="0"/>
          </a:p>
          <a:p>
            <a:pPr marL="444500" indent="-444500">
              <a:spcBef>
                <a:spcPts val="3200"/>
              </a:spcBef>
              <a:buSzPct val="40000"/>
              <a:buBlip>
                <a:blip r:embed="rId2"/>
              </a:buBlip>
              <a:defRPr sz="3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ko-KR" altLang="en-US" dirty="0"/>
              <a:t>프로젝트의 양이 많아 </a:t>
            </a:r>
            <a:r>
              <a:rPr lang="en-US" altLang="ko-KR" dirty="0"/>
              <a:t>7</a:t>
            </a:r>
            <a:r>
              <a:rPr lang="ko-KR" altLang="en-US" dirty="0"/>
              <a:t>월 프로젝트까지 진행하려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036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"/>
          </p:nvPr>
        </p:nvSpPr>
        <p:spPr>
          <a:xfrm>
            <a:off x="1342887" y="4269961"/>
            <a:ext cx="10541000" cy="1371600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6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6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793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목차</a:t>
            </a:r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body" idx="4294967295"/>
          </p:nvPr>
        </p:nvSpPr>
        <p:spPr>
          <a:xfrm>
            <a:off x="423122" y="2019300"/>
            <a:ext cx="12158556" cy="72398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4500" indent="-444500">
              <a:buBlip>
                <a:blip r:embed="rId2"/>
              </a:buBlip>
              <a:defRPr sz="6000">
                <a:solidFill>
                  <a:srgbClr val="FFFFFF"/>
                </a:solidFill>
              </a:defRPr>
            </a:pPr>
            <a:r>
              <a:rPr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lang="en-US" altLang="ko-KR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44500" indent="-444500">
              <a:buBlip>
                <a:blip r:embed="rId2"/>
              </a:buBlip>
              <a:defRPr sz="6000">
                <a:solidFill>
                  <a:srgbClr val="FFFFFF"/>
                </a:solidFill>
              </a:defRPr>
            </a:pPr>
            <a:endParaRPr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44500" indent="-444500">
              <a:buBlip>
                <a:blip r:embed="rId2"/>
              </a:buBlip>
              <a:defRPr sz="6000">
                <a:solidFill>
                  <a:srgbClr val="FFFFFF"/>
                </a:solidFill>
              </a:defRPr>
            </a:pP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요구 사항</a:t>
            </a:r>
            <a:endParaRPr lang="en-US" altLang="ko-KR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44500" indent="-444500">
              <a:buBlip>
                <a:blip r:embed="rId2"/>
              </a:buBlip>
              <a:defRPr sz="6000">
                <a:solidFill>
                  <a:srgbClr val="FFFFFF"/>
                </a:solidFill>
              </a:defRPr>
            </a:pPr>
            <a:endParaRPr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44500" indent="-444500">
              <a:buBlip>
                <a:blip r:embed="rId2"/>
              </a:buBlip>
              <a:defRPr sz="6000">
                <a:solidFill>
                  <a:srgbClr val="FFFFFF"/>
                </a:solidFill>
              </a:defRPr>
            </a:pPr>
            <a:r>
              <a:rPr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일정</a:t>
            </a:r>
            <a:endParaRPr lang="en-US" altLang="ko-KR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3200"/>
              </a:spcBef>
              <a:defRPr sz="7000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주제 선정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30" name="Picture 6" descr="http://wktvusa.com/wp-content/uploads/2013/11/iStock_000016785771_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679146"/>
            <a:ext cx="5975263" cy="839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423122" y="384308"/>
            <a:ext cx="12158556" cy="1019039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spcBef>
                <a:spcPts val="3200"/>
              </a:spcBef>
              <a:defRPr sz="7000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Shape 191"/>
          <p:cNvSpPr/>
          <p:nvPr/>
        </p:nvSpPr>
        <p:spPr>
          <a:xfrm>
            <a:off x="10551990" y="779302"/>
            <a:ext cx="210314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주제 선정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490608" y="3729287"/>
            <a:ext cx="3547627" cy="3547627"/>
            <a:chOff x="1212262" y="3354158"/>
            <a:chExt cx="3547627" cy="354762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262" y="3354158"/>
              <a:ext cx="3547627" cy="354762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447456" y="5427415"/>
              <a:ext cx="1077238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3600" b="0" i="0" u="none" strike="noStrike" cap="none" spc="0" normalizeH="0" baseline="0" dirty="0">
                  <a:ln>
                    <a:noFill/>
                  </a:ln>
                  <a:solidFill>
                    <a:srgbClr val="558AAB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Bold Condensed"/>
                </a:rPr>
                <a:t>취업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966565" y="3729287"/>
            <a:ext cx="3547627" cy="3547627"/>
            <a:chOff x="8176733" y="3354158"/>
            <a:chExt cx="3547627" cy="354762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733" y="3354158"/>
              <a:ext cx="3547627" cy="354762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963430" y="5427415"/>
              <a:ext cx="1974232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프로젝트</a:t>
              </a:r>
              <a:endPara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558AAB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3" y="2438452"/>
            <a:ext cx="5856561" cy="585656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29" y="2438451"/>
            <a:ext cx="5856561" cy="58565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81"/>
          <p:cNvSpPr>
            <a:spLocks noGrp="1"/>
          </p:cNvSpPr>
          <p:nvPr>
            <p:ph type="title"/>
          </p:nvPr>
        </p:nvSpPr>
        <p:spPr>
          <a:xfrm>
            <a:off x="423122" y="384308"/>
            <a:ext cx="12158556" cy="1019039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spcBef>
                <a:spcPts val="3200"/>
              </a:spcBef>
              <a:defRPr sz="7000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Shape 191"/>
          <p:cNvSpPr/>
          <p:nvPr/>
        </p:nvSpPr>
        <p:spPr>
          <a:xfrm>
            <a:off x="9600014" y="779302"/>
            <a:ext cx="302647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0" name="Picture 2" descr="http://cphoto.asiae.co.kr/listimglink/6/2012032009065718154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41" y="1935074"/>
            <a:ext cx="4800231" cy="13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XA7ZZnR9vkWGad1VqhJ3iJKwRICkC3OB4fwmoiwNKqaLK3cwpdyoWmnAlbcHN9EgTM (512×512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53" b="38014"/>
          <a:stretch/>
        </p:blipFill>
        <p:spPr bwMode="auto">
          <a:xfrm>
            <a:off x="7381863" y="2585287"/>
            <a:ext cx="3731386" cy="123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mxEBeDY.jpg (400×400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26" b="38309"/>
          <a:stretch/>
        </p:blipFill>
        <p:spPr bwMode="auto">
          <a:xfrm>
            <a:off x="2393504" y="4283900"/>
            <a:ext cx="4421340" cy="107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아래쪽 6"/>
          <p:cNvSpPr/>
          <p:nvPr/>
        </p:nvSpPr>
        <p:spPr>
          <a:xfrm>
            <a:off x="4084876" y="5656258"/>
            <a:ext cx="4835047" cy="1691014"/>
          </a:xfrm>
          <a:prstGeom prst="downArrow">
            <a:avLst/>
          </a:prstGeom>
          <a:blipFill rotWithShape="1">
            <a:blip r:embed="rId5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800980" y="7642391"/>
            <a:ext cx="11402838" cy="1260000"/>
          </a:xfrm>
          <a:prstGeom prst="roundRect">
            <a:avLst>
              <a:gd name="adj" fmla="val 26209"/>
            </a:avLst>
          </a:prstGeom>
          <a:blipFill rotWithShape="1">
            <a:blip r:embed="rId5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cene3d>
            <a:camera prst="orthographicFront"/>
            <a:lightRig rig="threePt" dir="t"/>
          </a:scene3d>
          <a:sp3d>
            <a:bevelT w="127000" h="190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  <a:sym typeface="Malgun Gothic"/>
              </a:rPr>
              <a:t>채용 정보를 확인할 수 있는 웹 사이트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spcBef>
                <a:spcPts val="3200"/>
              </a:spcBef>
              <a:defRPr sz="6000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ko-KR" altLang="en-US" sz="7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사항</a:t>
            </a:r>
            <a:endParaRPr sz="7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3" name="Shape 2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게시판 기능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장바구니 기능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달력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074" name="Picture 2" descr="http://files.idg.co.kr/itworld/slide_01_define-100468618-orig.jp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47" t="293" r="10270" b="479"/>
          <a:stretch/>
        </p:blipFill>
        <p:spPr bwMode="auto">
          <a:xfrm>
            <a:off x="6375400" y="805841"/>
            <a:ext cx="5643286" cy="814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94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10050511" y="792002"/>
            <a:ext cx="256480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게시판 기능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Shape 181"/>
          <p:cNvSpPr txBox="1">
            <a:spLocks/>
          </p:cNvSpPr>
          <p:nvPr/>
        </p:nvSpPr>
        <p:spPr>
          <a:xfrm>
            <a:off x="423122" y="384308"/>
            <a:ext cx="12158556" cy="101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6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사항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10180" y="1621828"/>
            <a:ext cx="5469185" cy="4566030"/>
            <a:chOff x="210180" y="1621828"/>
            <a:chExt cx="5469185" cy="456603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180" y="2279738"/>
              <a:ext cx="5469185" cy="3908120"/>
            </a:xfrm>
            <a:prstGeom prst="rect">
              <a:avLst/>
            </a:prstGeom>
            <a:ln w="69850">
              <a:solidFill>
                <a:srgbClr val="FFFF00"/>
              </a:solidFill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926926" y="1621828"/>
              <a:ext cx="3419606" cy="564257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3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Malgun Gothic"/>
                  <a:ea typeface="Malgun Gothic"/>
                  <a:cs typeface="Malgun Gothic"/>
                  <a:sym typeface="Malgun Gothic"/>
                </a:rPr>
                <a:t>글 목록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668653" y="2424079"/>
            <a:ext cx="6217847" cy="5688513"/>
            <a:chOff x="2668653" y="2110929"/>
            <a:chExt cx="6217847" cy="568851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8653" y="2755727"/>
              <a:ext cx="6217847" cy="5043715"/>
            </a:xfrm>
            <a:prstGeom prst="rect">
              <a:avLst/>
            </a:prstGeom>
            <a:ln w="69850">
              <a:solidFill>
                <a:srgbClr val="FFFF00"/>
              </a:solidFill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4067773" y="2110929"/>
              <a:ext cx="3419606" cy="564257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3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Malgun Gothic"/>
                  <a:ea typeface="Malgun Gothic"/>
                  <a:cs typeface="Malgun Gothic"/>
                  <a:sym typeface="Malgun Gothic"/>
                </a:rPr>
                <a:t>글 내용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928179" y="3198411"/>
            <a:ext cx="6653499" cy="6254565"/>
            <a:chOff x="5928179" y="3198411"/>
            <a:chExt cx="6653499" cy="625456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28179" y="3832965"/>
              <a:ext cx="6653499" cy="5620011"/>
            </a:xfrm>
            <a:prstGeom prst="rect">
              <a:avLst/>
            </a:prstGeom>
            <a:ln w="69850">
              <a:solidFill>
                <a:srgbClr val="FFFF00"/>
              </a:solidFill>
            </a:ln>
          </p:spPr>
        </p:pic>
        <p:sp>
          <p:nvSpPr>
            <p:cNvPr id="12" name="직사각형 11"/>
            <p:cNvSpPr/>
            <p:nvPr/>
          </p:nvSpPr>
          <p:spPr>
            <a:xfrm>
              <a:off x="7545125" y="3198411"/>
              <a:ext cx="3419606" cy="564257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3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Malgun Gothic"/>
                  <a:ea typeface="Malgun Gothic"/>
                  <a:cs typeface="Malgun Gothic"/>
                  <a:sym typeface="Malgun Gothic"/>
                </a:rPr>
                <a:t>댓글</a:t>
              </a:r>
              <a:r>
                <a:rPr kumimoji="0" lang="en-US" altLang="ko-KR" sz="3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Malgun Gothic"/>
                  <a:ea typeface="Malgun Gothic"/>
                  <a:cs typeface="Malgun Gothic"/>
                  <a:sym typeface="Malgun Gothic"/>
                </a:rPr>
                <a:t>(</a:t>
              </a:r>
              <a:r>
                <a:rPr kumimoji="0" lang="ko-KR" altLang="en-US" sz="3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Malgun Gothic"/>
                  <a:ea typeface="Malgun Gothic"/>
                  <a:cs typeface="Malgun Gothic"/>
                  <a:sym typeface="Malgun Gothic"/>
                </a:rPr>
                <a:t>문의</a:t>
              </a:r>
              <a:r>
                <a:rPr kumimoji="0" lang="en-US" altLang="ko-KR" sz="3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Malgun Gothic"/>
                  <a:ea typeface="Malgun Gothic"/>
                  <a:cs typeface="Malgun Gothic"/>
                  <a:sym typeface="Malgun Gothic"/>
                </a:rPr>
                <a:t>) </a:t>
              </a:r>
              <a:r>
                <a:rPr kumimoji="0" lang="ko-KR" altLang="en-US" sz="3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Malgun Gothic"/>
                  <a:ea typeface="Malgun Gothic"/>
                  <a:cs typeface="Malgun Gothic"/>
                  <a:sym typeface="Malgun Gothic"/>
                </a:rPr>
                <a:t>기능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1"/>
          <p:cNvSpPr txBox="1">
            <a:spLocks/>
          </p:cNvSpPr>
          <p:nvPr/>
        </p:nvSpPr>
        <p:spPr>
          <a:xfrm>
            <a:off x="423122" y="384308"/>
            <a:ext cx="12158556" cy="101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6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사항</a:t>
            </a:r>
          </a:p>
        </p:txBody>
      </p:sp>
      <p:sp>
        <p:nvSpPr>
          <p:cNvPr id="8" name="Shape 302"/>
          <p:cNvSpPr/>
          <p:nvPr/>
        </p:nvSpPr>
        <p:spPr>
          <a:xfrm>
            <a:off x="9600019" y="766602"/>
            <a:ext cx="302647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장바구니 기능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44" y="3449549"/>
            <a:ext cx="4021118" cy="33646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540" y="3449549"/>
            <a:ext cx="6280468" cy="442997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39500" y="2760000"/>
            <a:ext cx="3419606" cy="564257"/>
          </a:xfrm>
          <a:prstGeom prst="rect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algun Gothic"/>
                <a:ea typeface="Malgun Gothic"/>
                <a:cs typeface="Malgun Gothic"/>
                <a:sym typeface="Malgun Gothic"/>
              </a:rPr>
              <a:t>자소설</a:t>
            </a:r>
            <a:r>
              <a: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algun Gothic"/>
                <a:ea typeface="Malgun Gothic"/>
                <a:cs typeface="Malgun Gothic"/>
                <a:sym typeface="Malgun Gothic"/>
              </a:rPr>
              <a:t> 닷컴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78971" y="2759999"/>
            <a:ext cx="3419606" cy="564257"/>
          </a:xfrm>
          <a:prstGeom prst="rect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algun Gothic"/>
                <a:ea typeface="Malgun Gothic"/>
                <a:cs typeface="Malgun Gothic"/>
                <a:sym typeface="Malgun Gothic"/>
              </a:rPr>
              <a:t>잡코리아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0032657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81"/>
          <p:cNvSpPr txBox="1">
            <a:spLocks/>
          </p:cNvSpPr>
          <p:nvPr/>
        </p:nvSpPr>
        <p:spPr>
          <a:xfrm>
            <a:off x="423122" y="384308"/>
            <a:ext cx="12158556" cy="101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6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사항</a:t>
            </a:r>
          </a:p>
        </p:txBody>
      </p:sp>
      <p:sp>
        <p:nvSpPr>
          <p:cNvPr id="4" name="Shape 302"/>
          <p:cNvSpPr/>
          <p:nvPr/>
        </p:nvSpPr>
        <p:spPr>
          <a:xfrm>
            <a:off x="11640278" y="766602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달력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07" y="3394554"/>
            <a:ext cx="11619015" cy="544882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48840" y="2291677"/>
            <a:ext cx="6158349" cy="7200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algun Gothic"/>
                <a:ea typeface="Malgun Gothic"/>
                <a:cs typeface="Malgun Gothic"/>
                <a:sym typeface="Malgun Gothic"/>
              </a:rPr>
              <a:t>접수 시작 및 마감 확인 가능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2250762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ueprint">
  <a:themeElements>
    <a:clrScheme name="Blueprint">
      <a:dk1>
        <a:srgbClr val="AB7655"/>
      </a:dk1>
      <a:lt1>
        <a:srgbClr val="558AAB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Malgun Gothic"/>
            <a:ea typeface="Malgun Gothic"/>
            <a:cs typeface="Malgun Gothic"/>
            <a:sym typeface="Malgun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ueprint">
  <a:themeElements>
    <a:clrScheme name="Bluepri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Malgun Gothic"/>
            <a:ea typeface="Malgun Gothic"/>
            <a:cs typeface="Malgun Gothic"/>
            <a:sym typeface="Malgun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116</Words>
  <Application>Microsoft Office PowerPoint</Application>
  <PresentationFormat>사용자 지정</PresentationFormat>
  <Paragraphs>50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Apple SD 산돌고딕 Neo 일반체</vt:lpstr>
      <vt:lpstr>Helvetica Neue</vt:lpstr>
      <vt:lpstr>Helvetica Neue Bold Condensed</vt:lpstr>
      <vt:lpstr>Helvetica Neue Light</vt:lpstr>
      <vt:lpstr>HY견고딕</vt:lpstr>
      <vt:lpstr>HY헤드라인M</vt:lpstr>
      <vt:lpstr>Malgun Gothic</vt:lpstr>
      <vt:lpstr>Arial</vt:lpstr>
      <vt:lpstr>Blueprint</vt:lpstr>
      <vt:lpstr>채용 정보 웹 사이트 구현</vt:lpstr>
      <vt:lpstr>목차</vt:lpstr>
      <vt:lpstr>프로젝트 개요</vt:lpstr>
      <vt:lpstr>프로젝트 개요</vt:lpstr>
      <vt:lpstr>프로젝트 개요</vt:lpstr>
      <vt:lpstr>요구 사항</vt:lpstr>
      <vt:lpstr>PowerPoint 프레젠테이션</vt:lpstr>
      <vt:lpstr>PowerPoint 프레젠테이션</vt:lpstr>
      <vt:lpstr>PowerPoint 프레젠테이션</vt:lpstr>
      <vt:lpstr>PowerPoint 프레젠테이션</vt:lpstr>
      <vt:lpstr>프로젝트 일정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 Spine corrector</dc:title>
  <cp:lastModifiedBy>DongbeomK</cp:lastModifiedBy>
  <cp:revision>182</cp:revision>
  <dcterms:modified xsi:type="dcterms:W3CDTF">2017-06-08T23:42:11Z</dcterms:modified>
</cp:coreProperties>
</file>