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embeddings/oleObject1.wdp" ContentType="image/vnd.ms-photo"/>
  <Override PartName="/ppt/embeddings/oleObject2.wdp" ContentType="image/vnd.ms-photo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saveSubsetFonts="1" autoCompressPictures="0">
  <p:sldMasterIdLst>
    <p:sldMasterId id="2147483689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DE463FE8-D297-4057-A71A-70B1C484C1DA}" styleName="Table_0">
    <a:wholeTbl>
      <a:tcTxStyle/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</a:ln>
          </a:insideV>
        </a:tcBdr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16"/>
    <p:restoredTop sz="94711"/>
  </p:normalViewPr>
  <p:slideViewPr>
    <p:cSldViewPr>
      <p:cViewPr>
        <p:scale>
          <a:sx n="75" d="100"/>
          <a:sy n="75" d="100"/>
        </p:scale>
        <p:origin x="-324" y="-624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presProps" Target="presProps.xml"  /><Relationship Id="rId32" Type="http://schemas.openxmlformats.org/officeDocument/2006/relationships/viewProps" Target="viewProps.xml"  /><Relationship Id="rId33" Type="http://schemas.openxmlformats.org/officeDocument/2006/relationships/theme" Target="theme/theme1.xml"  /><Relationship Id="rId34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F6BD24-C274-47CC-B016-BADF6403E87D}" type="doc">
      <dgm:prSet loTypeId="urn:microsoft.com/office/officeart/2005/8/layout/radial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6A864E6-657E-4AD1-A1A2-377B491D4817}">
      <dgm:prSet phldrT="[텍스트]" custT="1"/>
      <dgm:spPr/>
      <dgm:t>
        <a:bodyPr/>
        <a:lstStyle/>
        <a:p>
          <a:pPr latinLnBrk="1"/>
          <a:r>
            <a:rPr lang="ko-KR" altLang="en-US" sz="2400" dirty="0" smtClean="0"/>
            <a:t>검색</a:t>
          </a:r>
          <a:endParaRPr lang="ko-KR" altLang="en-US" sz="2400" dirty="0"/>
        </a:p>
      </dgm:t>
    </dgm:pt>
    <dgm:pt modelId="{5CC2C94C-4DA8-48BD-9FE0-32EA3017A279}" type="parTrans" cxnId="{E15D77AB-E0D9-42B6-A380-81E72B13833D}">
      <dgm:prSet/>
      <dgm:spPr/>
      <dgm:t>
        <a:bodyPr/>
        <a:lstStyle/>
        <a:p>
          <a:pPr latinLnBrk="1"/>
          <a:endParaRPr lang="ko-KR" altLang="en-US"/>
        </a:p>
      </dgm:t>
    </dgm:pt>
    <dgm:pt modelId="{B29F1FE0-A20C-4837-9D61-AEBF5E91F252}" type="sibTrans" cxnId="{E15D77AB-E0D9-42B6-A380-81E72B13833D}">
      <dgm:prSet/>
      <dgm:spPr/>
      <dgm:t>
        <a:bodyPr/>
        <a:lstStyle/>
        <a:p>
          <a:pPr latinLnBrk="1"/>
          <a:endParaRPr lang="ko-KR" altLang="en-US"/>
        </a:p>
      </dgm:t>
    </dgm:pt>
    <dgm:pt modelId="{72A47971-009B-4EB7-B92B-E3F49D09AFB2}">
      <dgm:prSet phldrT="[텍스트]" custT="1"/>
      <dgm:spPr/>
      <dgm:t>
        <a:bodyPr/>
        <a:lstStyle/>
        <a:p>
          <a:pPr latinLnBrk="1"/>
          <a:r>
            <a:rPr lang="ko-KR" altLang="en-US" sz="1800" dirty="0" smtClean="0"/>
            <a:t>전체검색</a:t>
          </a:r>
          <a:endParaRPr lang="ko-KR" altLang="en-US" sz="1800" dirty="0"/>
        </a:p>
      </dgm:t>
    </dgm:pt>
    <dgm:pt modelId="{4B3F5819-025A-4259-B2B0-85FD4120CFBA}" type="parTrans" cxnId="{78B57682-E533-45E4-82BB-5A02C426DB8B}">
      <dgm:prSet/>
      <dgm:spPr/>
      <dgm:t>
        <a:bodyPr/>
        <a:lstStyle/>
        <a:p>
          <a:pPr latinLnBrk="1"/>
          <a:endParaRPr lang="ko-KR" altLang="en-US"/>
        </a:p>
      </dgm:t>
    </dgm:pt>
    <dgm:pt modelId="{97F7026A-03E6-4735-81CC-0187659026F1}" type="sibTrans" cxnId="{78B57682-E533-45E4-82BB-5A02C426DB8B}">
      <dgm:prSet/>
      <dgm:spPr/>
      <dgm:t>
        <a:bodyPr/>
        <a:lstStyle/>
        <a:p>
          <a:pPr latinLnBrk="1"/>
          <a:endParaRPr lang="ko-KR" altLang="en-US"/>
        </a:p>
      </dgm:t>
    </dgm:pt>
    <dgm:pt modelId="{A89540BC-8F9F-4362-9920-78FCC7F15CC8}">
      <dgm:prSet phldrT="[텍스트]" custT="1"/>
      <dgm:spPr/>
      <dgm:t>
        <a:bodyPr/>
        <a:lstStyle/>
        <a:p>
          <a:pPr latinLnBrk="1"/>
          <a:r>
            <a:rPr lang="ko-KR" altLang="en-US" sz="2400" dirty="0" smtClean="0"/>
            <a:t>고객    관리</a:t>
          </a:r>
          <a:endParaRPr lang="ko-KR" altLang="en-US" sz="2400" dirty="0"/>
        </a:p>
      </dgm:t>
    </dgm:pt>
    <dgm:pt modelId="{5DAE259F-5A26-455E-9565-FC574B8D85A3}" type="parTrans" cxnId="{63B9BB85-370B-4156-A7C4-E88E1D9DBFA4}">
      <dgm:prSet/>
      <dgm:spPr/>
      <dgm:t>
        <a:bodyPr/>
        <a:lstStyle/>
        <a:p>
          <a:pPr latinLnBrk="1"/>
          <a:endParaRPr lang="ko-KR" altLang="en-US"/>
        </a:p>
      </dgm:t>
    </dgm:pt>
    <dgm:pt modelId="{A5E7CADB-C857-4B62-BA1D-2C253299C731}" type="sibTrans" cxnId="{63B9BB85-370B-4156-A7C4-E88E1D9DBFA4}">
      <dgm:prSet/>
      <dgm:spPr/>
      <dgm:t>
        <a:bodyPr/>
        <a:lstStyle/>
        <a:p>
          <a:pPr latinLnBrk="1"/>
          <a:endParaRPr lang="ko-KR" altLang="en-US"/>
        </a:p>
      </dgm:t>
    </dgm:pt>
    <dgm:pt modelId="{BE44AF40-A939-410B-BE19-7AF869B863EC}">
      <dgm:prSet phldrT="[텍스트]"/>
      <dgm:spPr/>
      <dgm:t>
        <a:bodyPr/>
        <a:lstStyle/>
        <a:p>
          <a:pPr latinLnBrk="1"/>
          <a:r>
            <a:rPr lang="ko-KR" altLang="en-US" dirty="0" smtClean="0"/>
            <a:t>개인정보관리</a:t>
          </a:r>
          <a:endParaRPr lang="ko-KR" altLang="en-US" dirty="0"/>
        </a:p>
      </dgm:t>
    </dgm:pt>
    <dgm:pt modelId="{F0EFB2F9-126D-4F61-B377-5BD89160197C}" type="parTrans" cxnId="{246A757D-593F-42E5-897B-C91C4DCB7F06}">
      <dgm:prSet/>
      <dgm:spPr/>
      <dgm:t>
        <a:bodyPr/>
        <a:lstStyle/>
        <a:p>
          <a:pPr latinLnBrk="1"/>
          <a:endParaRPr lang="ko-KR" altLang="en-US"/>
        </a:p>
      </dgm:t>
    </dgm:pt>
    <dgm:pt modelId="{4ED0B865-4CD5-40C4-A599-965ACF472DC8}" type="sibTrans" cxnId="{246A757D-593F-42E5-897B-C91C4DCB7F06}">
      <dgm:prSet/>
      <dgm:spPr/>
      <dgm:t>
        <a:bodyPr/>
        <a:lstStyle/>
        <a:p>
          <a:pPr latinLnBrk="1"/>
          <a:endParaRPr lang="ko-KR" altLang="en-US"/>
        </a:p>
      </dgm:t>
    </dgm:pt>
    <dgm:pt modelId="{54C0F6C0-B3FE-4C2E-82AC-37B5E3D39461}">
      <dgm:prSet phldrT="[텍스트]" custT="1"/>
      <dgm:spPr/>
      <dgm:t>
        <a:bodyPr/>
        <a:lstStyle/>
        <a:p>
          <a:pPr latinLnBrk="1"/>
          <a:r>
            <a:rPr lang="ko-KR" altLang="en-US" sz="2400" dirty="0" smtClean="0"/>
            <a:t>입찰</a:t>
          </a:r>
          <a:r>
            <a:rPr lang="en-US" altLang="ko-KR" sz="2400" dirty="0" smtClean="0"/>
            <a:t>/   </a:t>
          </a:r>
          <a:r>
            <a:rPr lang="ko-KR" altLang="en-US" sz="2400" dirty="0" smtClean="0"/>
            <a:t>거래</a:t>
          </a:r>
          <a:endParaRPr lang="ko-KR" altLang="en-US" sz="2400" dirty="0"/>
        </a:p>
      </dgm:t>
    </dgm:pt>
    <dgm:pt modelId="{76D56A37-33AE-4EEF-AF18-1D4A25863359}" type="parTrans" cxnId="{D727492C-AAA4-4435-B080-6A9FFBDD7D30}">
      <dgm:prSet/>
      <dgm:spPr/>
      <dgm:t>
        <a:bodyPr/>
        <a:lstStyle/>
        <a:p>
          <a:pPr latinLnBrk="1"/>
          <a:endParaRPr lang="ko-KR" altLang="en-US"/>
        </a:p>
      </dgm:t>
    </dgm:pt>
    <dgm:pt modelId="{CFF61E0C-0633-4D2B-929F-BD0B6C3802DC}" type="sibTrans" cxnId="{D727492C-AAA4-4435-B080-6A9FFBDD7D30}">
      <dgm:prSet/>
      <dgm:spPr/>
      <dgm:t>
        <a:bodyPr/>
        <a:lstStyle/>
        <a:p>
          <a:pPr latinLnBrk="1"/>
          <a:endParaRPr lang="ko-KR" altLang="en-US"/>
        </a:p>
      </dgm:t>
    </dgm:pt>
    <dgm:pt modelId="{C0BFCC6F-869B-44BF-9140-C1FD69174CFE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5A592C9C-B8ED-4A87-8747-8EDAD176F807}" type="parTrans" cxnId="{E9067717-20A4-409C-8461-825190059140}">
      <dgm:prSet/>
      <dgm:spPr/>
      <dgm:t>
        <a:bodyPr/>
        <a:lstStyle/>
        <a:p>
          <a:pPr latinLnBrk="1"/>
          <a:endParaRPr lang="ko-KR" altLang="en-US"/>
        </a:p>
      </dgm:t>
    </dgm:pt>
    <dgm:pt modelId="{AB8ECF1A-C2B9-459F-8E89-77C89BA61D19}" type="sibTrans" cxnId="{E9067717-20A4-409C-8461-825190059140}">
      <dgm:prSet/>
      <dgm:spPr/>
      <dgm:t>
        <a:bodyPr/>
        <a:lstStyle/>
        <a:p>
          <a:pPr latinLnBrk="1"/>
          <a:endParaRPr lang="ko-KR" altLang="en-US"/>
        </a:p>
      </dgm:t>
    </dgm:pt>
    <dgm:pt modelId="{C5CC64C7-F024-46F0-B223-997F60439B9B}">
      <dgm:prSet phldrT="[텍스트]"/>
      <dgm:spPr/>
      <dgm:t>
        <a:bodyPr/>
        <a:lstStyle/>
        <a:p>
          <a:pPr latinLnBrk="1"/>
          <a:r>
            <a:rPr lang="ko-KR" altLang="en-US" dirty="0" smtClean="0"/>
            <a:t>입</a:t>
          </a:r>
          <a:r>
            <a:rPr lang="en-US" altLang="ko-KR" dirty="0" smtClean="0"/>
            <a:t>,</a:t>
          </a:r>
          <a:r>
            <a:rPr lang="ko-KR" altLang="en-US" dirty="0" smtClean="0"/>
            <a:t>낙찰 시스템</a:t>
          </a:r>
          <a:endParaRPr lang="ko-KR" altLang="en-US" dirty="0"/>
        </a:p>
      </dgm:t>
    </dgm:pt>
    <dgm:pt modelId="{FAD13695-F602-41BC-88EF-2B6BA5A61936}" type="parTrans" cxnId="{D96E1D94-A24D-432D-B92F-32F82C77DC8B}">
      <dgm:prSet/>
      <dgm:spPr/>
      <dgm:t>
        <a:bodyPr/>
        <a:lstStyle/>
        <a:p>
          <a:pPr latinLnBrk="1"/>
          <a:endParaRPr lang="ko-KR" altLang="en-US"/>
        </a:p>
      </dgm:t>
    </dgm:pt>
    <dgm:pt modelId="{A9CF8FEE-B7ED-4AAA-A7A0-26715D771E8C}" type="sibTrans" cxnId="{D96E1D94-A24D-432D-B92F-32F82C77DC8B}">
      <dgm:prSet/>
      <dgm:spPr/>
      <dgm:t>
        <a:bodyPr/>
        <a:lstStyle/>
        <a:p>
          <a:pPr latinLnBrk="1"/>
          <a:endParaRPr lang="ko-KR" altLang="en-US"/>
        </a:p>
      </dgm:t>
    </dgm:pt>
    <dgm:pt modelId="{231FB2DC-AACA-40A2-8855-79C40019D4E3}">
      <dgm:prSet phldrT="[텍스트]" custT="1"/>
      <dgm:spPr/>
      <dgm:t>
        <a:bodyPr/>
        <a:lstStyle/>
        <a:p>
          <a:pPr latinLnBrk="1"/>
          <a:r>
            <a:rPr lang="ko-KR" altLang="en-US" sz="1800" dirty="0" smtClean="0"/>
            <a:t>카테고리분류</a:t>
          </a:r>
          <a:endParaRPr lang="ko-KR" altLang="en-US" sz="1800" dirty="0"/>
        </a:p>
      </dgm:t>
    </dgm:pt>
    <dgm:pt modelId="{3E347411-0D27-47B7-A2D2-512E7216914F}" type="parTrans" cxnId="{3C2E3875-16C7-478A-8FF2-F40026BABD88}">
      <dgm:prSet/>
      <dgm:spPr/>
      <dgm:t>
        <a:bodyPr/>
        <a:lstStyle/>
        <a:p>
          <a:pPr latinLnBrk="1"/>
          <a:endParaRPr lang="ko-KR" altLang="en-US"/>
        </a:p>
      </dgm:t>
    </dgm:pt>
    <dgm:pt modelId="{4E6175C9-3E5D-4190-93C8-5312427E9F03}" type="sibTrans" cxnId="{3C2E3875-16C7-478A-8FF2-F40026BABD88}">
      <dgm:prSet/>
      <dgm:spPr/>
      <dgm:t>
        <a:bodyPr/>
        <a:lstStyle/>
        <a:p>
          <a:pPr latinLnBrk="1"/>
          <a:endParaRPr lang="ko-KR" altLang="en-US"/>
        </a:p>
      </dgm:t>
    </dgm:pt>
    <dgm:pt modelId="{69558EF0-488A-4A7E-8C7B-0F1F42AE75B9}">
      <dgm:prSet phldrT="[텍스트]" custT="1"/>
      <dgm:spPr/>
      <dgm:t>
        <a:bodyPr/>
        <a:lstStyle/>
        <a:p>
          <a:pPr latinLnBrk="1"/>
          <a:r>
            <a:rPr lang="ko-KR" altLang="en-US" sz="1800" dirty="0" smtClean="0"/>
            <a:t>필터검색</a:t>
          </a:r>
          <a:endParaRPr lang="ko-KR" altLang="en-US" sz="1800" dirty="0"/>
        </a:p>
      </dgm:t>
    </dgm:pt>
    <dgm:pt modelId="{722B18AA-45B7-4264-8827-173F9FC55FF6}" type="parTrans" cxnId="{85CC580F-9101-4632-9F21-C7E5CF722851}">
      <dgm:prSet/>
      <dgm:spPr/>
      <dgm:t>
        <a:bodyPr/>
        <a:lstStyle/>
        <a:p>
          <a:pPr latinLnBrk="1"/>
          <a:endParaRPr lang="ko-KR" altLang="en-US"/>
        </a:p>
      </dgm:t>
    </dgm:pt>
    <dgm:pt modelId="{33E7EEAD-C0F1-452A-8439-9EB47A755F4B}" type="sibTrans" cxnId="{85CC580F-9101-4632-9F21-C7E5CF722851}">
      <dgm:prSet/>
      <dgm:spPr/>
      <dgm:t>
        <a:bodyPr/>
        <a:lstStyle/>
        <a:p>
          <a:pPr latinLnBrk="1"/>
          <a:endParaRPr lang="ko-KR" altLang="en-US"/>
        </a:p>
      </dgm:t>
    </dgm:pt>
    <dgm:pt modelId="{BE0452A7-A342-408E-BC55-E1D28BAD763C}">
      <dgm:prSet phldrT="[텍스트]"/>
      <dgm:spPr/>
      <dgm:t>
        <a:bodyPr/>
        <a:lstStyle/>
        <a:p>
          <a:pPr latinLnBrk="1"/>
          <a:r>
            <a:rPr lang="ko-KR" altLang="en-US" dirty="0" smtClean="0"/>
            <a:t>결제정보관리</a:t>
          </a:r>
          <a:endParaRPr lang="ko-KR" altLang="en-US" dirty="0"/>
        </a:p>
      </dgm:t>
    </dgm:pt>
    <dgm:pt modelId="{855B4EE8-3190-44A5-AAF5-296641F58DC5}" type="parTrans" cxnId="{0D49A737-A552-4884-9AD2-04238CC6A602}">
      <dgm:prSet/>
      <dgm:spPr/>
      <dgm:t>
        <a:bodyPr/>
        <a:lstStyle/>
        <a:p>
          <a:pPr latinLnBrk="1"/>
          <a:endParaRPr lang="ko-KR" altLang="en-US"/>
        </a:p>
      </dgm:t>
    </dgm:pt>
    <dgm:pt modelId="{13587389-41B4-494C-956B-FF593C7294DD}" type="sibTrans" cxnId="{0D49A737-A552-4884-9AD2-04238CC6A602}">
      <dgm:prSet/>
      <dgm:spPr/>
      <dgm:t>
        <a:bodyPr/>
        <a:lstStyle/>
        <a:p>
          <a:pPr latinLnBrk="1"/>
          <a:endParaRPr lang="ko-KR" altLang="en-US"/>
        </a:p>
      </dgm:t>
    </dgm:pt>
    <dgm:pt modelId="{AC1F47F7-941C-4CE1-98B8-EA6995742770}">
      <dgm:prSet phldrT="[텍스트]"/>
      <dgm:spPr/>
      <dgm:t>
        <a:bodyPr/>
        <a:lstStyle/>
        <a:p>
          <a:pPr latinLnBrk="1"/>
          <a:r>
            <a:rPr lang="ko-KR" altLang="en-US" dirty="0" smtClean="0"/>
            <a:t>내역조회</a:t>
          </a:r>
          <a:endParaRPr lang="ko-KR" altLang="en-US" dirty="0"/>
        </a:p>
      </dgm:t>
    </dgm:pt>
    <dgm:pt modelId="{4C61FAE2-5312-491B-80BE-DFF6AF99940D}" type="parTrans" cxnId="{B4772BBB-F20A-4BA5-9D0F-292863BDED9B}">
      <dgm:prSet/>
      <dgm:spPr/>
      <dgm:t>
        <a:bodyPr/>
        <a:lstStyle/>
        <a:p>
          <a:pPr latinLnBrk="1"/>
          <a:endParaRPr lang="ko-KR" altLang="en-US"/>
        </a:p>
      </dgm:t>
    </dgm:pt>
    <dgm:pt modelId="{A248E092-F65E-493C-AA75-97C60D84E9D7}" type="sibTrans" cxnId="{B4772BBB-F20A-4BA5-9D0F-292863BDED9B}">
      <dgm:prSet/>
      <dgm:spPr/>
      <dgm:t>
        <a:bodyPr/>
        <a:lstStyle/>
        <a:p>
          <a:pPr latinLnBrk="1"/>
          <a:endParaRPr lang="ko-KR" altLang="en-US"/>
        </a:p>
      </dgm:t>
    </dgm:pt>
    <dgm:pt modelId="{276304DE-5D7D-4CDD-936D-6FAD4E1828B5}">
      <dgm:prSet phldrT="[텍스트]"/>
      <dgm:spPr/>
      <dgm:t>
        <a:bodyPr/>
        <a:lstStyle/>
        <a:p>
          <a:pPr latinLnBrk="1"/>
          <a:r>
            <a:rPr lang="ko-KR" altLang="en-US" dirty="0" smtClean="0"/>
            <a:t>입찰내역</a:t>
          </a:r>
          <a:endParaRPr lang="ko-KR" altLang="en-US" dirty="0"/>
        </a:p>
      </dgm:t>
    </dgm:pt>
    <dgm:pt modelId="{AA89CD12-C928-4980-B2D3-75F52E2D3F47}" type="parTrans" cxnId="{B9199A72-3C61-4C3C-940F-7F925DF5D2E0}">
      <dgm:prSet/>
      <dgm:spPr/>
      <dgm:t>
        <a:bodyPr/>
        <a:lstStyle/>
        <a:p>
          <a:pPr latinLnBrk="1"/>
          <a:endParaRPr lang="ko-KR" altLang="en-US"/>
        </a:p>
      </dgm:t>
    </dgm:pt>
    <dgm:pt modelId="{AF16C5BE-C3B3-42B1-90D7-A852A8DD519C}" type="sibTrans" cxnId="{B9199A72-3C61-4C3C-940F-7F925DF5D2E0}">
      <dgm:prSet/>
      <dgm:spPr/>
      <dgm:t>
        <a:bodyPr/>
        <a:lstStyle/>
        <a:p>
          <a:pPr latinLnBrk="1"/>
          <a:endParaRPr lang="ko-KR" altLang="en-US"/>
        </a:p>
      </dgm:t>
    </dgm:pt>
    <dgm:pt modelId="{27A1F1D2-1BEC-4EB8-8BD7-DC20ACDDC0A6}">
      <dgm:prSet phldrT="[텍스트]"/>
      <dgm:spPr/>
      <dgm:t>
        <a:bodyPr/>
        <a:lstStyle/>
        <a:p>
          <a:pPr latinLnBrk="1"/>
          <a:r>
            <a:rPr lang="ko-KR" altLang="en-US" dirty="0" smtClean="0"/>
            <a:t>계약서작성</a:t>
          </a:r>
          <a:endParaRPr lang="ko-KR" altLang="en-US" dirty="0"/>
        </a:p>
      </dgm:t>
    </dgm:pt>
    <dgm:pt modelId="{223D6A9D-E449-43D5-9349-E1EEFDAFEAA7}" type="parTrans" cxnId="{6921F1FD-EDDE-43E8-96C6-867CD53CE633}">
      <dgm:prSet/>
      <dgm:spPr/>
      <dgm:t>
        <a:bodyPr/>
        <a:lstStyle/>
        <a:p>
          <a:pPr latinLnBrk="1"/>
          <a:endParaRPr lang="ko-KR" altLang="en-US"/>
        </a:p>
      </dgm:t>
    </dgm:pt>
    <dgm:pt modelId="{39E05FAE-23F0-4404-A358-8FA593A0E0F5}" type="sibTrans" cxnId="{6921F1FD-EDDE-43E8-96C6-867CD53CE633}">
      <dgm:prSet/>
      <dgm:spPr/>
      <dgm:t>
        <a:bodyPr/>
        <a:lstStyle/>
        <a:p>
          <a:pPr latinLnBrk="1"/>
          <a:endParaRPr lang="ko-KR" altLang="en-US"/>
        </a:p>
      </dgm:t>
    </dgm:pt>
    <dgm:pt modelId="{9C37124A-FF8C-40D1-B534-C0134D4EBACB}">
      <dgm:prSet phldrT="[텍스트]"/>
      <dgm:spPr/>
      <dgm:t>
        <a:bodyPr/>
        <a:lstStyle/>
        <a:p>
          <a:pPr latinLnBrk="1"/>
          <a:r>
            <a:rPr lang="ko-KR" altLang="en-US" dirty="0" smtClean="0"/>
            <a:t>문의</a:t>
          </a:r>
          <a:endParaRPr lang="ko-KR" altLang="en-US" dirty="0"/>
        </a:p>
      </dgm:t>
    </dgm:pt>
    <dgm:pt modelId="{748A317C-4195-40CB-9E3D-77B28D0CC87A}" type="parTrans" cxnId="{F3F51860-D47B-4EA6-9256-50A299D4BF67}">
      <dgm:prSet/>
      <dgm:spPr/>
      <dgm:t>
        <a:bodyPr/>
        <a:lstStyle/>
        <a:p>
          <a:pPr latinLnBrk="1"/>
          <a:endParaRPr lang="ko-KR" altLang="en-US"/>
        </a:p>
      </dgm:t>
    </dgm:pt>
    <dgm:pt modelId="{012EAD11-B2A7-4D5E-956E-737230B46626}" type="sibTrans" cxnId="{F3F51860-D47B-4EA6-9256-50A299D4BF67}">
      <dgm:prSet/>
      <dgm:spPr/>
      <dgm:t>
        <a:bodyPr/>
        <a:lstStyle/>
        <a:p>
          <a:pPr latinLnBrk="1"/>
          <a:endParaRPr lang="ko-KR" altLang="en-US"/>
        </a:p>
      </dgm:t>
    </dgm:pt>
    <dgm:pt modelId="{39C14F8A-5AB2-4416-A863-AC9604B37DA4}" type="pres">
      <dgm:prSet presAssocID="{93F6BD24-C274-47CC-B016-BADF6403E87D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0A245066-3AFD-4597-B3AF-82813420AA9C}" type="pres">
      <dgm:prSet presAssocID="{93F6BD24-C274-47CC-B016-BADF6403E87D}" presName="cycle" presStyleCnt="0"/>
      <dgm:spPr/>
    </dgm:pt>
    <dgm:pt modelId="{4A0AB30F-D0BE-419A-971B-8ABC9023E438}" type="pres">
      <dgm:prSet presAssocID="{93F6BD24-C274-47CC-B016-BADF6403E87D}" presName="centerShape" presStyleCnt="0"/>
      <dgm:spPr/>
    </dgm:pt>
    <dgm:pt modelId="{C683BB62-CBAB-42F6-A487-094483345BB7}" type="pres">
      <dgm:prSet presAssocID="{93F6BD24-C274-47CC-B016-BADF6403E87D}" presName="connSite" presStyleLbl="node1" presStyleIdx="0" presStyleCnt="4"/>
      <dgm:spPr/>
    </dgm:pt>
    <dgm:pt modelId="{C81B6077-BD83-439A-9C9E-F20F88624EA2}" type="pres">
      <dgm:prSet presAssocID="{93F6BD24-C274-47CC-B016-BADF6403E87D}" presName="visible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98A0D2F3-1D41-4A0F-9ACC-84BA699B57BC}" type="pres">
      <dgm:prSet presAssocID="{5CC2C94C-4DA8-48BD-9FE0-32EA3017A279}" presName="Name25" presStyleLbl="parChTrans1D1" presStyleIdx="0" presStyleCnt="3"/>
      <dgm:spPr/>
    </dgm:pt>
    <dgm:pt modelId="{0198F8FE-06EF-44D7-9792-5547F1686D00}" type="pres">
      <dgm:prSet presAssocID="{26A864E6-657E-4AD1-A1A2-377B491D4817}" presName="node" presStyleCnt="0"/>
      <dgm:spPr/>
    </dgm:pt>
    <dgm:pt modelId="{6642C544-16BF-4572-BDFF-DA3897D7FB65}" type="pres">
      <dgm:prSet presAssocID="{26A864E6-657E-4AD1-A1A2-377B491D4817}" presName="parentNode" presStyleLbl="node1" presStyleIdx="1" presStyleCnt="4" custLinFactNeighborX="3586" custLinFactNeighborY="16289">
        <dgm:presLayoutVars>
          <dgm:chMax val="1"/>
          <dgm:bulletEnabled val="1"/>
        </dgm:presLayoutVars>
      </dgm:prSet>
      <dgm:spPr/>
    </dgm:pt>
    <dgm:pt modelId="{53AD930A-5A73-4D5E-8C59-E069127D748C}" type="pres">
      <dgm:prSet presAssocID="{26A864E6-657E-4AD1-A1A2-377B491D4817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17C2F2D-AE0A-461A-807E-1978A2AB9896}" type="pres">
      <dgm:prSet presAssocID="{5DAE259F-5A26-455E-9565-FC574B8D85A3}" presName="Name25" presStyleLbl="parChTrans1D1" presStyleIdx="1" presStyleCnt="3"/>
      <dgm:spPr/>
    </dgm:pt>
    <dgm:pt modelId="{430090CA-5646-4463-A800-1F44A038AEB2}" type="pres">
      <dgm:prSet presAssocID="{A89540BC-8F9F-4362-9920-78FCC7F15CC8}" presName="node" presStyleCnt="0"/>
      <dgm:spPr/>
    </dgm:pt>
    <dgm:pt modelId="{B4D95EAF-D907-4170-A66A-1555B9549485}" type="pres">
      <dgm:prSet presAssocID="{A89540BC-8F9F-4362-9920-78FCC7F15CC8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B44282A1-CB1A-4ED3-95F0-77C9C1FC7239}" type="pres">
      <dgm:prSet presAssocID="{A89540BC-8F9F-4362-9920-78FCC7F15CC8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E51583-D34A-428C-B6B1-181FBF87C892}" type="pres">
      <dgm:prSet presAssocID="{76D56A37-33AE-4EEF-AF18-1D4A25863359}" presName="Name25" presStyleLbl="parChTrans1D1" presStyleIdx="2" presStyleCnt="3"/>
      <dgm:spPr/>
    </dgm:pt>
    <dgm:pt modelId="{6E2EB2D8-6618-410C-AA40-525B36A9BC58}" type="pres">
      <dgm:prSet presAssocID="{54C0F6C0-B3FE-4C2E-82AC-37B5E3D39461}" presName="node" presStyleCnt="0"/>
      <dgm:spPr/>
    </dgm:pt>
    <dgm:pt modelId="{E419CFB3-0A74-4BEB-88D9-9A1534652921}" type="pres">
      <dgm:prSet presAssocID="{54C0F6C0-B3FE-4C2E-82AC-37B5E3D39461}" presName="parentNode" presStyleLbl="node1" presStyleIdx="3" presStyleCnt="4" custLinFactNeighborX="640" custLinFactNeighborY="-5669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5A099D-80D6-4DDF-BA0F-F36083E970F8}" type="pres">
      <dgm:prSet presAssocID="{54C0F6C0-B3FE-4C2E-82AC-37B5E3D39461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C230B2D-43DF-49C8-82AB-AABBEA15BC36}" type="presOf" srcId="{231FB2DC-AACA-40A2-8855-79C40019D4E3}" destId="{53AD930A-5A73-4D5E-8C59-E069127D748C}" srcOrd="0" destOrd="1" presId="urn:microsoft.com/office/officeart/2005/8/layout/radial2"/>
    <dgm:cxn modelId="{3F7CAE42-D3F0-4E6B-95BA-9BD3F28944AC}" type="presOf" srcId="{C0BFCC6F-869B-44BF-9140-C1FD69174CFE}" destId="{955A099D-80D6-4DDF-BA0F-F36083E970F8}" srcOrd="0" destOrd="0" presId="urn:microsoft.com/office/officeart/2005/8/layout/radial2"/>
    <dgm:cxn modelId="{CBB1DB4F-F6BD-49A3-85B5-989EB89013D3}" type="presOf" srcId="{AC1F47F7-941C-4CE1-98B8-EA6995742770}" destId="{B44282A1-CB1A-4ED3-95F0-77C9C1FC7239}" srcOrd="0" destOrd="2" presId="urn:microsoft.com/office/officeart/2005/8/layout/radial2"/>
    <dgm:cxn modelId="{B9199A72-3C61-4C3C-940F-7F925DF5D2E0}" srcId="{54C0F6C0-B3FE-4C2E-82AC-37B5E3D39461}" destId="{276304DE-5D7D-4CDD-936D-6FAD4E1828B5}" srcOrd="2" destOrd="0" parTransId="{AA89CD12-C928-4980-B2D3-75F52E2D3F47}" sibTransId="{AF16C5BE-C3B3-42B1-90D7-A852A8DD519C}"/>
    <dgm:cxn modelId="{D727492C-AAA4-4435-B080-6A9FFBDD7D30}" srcId="{93F6BD24-C274-47CC-B016-BADF6403E87D}" destId="{54C0F6C0-B3FE-4C2E-82AC-37B5E3D39461}" srcOrd="2" destOrd="0" parTransId="{76D56A37-33AE-4EEF-AF18-1D4A25863359}" sibTransId="{CFF61E0C-0633-4D2B-929F-BD0B6C3802DC}"/>
    <dgm:cxn modelId="{5294BBBC-4A85-49D3-958F-E0D286C95D12}" type="presOf" srcId="{C5CC64C7-F024-46F0-B223-997F60439B9B}" destId="{955A099D-80D6-4DDF-BA0F-F36083E970F8}" srcOrd="0" destOrd="1" presId="urn:microsoft.com/office/officeart/2005/8/layout/radial2"/>
    <dgm:cxn modelId="{E15D77AB-E0D9-42B6-A380-81E72B13833D}" srcId="{93F6BD24-C274-47CC-B016-BADF6403E87D}" destId="{26A864E6-657E-4AD1-A1A2-377B491D4817}" srcOrd="0" destOrd="0" parTransId="{5CC2C94C-4DA8-48BD-9FE0-32EA3017A279}" sibTransId="{B29F1FE0-A20C-4837-9D61-AEBF5E91F252}"/>
    <dgm:cxn modelId="{0BCE3F2B-F849-498D-AEDD-ECDD3667F927}" type="presOf" srcId="{276304DE-5D7D-4CDD-936D-6FAD4E1828B5}" destId="{955A099D-80D6-4DDF-BA0F-F36083E970F8}" srcOrd="0" destOrd="2" presId="urn:microsoft.com/office/officeart/2005/8/layout/radial2"/>
    <dgm:cxn modelId="{246A757D-593F-42E5-897B-C91C4DCB7F06}" srcId="{A89540BC-8F9F-4362-9920-78FCC7F15CC8}" destId="{BE44AF40-A939-410B-BE19-7AF869B863EC}" srcOrd="0" destOrd="0" parTransId="{F0EFB2F9-126D-4F61-B377-5BD89160197C}" sibTransId="{4ED0B865-4CD5-40C4-A599-965ACF472DC8}"/>
    <dgm:cxn modelId="{3C2E3875-16C7-478A-8FF2-F40026BABD88}" srcId="{26A864E6-657E-4AD1-A1A2-377B491D4817}" destId="{231FB2DC-AACA-40A2-8855-79C40019D4E3}" srcOrd="1" destOrd="0" parTransId="{3E347411-0D27-47B7-A2D2-512E7216914F}" sibTransId="{4E6175C9-3E5D-4190-93C8-5312427E9F03}"/>
    <dgm:cxn modelId="{D96E1D94-A24D-432D-B92F-32F82C77DC8B}" srcId="{54C0F6C0-B3FE-4C2E-82AC-37B5E3D39461}" destId="{C5CC64C7-F024-46F0-B223-997F60439B9B}" srcOrd="1" destOrd="0" parTransId="{FAD13695-F602-41BC-88EF-2B6BA5A61936}" sibTransId="{A9CF8FEE-B7ED-4AAA-A7A0-26715D771E8C}"/>
    <dgm:cxn modelId="{C1405AC0-0010-4B62-9553-08AE5069B957}" type="presOf" srcId="{9C37124A-FF8C-40D1-B534-C0134D4EBACB}" destId="{955A099D-80D6-4DDF-BA0F-F36083E970F8}" srcOrd="0" destOrd="4" presId="urn:microsoft.com/office/officeart/2005/8/layout/radial2"/>
    <dgm:cxn modelId="{DDC178E7-B99C-4069-8E2F-20C8AB4C48AF}" type="presOf" srcId="{BE0452A7-A342-408E-BC55-E1D28BAD763C}" destId="{B44282A1-CB1A-4ED3-95F0-77C9C1FC7239}" srcOrd="0" destOrd="1" presId="urn:microsoft.com/office/officeart/2005/8/layout/radial2"/>
    <dgm:cxn modelId="{0D49A737-A552-4884-9AD2-04238CC6A602}" srcId="{A89540BC-8F9F-4362-9920-78FCC7F15CC8}" destId="{BE0452A7-A342-408E-BC55-E1D28BAD763C}" srcOrd="1" destOrd="0" parTransId="{855B4EE8-3190-44A5-AAF5-296641F58DC5}" sibTransId="{13587389-41B4-494C-956B-FF593C7294DD}"/>
    <dgm:cxn modelId="{BD991D9F-F54A-4C20-A529-F3AD8D43D25B}" type="presOf" srcId="{5DAE259F-5A26-455E-9565-FC574B8D85A3}" destId="{017C2F2D-AE0A-461A-807E-1978A2AB9896}" srcOrd="0" destOrd="0" presId="urn:microsoft.com/office/officeart/2005/8/layout/radial2"/>
    <dgm:cxn modelId="{8DE2DBEB-F6EE-47FF-B7B5-F6D87D28B228}" type="presOf" srcId="{5CC2C94C-4DA8-48BD-9FE0-32EA3017A279}" destId="{98A0D2F3-1D41-4A0F-9ACC-84BA699B57BC}" srcOrd="0" destOrd="0" presId="urn:microsoft.com/office/officeart/2005/8/layout/radial2"/>
    <dgm:cxn modelId="{6921F1FD-EDDE-43E8-96C6-867CD53CE633}" srcId="{54C0F6C0-B3FE-4C2E-82AC-37B5E3D39461}" destId="{27A1F1D2-1BEC-4EB8-8BD7-DC20ACDDC0A6}" srcOrd="3" destOrd="0" parTransId="{223D6A9D-E449-43D5-9349-E1EEFDAFEAA7}" sibTransId="{39E05FAE-23F0-4404-A358-8FA593A0E0F5}"/>
    <dgm:cxn modelId="{EEB92976-5495-47D2-A10D-1847D3E33D25}" type="presOf" srcId="{93F6BD24-C274-47CC-B016-BADF6403E87D}" destId="{39C14F8A-5AB2-4416-A863-AC9604B37DA4}" srcOrd="0" destOrd="0" presId="urn:microsoft.com/office/officeart/2005/8/layout/radial2"/>
    <dgm:cxn modelId="{F96424A3-7F5E-4755-AEAE-74F57CAEF3E9}" type="presOf" srcId="{69558EF0-488A-4A7E-8C7B-0F1F42AE75B9}" destId="{53AD930A-5A73-4D5E-8C59-E069127D748C}" srcOrd="0" destOrd="2" presId="urn:microsoft.com/office/officeart/2005/8/layout/radial2"/>
    <dgm:cxn modelId="{B4772BBB-F20A-4BA5-9D0F-292863BDED9B}" srcId="{A89540BC-8F9F-4362-9920-78FCC7F15CC8}" destId="{AC1F47F7-941C-4CE1-98B8-EA6995742770}" srcOrd="2" destOrd="0" parTransId="{4C61FAE2-5312-491B-80BE-DFF6AF99940D}" sibTransId="{A248E092-F65E-493C-AA75-97C60D84E9D7}"/>
    <dgm:cxn modelId="{F3F51860-D47B-4EA6-9256-50A299D4BF67}" srcId="{54C0F6C0-B3FE-4C2E-82AC-37B5E3D39461}" destId="{9C37124A-FF8C-40D1-B534-C0134D4EBACB}" srcOrd="4" destOrd="0" parTransId="{748A317C-4195-40CB-9E3D-77B28D0CC87A}" sibTransId="{012EAD11-B2A7-4D5E-956E-737230B46626}"/>
    <dgm:cxn modelId="{85CC580F-9101-4632-9F21-C7E5CF722851}" srcId="{26A864E6-657E-4AD1-A1A2-377B491D4817}" destId="{69558EF0-488A-4A7E-8C7B-0F1F42AE75B9}" srcOrd="2" destOrd="0" parTransId="{722B18AA-45B7-4264-8827-173F9FC55FF6}" sibTransId="{33E7EEAD-C0F1-452A-8439-9EB47A755F4B}"/>
    <dgm:cxn modelId="{A5066DC2-0097-4A25-A3E9-F9CF58B5A155}" type="presOf" srcId="{BE44AF40-A939-410B-BE19-7AF869B863EC}" destId="{B44282A1-CB1A-4ED3-95F0-77C9C1FC7239}" srcOrd="0" destOrd="0" presId="urn:microsoft.com/office/officeart/2005/8/layout/radial2"/>
    <dgm:cxn modelId="{63B9BB85-370B-4156-A7C4-E88E1D9DBFA4}" srcId="{93F6BD24-C274-47CC-B016-BADF6403E87D}" destId="{A89540BC-8F9F-4362-9920-78FCC7F15CC8}" srcOrd="1" destOrd="0" parTransId="{5DAE259F-5A26-455E-9565-FC574B8D85A3}" sibTransId="{A5E7CADB-C857-4B62-BA1D-2C253299C731}"/>
    <dgm:cxn modelId="{70D31EEB-03F7-4C22-9D8C-69A18D23D9D2}" type="presOf" srcId="{72A47971-009B-4EB7-B92B-E3F49D09AFB2}" destId="{53AD930A-5A73-4D5E-8C59-E069127D748C}" srcOrd="0" destOrd="0" presId="urn:microsoft.com/office/officeart/2005/8/layout/radial2"/>
    <dgm:cxn modelId="{3156939C-D933-4AB4-AAFC-9B8A0196D700}" type="presOf" srcId="{A89540BC-8F9F-4362-9920-78FCC7F15CC8}" destId="{B4D95EAF-D907-4170-A66A-1555B9549485}" srcOrd="0" destOrd="0" presId="urn:microsoft.com/office/officeart/2005/8/layout/radial2"/>
    <dgm:cxn modelId="{D5E978A9-1A0E-442C-83F5-71EE5714AF3C}" type="presOf" srcId="{26A864E6-657E-4AD1-A1A2-377B491D4817}" destId="{6642C544-16BF-4572-BDFF-DA3897D7FB65}" srcOrd="0" destOrd="0" presId="urn:microsoft.com/office/officeart/2005/8/layout/radial2"/>
    <dgm:cxn modelId="{9F56F4BB-E3EE-46D5-9B06-C865054550AA}" type="presOf" srcId="{54C0F6C0-B3FE-4C2E-82AC-37B5E3D39461}" destId="{E419CFB3-0A74-4BEB-88D9-9A1534652921}" srcOrd="0" destOrd="0" presId="urn:microsoft.com/office/officeart/2005/8/layout/radial2"/>
    <dgm:cxn modelId="{78B57682-E533-45E4-82BB-5A02C426DB8B}" srcId="{26A864E6-657E-4AD1-A1A2-377B491D4817}" destId="{72A47971-009B-4EB7-B92B-E3F49D09AFB2}" srcOrd="0" destOrd="0" parTransId="{4B3F5819-025A-4259-B2B0-85FD4120CFBA}" sibTransId="{97F7026A-03E6-4735-81CC-0187659026F1}"/>
    <dgm:cxn modelId="{E9067717-20A4-409C-8461-825190059140}" srcId="{54C0F6C0-B3FE-4C2E-82AC-37B5E3D39461}" destId="{C0BFCC6F-869B-44BF-9140-C1FD69174CFE}" srcOrd="0" destOrd="0" parTransId="{5A592C9C-B8ED-4A87-8747-8EDAD176F807}" sibTransId="{AB8ECF1A-C2B9-459F-8E89-77C89BA61D19}"/>
    <dgm:cxn modelId="{C30635ED-9526-4799-A034-AD5719FB42FE}" type="presOf" srcId="{27A1F1D2-1BEC-4EB8-8BD7-DC20ACDDC0A6}" destId="{955A099D-80D6-4DDF-BA0F-F36083E970F8}" srcOrd="0" destOrd="3" presId="urn:microsoft.com/office/officeart/2005/8/layout/radial2"/>
    <dgm:cxn modelId="{7E39A7F9-0F5A-468A-B325-C72CF2F21544}" type="presOf" srcId="{76D56A37-33AE-4EEF-AF18-1D4A25863359}" destId="{50E51583-D34A-428C-B6B1-181FBF87C892}" srcOrd="0" destOrd="0" presId="urn:microsoft.com/office/officeart/2005/8/layout/radial2"/>
    <dgm:cxn modelId="{1C484588-571F-4B49-92C2-58BF63B99AE3}" type="presParOf" srcId="{39C14F8A-5AB2-4416-A863-AC9604B37DA4}" destId="{0A245066-3AFD-4597-B3AF-82813420AA9C}" srcOrd="0" destOrd="0" presId="urn:microsoft.com/office/officeart/2005/8/layout/radial2"/>
    <dgm:cxn modelId="{07BD8189-E6D6-4675-8AB3-D6F1F7D4C8F9}" type="presParOf" srcId="{0A245066-3AFD-4597-B3AF-82813420AA9C}" destId="{4A0AB30F-D0BE-419A-971B-8ABC9023E438}" srcOrd="0" destOrd="0" presId="urn:microsoft.com/office/officeart/2005/8/layout/radial2"/>
    <dgm:cxn modelId="{25B74DA7-4FD0-46ED-8181-E2F2B07431C6}" type="presParOf" srcId="{4A0AB30F-D0BE-419A-971B-8ABC9023E438}" destId="{C683BB62-CBAB-42F6-A487-094483345BB7}" srcOrd="0" destOrd="0" presId="urn:microsoft.com/office/officeart/2005/8/layout/radial2"/>
    <dgm:cxn modelId="{85ED5C59-26E8-448E-88F1-ABE4742A78BB}" type="presParOf" srcId="{4A0AB30F-D0BE-419A-971B-8ABC9023E438}" destId="{C81B6077-BD83-439A-9C9E-F20F88624EA2}" srcOrd="1" destOrd="0" presId="urn:microsoft.com/office/officeart/2005/8/layout/radial2"/>
    <dgm:cxn modelId="{6DCAF2F7-6B4F-42AE-B279-C721C3389E41}" type="presParOf" srcId="{0A245066-3AFD-4597-B3AF-82813420AA9C}" destId="{98A0D2F3-1D41-4A0F-9ACC-84BA699B57BC}" srcOrd="1" destOrd="0" presId="urn:microsoft.com/office/officeart/2005/8/layout/radial2"/>
    <dgm:cxn modelId="{6EA4B6B9-0B41-4A63-8B4A-EE3DB87ABADC}" type="presParOf" srcId="{0A245066-3AFD-4597-B3AF-82813420AA9C}" destId="{0198F8FE-06EF-44D7-9792-5547F1686D00}" srcOrd="2" destOrd="0" presId="urn:microsoft.com/office/officeart/2005/8/layout/radial2"/>
    <dgm:cxn modelId="{19291CE3-5325-4529-92D5-D87CB65FE609}" type="presParOf" srcId="{0198F8FE-06EF-44D7-9792-5547F1686D00}" destId="{6642C544-16BF-4572-BDFF-DA3897D7FB65}" srcOrd="0" destOrd="0" presId="urn:microsoft.com/office/officeart/2005/8/layout/radial2"/>
    <dgm:cxn modelId="{B4DE4EB6-7AD3-4606-A0A8-134F7361865D}" type="presParOf" srcId="{0198F8FE-06EF-44D7-9792-5547F1686D00}" destId="{53AD930A-5A73-4D5E-8C59-E069127D748C}" srcOrd="1" destOrd="0" presId="urn:microsoft.com/office/officeart/2005/8/layout/radial2"/>
    <dgm:cxn modelId="{28011C28-A809-4589-B90A-A8EE0F0A74AC}" type="presParOf" srcId="{0A245066-3AFD-4597-B3AF-82813420AA9C}" destId="{017C2F2D-AE0A-461A-807E-1978A2AB9896}" srcOrd="3" destOrd="0" presId="urn:microsoft.com/office/officeart/2005/8/layout/radial2"/>
    <dgm:cxn modelId="{A85F4FE6-B8A9-47F7-B32D-5E718482074B}" type="presParOf" srcId="{0A245066-3AFD-4597-B3AF-82813420AA9C}" destId="{430090CA-5646-4463-A800-1F44A038AEB2}" srcOrd="4" destOrd="0" presId="urn:microsoft.com/office/officeart/2005/8/layout/radial2"/>
    <dgm:cxn modelId="{76C22A55-77D8-44FC-BCC7-0C853414E530}" type="presParOf" srcId="{430090CA-5646-4463-A800-1F44A038AEB2}" destId="{B4D95EAF-D907-4170-A66A-1555B9549485}" srcOrd="0" destOrd="0" presId="urn:microsoft.com/office/officeart/2005/8/layout/radial2"/>
    <dgm:cxn modelId="{A91A8E26-0237-48C5-B1A2-1EC7DF99AD91}" type="presParOf" srcId="{430090CA-5646-4463-A800-1F44A038AEB2}" destId="{B44282A1-CB1A-4ED3-95F0-77C9C1FC7239}" srcOrd="1" destOrd="0" presId="urn:microsoft.com/office/officeart/2005/8/layout/radial2"/>
    <dgm:cxn modelId="{CC174002-0146-42A7-BD37-F29E1754929D}" type="presParOf" srcId="{0A245066-3AFD-4597-B3AF-82813420AA9C}" destId="{50E51583-D34A-428C-B6B1-181FBF87C892}" srcOrd="5" destOrd="0" presId="urn:microsoft.com/office/officeart/2005/8/layout/radial2"/>
    <dgm:cxn modelId="{4CD6E1E4-8BEC-4496-81D4-C152D53367DF}" type="presParOf" srcId="{0A245066-3AFD-4597-B3AF-82813420AA9C}" destId="{6E2EB2D8-6618-410C-AA40-525B36A9BC58}" srcOrd="6" destOrd="0" presId="urn:microsoft.com/office/officeart/2005/8/layout/radial2"/>
    <dgm:cxn modelId="{3328A1DF-EA46-41C2-B729-20F112E2E132}" type="presParOf" srcId="{6E2EB2D8-6618-410C-AA40-525B36A9BC58}" destId="{E419CFB3-0A74-4BEB-88D9-9A1534652921}" srcOrd="0" destOrd="0" presId="urn:microsoft.com/office/officeart/2005/8/layout/radial2"/>
    <dgm:cxn modelId="{D66AC205-3A73-48DA-A367-50AAE9C17312}" type="presParOf" srcId="{6E2EB2D8-6618-410C-AA40-525B36A9BC58}" destId="{955A099D-80D6-4DDF-BA0F-F36083E970F8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51583-D34A-428C-B6B1-181FBF87C892}">
      <dsp:nvSpPr>
        <dsp:cNvPr id="0" name=""/>
        <dsp:cNvSpPr/>
      </dsp:nvSpPr>
      <dsp:spPr>
        <a:xfrm rot="2474005">
          <a:off x="2405378" y="4075996"/>
          <a:ext cx="866843" cy="64775"/>
        </a:xfrm>
        <a:custGeom>
          <a:avLst/>
          <a:gdLst/>
          <a:ahLst/>
          <a:cxnLst/>
          <a:rect l="0" t="0" r="0" b="0"/>
          <a:pathLst>
            <a:path>
              <a:moveTo>
                <a:pt x="0" y="32387"/>
              </a:moveTo>
              <a:lnTo>
                <a:pt x="866843" y="3238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C2F2D-AE0A-461A-807E-1978A2AB9896}">
      <dsp:nvSpPr>
        <dsp:cNvPr id="0" name=""/>
        <dsp:cNvSpPr/>
      </dsp:nvSpPr>
      <dsp:spPr>
        <a:xfrm>
          <a:off x="2512853" y="2919940"/>
          <a:ext cx="1140680" cy="64775"/>
        </a:xfrm>
        <a:custGeom>
          <a:avLst/>
          <a:gdLst/>
          <a:ahLst/>
          <a:cxnLst/>
          <a:rect l="0" t="0" r="0" b="0"/>
          <a:pathLst>
            <a:path>
              <a:moveTo>
                <a:pt x="0" y="32387"/>
              </a:moveTo>
              <a:lnTo>
                <a:pt x="1140680" y="3238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A0D2F3-1D41-4A0F-9ACC-84BA699B57BC}">
      <dsp:nvSpPr>
        <dsp:cNvPr id="0" name=""/>
        <dsp:cNvSpPr/>
      </dsp:nvSpPr>
      <dsp:spPr>
        <a:xfrm rot="19322273">
          <a:off x="2422807" y="1883346"/>
          <a:ext cx="851163" cy="64775"/>
        </a:xfrm>
        <a:custGeom>
          <a:avLst/>
          <a:gdLst/>
          <a:ahLst/>
          <a:cxnLst/>
          <a:rect l="0" t="0" r="0" b="0"/>
          <a:pathLst>
            <a:path>
              <a:moveTo>
                <a:pt x="0" y="32387"/>
              </a:moveTo>
              <a:lnTo>
                <a:pt x="851163" y="3238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1B6077-BD83-439A-9C9E-F20F88624EA2}">
      <dsp:nvSpPr>
        <dsp:cNvPr id="0" name=""/>
        <dsp:cNvSpPr/>
      </dsp:nvSpPr>
      <dsp:spPr>
        <a:xfrm>
          <a:off x="101153" y="1533680"/>
          <a:ext cx="2837294" cy="28372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hade val="100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42C544-16BF-4572-BDFF-DA3897D7FB65}">
      <dsp:nvSpPr>
        <dsp:cNvPr id="0" name=""/>
        <dsp:cNvSpPr/>
      </dsp:nvSpPr>
      <dsp:spPr>
        <a:xfrm>
          <a:off x="3003829" y="279152"/>
          <a:ext cx="1702376" cy="170237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hade val="100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검색</a:t>
          </a:r>
          <a:endParaRPr lang="ko-KR" altLang="en-US" sz="2400" kern="1200" dirty="0"/>
        </a:p>
      </dsp:txBody>
      <dsp:txXfrm>
        <a:off x="3253136" y="528459"/>
        <a:ext cx="1203762" cy="1203762"/>
      </dsp:txXfrm>
    </dsp:sp>
    <dsp:sp modelId="{53AD930A-5A73-4D5E-8C59-E069127D748C}">
      <dsp:nvSpPr>
        <dsp:cNvPr id="0" name=""/>
        <dsp:cNvSpPr/>
      </dsp:nvSpPr>
      <dsp:spPr>
        <a:xfrm>
          <a:off x="4876443" y="279152"/>
          <a:ext cx="2553565" cy="1702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smtClean="0"/>
            <a:t>전체검색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smtClean="0"/>
            <a:t>카테고리분류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smtClean="0"/>
            <a:t>필터검색</a:t>
          </a:r>
          <a:endParaRPr lang="ko-KR" altLang="en-US" sz="1800" kern="1200" dirty="0"/>
        </a:p>
      </dsp:txBody>
      <dsp:txXfrm>
        <a:off x="4876443" y="279152"/>
        <a:ext cx="2553565" cy="1702376"/>
      </dsp:txXfrm>
    </dsp:sp>
    <dsp:sp modelId="{B4D95EAF-D907-4170-A66A-1555B9549485}">
      <dsp:nvSpPr>
        <dsp:cNvPr id="0" name=""/>
        <dsp:cNvSpPr/>
      </dsp:nvSpPr>
      <dsp:spPr>
        <a:xfrm>
          <a:off x="3653533" y="2158158"/>
          <a:ext cx="1588338" cy="158833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hade val="100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고객    관리</a:t>
          </a:r>
          <a:endParaRPr lang="ko-KR" altLang="en-US" sz="2400" kern="1200" dirty="0"/>
        </a:p>
      </dsp:txBody>
      <dsp:txXfrm>
        <a:off x="3886140" y="2390765"/>
        <a:ext cx="1123124" cy="1123124"/>
      </dsp:txXfrm>
    </dsp:sp>
    <dsp:sp modelId="{B44282A1-CB1A-4ED3-95F0-77C9C1FC7239}">
      <dsp:nvSpPr>
        <dsp:cNvPr id="0" name=""/>
        <dsp:cNvSpPr/>
      </dsp:nvSpPr>
      <dsp:spPr>
        <a:xfrm>
          <a:off x="5400706" y="2158158"/>
          <a:ext cx="2382508" cy="1588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개인정보관리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결제정보관리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내역조회</a:t>
          </a:r>
          <a:endParaRPr lang="ko-KR" altLang="en-US" sz="1600" kern="1200" dirty="0"/>
        </a:p>
      </dsp:txBody>
      <dsp:txXfrm>
        <a:off x="5400706" y="2158158"/>
        <a:ext cx="2382508" cy="1588338"/>
      </dsp:txXfrm>
    </dsp:sp>
    <dsp:sp modelId="{E419CFB3-0A74-4BEB-88D9-9A1534652921}">
      <dsp:nvSpPr>
        <dsp:cNvPr id="0" name=""/>
        <dsp:cNvSpPr/>
      </dsp:nvSpPr>
      <dsp:spPr>
        <a:xfrm>
          <a:off x="2953677" y="4103918"/>
          <a:ext cx="1702376" cy="170237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hade val="100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입찰</a:t>
          </a:r>
          <a:r>
            <a:rPr lang="en-US" altLang="ko-KR" sz="2400" kern="1200" dirty="0" smtClean="0"/>
            <a:t>/   </a:t>
          </a:r>
          <a:r>
            <a:rPr lang="ko-KR" altLang="en-US" sz="2400" kern="1200" dirty="0" smtClean="0"/>
            <a:t>거래</a:t>
          </a:r>
          <a:endParaRPr lang="ko-KR" altLang="en-US" sz="2400" kern="1200" dirty="0"/>
        </a:p>
      </dsp:txBody>
      <dsp:txXfrm>
        <a:off x="3202984" y="4353225"/>
        <a:ext cx="1203762" cy="1203762"/>
      </dsp:txXfrm>
    </dsp:sp>
    <dsp:sp modelId="{955A099D-80D6-4DDF-BA0F-F36083E970F8}">
      <dsp:nvSpPr>
        <dsp:cNvPr id="0" name=""/>
        <dsp:cNvSpPr/>
      </dsp:nvSpPr>
      <dsp:spPr>
        <a:xfrm>
          <a:off x="4826291" y="4103918"/>
          <a:ext cx="2553565" cy="1702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입</a:t>
          </a:r>
          <a:r>
            <a:rPr lang="en-US" altLang="ko-KR" sz="1600" kern="1200" dirty="0" smtClean="0"/>
            <a:t>,</a:t>
          </a:r>
          <a:r>
            <a:rPr lang="ko-KR" altLang="en-US" sz="1600" kern="1200" dirty="0" smtClean="0"/>
            <a:t>낙찰 시스템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입찰내역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계약서작성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문의</a:t>
          </a:r>
          <a:endParaRPr lang="ko-KR" altLang="en-US" sz="1600" kern="1200" dirty="0"/>
        </a:p>
      </dsp:txBody>
      <dsp:txXfrm>
        <a:off x="4826291" y="4103918"/>
        <a:ext cx="2553565" cy="17023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4" tIns="91424" rIns="91424" bIns="91424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8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SzPct val="25000"/>
              <a:buFont typeface="Arial"/>
              <a:buNone/>
              <a:defRPr lang="ko-KR" altLang="en-US"/>
            </a:pPr>
            <a:r>
              <a:rPr lang="ko-KR" altLang="en-US" sz="1100" b="0" i="0" u="none" strike="noStrike" cap="none"/>
              <a:t/>
            </a:r>
            <a:endParaRPr lang="ko-KR" altLang="en-US" sz="1100" b="0" i="0" u="none" strike="noStrike" cap="none"/>
          </a:p>
        </p:txBody>
      </p:sp>
      <p:sp>
        <p:nvSpPr>
          <p:cNvPr id="127" name="Shape 127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</p:spTree>
  </p:cSld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4" tIns="91424" rIns="91424" bIns="91424" anchor="t" anchorCtr="0">
            <a:noAutofit/>
          </a:bodyPr>
          <a:lstStyle/>
          <a:p>
            <a:pPr lvl="0">
              <a:spcBef>
                <a:spcPts val="0"/>
              </a:spcBef>
              <a:buNone/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37" name="Shape 237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4" tIns="91424" rIns="91424" bIns="91424" anchor="t" anchorCtr="0">
            <a:noAutofit/>
          </a:bodyPr>
          <a:lstStyle/>
          <a:p>
            <a:pPr lvl="0">
              <a:spcBef>
                <a:spcPts val="0"/>
              </a:spcBef>
              <a:buNone/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46" name="Shape 246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4" tIns="91424" rIns="91424" bIns="91424" anchor="t" anchorCtr="0">
            <a:noAutofit/>
          </a:bodyPr>
          <a:lstStyle/>
          <a:p>
            <a:pPr lvl="0">
              <a:spcBef>
                <a:spcPts val="0"/>
              </a:spcBef>
              <a:buNone/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r>
              <a:rPr lang="ko-KR" alt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endParaRPr lang="ko-KR" altLang="en-US"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4" tIns="91424" rIns="91424" bIns="91424" anchor="t" anchorCtr="0">
            <a:noAutofit/>
          </a:bodyPr>
          <a:lstStyle/>
          <a:p>
            <a:pPr lvl="0">
              <a:spcBef>
                <a:spcPts val="0"/>
              </a:spcBef>
              <a:buNone/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4" tIns="91424" rIns="91424" bIns="91424" anchor="t" anchorCtr="0">
            <a:noAutofit/>
          </a:bodyPr>
          <a:lstStyle/>
          <a:p>
            <a:pPr lvl="0">
              <a:spcBef>
                <a:spcPts val="0"/>
              </a:spcBef>
              <a:buNone/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4" tIns="91424" rIns="91424" bIns="91424" anchor="t" anchorCtr="0">
            <a:noAutofit/>
          </a:bodyPr>
          <a:lstStyle/>
          <a:p>
            <a:pPr lvl="0" rtl="0">
              <a:spcBef>
                <a:spcPts val="0"/>
              </a:spcBef>
              <a:buNone/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4" tIns="91424" rIns="91424" bIns="91424" anchor="t" anchorCtr="0">
            <a:noAutofit/>
          </a:bodyPr>
          <a:lstStyle/>
          <a:p>
            <a:pPr lvl="0">
              <a:spcBef>
                <a:spcPts val="0"/>
              </a:spcBef>
              <a:buNone/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4" tIns="91424" rIns="91424" bIns="91424" anchor="t" anchorCtr="0">
            <a:noAutofit/>
          </a:bodyPr>
          <a:lstStyle/>
          <a:p>
            <a:pPr lvl="0">
              <a:spcBef>
                <a:spcPts val="0"/>
              </a:spcBef>
              <a:buNone/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89" name="Shape 189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4" tIns="91424" rIns="91424" bIns="91424" anchor="t" anchorCtr="0">
            <a:noAutofit/>
          </a:bodyPr>
          <a:lstStyle/>
          <a:p>
            <a:pPr lvl="0">
              <a:spcBef>
                <a:spcPts val="0"/>
              </a:spcBef>
              <a:buNone/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96" name="Shape 196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4" tIns="91424" rIns="91424" bIns="91424" anchor="t" anchorCtr="0">
            <a:noAutofit/>
          </a:bodyPr>
          <a:lstStyle/>
          <a:p>
            <a:pPr lvl="0" rtl="0">
              <a:spcBef>
                <a:spcPts val="0"/>
              </a:spcBef>
              <a:buNone/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4" tIns="91424" rIns="91424" bIns="91424" anchor="t" anchorCtr="0">
            <a:noAutofit/>
          </a:bodyPr>
          <a:lstStyle/>
          <a:p>
            <a:pPr lvl="0">
              <a:spcBef>
                <a:spcPts val="0"/>
              </a:spcBef>
              <a:buNone/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27" name="Shape 227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microsoft.com/office/2007/relationships/hdphoto" Target="../embeddings/oleObject1.wdp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microsoft.com/office/2007/relationships/hdphoto" Target="../embeddings/oleObject1.wdp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microsoft.com/office/2007/relationships/hdphoto" Target="../embeddings/oleObject1.wdp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08720"/>
            <a:ext cx="8352928" cy="54556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fld id="{00000000-1234-1234-1234-123412341234}" type="slidenum">
              <a:rPr lang="en-US" sz="2400" b="0" i="0" u="none" strike="noStrike" cap="none" smtClean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-US" sz="24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  <a:defRPr lang="ko-KR" altLang="en-US"/>
            </a:pPr>
            <a:fld id="{00000000-1234-1234-1234-123412341234}" type="slidenum">
              <a:rPr lang="en-US" sz="2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Rockwell"/>
                <a:buNone/>
                <a:defRPr lang="ko-KR" altLang="en-US"/>
              </a:pPr>
              <a:t>‹#›</a:t>
            </a:fld>
            <a:endParaRPr lang="en-US" sz="24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4572000" y="2350008"/>
            <a:ext cx="6519672" cy="1810512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6553200" y="6135624"/>
            <a:ext cx="987552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6181" y="1379355"/>
            <a:ext cx="539496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604504" y="0"/>
            <a:ext cx="539496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 idx="0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  <a:defRPr lang="ko-KR" altLang="en-US"/>
            </a:pPr>
            <a:fld id="{00000000-1234-1234-1234-123412341234}" type="slidenum">
              <a:rPr lang="en-US" sz="2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Rockwell"/>
                <a:buNone/>
                <a:defRPr lang="ko-KR" altLang="en-US"/>
              </a:pPr>
              <a:t>‹#›</a:t>
            </a:fld>
            <a:endParaRPr lang="en-US" sz="24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08720"/>
            <a:ext cx="8352928" cy="54556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fld id="{00000000-1234-1234-1234-123412341234}" type="slidenum">
              <a:rPr lang="en-US" sz="2400" b="0" i="0" u="none" strike="noStrike" cap="none" smtClean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-US" sz="24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08720"/>
            <a:ext cx="8352928" cy="54556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fld id="{00000000-1234-1234-1234-123412341234}" type="slidenum">
              <a:rPr lang="en-US" sz="2400" b="0" i="0" u="none" strike="noStrike" cap="none" smtClean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-US" sz="24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3813048"/>
            <a:ext cx="77724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  <a:defRPr lang="ko-KR" altLang="en-US"/>
            </a:pPr>
            <a:fld id="{00000000-1234-1234-1234-123412341234}" type="slidenum">
              <a:rPr lang="en-US" sz="2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Rockwell"/>
                <a:buNone/>
                <a:defRPr lang="ko-KR" altLang="en-US"/>
              </a:pPr>
              <a:t>‹#›</a:t>
            </a:fld>
            <a:endParaRPr lang="en-US" sz="24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vert="horz" lIns="91440" tIns="45720" rIns="91440" bIns="45720" anchor="b">
            <a:normAutofit/>
          </a:bodyPr>
          <a:lstStyle>
            <a:lvl1pPr marL="0" indent="0">
              <a:buNone/>
              <a:defRPr xmlns:mc="http://schemas.openxmlformats.org/markup-compatibility/2006" xmlns:hp="http://schemas.haansoft.com/office/presentation/8.0" lang="en-US" sz="2400" b="1" kern="1200" cap="none" spc="0" smtClean="0" mc:Ignorable="hp" hp:hslEmbossed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000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None/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vert="horz" lIns="91440" tIns="45720" rIns="91440" bIns="45720" anchor="b">
            <a:normAutofit/>
          </a:bodyPr>
          <a:lstStyle>
            <a:lvl1pPr marL="0" indent="0">
              <a:buNone/>
              <a:defRPr xmlns:mc="http://schemas.openxmlformats.org/markup-compatibility/2006" xmlns:hp="http://schemas.haansoft.com/office/presentation/8.0" lang="en-US" sz="2400" b="1" kern="1200" cap="none" spc="0" smtClean="0" mc:Ignorable="hp" hp:hslEmbossed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000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None/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  <a:defRPr lang="ko-KR" altLang="en-US"/>
            </a:pPr>
            <a:fld id="{00000000-1234-1234-1234-123412341234}" type="slidenum">
              <a:rPr lang="en-US" sz="2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Rockwell"/>
                <a:buNone/>
                <a:defRPr lang="ko-KR" altLang="en-US"/>
              </a:pPr>
              <a:t>‹#›</a:t>
            </a:fld>
            <a:endParaRPr lang="en-US" sz="24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>
            <a:lum bright="70000" contrast="-70000"/>
          </a:blip>
          <a:stretch>
            <a:fillRect/>
          </a:stretch>
        </p:blipFill>
        <p:spPr>
          <a:xfrm>
            <a:off x="395536" y="908720"/>
            <a:ext cx="8352928" cy="54556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2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2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2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 vert="horz" lIns="91440" tIns="45720" rIns="91440" bIns="4572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  <a:defRPr lang="ko-KR" altLang="en-US"/>
            </a:pPr>
            <a:fld id="{00000000-1234-1234-1234-123412341234}" type="slidenum">
              <a:rPr lang="en-US" sz="2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Rockwell"/>
                <a:buNone/>
                <a:defRPr lang="ko-KR" altLang="en-US"/>
              </a:pPr>
              <a:t>‹#›</a:t>
            </a:fld>
            <a:endParaRPr lang="en-US" sz="24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2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2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2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  <a:defRPr lang="ko-KR" altLang="en-US"/>
            </a:pPr>
            <a:fld id="{00000000-1234-1234-1234-123412341234}" type="slidenum">
              <a:rPr lang="en-US" sz="2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Rockwell"/>
                <a:buNone/>
                <a:defRPr lang="ko-KR" altLang="en-US"/>
              </a:pPr>
              <a:t>‹#›</a:t>
            </a:fld>
            <a:endParaRPr lang="en-US" sz="24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fld id="{00000000-1234-1234-1234-123412341234}" type="slidenum">
              <a:rPr lang="en-US" sz="2400" b="0" i="0" u="none" strike="noStrike" cap="none" smtClean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-US" sz="24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801368" y="658368"/>
            <a:ext cx="5486400" cy="822960"/>
          </a:xfrm>
        </p:spPr>
        <p:txBody>
          <a:bodyPr vert="horz" lIns="91440" tIns="45720" rIns="91440" bIns="4572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  <a:defRPr lang="ko-KR" altLang="en-US"/>
            </a:pPr>
            <a:fld id="{00000000-1234-1234-1234-123412341234}" type="slidenum">
              <a:rPr lang="en-US" sz="2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Rockwell"/>
                <a:buNone/>
                <a:defRPr lang="ko-KR" altLang="en-US"/>
              </a:pPr>
              <a:t>‹#›</a:t>
            </a:fld>
            <a:endParaRPr lang="en-US" sz="24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13" Type="http://schemas.openxmlformats.org/officeDocument/2006/relationships/image" Target="../media/image1.png"  /><Relationship Id="rId14" Type="http://schemas.microsoft.com/office/2007/relationships/hdphoto" Target="../embeddings/oleObject1.wdp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1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08720"/>
            <a:ext cx="8352928" cy="54556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gray">
          <a:xfrm>
            <a:off x="0" y="402336"/>
            <a:ext cx="86868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165592" y="996696"/>
            <a:ext cx="978408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783080" y="0"/>
            <a:ext cx="1947672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304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448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fld id="{00000000-1234-1234-1234-123412341234}" type="slidenum">
              <a:rPr lang="en-US" sz="2400" b="0" i="0" u="none" strike="noStrike" cap="none" smtClean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-US" sz="24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3.png"  /><Relationship Id="rId4" Type="http://schemas.microsoft.com/office/2007/relationships/hdphoto" Target="../embeddings/oleObject2.wdp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drive.google.com/open?id=0B2cqtZKAzlVcQTAtdlRqeVpVUGc" TargetMode="External" /><Relationship Id="rId3" Type="http://schemas.openxmlformats.org/officeDocument/2006/relationships/image" Target="../media/image1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24.png"  /><Relationship Id="rId4" Type="http://schemas.openxmlformats.org/officeDocument/2006/relationships/image" Target="../media/image2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6.png"  /><Relationship Id="rId4" Type="http://schemas.openxmlformats.org/officeDocument/2006/relationships/image" Target="../media/image27.png"  /><Relationship Id="rId5" Type="http://schemas.openxmlformats.org/officeDocument/2006/relationships/image" Target="../media/image28.png"  /><Relationship Id="rId6" Type="http://schemas.openxmlformats.org/officeDocument/2006/relationships/image" Target="../media/image29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0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1.png"  /><Relationship Id="rId4" Type="http://schemas.openxmlformats.org/officeDocument/2006/relationships/image" Target="../media/image32.png"  /><Relationship Id="rId5" Type="http://schemas.openxmlformats.org/officeDocument/2006/relationships/image" Target="../media/image33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8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34.jpeg"  /><Relationship Id="rId4" Type="http://schemas.openxmlformats.org/officeDocument/2006/relationships/image" Target="../media/image35.png"  /><Relationship Id="rId5" Type="http://schemas.openxmlformats.org/officeDocument/2006/relationships/image" Target="../media/image36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0.xml"  /><Relationship Id="rId3" Type="http://schemas.openxmlformats.org/officeDocument/2006/relationships/image" Target="../media/image37.jpeg"  /><Relationship Id="rId4" Type="http://schemas.openxmlformats.org/officeDocument/2006/relationships/image" Target="../media/image38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1.xml"  /><Relationship Id="rId3" Type="http://schemas.openxmlformats.org/officeDocument/2006/relationships/image" Target="../media/image39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2.xml"  /><Relationship Id="rId3" Type="http://schemas.openxmlformats.org/officeDocument/2006/relationships/image" Target="../media/image40.png"  /><Relationship Id="rId4" Type="http://schemas.openxmlformats.org/officeDocument/2006/relationships/image" Target="../media/image41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14.png"  /><Relationship Id="rId11" Type="http://schemas.openxmlformats.org/officeDocument/2006/relationships/image" Target="../media/image15.png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Relationship Id="rId7" Type="http://schemas.openxmlformats.org/officeDocument/2006/relationships/image" Target="../media/image11.png"  /><Relationship Id="rId8" Type="http://schemas.openxmlformats.org/officeDocument/2006/relationships/image" Target="../media/image12.png"  /><Relationship Id="rId9" Type="http://schemas.openxmlformats.org/officeDocument/2006/relationships/image" Target="../media/image1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diagramData" Target="../diagrams/data1.xml"  /><Relationship Id="rId3" Type="http://schemas.openxmlformats.org/officeDocument/2006/relationships/diagramLayout" Target="../diagrams/layout1.xml"  /><Relationship Id="rId4" Type="http://schemas.openxmlformats.org/officeDocument/2006/relationships/diagramQuickStyle" Target="../diagrams/quickStyle1.xml"  /><Relationship Id="rId5" Type="http://schemas.openxmlformats.org/officeDocument/2006/relationships/diagramColors" Target="../diagrams/colors1.xml"  /><Relationship Id="rId6" Type="http://schemas.microsoft.com/office/2007/relationships/diagramDrawing" Target="../diagrams/drawing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2492896"/>
            <a:ext cx="8721969" cy="367240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68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  <p:sp>
        <p:nvSpPr>
          <p:cNvPr id="129" name="Shape 129"/>
          <p:cNvSpPr txBox="1">
            <a:spLocks noGrp="1"/>
          </p:cNvSpPr>
          <p:nvPr>
            <p:ph type="ctrTitle"/>
          </p:nvPr>
        </p:nvSpPr>
        <p:spPr>
          <a:xfrm>
            <a:off x="4283968" y="3284984"/>
            <a:ext cx="4604046" cy="298321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9BEEC"/>
              </a:buClr>
              <a:buSzPct val="25000"/>
              <a:buFont typeface="Rockwell"/>
              <a:buNone/>
            </a:pPr>
            <a:r>
              <a:rPr lang="en-US" sz="4320" b="1" i="0" u="none" strike="noStrike" cap="none" dirty="0">
                <a:solidFill>
                  <a:schemeClr val="accent1">
                    <a:lumMod val="75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Rockwell"/>
                <a:ea typeface="Rockwell"/>
                <a:cs typeface="Rockwell"/>
                <a:sym typeface="Rockwell"/>
              </a:rPr>
              <a:t>AUCTION </a:t>
            </a:r>
            <a:r>
              <a:rPr lang="en-US" sz="2520" b="1" i="1" u="none" strike="noStrike" cap="none" dirty="0">
                <a:solidFill>
                  <a:schemeClr val="accent1">
                    <a:lumMod val="75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Rockwell"/>
                <a:ea typeface="Rockwell"/>
                <a:cs typeface="Rockwell"/>
                <a:sym typeface="Rockwell"/>
              </a:rPr>
              <a:t>VER2.0</a:t>
            </a:r>
            <a:r>
              <a:rPr lang="en-US" sz="2520" b="1" i="0" u="none" strike="noStrike" cap="none" dirty="0">
                <a:solidFill>
                  <a:schemeClr val="accent1">
                    <a:lumMod val="75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Rockwell"/>
                <a:ea typeface="Rockwell"/>
                <a:cs typeface="Rockwell"/>
                <a:sym typeface="Rockwell"/>
              </a:rPr>
              <a:t/>
            </a:r>
            <a:br>
              <a:rPr lang="en-US" sz="2520" b="1" i="0" u="none" strike="noStrike" cap="none" dirty="0">
                <a:solidFill>
                  <a:schemeClr val="accent1">
                    <a:lumMod val="75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4320" b="1" i="0" u="none" strike="noStrike" cap="none" dirty="0">
                <a:solidFill>
                  <a:schemeClr val="accent1">
                    <a:lumMod val="75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Rockwell"/>
                <a:ea typeface="Rockwell"/>
                <a:cs typeface="Rockwell"/>
                <a:sym typeface="Rockwell"/>
              </a:rPr>
              <a:t/>
            </a:r>
            <a:br>
              <a:rPr lang="en-US" sz="4320" b="1" i="0" u="none" strike="noStrike" cap="none" dirty="0">
                <a:solidFill>
                  <a:schemeClr val="accent1">
                    <a:lumMod val="75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260" b="1" i="0" u="none" strike="noStrike" cap="none" dirty="0">
                <a:solidFill>
                  <a:schemeClr val="accent1">
                    <a:lumMod val="75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"/>
                <a:ea typeface="Arial"/>
                <a:cs typeface="Arial"/>
                <a:sym typeface="Arial"/>
              </a:rPr>
              <a:t>ACORN ACADEMY</a:t>
            </a:r>
            <a:r>
              <a:rPr lang="en-US" sz="5400" b="1" i="0" u="none" strike="noStrike" cap="none" dirty="0">
                <a:solidFill>
                  <a:schemeClr val="accent1">
                    <a:lumMod val="75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5400" b="1" i="0" u="none" strike="noStrike" cap="none" dirty="0">
                <a:solidFill>
                  <a:schemeClr val="accent1">
                    <a:lumMod val="75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"/>
                <a:ea typeface="Arial"/>
                <a:cs typeface="Arial"/>
                <a:sym typeface="Arial"/>
              </a:rPr>
            </a:br>
            <a:r>
              <a:rPr lang="en-US" sz="2160" b="1" i="0" u="none" strike="noStrike" cap="none" dirty="0">
                <a:solidFill>
                  <a:schemeClr val="accent1">
                    <a:lumMod val="75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"/>
                <a:ea typeface="Arial"/>
                <a:cs typeface="Arial"/>
                <a:sym typeface="Arial"/>
              </a:rPr>
              <a:t>TEAM CTO</a:t>
            </a:r>
            <a:br>
              <a:rPr lang="en-US" sz="2160" b="1" i="0" u="none" strike="noStrike" cap="none" dirty="0">
                <a:solidFill>
                  <a:schemeClr val="accent1">
                    <a:lumMod val="75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"/>
                <a:ea typeface="Arial"/>
                <a:cs typeface="Arial"/>
                <a:sym typeface="Arial"/>
              </a:rPr>
            </a:br>
            <a:r>
              <a:rPr lang="en-US" sz="1440" b="1" i="0" u="none" strike="noStrike" cap="none" dirty="0" err="1">
                <a:solidFill>
                  <a:schemeClr val="accent1">
                    <a:lumMod val="75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Rockwell"/>
                <a:ea typeface="Rockwell"/>
                <a:cs typeface="Rockwell"/>
                <a:sym typeface="Rockwell"/>
              </a:rPr>
              <a:t>박윤하</a:t>
            </a:r>
            <a:r>
              <a:rPr lang="en-US" sz="1440" b="1" i="0" u="none" strike="noStrike" cap="none" dirty="0">
                <a:solidFill>
                  <a:schemeClr val="accent1">
                    <a:lumMod val="75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Rockwell"/>
                <a:ea typeface="Rockwell"/>
                <a:cs typeface="Rockwell"/>
                <a:sym typeface="Rockwell"/>
              </a:rPr>
              <a:t>, </a:t>
            </a:r>
            <a:r>
              <a:rPr lang="en-US" sz="1440" b="1" i="0" u="none" strike="noStrike" cap="none" dirty="0" err="1">
                <a:solidFill>
                  <a:schemeClr val="accent1">
                    <a:lumMod val="75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Rockwell"/>
                <a:ea typeface="Rockwell"/>
                <a:cs typeface="Rockwell"/>
                <a:sym typeface="Rockwell"/>
              </a:rPr>
              <a:t>서정효</a:t>
            </a:r>
            <a:r>
              <a:rPr lang="en-US" sz="1440" b="1" i="0" u="none" strike="noStrike" cap="none" dirty="0">
                <a:solidFill>
                  <a:schemeClr val="accent1">
                    <a:lumMod val="75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Rockwell"/>
                <a:ea typeface="Rockwell"/>
                <a:cs typeface="Rockwell"/>
                <a:sym typeface="Rockwell"/>
              </a:rPr>
              <a:t>, </a:t>
            </a:r>
            <a:r>
              <a:rPr lang="en-US" sz="1440" b="1" i="0" u="none" strike="noStrike" cap="none" dirty="0" err="1">
                <a:solidFill>
                  <a:schemeClr val="accent1">
                    <a:lumMod val="75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Rockwell"/>
                <a:ea typeface="Rockwell"/>
                <a:cs typeface="Rockwell"/>
                <a:sym typeface="Rockwell"/>
              </a:rPr>
              <a:t>서종원</a:t>
            </a:r>
            <a:r>
              <a:rPr lang="en-US" sz="1440" b="1" i="0" u="none" strike="noStrike" cap="none" dirty="0">
                <a:solidFill>
                  <a:schemeClr val="accent1">
                    <a:lumMod val="75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Rockwell"/>
                <a:ea typeface="Rockwell"/>
                <a:cs typeface="Rockwell"/>
                <a:sym typeface="Rockwell"/>
              </a:rPr>
              <a:t>, </a:t>
            </a:r>
            <a:r>
              <a:rPr lang="en-US" sz="1440" b="1" i="0" u="none" strike="noStrike" cap="none" dirty="0" err="1">
                <a:solidFill>
                  <a:schemeClr val="accent1">
                    <a:lumMod val="75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Rockwell"/>
                <a:ea typeface="Rockwell"/>
                <a:cs typeface="Rockwell"/>
                <a:sym typeface="Rockwell"/>
              </a:rPr>
              <a:t>신관용</a:t>
            </a:r>
            <a:r>
              <a:rPr lang="en-US" sz="1440" b="1" i="0" u="none" strike="noStrike" cap="none" dirty="0">
                <a:solidFill>
                  <a:schemeClr val="accent1">
                    <a:lumMod val="75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Rockwell"/>
                <a:ea typeface="Rockwell"/>
                <a:cs typeface="Rockwell"/>
                <a:sym typeface="Rockwell"/>
              </a:rPr>
              <a:t/>
            </a:r>
            <a:br>
              <a:rPr lang="en-US" sz="1440" b="1" i="0" u="none" strike="noStrike" cap="none" dirty="0">
                <a:solidFill>
                  <a:schemeClr val="accent1">
                    <a:lumMod val="75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440" b="1" i="0" u="none" strike="noStrike" cap="none" dirty="0" err="1">
                <a:solidFill>
                  <a:schemeClr val="accent1">
                    <a:lumMod val="75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Rockwell"/>
                <a:ea typeface="Rockwell"/>
                <a:cs typeface="Rockwell"/>
                <a:sym typeface="Rockwell"/>
              </a:rPr>
              <a:t>발표자</a:t>
            </a:r>
            <a:r>
              <a:rPr lang="en-US" sz="1440" b="1" i="0" u="none" strike="noStrike" cap="none" dirty="0">
                <a:solidFill>
                  <a:schemeClr val="accent1">
                    <a:lumMod val="75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Rockwell"/>
                <a:ea typeface="Rockwell"/>
                <a:cs typeface="Rockwell"/>
                <a:sym typeface="Rockwell"/>
              </a:rPr>
              <a:t>: </a:t>
            </a:r>
            <a:r>
              <a:rPr lang="en-US" sz="1440" b="1" i="0" u="none" strike="noStrike" cap="none" dirty="0" err="1">
                <a:solidFill>
                  <a:schemeClr val="accent1">
                    <a:lumMod val="75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Rockwell"/>
                <a:ea typeface="Rockwell"/>
                <a:cs typeface="Rockwell"/>
                <a:sym typeface="Rockwell"/>
              </a:rPr>
              <a:t>배재현</a:t>
            </a:r>
            <a:endParaRPr lang="en-US" sz="1440" b="1" i="0" u="none" strike="noStrike" cap="none" dirty="0">
              <a:solidFill>
                <a:schemeClr val="accent1">
                  <a:lumMod val="75000"/>
                </a:schemeClr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82"/>
          <p:cNvSpPr txBox="1"/>
          <p:nvPr/>
        </p:nvSpPr>
        <p:spPr>
          <a:xfrm>
            <a:off x="2619193" y="6381328"/>
            <a:ext cx="4120436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8580" lvl="0" indent="-5080">
              <a:buClr>
                <a:schemeClr val="lt1"/>
              </a:buClr>
              <a:buSzPct val="25000"/>
            </a:pPr>
            <a:r>
              <a:rPr lang="en-US" altLang="ko-KR" b="0" i="0" u="none" strike="noStrike" cap="none" dirty="0" smtClean="0">
                <a:solidFill>
                  <a:schemeClr val="bg2">
                    <a:lumMod val="50000"/>
                  </a:schemeClr>
                </a:solidFill>
                <a:latin typeface="Rockwell"/>
                <a:ea typeface="Rockwell"/>
                <a:cs typeface="Rockwell"/>
                <a:sym typeface="Rockwell"/>
              </a:rPr>
              <a:t>(</a:t>
            </a:r>
            <a:r>
              <a:rPr lang="ko-KR" altLang="en-US" b="0" i="0" u="none" strike="noStrike" cap="none" dirty="0" smtClean="0">
                <a:solidFill>
                  <a:schemeClr val="bg2">
                    <a:lumMod val="50000"/>
                  </a:schemeClr>
                </a:solidFill>
                <a:latin typeface="Rockwell"/>
                <a:ea typeface="Rockwell"/>
                <a:cs typeface="Rockwell"/>
                <a:sym typeface="Rockwell"/>
              </a:rPr>
              <a:t>자세한 사항은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US" altLang="ko-KR" dirty="0" smtClean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Rockwell"/>
                <a:ea typeface="Rockwell"/>
                <a:cs typeface="Rockwell"/>
                <a:sym typeface="Rockwell"/>
                <a:hlinkClick r:id="rId2"/>
              </a:rPr>
              <a:t>&lt;</a:t>
            </a:r>
            <a:r>
              <a:rPr lang="ko-KR" altLang="en-US" dirty="0" smtClean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Rockwell"/>
                <a:ea typeface="Rockwell"/>
                <a:cs typeface="Rockwell"/>
                <a:sym typeface="Rockwell"/>
                <a:hlinkClick r:id="rId2"/>
              </a:rPr>
              <a:t>여기</a:t>
            </a:r>
            <a:r>
              <a:rPr lang="en-US" altLang="ko-KR" dirty="0" smtClean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Rockwell"/>
                <a:ea typeface="Rockwell"/>
                <a:cs typeface="Rockwell"/>
                <a:sym typeface="Rockwell"/>
                <a:hlinkClick r:id="rId2"/>
              </a:rPr>
              <a:t>&gt;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Rockwell"/>
                <a:ea typeface="Rockwell"/>
                <a:cs typeface="Rockwell"/>
                <a:sym typeface="Rockwell"/>
              </a:rPr>
              <a:t>를 참고해주시기 바랍니다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Rockwell"/>
                <a:ea typeface="Rockwell"/>
                <a:cs typeface="Rockwell"/>
                <a:sym typeface="Rockwell"/>
              </a:rPr>
              <a:t>)</a:t>
            </a:r>
            <a:endParaRPr lang="en-US" b="0" i="0" u="none" strike="noStrike" cap="none" dirty="0">
              <a:solidFill>
                <a:schemeClr val="bg2">
                  <a:lumMod val="50000"/>
                </a:schemeClr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606" y="285706"/>
            <a:ext cx="6275610" cy="6002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hape 182"/>
          <p:cNvSpPr txBox="1"/>
          <p:nvPr/>
        </p:nvSpPr>
        <p:spPr>
          <a:xfrm>
            <a:off x="395536" y="474206"/>
            <a:ext cx="4729500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8580" marR="0" lvl="0" indent="-5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Rockwell" panose="02060603020205020403" pitchFamily="18" charset="0"/>
                <a:ea typeface="Rockwell"/>
                <a:cs typeface="Mongolian Baiti" panose="03000500000000000000" pitchFamily="66" charset="0"/>
                <a:sym typeface="Rockwell"/>
              </a:rPr>
              <a:t>ERD</a:t>
            </a:r>
            <a:endParaRPr lang="en-US" sz="2800" i="0" u="none" strike="noStrike" cap="none" dirty="0">
              <a:solidFill>
                <a:schemeClr val="accent6">
                  <a:lumMod val="50000"/>
                </a:schemeClr>
              </a:solidFill>
              <a:latin typeface="Rockwell" panose="02060603020205020403" pitchFamily="18" charset="0"/>
              <a:ea typeface="Rockwell"/>
              <a:cs typeface="Mongolian Baiti" panose="03000500000000000000" pitchFamily="66" charset="0"/>
              <a:sym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365458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Shape 182"/>
          <p:cNvSpPr txBox="1">
            <a:spLocks noGrp="1"/>
          </p:cNvSpPr>
          <p:nvPr>
            <p:ph type="title" idx="0"/>
          </p:nvPr>
        </p:nvSpPr>
        <p:spPr>
          <a:xfrm>
            <a:off x="457200" y="200628"/>
            <a:ext cx="8229600" cy="960120"/>
          </a:xfrm>
          <a:prstGeom prst="rect">
            <a:avLst/>
          </a:prstGeom>
          <a:noFill/>
          <a:ln>
            <a:noFill/>
          </a:ln>
        </p:spPr>
        <p:txBody>
          <a:bodyPr lIns="91424" tIns="45700" rIns="91424" bIns="45700" anchor="t" anchorCtr="0">
            <a:noAutofit/>
          </a:bodyPr>
          <a:lstStyle/>
          <a:p>
            <a:pPr marL="68580" lvl="0" indent="-5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  <a:defRPr lang="ko-KR" altLang="en-US"/>
            </a:pPr>
            <a:r>
              <a:rPr lang="ko-KR" altLang="en-US" sz="2800">
                <a:solidFill>
                  <a:schemeClr val="accent6">
                    <a:lumMod val="50000"/>
                  </a:schemeClr>
                </a:solidFill>
                <a:latin typeface="Rockwell"/>
                <a:ea typeface="Rockwell"/>
                <a:cs typeface="Mongolian Baiti"/>
                <a:sym typeface="Rockwell"/>
              </a:rPr>
              <a:t>메인 화면구조</a:t>
            </a:r>
            <a:endParaRPr lang="en-US" sz="2800" i="0" u="none" strike="noStrike" cap="none">
              <a:solidFill>
                <a:schemeClr val="accent6">
                  <a:lumMod val="50000"/>
                </a:schemeClr>
              </a:solidFill>
              <a:latin typeface="Rockwell"/>
              <a:ea typeface="Rockwell"/>
              <a:cs typeface="Mongolian Baiti"/>
              <a:sym typeface="Rockwell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0667" y="752107"/>
            <a:ext cx="8262664" cy="61058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Shape 182"/>
          <p:cNvSpPr txBox="1">
            <a:spLocks noGrp="1"/>
          </p:cNvSpPr>
          <p:nvPr>
            <p:ph type="title" idx="0"/>
          </p:nvPr>
        </p:nvSpPr>
        <p:spPr>
          <a:xfrm>
            <a:off x="457200" y="539496"/>
            <a:ext cx="8229600" cy="960120"/>
          </a:xfrm>
          <a:prstGeom prst="rect">
            <a:avLst/>
          </a:prstGeom>
          <a:noFill/>
          <a:ln>
            <a:noFill/>
          </a:ln>
        </p:spPr>
        <p:txBody>
          <a:bodyPr lIns="91424" tIns="45700" rIns="91424" bIns="45700" anchor="t" anchorCtr="0">
            <a:noAutofit/>
          </a:bodyPr>
          <a:lstStyle/>
          <a:p>
            <a:pPr marL="68580" lvl="0" indent="-5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  <a:defRPr lang="ko-KR" altLang="en-US"/>
            </a:pPr>
            <a:r>
              <a:rPr lang="ko-KR" altLang="en-US" sz="2800">
                <a:solidFill>
                  <a:schemeClr val="accent6">
                    <a:lumMod val="50000"/>
                  </a:schemeClr>
                </a:solidFill>
                <a:latin typeface="Rockwell"/>
                <a:ea typeface="Rockwell"/>
                <a:cs typeface="Mongolian Baiti"/>
                <a:sym typeface="Rockwell"/>
              </a:rPr>
              <a:t>일반회원 정보관리 화면구조</a:t>
            </a:r>
            <a:endParaRPr lang="ko-KR" altLang="en-US" sz="2800">
              <a:solidFill>
                <a:schemeClr val="accent6">
                  <a:lumMod val="50000"/>
                </a:schemeClr>
              </a:solidFill>
              <a:latin typeface="Rockwell"/>
              <a:ea typeface="Rockwell"/>
              <a:cs typeface="Mongolian Baiti"/>
              <a:sym typeface="Rockwell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7768" y="1412776"/>
            <a:ext cx="8748464" cy="47165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Shape 182"/>
          <p:cNvSpPr txBox="1">
            <a:spLocks noGrp="1"/>
          </p:cNvSpPr>
          <p:nvPr>
            <p:ph type="title" idx="0"/>
          </p:nvPr>
        </p:nvSpPr>
        <p:spPr>
          <a:xfrm>
            <a:off x="457200" y="539496"/>
            <a:ext cx="8229600" cy="960120"/>
          </a:xfrm>
          <a:prstGeom prst="rect">
            <a:avLst/>
          </a:prstGeom>
          <a:noFill/>
          <a:ln>
            <a:noFill/>
          </a:ln>
        </p:spPr>
        <p:txBody>
          <a:bodyPr lIns="91424" tIns="45700" rIns="91424" bIns="45700" anchor="t" anchorCtr="0">
            <a:noAutofit/>
          </a:bodyPr>
          <a:lstStyle/>
          <a:p>
            <a:pPr marL="68580" lvl="0" indent="-5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  <a:defRPr lang="ko-KR" altLang="en-US"/>
            </a:pPr>
            <a:r>
              <a:rPr lang="ko-KR" altLang="en-US" sz="2800">
                <a:solidFill>
                  <a:schemeClr val="accent6">
                    <a:lumMod val="50000"/>
                  </a:schemeClr>
                </a:solidFill>
                <a:latin typeface="Rockwell"/>
                <a:ea typeface="Rockwell"/>
                <a:cs typeface="Mongolian Baiti"/>
                <a:sym typeface="Rockwell"/>
              </a:rPr>
              <a:t>판매자회원 정보관리 화면구조</a:t>
            </a:r>
            <a:endParaRPr lang="ko-KR" altLang="en-US" sz="2800">
              <a:solidFill>
                <a:schemeClr val="accent6">
                  <a:lumMod val="50000"/>
                </a:schemeClr>
              </a:solidFill>
              <a:latin typeface="Rockwell"/>
              <a:ea typeface="Rockwell"/>
              <a:cs typeface="Mongolian Baiti"/>
              <a:sym typeface="Rockwell"/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1764" y="1268760"/>
            <a:ext cx="8820472" cy="50784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hape 182"/>
          <p:cNvSpPr txBox="1">
            <a:spLocks noGrp="1"/>
          </p:cNvSpPr>
          <p:nvPr>
            <p:ph type="title" idx="0"/>
          </p:nvPr>
        </p:nvSpPr>
        <p:spPr>
          <a:xfrm>
            <a:off x="457200" y="539496"/>
            <a:ext cx="8229600" cy="960120"/>
          </a:xfrm>
          <a:prstGeom prst="rect">
            <a:avLst/>
          </a:prstGeom>
          <a:noFill/>
          <a:ln>
            <a:noFill/>
          </a:ln>
        </p:spPr>
        <p:txBody>
          <a:bodyPr lIns="91424" tIns="45700" rIns="91424" bIns="45700" anchor="t" anchorCtr="0">
            <a:noAutofit/>
          </a:bodyPr>
          <a:lstStyle/>
          <a:p>
            <a:pPr marL="68580" lvl="0" indent="-5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  <a:defRPr lang="ko-KR" altLang="en-US"/>
            </a:pPr>
            <a:r>
              <a:rPr lang="ko-KR" altLang="en-US" sz="2800">
                <a:solidFill>
                  <a:schemeClr val="accent6">
                    <a:lumMod val="50000"/>
                  </a:schemeClr>
                </a:solidFill>
                <a:latin typeface="Rockwell"/>
                <a:ea typeface="Rockwell"/>
                <a:cs typeface="Mongolian Baiti"/>
                <a:sym typeface="Rockwell"/>
              </a:rPr>
              <a:t>입찰 화면구조</a:t>
            </a:r>
            <a:endParaRPr lang="en-US" sz="2800" i="0" u="none" strike="noStrike" cap="none">
              <a:solidFill>
                <a:schemeClr val="accent6">
                  <a:lumMod val="50000"/>
                </a:schemeClr>
              </a:solidFill>
              <a:latin typeface="Rockwell"/>
              <a:ea typeface="Rockwell"/>
              <a:cs typeface="Mongolian Baiti"/>
              <a:sym typeface="Rockwell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68760"/>
            <a:ext cx="9144000" cy="51655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53"/>
          <p:cNvSpPr txBox="1">
            <a:spLocks/>
          </p:cNvSpPr>
          <p:nvPr/>
        </p:nvSpPr>
        <p:spPr>
          <a:xfrm>
            <a:off x="457200" y="2673920"/>
            <a:ext cx="8229600" cy="960000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ko-KR" altLang="en-US" dirty="0" smtClean="0"/>
              <a:t>시연</a:t>
            </a:r>
            <a:endParaRPr lang="en-US" altLang="ko-KR" dirty="0" smtClean="0"/>
          </a:p>
          <a:p>
            <a:pPr>
              <a:spcBef>
                <a:spcPts val="0"/>
              </a:spcBef>
            </a:pPr>
            <a:endParaRPr lang="en-US" altLang="ko-KR" dirty="0" smtClean="0"/>
          </a:p>
          <a:p>
            <a:pPr>
              <a:spcBef>
                <a:spcPts val="0"/>
              </a:spcBef>
            </a:pPr>
            <a:r>
              <a:rPr lang="ko-KR" altLang="en-US" sz="2400" dirty="0" err="1" smtClean="0"/>
              <a:t>시연자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박윤하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462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53"/>
          <p:cNvSpPr txBox="1"/>
          <p:nvPr/>
        </p:nvSpPr>
        <p:spPr>
          <a:xfrm>
            <a:off x="457200" y="2673920"/>
            <a:ext cx="8229600" cy="960000"/>
          </a:xfrm>
          <a:prstGeom prst="rect">
            <a:avLst/>
          </a:prstGeom>
        </p:spPr>
        <p:txBody>
          <a:bodyPr vert="horz" lIns="91424" tIns="91424" rIns="91424" bIns="91424" anchor="ctr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defRPr lang="ko-KR" altLang="en-US"/>
            </a:pPr>
            <a:r>
              <a:rPr lang="ko-KR" altLang="en-US"/>
              <a:t>핵심코드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673920"/>
            <a:ext cx="8229600" cy="96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/>
              <a:t>검색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6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000" y="1109750"/>
            <a:ext cx="6879724" cy="405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850" y="5230000"/>
            <a:ext cx="8914301" cy="915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/>
          <p:nvPr/>
        </p:nvSpPr>
        <p:spPr>
          <a:xfrm>
            <a:off x="7396250" y="4964850"/>
            <a:ext cx="473400" cy="399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 txBox="1"/>
          <p:nvPr/>
        </p:nvSpPr>
        <p:spPr>
          <a:xfrm>
            <a:off x="395536" y="474206"/>
            <a:ext cx="47295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r>
              <a:rPr lang="en-US" sz="2800" b="1" dirty="0" smtClean="0">
                <a:solidFill>
                  <a:srgbClr val="85480A"/>
                </a:solidFill>
                <a:latin typeface="Rockwell"/>
                <a:ea typeface="Rockwell"/>
                <a:cs typeface="Rockwell"/>
                <a:sym typeface="Rockwell"/>
              </a:rPr>
              <a:t>ItemMapper.xml</a:t>
            </a:r>
            <a:endParaRPr lang="en-US" sz="2800" b="1" dirty="0">
              <a:solidFill>
                <a:srgbClr val="85480A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219047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57200" y="2673920"/>
            <a:ext cx="8229600" cy="96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회원관리</a:t>
            </a:r>
          </a:p>
        </p:txBody>
      </p:sp>
    </p:spTree>
    <p:extLst>
      <p:ext uri="{BB962C8B-B14F-4D97-AF65-F5344CB8AC3E}">
        <p14:creationId xmlns:p14="http://schemas.microsoft.com/office/powerpoint/2010/main" val="140724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395536" y="1124744"/>
            <a:ext cx="8229600" cy="96012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오늘의 메뉴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27784" y="2304852"/>
            <a:ext cx="5194920" cy="4565104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/>
              <a:t>1) </a:t>
            </a:r>
            <a:r>
              <a:rPr lang="ko-KR" altLang="en-US"/>
              <a:t>프로젝트 개요</a:t>
            </a:r>
            <a:endParaRPr lang="ko-KR" altLang="en-US"/>
          </a:p>
          <a:p>
            <a:pPr lvl="0">
              <a:defRPr lang="ko-KR" altLang="en-US"/>
            </a:pPr>
            <a:r>
              <a:rPr lang="en-US" altLang="ko-KR"/>
              <a:t>2) </a:t>
            </a:r>
            <a:r>
              <a:rPr lang="ko-KR" altLang="en-US"/>
              <a:t>계획 및 설계</a:t>
            </a:r>
            <a:endParaRPr lang="ko-KR" altLang="en-US"/>
          </a:p>
          <a:p>
            <a:pPr lvl="0">
              <a:defRPr lang="ko-KR" altLang="en-US"/>
            </a:pPr>
            <a:r>
              <a:rPr lang="en-US" altLang="ko-KR"/>
              <a:t>3) </a:t>
            </a:r>
            <a:r>
              <a:rPr lang="ko-KR" altLang="en-US"/>
              <a:t>화면구조</a:t>
            </a:r>
            <a:endParaRPr lang="ko-KR" altLang="en-US"/>
          </a:p>
          <a:p>
            <a:pPr lvl="0">
              <a:defRPr lang="ko-KR" altLang="en-US"/>
            </a:pPr>
            <a:r>
              <a:rPr lang="en-US" altLang="ko-KR"/>
              <a:t>4) </a:t>
            </a:r>
            <a:r>
              <a:rPr lang="ko-KR" altLang="en-US"/>
              <a:t>시연</a:t>
            </a:r>
            <a:endParaRPr lang="ko-KR" altLang="en-US"/>
          </a:p>
          <a:p>
            <a:pPr lvl="0">
              <a:defRPr lang="ko-KR" altLang="en-US"/>
            </a:pPr>
            <a:r>
              <a:rPr lang="en-US" altLang="ko-KR"/>
              <a:t>5) </a:t>
            </a:r>
            <a:r>
              <a:rPr lang="ko-KR" altLang="en-US"/>
              <a:t>핵심코드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/>
        </p:nvSpPr>
        <p:spPr>
          <a:xfrm>
            <a:off x="395536" y="474206"/>
            <a:ext cx="4729500" cy="584700"/>
          </a:xfrm>
          <a:prstGeom prst="rect">
            <a:avLst/>
          </a:prstGeom>
          <a:noFill/>
          <a:ln>
            <a:noFill/>
          </a:ln>
        </p:spPr>
        <p:txBody>
          <a:bodyPr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  <a:defRPr lang="ko-KR" altLang="en-US"/>
            </a:pPr>
            <a:r>
              <a:rPr lang="en-US" sz="2800" b="1">
                <a:solidFill>
                  <a:srgbClr val="85480a"/>
                </a:solidFill>
                <a:latin typeface="Rockwell"/>
                <a:ea typeface="Rockwell"/>
                <a:cs typeface="Rockwell"/>
                <a:sym typeface="Rockwell"/>
              </a:rPr>
              <a:t>로그인</a:t>
            </a:r>
            <a:endParaRPr lang="en-US" sz="2800" b="1">
              <a:solidFill>
                <a:srgbClr val="85480a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8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67931" y="5574672"/>
            <a:ext cx="3580396" cy="662640"/>
          </a:xfrm>
          <a:prstGeom prst="rect">
            <a:avLst/>
          </a:prstGeom>
        </p:spPr>
      </p:pic>
      <p:pic>
        <p:nvPicPr>
          <p:cNvPr id="19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55607" y="2924944"/>
            <a:ext cx="6856615" cy="2418676"/>
          </a:xfrm>
          <a:prstGeom prst="rect">
            <a:avLst/>
          </a:prstGeom>
        </p:spPr>
      </p:pic>
      <p:pic>
        <p:nvPicPr>
          <p:cNvPr id="19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963652" y="728700"/>
            <a:ext cx="5601482" cy="1943371"/>
          </a:xfrm>
          <a:prstGeom prst="rect">
            <a:avLst/>
          </a:prstGeom>
        </p:spPr>
      </p:pic>
      <p:pic>
        <p:nvPicPr>
          <p:cNvPr id="187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43372" y="1700808"/>
            <a:ext cx="5225724" cy="609667"/>
          </a:xfrm>
          <a:prstGeom prst="rect">
            <a:avLst/>
          </a:prstGeom>
        </p:spPr>
      </p:pic>
      <p:cxnSp>
        <p:nvCxnSpPr>
          <p:cNvPr id="194" name=""/>
          <p:cNvCxnSpPr>
            <a:stCxn id="187" idx="0"/>
          </p:cNvCxnSpPr>
          <p:nvPr/>
        </p:nvCxnSpPr>
        <p:spPr>
          <a:xfrm flipV="1">
            <a:off x="3056234" y="1088740"/>
            <a:ext cx="735510" cy="61206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"/>
          <p:cNvCxnSpPr/>
          <p:nvPr/>
        </p:nvCxnSpPr>
        <p:spPr>
          <a:xfrm flipV="1">
            <a:off x="5879976" y="2492896"/>
            <a:ext cx="756084" cy="57606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"/>
          <p:cNvCxnSpPr/>
          <p:nvPr/>
        </p:nvCxnSpPr>
        <p:spPr>
          <a:xfrm rot="16200000" flipV="1">
            <a:off x="6023992" y="3248980"/>
            <a:ext cx="4500500" cy="10801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4" tIns="45700" rIns="91424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buClr>
                <a:schemeClr val="accent1"/>
              </a:buClr>
              <a:buSzPct val="90000"/>
              <a:buFont typeface="mn-ea"/>
              <a:buNone/>
              <a:defRPr lang="ko-KR" altLang="en-US"/>
            </a:pPr>
            <a:r>
              <a:rPr lang="ko-KR" altLang="en-US"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/>
            </a:r>
            <a:endParaRPr lang="ko-KR" altLang="en-US" sz="32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395536" y="474206"/>
            <a:ext cx="4729500" cy="584700"/>
          </a:xfrm>
          <a:prstGeom prst="rect">
            <a:avLst/>
          </a:prstGeom>
          <a:noFill/>
          <a:ln>
            <a:noFill/>
          </a:ln>
        </p:spPr>
        <p:txBody>
          <a:bodyPr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  <a:defRPr lang="ko-KR" altLang="en-US"/>
            </a:pPr>
            <a:r>
              <a:rPr lang="en-US" sz="2800" b="1">
                <a:solidFill>
                  <a:srgbClr val="85480a"/>
                </a:solidFill>
                <a:latin typeface="Rockwell"/>
                <a:ea typeface="Rockwell"/>
                <a:cs typeface="Rockwell"/>
                <a:sym typeface="Rockwell"/>
              </a:rPr>
              <a:t>회원정보</a:t>
            </a:r>
            <a:endParaRPr lang="en-US" sz="2800" b="1">
              <a:solidFill>
                <a:srgbClr val="85480a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9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083" y="944724"/>
            <a:ext cx="8658225" cy="5048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212037" y="1348875"/>
            <a:ext cx="689100" cy="4770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</a:ln>
        </p:spPr>
        <p:txBody>
          <a:bodyPr lIns="91424" tIns="91424" rIns="91424" bIns="91424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  <a:defRPr lang="ko-KR" altLang="en-US"/>
            </a:pPr>
            <a:r>
              <a:rPr lang="en-US"/>
              <a:t>메뉴</a:t>
            </a:r>
            <a:endParaRPr lang="en-US"/>
          </a:p>
        </p:txBody>
      </p:sp>
      <p:sp>
        <p:nvSpPr>
          <p:cNvPr id="199" name="Shape 199"/>
          <p:cNvSpPr/>
          <p:nvPr/>
        </p:nvSpPr>
        <p:spPr>
          <a:xfrm>
            <a:off x="145762" y="1216350"/>
            <a:ext cx="8763600" cy="7686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</a:ln>
        </p:spPr>
        <p:txBody>
          <a:bodyPr lIns="91424" tIns="91424" rIns="91424" bIns="91424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  <a:defRPr lang="ko-KR" altLang="en-US"/>
            </a:pPr>
            <a:endParaRPr lang="ko-KR"/>
          </a:p>
        </p:txBody>
      </p:sp>
      <p:sp>
        <p:nvSpPr>
          <p:cNvPr id="200" name="Shape 200"/>
          <p:cNvSpPr/>
          <p:nvPr/>
        </p:nvSpPr>
        <p:spPr>
          <a:xfrm>
            <a:off x="298162" y="1362150"/>
            <a:ext cx="850800" cy="4770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</a:ln>
        </p:spPr>
        <p:txBody>
          <a:bodyPr lIns="91424" tIns="91424" rIns="91424" bIns="91424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  <a:defRPr lang="ko-KR" altLang="en-US"/>
            </a:pPr>
            <a:r>
              <a:rPr lang="en-US" sz="1100"/>
              <a:t>로고</a:t>
            </a:r>
            <a:endParaRPr lang="en-US" sz="1100"/>
          </a:p>
          <a:p>
            <a:pPr lvl="0" rtl="0">
              <a:spcBef>
                <a:spcPts val="0"/>
              </a:spcBef>
              <a:buNone/>
              <a:defRPr lang="ko-KR" altLang="en-US"/>
            </a:pPr>
            <a:r>
              <a:rPr lang="en-US" sz="1100"/>
              <a:t>(메인링크)</a:t>
            </a:r>
            <a:endParaRPr lang="en-US" sz="1100"/>
          </a:p>
        </p:txBody>
      </p:sp>
      <p:sp>
        <p:nvSpPr>
          <p:cNvPr id="201" name="Shape 201"/>
          <p:cNvSpPr/>
          <p:nvPr/>
        </p:nvSpPr>
        <p:spPr>
          <a:xfrm>
            <a:off x="1411612" y="1394325"/>
            <a:ext cx="5267100" cy="386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</a:ln>
        </p:spPr>
        <p:txBody>
          <a:bodyPr lIns="91424" tIns="91424" rIns="91424" bIns="91424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  <a:defRPr lang="ko-KR" altLang="en-US"/>
            </a:pPr>
            <a:r>
              <a:rPr lang="en-US" sz="1100"/>
              <a:t>검색 (숨김)</a:t>
            </a:r>
            <a:endParaRPr lang="en-US" sz="1100"/>
          </a:p>
        </p:txBody>
      </p:sp>
      <p:sp>
        <p:nvSpPr>
          <p:cNvPr id="202" name="Shape 202"/>
          <p:cNvSpPr/>
          <p:nvPr/>
        </p:nvSpPr>
        <p:spPr>
          <a:xfrm>
            <a:off x="6878337" y="1348875"/>
            <a:ext cx="595500" cy="502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</a:ln>
        </p:spPr>
        <p:txBody>
          <a:bodyPr lIns="91424" tIns="91424" rIns="91424" bIns="91424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  <a:defRPr lang="ko-KR" altLang="en-US"/>
            </a:pPr>
            <a:r>
              <a:rPr lang="en-US" sz="1100"/>
              <a:t>MENU</a:t>
            </a:r>
            <a:endParaRPr lang="en-US" sz="1100"/>
          </a:p>
        </p:txBody>
      </p:sp>
      <p:sp>
        <p:nvSpPr>
          <p:cNvPr id="203" name="Shape 203"/>
          <p:cNvSpPr/>
          <p:nvPr/>
        </p:nvSpPr>
        <p:spPr>
          <a:xfrm>
            <a:off x="230387" y="2058850"/>
            <a:ext cx="1879200" cy="4770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</a:ln>
        </p:spPr>
        <p:txBody>
          <a:bodyPr lIns="91424" tIns="91424" rIns="91424" bIns="91424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  <a:defRPr lang="ko-KR" altLang="en-US"/>
            </a:pPr>
            <a:r>
              <a:rPr lang="en-US">
                <a:solidFill>
                  <a:srgbClr val="000000"/>
                </a:solidFill>
              </a:rPr>
              <a:t>입찰정보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230387" y="2700037"/>
            <a:ext cx="1879200" cy="4770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</a:ln>
        </p:spPr>
        <p:txBody>
          <a:bodyPr lIns="91424" tIns="91424" rIns="91424" bIns="91424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  <a:defRPr lang="ko-KR" altLang="en-US"/>
            </a:pPr>
            <a:r>
              <a:rPr lang="en-US">
                <a:solidFill>
                  <a:srgbClr val="000000"/>
                </a:solidFill>
              </a:rPr>
              <a:t>쪽지함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230387" y="3341250"/>
            <a:ext cx="1855800" cy="4770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</a:ln>
        </p:spPr>
        <p:txBody>
          <a:bodyPr lIns="91424" tIns="91424" rIns="91424" bIns="91424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  <a:defRPr lang="ko-KR" altLang="en-US"/>
            </a:pPr>
            <a:r>
              <a:rPr lang="en-US">
                <a:solidFill>
                  <a:srgbClr val="000000"/>
                </a:solidFill>
              </a:rPr>
              <a:t>배송상태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206987" y="3984275"/>
            <a:ext cx="1879200" cy="3879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</a:ln>
        </p:spPr>
        <p:txBody>
          <a:bodyPr lIns="91424" tIns="91424" rIns="91424" bIns="91424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lang="ko-KR" altLang="en-US"/>
            </a:pPr>
            <a:r>
              <a:rPr lang="en-US">
                <a:solidFill>
                  <a:srgbClr val="000000"/>
                </a:solidFill>
              </a:rPr>
              <a:t>주소지(등록)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206987" y="4490320"/>
            <a:ext cx="1879200" cy="3879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</a:ln>
        </p:spPr>
        <p:txBody>
          <a:bodyPr lIns="91424" tIns="91424" rIns="91424" bIns="91424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  <a:defRPr lang="ko-KR" altLang="en-US"/>
            </a:pPr>
            <a:r>
              <a:rPr lang="en-US">
                <a:solidFill>
                  <a:srgbClr val="000000"/>
                </a:solidFill>
              </a:rPr>
              <a:t>신용카드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206987" y="4972525"/>
            <a:ext cx="1879200" cy="5043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</a:ln>
        </p:spPr>
        <p:txBody>
          <a:bodyPr lIns="91424" tIns="91424" rIns="91424" bIns="91424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  <a:defRPr lang="ko-KR" altLang="en-US"/>
            </a:pPr>
            <a:r>
              <a:rPr lang="en-US">
                <a:solidFill>
                  <a:srgbClr val="000000"/>
                </a:solidFill>
              </a:rPr>
              <a:t>회원개인정보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215387" y="5599050"/>
            <a:ext cx="8253900" cy="3879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</a:ln>
        </p:spPr>
        <p:txBody>
          <a:bodyPr lIns="91424" tIns="91424" rIns="91424" bIns="91424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  <a:defRPr lang="ko-KR" altLang="en-US"/>
            </a:pPr>
            <a:r>
              <a:rPr lang="en-US"/>
              <a:t>하단 사이트맵(고정)</a:t>
            </a:r>
            <a:endParaRPr lang="en-US"/>
          </a:p>
        </p:txBody>
      </p:sp>
      <p:sp>
        <p:nvSpPr>
          <p:cNvPr id="210" name="Shape 210"/>
          <p:cNvSpPr/>
          <p:nvPr/>
        </p:nvSpPr>
        <p:spPr>
          <a:xfrm>
            <a:off x="2590787" y="2375850"/>
            <a:ext cx="6183300" cy="29361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</a:ln>
        </p:spPr>
        <p:txBody>
          <a:bodyPr lIns="91424" tIns="91424" rIns="91424" bIns="91424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  <a:defRPr lang="ko-KR" altLang="en-US"/>
            </a:pPr>
            <a:endParaRPr lang="ko-KR"/>
          </a:p>
        </p:txBody>
      </p:sp>
      <p:sp>
        <p:nvSpPr>
          <p:cNvPr id="211" name="Shape 211"/>
          <p:cNvSpPr/>
          <p:nvPr/>
        </p:nvSpPr>
        <p:spPr>
          <a:xfrm>
            <a:off x="7598787" y="1336475"/>
            <a:ext cx="1212600" cy="502800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</a:ln>
        </p:spPr>
        <p:txBody>
          <a:bodyPr lIns="91424" tIns="91424" rIns="91424" bIns="91424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  <a:defRPr lang="ko-KR" altLang="en-US"/>
            </a:pPr>
            <a:r>
              <a:rPr lang="en-US" sz="1000" b="1"/>
              <a:t>로그인/회원가입</a:t>
            </a:r>
            <a:endParaRPr lang="en-US" sz="1000" b="1"/>
          </a:p>
          <a:p>
            <a:pPr lvl="0" rtl="0">
              <a:spcBef>
                <a:spcPts val="0"/>
              </a:spcBef>
              <a:buNone/>
              <a:defRPr lang="ko-KR" altLang="en-US"/>
            </a:pPr>
            <a:r>
              <a:rPr lang="en-US" sz="1000" b="1"/>
              <a:t>/ 로그인 정보</a:t>
            </a:r>
            <a:endParaRPr lang="en-US" sz="1000" b="1"/>
          </a:p>
        </p:txBody>
      </p:sp>
      <p:cxnSp>
        <p:nvCxnSpPr>
          <p:cNvPr id="215" name="Shape 215"/>
          <p:cNvCxnSpPr>
            <a:stCxn id="224" idx="1"/>
            <a:endCxn id="221" idx="0"/>
          </p:cNvCxnSpPr>
          <p:nvPr/>
        </p:nvCxnSpPr>
        <p:spPr>
          <a:xfrm flipV="1">
            <a:off x="143508" y="836712"/>
            <a:ext cx="3999950" cy="3258362"/>
          </a:xfrm>
          <a:prstGeom prst="curvedConnector4">
            <a:avLst>
              <a:gd name="adj1" fmla="val -3505"/>
              <a:gd name="adj2" fmla="val 104270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tailEnd type="triangle" w="lg" len="lg"/>
          </a:ln>
        </p:spPr>
      </p:cxnSp>
      <p:cxnSp>
        <p:nvCxnSpPr>
          <p:cNvPr id="216" name="Shape 216"/>
          <p:cNvCxnSpPr>
            <a:stCxn id="221" idx="2"/>
            <a:endCxn id="223" idx="0"/>
          </p:cNvCxnSpPr>
          <p:nvPr/>
        </p:nvCxnSpPr>
        <p:spPr>
          <a:xfrm rot="5400000" flipV="1">
            <a:off x="5272574" y="1784336"/>
            <a:ext cx="515548" cy="2773779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tailEnd type="triangle" w="lg" len="lg"/>
          </a:ln>
        </p:spPr>
      </p:cxnSp>
      <p:sp>
        <p:nvSpPr>
          <p:cNvPr id="219" name="Shape 219"/>
          <p:cNvSpPr txBox="1"/>
          <p:nvPr/>
        </p:nvSpPr>
        <p:spPr>
          <a:xfrm>
            <a:off x="395536" y="474206"/>
            <a:ext cx="4729500" cy="584700"/>
          </a:xfrm>
          <a:prstGeom prst="rect">
            <a:avLst/>
          </a:prstGeom>
          <a:noFill/>
          <a:ln>
            <a:noFill/>
          </a:ln>
        </p:spPr>
        <p:txBody>
          <a:bodyPr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  <a:defRPr lang="ko-KR" altLang="en-US"/>
            </a:pPr>
            <a:r>
              <a:rPr lang="en-US" sz="2800" b="1">
                <a:solidFill>
                  <a:srgbClr val="85480a"/>
                </a:solidFill>
                <a:latin typeface="Rockwell"/>
                <a:ea typeface="Rockwell"/>
                <a:cs typeface="Rockwell"/>
                <a:sym typeface="Rockwell"/>
              </a:rPr>
              <a:t>Main Controller</a:t>
            </a:r>
            <a:endParaRPr lang="en-US" sz="2800" b="1">
              <a:solidFill>
                <a:srgbClr val="85480a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2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66745" y="836712"/>
            <a:ext cx="3953426" cy="2076739"/>
          </a:xfrm>
          <a:prstGeom prst="rect">
            <a:avLst/>
          </a:prstGeom>
        </p:spPr>
      </p:pic>
      <p:pic>
        <p:nvPicPr>
          <p:cNvPr id="22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90476" y="3429000"/>
            <a:ext cx="4453523" cy="1224135"/>
          </a:xfrm>
          <a:prstGeom prst="rect">
            <a:avLst/>
          </a:prstGeom>
        </p:spPr>
      </p:pic>
      <p:pic>
        <p:nvPicPr>
          <p:cNvPr id="22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43508" y="3429000"/>
            <a:ext cx="4140460" cy="13321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457200" y="2673920"/>
            <a:ext cx="8229600" cy="96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물품등록창 - 파일저장</a:t>
            </a:r>
          </a:p>
        </p:txBody>
      </p:sp>
    </p:spTree>
    <p:extLst>
      <p:ext uri="{BB962C8B-B14F-4D97-AF65-F5344CB8AC3E}">
        <p14:creationId xmlns:p14="http://schemas.microsoft.com/office/powerpoint/2010/main" val="258155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Shape 229" descr="H:\F_Drive)Acorn programming\프로젝트4\프리젠테이션 4차\요다형\3.pom라이브러리등록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8507" y="1559833"/>
            <a:ext cx="8727000" cy="386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 txBox="1"/>
          <p:nvPr/>
        </p:nvSpPr>
        <p:spPr>
          <a:xfrm>
            <a:off x="395524" y="474200"/>
            <a:ext cx="56736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8580" marR="0" lvl="0" indent="-5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r>
              <a:rPr lang="en-US" sz="2800" b="1" dirty="0">
                <a:solidFill>
                  <a:srgbClr val="85480A"/>
                </a:solidFill>
                <a:latin typeface="Rockwell"/>
                <a:ea typeface="Rockwell"/>
                <a:cs typeface="Rockwell"/>
                <a:sym typeface="Rockwell"/>
              </a:rPr>
              <a:t>pom.xml </a:t>
            </a:r>
            <a:r>
              <a:rPr lang="en-US" sz="2800" b="1" dirty="0" smtClean="0">
                <a:solidFill>
                  <a:srgbClr val="85480A"/>
                </a:solidFill>
                <a:latin typeface="Rockwell"/>
                <a:ea typeface="Rockwell"/>
                <a:cs typeface="Rockwell"/>
                <a:sym typeface="Rockwell"/>
              </a:rPr>
              <a:t>- library(</a:t>
            </a:r>
            <a:r>
              <a:rPr lang="en-US" sz="2800" b="1" dirty="0" err="1">
                <a:solidFill>
                  <a:srgbClr val="85480A"/>
                </a:solidFill>
                <a:latin typeface="Rockwell"/>
                <a:ea typeface="Rockwell"/>
                <a:cs typeface="Rockwell"/>
                <a:sym typeface="Rockwell"/>
              </a:rPr>
              <a:t>파일</a:t>
            </a:r>
            <a:r>
              <a:rPr lang="en-US" sz="2800" b="1" dirty="0">
                <a:solidFill>
                  <a:srgbClr val="85480A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US" sz="2800" b="1" dirty="0" err="1">
                <a:solidFill>
                  <a:srgbClr val="85480A"/>
                </a:solidFill>
                <a:latin typeface="Rockwell"/>
                <a:ea typeface="Rockwell"/>
                <a:cs typeface="Rockwell"/>
                <a:sym typeface="Rockwell"/>
              </a:rPr>
              <a:t>저장용</a:t>
            </a:r>
            <a:r>
              <a:rPr lang="en-US" sz="2800" b="1" dirty="0">
                <a:solidFill>
                  <a:srgbClr val="85480A"/>
                </a:solidFill>
                <a:latin typeface="Rockwell"/>
                <a:ea typeface="Rockwell"/>
                <a:cs typeface="Rockwell"/>
                <a:sym typeface="Rockwell"/>
              </a:rPr>
              <a:t>)</a:t>
            </a:r>
          </a:p>
        </p:txBody>
      </p:sp>
      <p:pic>
        <p:nvPicPr>
          <p:cNvPr id="231" name="Shape 2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0798" y="2286648"/>
            <a:ext cx="4760391" cy="133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0325" y="4314975"/>
            <a:ext cx="4438650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/>
          <p:nvPr/>
        </p:nvSpPr>
        <p:spPr>
          <a:xfrm>
            <a:off x="3712025" y="2830450"/>
            <a:ext cx="458400" cy="40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3712025" y="4844250"/>
            <a:ext cx="458400" cy="40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727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/>
        </p:nvSpPr>
        <p:spPr>
          <a:xfrm>
            <a:off x="179511" y="1844824"/>
            <a:ext cx="4608512" cy="3600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76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servlet.xml에 bean등록 - 저장될경로설정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79510" y="4126582"/>
            <a:ext cx="6120681" cy="3600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76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@Resource </a:t>
            </a:r>
            <a:r>
              <a:rPr lang="en-US" sz="1760" b="0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어노테이션</a:t>
            </a:r>
            <a:r>
              <a:rPr lang="en-US" sz="176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- </a:t>
            </a:r>
            <a:r>
              <a:rPr lang="en-US" sz="1760" b="0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로그및</a:t>
            </a:r>
            <a:r>
              <a:rPr lang="en-US" sz="176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1760" b="0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파일저장</a:t>
            </a:r>
            <a:r>
              <a:rPr lang="en-US" sz="176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1760" b="0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경로</a:t>
            </a:r>
            <a:r>
              <a:rPr lang="en-US" sz="176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1760" b="0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불러오기</a:t>
            </a:r>
            <a:endParaRPr lang="en-US" sz="1760" b="0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395536" y="474206"/>
            <a:ext cx="47295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r>
              <a:rPr lang="en-US" sz="2800" b="1">
                <a:solidFill>
                  <a:srgbClr val="85480A"/>
                </a:solidFill>
                <a:latin typeface="Rockwell"/>
                <a:ea typeface="Rockwell"/>
                <a:cs typeface="Rockwell"/>
                <a:sym typeface="Rockwell"/>
              </a:rPr>
              <a:t>저장소 경로설정, 활용하기</a:t>
            </a:r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25" y="2248975"/>
            <a:ext cx="8993976" cy="924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725" y="4540125"/>
            <a:ext cx="4991100" cy="91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699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/>
        </p:nvSpPr>
        <p:spPr>
          <a:xfrm>
            <a:off x="395536" y="474206"/>
            <a:ext cx="47295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r>
              <a:rPr lang="en-US" sz="2800" b="1">
                <a:solidFill>
                  <a:srgbClr val="85480A"/>
                </a:solidFill>
                <a:latin typeface="Rockwell"/>
                <a:ea typeface="Rockwell"/>
                <a:cs typeface="Rockwell"/>
                <a:sym typeface="Rockwell"/>
              </a:rPr>
              <a:t>Item Service</a:t>
            </a:r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75" y="1402212"/>
            <a:ext cx="8766448" cy="4053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85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186" y="4166575"/>
            <a:ext cx="5645825" cy="111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/>
          <p:nvPr/>
        </p:nvSpPr>
        <p:spPr>
          <a:xfrm>
            <a:off x="3420837" y="3806575"/>
            <a:ext cx="439200" cy="409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56" name="Shape 2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525" y="2004925"/>
            <a:ext cx="8229601" cy="1845899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 txBox="1"/>
          <p:nvPr/>
        </p:nvSpPr>
        <p:spPr>
          <a:xfrm>
            <a:off x="395536" y="474206"/>
            <a:ext cx="47295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r>
              <a:rPr lang="en-US" sz="2800" b="1">
                <a:solidFill>
                  <a:srgbClr val="85480A"/>
                </a:solidFill>
                <a:latin typeface="Rockwell"/>
                <a:ea typeface="Rockwell"/>
                <a:cs typeface="Rockwell"/>
                <a:sym typeface="Rockwell"/>
              </a:rPr>
              <a:t>log 확인</a:t>
            </a:r>
          </a:p>
        </p:txBody>
      </p:sp>
    </p:spTree>
    <p:extLst>
      <p:ext uri="{BB962C8B-B14F-4D97-AF65-F5344CB8AC3E}">
        <p14:creationId xmlns:p14="http://schemas.microsoft.com/office/powerpoint/2010/main" val="107697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4067944" y="2996950"/>
            <a:ext cx="4248644" cy="26082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9BEEC"/>
              </a:buClr>
              <a:buSzPct val="25000"/>
              <a:buFont typeface="Noto Sans Symbols"/>
              <a:buNone/>
            </a:pPr>
            <a:r>
              <a:rPr lang="en-US" sz="4320" b="1">
                <a:solidFill>
                  <a:srgbClr val="2B77CB"/>
                </a:solidFill>
                <a:latin typeface="Rockwell"/>
                <a:ea typeface="Rockwell"/>
                <a:cs typeface="Rockwell"/>
                <a:sym typeface="Rockwell"/>
              </a:rPr>
              <a:t>“THANK YOU”</a:t>
            </a:r>
          </a:p>
        </p:txBody>
      </p:sp>
    </p:spTree>
    <p:extLst>
      <p:ext uri="{BB962C8B-B14F-4D97-AF65-F5344CB8AC3E}">
        <p14:creationId xmlns:p14="http://schemas.microsoft.com/office/powerpoint/2010/main" val="194049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82"/>
          <p:cNvSpPr txBox="1"/>
          <p:nvPr/>
        </p:nvSpPr>
        <p:spPr>
          <a:xfrm>
            <a:off x="395536" y="474206"/>
            <a:ext cx="4729500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8580" marR="0" lvl="0" indent="-5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r>
              <a:rPr lang="ko-KR" altLang="en-US" sz="2800" b="1" i="0" u="none" strike="noStrike" cap="none" dirty="0" smtClean="0">
                <a:solidFill>
                  <a:schemeClr val="accent6">
                    <a:lumMod val="50000"/>
                  </a:schemeClr>
                </a:solidFill>
                <a:latin typeface="Rockwell" panose="02060603020205020403" pitchFamily="18" charset="0"/>
                <a:ea typeface="Rockwell"/>
                <a:cs typeface="Mongolian Baiti" panose="03000500000000000000" pitchFamily="66" charset="0"/>
                <a:sym typeface="Rockwell"/>
              </a:rPr>
              <a:t>경매란</a:t>
            </a:r>
            <a:r>
              <a:rPr lang="en-US" altLang="ko-KR" sz="2800" b="1" i="0" u="none" strike="noStrike" cap="none" dirty="0" smtClean="0">
                <a:solidFill>
                  <a:schemeClr val="accent6">
                    <a:lumMod val="50000"/>
                  </a:schemeClr>
                </a:solidFill>
                <a:latin typeface="Rockwell" panose="02060603020205020403" pitchFamily="18" charset="0"/>
                <a:ea typeface="Rockwell"/>
                <a:cs typeface="Mongolian Baiti" panose="03000500000000000000" pitchFamily="66" charset="0"/>
                <a:sym typeface="Rockwell"/>
              </a:rPr>
              <a:t>..</a:t>
            </a:r>
            <a:endParaRPr lang="en-US" sz="2800" b="1" i="0" u="none" strike="noStrike" cap="none" dirty="0">
              <a:solidFill>
                <a:schemeClr val="accent6">
                  <a:lumMod val="50000"/>
                </a:schemeClr>
              </a:solidFill>
              <a:latin typeface="Rockwell" panose="02060603020205020403" pitchFamily="18" charset="0"/>
              <a:ea typeface="Rockwell"/>
              <a:cs typeface="Mongolian Baiti" panose="03000500000000000000" pitchFamily="66" charset="0"/>
              <a:sym typeface="Rockwell"/>
            </a:endParaRPr>
          </a:p>
        </p:txBody>
      </p:sp>
      <p:pic>
        <p:nvPicPr>
          <p:cNvPr id="7170" name="Picture 2" descr="C:\Users\money\Pictures\ppt용\auctionpp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26828"/>
            <a:ext cx="4238625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형 설명선 5"/>
          <p:cNvSpPr/>
          <p:nvPr/>
        </p:nvSpPr>
        <p:spPr>
          <a:xfrm>
            <a:off x="4800253" y="2027157"/>
            <a:ext cx="4164235" cy="3954196"/>
          </a:xfrm>
          <a:prstGeom prst="wedgeEllipseCallout">
            <a:avLst>
              <a:gd name="adj1" fmla="val -55719"/>
              <a:gd name="adj2" fmla="val -4747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68580" lvl="0" indent="-5080">
              <a:lnSpc>
                <a:spcPct val="150000"/>
              </a:lnSpc>
              <a:buClr>
                <a:schemeClr val="lt1"/>
              </a:buClr>
              <a:buSzPct val="25000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Noto Sans Symbols"/>
                <a:ea typeface="Rockwell"/>
                <a:cs typeface="Mongolian Baiti" panose="03000500000000000000" pitchFamily="66" charset="0"/>
                <a:sym typeface="Rockwell"/>
              </a:rPr>
              <a:t>어떠한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Noto Sans Symbols"/>
                <a:ea typeface="Rockwell"/>
                <a:cs typeface="Mongolian Baiti" panose="03000500000000000000" pitchFamily="66" charset="0"/>
                <a:sym typeface="Rockwell"/>
              </a:rPr>
              <a:t>제품에 대해서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Noto Sans Symbols"/>
              <a:ea typeface="Rockwell"/>
              <a:cs typeface="Mongolian Baiti" panose="03000500000000000000" pitchFamily="66" charset="0"/>
              <a:sym typeface="Rockwell"/>
            </a:endParaRPr>
          </a:p>
          <a:p>
            <a:pPr marL="68580" lvl="0" indent="-5080">
              <a:lnSpc>
                <a:spcPct val="150000"/>
              </a:lnSpc>
              <a:buClr>
                <a:schemeClr val="lt1"/>
              </a:buClr>
              <a:buSzPct val="25000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Noto Sans Symbols"/>
                <a:ea typeface="Rockwell"/>
                <a:cs typeface="Mongolian Baiti" panose="03000500000000000000" pitchFamily="66" charset="0"/>
                <a:sym typeface="Rockwell"/>
              </a:rPr>
              <a:t>다른 사람과의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Noto Sans Symbols"/>
                <a:ea typeface="Rockwell"/>
                <a:cs typeface="Mongolian Baiti" panose="03000500000000000000" pitchFamily="66" charset="0"/>
                <a:sym typeface="Rockwell"/>
              </a:rPr>
              <a:t>가격경쟁을 통해 가장 높은 가격을 책정한 자에게 파는 일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Noto Sans Symbols"/>
                <a:ea typeface="Rockwell"/>
                <a:cs typeface="Mongolian Baiti" panose="03000500000000000000" pitchFamily="66" charset="0"/>
                <a:sym typeface="Rockwell"/>
              </a:rPr>
              <a:t>.</a:t>
            </a:r>
          </a:p>
          <a:p>
            <a:pPr marL="68580" lvl="0" indent="-5080">
              <a:buClr>
                <a:schemeClr val="lt1"/>
              </a:buClr>
              <a:buSzPct val="25000"/>
            </a:pP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Rockwell" panose="02060603020205020403" pitchFamily="18" charset="0"/>
              <a:ea typeface="Rockwell"/>
              <a:cs typeface="Mongolian Baiti" panose="03000500000000000000" pitchFamily="66" charset="0"/>
              <a:sym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105322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82"/>
          <p:cNvSpPr txBox="1"/>
          <p:nvPr/>
        </p:nvSpPr>
        <p:spPr>
          <a:xfrm>
            <a:off x="395536" y="474206"/>
            <a:ext cx="4729500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8580" marR="0" lvl="0" indent="-5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Rockwell" panose="02060603020205020403" pitchFamily="18" charset="0"/>
                <a:ea typeface="Rockwell"/>
                <a:cs typeface="Mongolian Baiti" panose="03000500000000000000" pitchFamily="66" charset="0"/>
                <a:sym typeface="Rockwell"/>
              </a:rPr>
              <a:t>Why not Auction?!</a:t>
            </a:r>
            <a:endParaRPr lang="en-US" sz="2800" i="0" u="none" strike="noStrike" cap="none" dirty="0">
              <a:solidFill>
                <a:schemeClr val="accent6">
                  <a:lumMod val="50000"/>
                </a:schemeClr>
              </a:solidFill>
              <a:latin typeface="Rockwell" panose="02060603020205020403" pitchFamily="18" charset="0"/>
              <a:ea typeface="Rockwell"/>
              <a:cs typeface="Mongolian Baiti" panose="03000500000000000000" pitchFamily="66" charset="0"/>
              <a:sym typeface="Rockwell"/>
            </a:endParaRPr>
          </a:p>
        </p:txBody>
      </p:sp>
      <p:sp>
        <p:nvSpPr>
          <p:cNvPr id="2" name="톱니 모양의 오른쪽 화살표 1"/>
          <p:cNvSpPr/>
          <p:nvPr/>
        </p:nvSpPr>
        <p:spPr>
          <a:xfrm rot="18897954">
            <a:off x="1325751" y="3651586"/>
            <a:ext cx="2592288" cy="1872208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톱니 모양의 오른쪽 화살표 6"/>
          <p:cNvSpPr/>
          <p:nvPr/>
        </p:nvSpPr>
        <p:spPr>
          <a:xfrm rot="8122424">
            <a:off x="5503993" y="1621367"/>
            <a:ext cx="2592288" cy="1872208"/>
          </a:xfrm>
          <a:prstGeom prst="notch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 rot="18953688">
            <a:off x="5960368" y="2314473"/>
            <a:ext cx="1691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거품가격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 rot="18953688">
            <a:off x="1640820" y="4326080"/>
            <a:ext cx="1962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판매자신용</a:t>
            </a:r>
            <a:endParaRPr lang="ko-KR" altLang="en-US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8194" name="Picture 2" descr="C:\Users\money\AppData\Local\Microsoft\Windows\INetCache\IE\P434C1FD\customer-service-1433639_960_72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260" y="2099072"/>
            <a:ext cx="2576083" cy="257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17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3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82"/>
          <p:cNvSpPr txBox="1"/>
          <p:nvPr/>
        </p:nvSpPr>
        <p:spPr>
          <a:xfrm>
            <a:off x="395536" y="474206"/>
            <a:ext cx="4729500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8580" marR="0" lvl="0" indent="-5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r>
              <a:rPr lang="ko-KR" altLang="en-US" sz="2800" b="1" i="0" u="none" strike="noStrike" cap="none" dirty="0" smtClean="0">
                <a:solidFill>
                  <a:schemeClr val="accent6">
                    <a:lumMod val="50000"/>
                  </a:schemeClr>
                </a:solidFill>
                <a:latin typeface="Rockwell" panose="02060603020205020403" pitchFamily="18" charset="0"/>
                <a:ea typeface="Rockwell"/>
                <a:cs typeface="Mongolian Baiti" panose="03000500000000000000" pitchFamily="66" charset="0"/>
                <a:sym typeface="Rockwell"/>
              </a:rPr>
              <a:t>개발환경</a:t>
            </a:r>
            <a:endParaRPr lang="en-US" sz="2800" b="1" i="0" u="none" strike="noStrike" cap="none" dirty="0">
              <a:solidFill>
                <a:schemeClr val="accent6">
                  <a:lumMod val="50000"/>
                </a:schemeClr>
              </a:solidFill>
              <a:latin typeface="Rockwell" panose="02060603020205020403" pitchFamily="18" charset="0"/>
              <a:ea typeface="Rockwell"/>
              <a:cs typeface="Mongolian Baiti" panose="03000500000000000000" pitchFamily="66" charset="0"/>
              <a:sym typeface="Rockwell"/>
            </a:endParaRPr>
          </a:p>
        </p:txBody>
      </p:sp>
      <p:pic>
        <p:nvPicPr>
          <p:cNvPr id="1026" name="Picture 2" descr="C:\Users\money\Pictures\ppt용\s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153" y="2299539"/>
            <a:ext cx="2424980" cy="2459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oney\Pictures\ppt용\b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941" y="4839582"/>
            <a:ext cx="1377291" cy="105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oney\Pictures\ppt용\gi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869" y="5024759"/>
            <a:ext cx="2013264" cy="78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oney\Pictures\ppt용\mybati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864" y="3450442"/>
            <a:ext cx="2536676" cy="65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money\Pictures\ppt용\jspim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60" y="3060898"/>
            <a:ext cx="1394307" cy="155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money\Pictures\ppt용\jquery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54" y="2020515"/>
            <a:ext cx="22574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money\Pictures\ppt용\oracl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651" y="1986903"/>
            <a:ext cx="2481101" cy="107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money\Pictures\ppt용\tomcat8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018" y="4536717"/>
            <a:ext cx="1389528" cy="127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money\Pictures\ppt용\js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154" y="2923529"/>
            <a:ext cx="1362078" cy="146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money\Pictures\ppt용\css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54" y="4865074"/>
            <a:ext cx="1075327" cy="146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71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19262" y="433387"/>
            <a:ext cx="5705474" cy="5991225"/>
          </a:xfrm>
          <a:prstGeom prst="rect">
            <a:avLst/>
          </a:prstGeom>
        </p:spPr>
      </p:pic>
      <p:sp>
        <p:nvSpPr>
          <p:cNvPr id="5" name="Shape 182"/>
          <p:cNvSpPr txBox="1"/>
          <p:nvPr/>
        </p:nvSpPr>
        <p:spPr>
          <a:xfrm>
            <a:off x="395536" y="474206"/>
            <a:ext cx="4729500" cy="584774"/>
          </a:xfrm>
          <a:prstGeom prst="rect">
            <a:avLst/>
          </a:prstGeom>
          <a:noFill/>
          <a:ln>
            <a:noFill/>
          </a:ln>
        </p:spPr>
        <p:txBody>
          <a:bodyPr lIns="91424" tIns="45700" rIns="91424" bIns="45700" anchor="t" anchorCtr="0">
            <a:noAutofit/>
          </a:bodyPr>
          <a:lstStyle/>
          <a:p>
            <a:pPr marL="68580" lvl="0" indent="-5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  <a:defRPr lang="ko-KR" altLang="en-US"/>
            </a:pPr>
            <a:r>
              <a:rPr lang="en-US" altLang="ko-KR" sz="2800" b="1" i="0" u="none" strike="noStrike" cap="none">
                <a:solidFill>
                  <a:schemeClr val="accent6">
                    <a:lumMod val="50000"/>
                  </a:schemeClr>
                </a:solidFill>
                <a:latin typeface="Rockwell"/>
                <a:ea typeface="Rockwell"/>
                <a:cs typeface="Mongolian Baiti"/>
                <a:sym typeface="Rockwell"/>
              </a:rPr>
              <a:t>UseCase</a:t>
            </a:r>
            <a:endParaRPr lang="en-US" altLang="ko-KR" sz="2800" b="1" i="0" u="none" strike="noStrike" cap="none">
              <a:solidFill>
                <a:schemeClr val="accent6">
                  <a:lumMod val="50000"/>
                </a:schemeClr>
              </a:solidFill>
              <a:latin typeface="Rockwell"/>
              <a:ea typeface="Rockwell"/>
              <a:cs typeface="Mongolian Baiti"/>
              <a:sym typeface="Rockwel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82"/>
          <p:cNvSpPr txBox="1"/>
          <p:nvPr/>
        </p:nvSpPr>
        <p:spPr>
          <a:xfrm>
            <a:off x="395536" y="476672"/>
            <a:ext cx="4729500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8580" marR="0" lvl="0" indent="-5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r>
              <a:rPr lang="ko-KR" altLang="en-US" sz="2800" b="1" i="0" u="none" strike="noStrike" cap="none" dirty="0" smtClean="0">
                <a:solidFill>
                  <a:schemeClr val="accent6">
                    <a:lumMod val="50000"/>
                  </a:schemeClr>
                </a:solidFill>
                <a:latin typeface="MS Outlook" panose="05010100010000000000" pitchFamily="2" charset="2"/>
                <a:ea typeface="Rockwell"/>
                <a:cs typeface="Mongolian Baiti" panose="03000500000000000000" pitchFamily="66" charset="0"/>
                <a:sym typeface="Rockwell"/>
              </a:rPr>
              <a:t>개발범위</a:t>
            </a:r>
            <a:endParaRPr lang="en-US" sz="2800" b="1" i="0" u="none" strike="noStrike" cap="none" dirty="0">
              <a:solidFill>
                <a:schemeClr val="accent6">
                  <a:lumMod val="50000"/>
                </a:schemeClr>
              </a:solidFill>
              <a:latin typeface="MS Outlook" panose="05010100010000000000" pitchFamily="2" charset="2"/>
              <a:ea typeface="Rockwell"/>
              <a:cs typeface="Mongolian Baiti" panose="03000500000000000000" pitchFamily="66" charset="0"/>
              <a:sym typeface="Rockwell"/>
            </a:endParaRPr>
          </a:p>
        </p:txBody>
      </p:sp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val="2994875219"/>
              </p:ext>
            </p:extLst>
          </p:nvPr>
        </p:nvGraphicFramePr>
        <p:xfrm>
          <a:off x="971600" y="483444"/>
          <a:ext cx="7884368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37927" y="2800493"/>
            <a:ext cx="284431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j-ea"/>
                <a:ea typeface="+mj-ea"/>
              </a:rPr>
              <a:t>&lt;</a:t>
            </a:r>
            <a:r>
              <a:rPr lang="ko-KR" altLang="en-US" sz="2400" b="1" dirty="0" smtClean="0">
                <a:latin typeface="+mj-ea"/>
                <a:ea typeface="+mj-ea"/>
              </a:rPr>
              <a:t>데이터 베이스</a:t>
            </a:r>
            <a:r>
              <a:rPr lang="en-US" altLang="ko-KR" sz="2400" b="1" dirty="0" smtClean="0">
                <a:latin typeface="+mj-ea"/>
                <a:ea typeface="+mj-ea"/>
              </a:rPr>
              <a:t>&gt;</a:t>
            </a:r>
          </a:p>
          <a:p>
            <a:pPr algn="ctr"/>
            <a:r>
              <a:rPr lang="ko-KR" altLang="en-US" sz="1800" dirty="0" smtClean="0">
                <a:latin typeface="+mj-ea"/>
                <a:ea typeface="+mj-ea"/>
              </a:rPr>
              <a:t>고객정보</a:t>
            </a:r>
            <a:r>
              <a:rPr lang="en-US" altLang="ko-KR" sz="1800" dirty="0" smtClean="0">
                <a:latin typeface="+mj-ea"/>
                <a:ea typeface="+mj-ea"/>
              </a:rPr>
              <a:t>, </a:t>
            </a:r>
            <a:r>
              <a:rPr lang="ko-KR" altLang="en-US" sz="1800" dirty="0" smtClean="0">
                <a:latin typeface="+mj-ea"/>
                <a:ea typeface="+mj-ea"/>
              </a:rPr>
              <a:t>권한</a:t>
            </a:r>
            <a:endParaRPr lang="en-US" altLang="ko-KR" sz="1800" dirty="0" smtClean="0">
              <a:latin typeface="+mj-ea"/>
              <a:ea typeface="+mj-ea"/>
            </a:endParaRPr>
          </a:p>
          <a:p>
            <a:pPr algn="ctr"/>
            <a:r>
              <a:rPr lang="ko-KR" altLang="en-US" sz="1800" dirty="0" smtClean="0">
                <a:latin typeface="+mj-ea"/>
                <a:ea typeface="+mj-ea"/>
              </a:rPr>
              <a:t>물품정보</a:t>
            </a:r>
            <a:r>
              <a:rPr lang="en-US" altLang="ko-KR" sz="1800" dirty="0" smtClean="0">
                <a:latin typeface="+mj-ea"/>
                <a:ea typeface="+mj-ea"/>
              </a:rPr>
              <a:t>, </a:t>
            </a:r>
            <a:r>
              <a:rPr lang="ko-KR" altLang="en-US" sz="1800" dirty="0" smtClean="0">
                <a:latin typeface="+mj-ea"/>
                <a:ea typeface="+mj-ea"/>
              </a:rPr>
              <a:t>상태</a:t>
            </a:r>
            <a:endParaRPr lang="en-US" altLang="ko-KR" sz="1800" dirty="0" smtClean="0">
              <a:latin typeface="+mj-ea"/>
              <a:ea typeface="+mj-ea"/>
            </a:endParaRPr>
          </a:p>
          <a:p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702998" y="2564904"/>
            <a:ext cx="2553427" cy="1702285"/>
            <a:chOff x="5317730" y="1414"/>
            <a:chExt cx="2553427" cy="1702285"/>
          </a:xfrm>
        </p:grpSpPr>
        <p:sp>
          <p:nvSpPr>
            <p:cNvPr id="14" name="직사각형 13"/>
            <p:cNvSpPr/>
            <p:nvPr/>
          </p:nvSpPr>
          <p:spPr>
            <a:xfrm>
              <a:off x="5317730" y="1414"/>
              <a:ext cx="2553427" cy="170228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5317730" y="1414"/>
              <a:ext cx="2553427" cy="17022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285750" lvl="1" indent="-285750" algn="l" defTabSz="17335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ko-KR" altLang="en-US" sz="3900" kern="1200" dirty="0"/>
            </a:p>
            <a:p>
              <a:pPr marL="285750" lvl="1" indent="-285750" algn="l" defTabSz="17335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ko-KR" altLang="en-US" sz="39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563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82"/>
          <p:cNvSpPr txBox="1"/>
          <p:nvPr/>
        </p:nvSpPr>
        <p:spPr>
          <a:xfrm>
            <a:off x="395536" y="476672"/>
            <a:ext cx="4729500" cy="584774"/>
          </a:xfrm>
          <a:prstGeom prst="rect">
            <a:avLst/>
          </a:prstGeom>
          <a:noFill/>
          <a:ln>
            <a:noFill/>
          </a:ln>
        </p:spPr>
        <p:txBody>
          <a:bodyPr lIns="91424" tIns="45700" rIns="91424" bIns="45700" anchor="t" anchorCtr="0">
            <a:noAutofit/>
          </a:bodyPr>
          <a:lstStyle/>
          <a:p>
            <a:pPr marL="68580" lvl="0" indent="-5080">
              <a:buClr>
                <a:schemeClr val="lt1"/>
              </a:buClr>
              <a:buSzPct val="25000"/>
              <a:defRPr lang="ko-KR" altLang="en-US"/>
            </a:pPr>
            <a:r>
              <a:rPr lang="ko-KR" altLang="en-US" sz="2800" b="1">
                <a:solidFill>
                  <a:schemeClr val="accent6">
                    <a:lumMod val="50000"/>
                  </a:schemeClr>
                </a:solidFill>
                <a:latin typeface="MS Outlook"/>
                <a:ea typeface="Rockwell"/>
                <a:cs typeface="Mongolian Baiti"/>
                <a:sym typeface="Rockwell"/>
              </a:rPr>
              <a:t>요구사항 정의서</a:t>
            </a:r>
            <a:r>
              <a:rPr lang="en-US" altLang="ko-KR" sz="2800" b="1">
                <a:solidFill>
                  <a:srgbClr val="85480a"/>
                </a:solidFill>
                <a:ea typeface="Rockwell"/>
              </a:rPr>
              <a:t> </a:t>
            </a:r>
            <a:r>
              <a:rPr lang="en-US" altLang="ko-KR" sz="2800" b="1">
                <a:solidFill>
                  <a:srgbClr val="85480a"/>
                </a:solidFill>
              </a:rPr>
              <a:t>part1</a:t>
            </a:r>
            <a:r>
              <a:rPr lang="ko-KR" altLang="en-US" sz="2800" b="1">
                <a:solidFill>
                  <a:schemeClr val="accent6">
                    <a:lumMod val="50000"/>
                  </a:schemeClr>
                </a:solidFill>
                <a:latin typeface="MS Outlook"/>
                <a:ea typeface="Rockwell"/>
                <a:cs typeface="Mongolian Baiti"/>
                <a:sym typeface="Rockwell"/>
              </a:rPr>
              <a:t> </a:t>
            </a:r>
            <a:endParaRPr lang="en-US" altLang="ko-KR" sz="2800" b="1">
              <a:solidFill>
                <a:schemeClr val="accent6">
                  <a:lumMod val="50000"/>
                </a:schemeClr>
              </a:solidFill>
              <a:latin typeface="MS Outlook"/>
              <a:ea typeface="Rockwell"/>
              <a:cs typeface="Mongolian Baiti"/>
              <a:sym typeface="Rockwell"/>
            </a:endParaRPr>
          </a:p>
        </p:txBody>
      </p:sp>
      <p:pic>
        <p:nvPicPr>
          <p:cNvPr id="512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4312" y="895350"/>
            <a:ext cx="8715375" cy="5067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82"/>
          <p:cNvSpPr txBox="1"/>
          <p:nvPr/>
        </p:nvSpPr>
        <p:spPr>
          <a:xfrm>
            <a:off x="395536" y="476672"/>
            <a:ext cx="4729500" cy="584774"/>
          </a:xfrm>
          <a:prstGeom prst="rect">
            <a:avLst/>
          </a:prstGeom>
          <a:noFill/>
          <a:ln>
            <a:noFill/>
          </a:ln>
        </p:spPr>
        <p:txBody>
          <a:bodyPr lIns="91424" tIns="45700" rIns="91424" bIns="45700" anchor="t" anchorCtr="0">
            <a:noAutofit/>
          </a:bodyPr>
          <a:lstStyle/>
          <a:p>
            <a:pPr marL="68580" indent="-5080">
              <a:buClr>
                <a:schemeClr val="lt1"/>
              </a:buClr>
              <a:buSzPct val="25000"/>
              <a:defRPr lang="ko-KR" altLang="en-US"/>
            </a:pPr>
            <a:r>
              <a:rPr lang="ko-KR" altLang="en-US" sz="2800" b="1">
                <a:solidFill>
                  <a:schemeClr val="accent6">
                    <a:lumMod val="50000"/>
                  </a:schemeClr>
                </a:solidFill>
                <a:latin typeface="MS Outlook"/>
                <a:ea typeface="Rockwell"/>
                <a:cs typeface="Mongolian Baiti"/>
                <a:sym typeface="Rockwell"/>
              </a:rPr>
              <a:t>요구사항 정의서</a:t>
            </a:r>
            <a:r>
              <a:rPr lang="en-US" altLang="ko-KR" sz="2800" b="1">
                <a:solidFill>
                  <a:srgbClr val="85480a"/>
                </a:solidFill>
                <a:ea typeface="Rockwell"/>
              </a:rPr>
              <a:t> part2</a:t>
            </a:r>
            <a:endParaRPr lang="en-US" altLang="ko-KR" sz="2800" b="1">
              <a:solidFill>
                <a:srgbClr val="85480a"/>
              </a:solidFill>
              <a:ea typeface="Rockwell"/>
            </a:endParaRPr>
          </a:p>
          <a:p>
            <a:pPr marL="68580" lvl="0" indent="-5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  <a:defRPr lang="ko-KR" altLang="en-US"/>
            </a:pPr>
            <a:endParaRPr lang="en-US" altLang="ko-KR" sz="2800" b="1">
              <a:solidFill>
                <a:schemeClr val="accent6">
                  <a:lumMod val="50000"/>
                </a:schemeClr>
              </a:solidFill>
              <a:latin typeface="MS Outlook"/>
              <a:ea typeface="Rockwell"/>
              <a:cs typeface="Mongolian Baiti"/>
              <a:sym typeface="Rockwell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05272" y="1061446"/>
            <a:ext cx="8157359" cy="5307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Microsoft JhengHei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Microsoft JhengHei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186</ep:Words>
  <ep:PresentationFormat>화면 슬라이드 쇼(4:3)</ep:PresentationFormat>
  <ep:Paragraphs>72</ep:Paragraphs>
  <ep:Slides>28</ep:Slides>
  <ep:Notes>13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ep:HeadingPairs>
  <ep:TitlesOfParts>
    <vt:vector size="29" baseType="lpstr">
      <vt:lpstr>New_Simple01</vt:lpstr>
      <vt:lpstr>AUCTION VER2.0  ACORN ACADEMY TEAM CTO 박윤하, 서정효, 서종원, 신관용 발표자: 배재현</vt:lpstr>
      <vt:lpstr>오늘의 메뉴</vt:lpstr>
      <vt:lpstr>PowerPoint 프레젠테이션</vt:lpstr>
      <vt:lpstr>PowerPoint 프레젠테이션</vt:lpstr>
      <vt:lpstr>PowerPoint 프레젠테이션</vt:lpstr>
      <vt:lpstr>슬라이드 6</vt:lpstr>
      <vt:lpstr>PowerPoint 프레젠테이션</vt:lpstr>
      <vt:lpstr>슬라이드 8</vt:lpstr>
      <vt:lpstr>슬라이드 9</vt:lpstr>
      <vt:lpstr>메인 화면구조</vt:lpstr>
      <vt:lpstr>메인 화면구조</vt:lpstr>
      <vt:lpstr>일반회원 정보관리 화면구조</vt:lpstr>
      <vt:lpstr>판매자회원 정보관리 화면구조</vt:lpstr>
      <vt:lpstr>입찰 화면구조</vt:lpstr>
      <vt:lpstr>검색</vt:lpstr>
      <vt:lpstr>슬라이드 16</vt:lpstr>
      <vt:lpstr>회원관리</vt:lpstr>
      <vt:lpstr>슬라이드 18</vt:lpstr>
      <vt:lpstr>슬라이드 19</vt:lpstr>
      <vt:lpstr>슬라이드 20</vt:lpstr>
      <vt:lpstr>슬라이드 21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슬라이드 27</vt:lpstr>
      <vt:lpstr>슬라이드 28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John Bay</dc:creator>
  <cp:lastModifiedBy>acorn</cp:lastModifiedBy>
  <dcterms:modified xsi:type="dcterms:W3CDTF">2017-07-06T05:57:02.292</dcterms:modified>
  <cp:revision>68</cp:revision>
  <dc:title>AUCTION VER2.0  ACORN ACADEMY TEAM CTO 박윤하, 서정효, 서종원, 신관용 발표자: 배재현</dc:title>
  <cp:version>0906.0100.01</cp:version>
</cp:coreProperties>
</file>