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sldIdLst>
    <p:sldId id="304" r:id="rId4"/>
    <p:sldId id="278" r:id="rId5"/>
    <p:sldId id="312" r:id="rId6"/>
    <p:sldId id="315" r:id="rId7"/>
    <p:sldId id="306" r:id="rId8"/>
    <p:sldId id="307" r:id="rId9"/>
    <p:sldId id="309" r:id="rId10"/>
    <p:sldId id="316" r:id="rId11"/>
    <p:sldId id="308" r:id="rId12"/>
    <p:sldId id="318" r:id="rId13"/>
    <p:sldId id="279" r:id="rId14"/>
    <p:sldId id="319" r:id="rId15"/>
    <p:sldId id="290" r:id="rId16"/>
    <p:sldId id="310" r:id="rId17"/>
    <p:sldId id="311" r:id="rId18"/>
    <p:sldId id="302" r:id="rId19"/>
  </p:sldIdLst>
  <p:sldSz cx="9144000" cy="6858000" type="screen4x3"/>
  <p:notesSz cx="6858000" cy="9144000"/>
  <p:embeddedFontLst>
    <p:embeddedFont>
      <p:font typeface="HY엽서L" pitchFamily="18" charset="-127"/>
      <p:regular r:id="rId20"/>
    </p:embeddedFont>
    <p:embeddedFont>
      <p:font typeface="맑은 고딕" pitchFamily="50" charset="-127"/>
      <p:regular r:id="rId21"/>
      <p:bold r:id="rId22"/>
    </p:embeddedFont>
    <p:embeddedFont>
      <p:font typeface="Yoon 윤고딕 520_TT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8113" autoAdjust="0"/>
  </p:normalViewPr>
  <p:slideViewPr>
    <p:cSldViewPr>
      <p:cViewPr>
        <p:scale>
          <a:sx n="120" d="100"/>
          <a:sy n="120" d="100"/>
        </p:scale>
        <p:origin x="-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82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102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852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713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233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458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3968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438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58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126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082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215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608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7676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29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1012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54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902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19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3710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457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736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7066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16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46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333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005599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지진</a:t>
            </a:r>
            <a:r>
              <a: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,</a:t>
            </a:r>
            <a:r>
              <a:rPr lang="ko-KR" altLang="en-US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사고 알림 사이트  </a:t>
            </a:r>
            <a:endParaRPr lang="en-US" altLang="ko-KR" sz="30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5488" y="2767280"/>
            <a:ext cx="333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2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조 세미 프로젝트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15719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김성준 백상준 장은아 유형찬</a:t>
            </a:r>
            <a:endParaRPr lang="ko-KR" altLang="en-US" b="1" dirty="0">
              <a:solidFill>
                <a:schemeClr val="bg1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10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개발환경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227687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1" name="직각 삼각형 40"/>
          <p:cNvSpPr/>
          <p:nvPr/>
        </p:nvSpPr>
        <p:spPr>
          <a:xfrm rot="5400000">
            <a:off x="696997" y="260758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238" y="1805881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2276872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5" name="Picture 2" descr="C:\Users\acorn\Desktop\295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89040"/>
            <a:ext cx="838880" cy="8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\Users\acorn\Desktop\1200px-MySQ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1369926" cy="70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843378" cy="72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20888"/>
            <a:ext cx="1099908" cy="99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20888"/>
            <a:ext cx="1118744" cy="9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445224"/>
            <a:ext cx="2244050" cy="37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861048"/>
            <a:ext cx="2032994" cy="71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그림 48" descr="python-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92080" y="5085184"/>
            <a:ext cx="1194808" cy="11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249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005599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화면 구성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화면 구현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메인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)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63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8698" y="1732104"/>
            <a:ext cx="7525750" cy="4248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829788"/>
            <a:ext cx="7272807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348880"/>
            <a:ext cx="7272808" cy="3528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-9283" y="93428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02755" y="126436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934287"/>
            <a:ext cx="63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xmlns="" val="245418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화면 구현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실시간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8698" y="1732104"/>
            <a:ext cx="7525750" cy="4248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829788"/>
            <a:ext cx="7272807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348880"/>
            <a:ext cx="1324831" cy="3528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서브 메뉴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7784" y="2348880"/>
            <a:ext cx="4181053" cy="23762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76256" y="2346162"/>
            <a:ext cx="792086" cy="1019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현재시간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40352" y="2346162"/>
            <a:ext cx="720079" cy="1019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876255" y="3414683"/>
            <a:ext cx="1584175" cy="13104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27784" y="4758127"/>
            <a:ext cx="5832647" cy="1119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3520" y="2348880"/>
            <a:ext cx="4175317" cy="237626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934287"/>
            <a:ext cx="63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41277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직각 삼각형 23"/>
          <p:cNvSpPr/>
          <p:nvPr/>
        </p:nvSpPr>
        <p:spPr>
          <a:xfrm rot="5400000">
            <a:off x="712038" y="174285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787" y="1412776"/>
            <a:ext cx="63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18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화면 구현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예측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63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8698" y="1732104"/>
            <a:ext cx="7525750" cy="4248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829788"/>
            <a:ext cx="7272807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348880"/>
            <a:ext cx="1324831" cy="3528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서브 메뉴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7784" y="2348880"/>
            <a:ext cx="4181053" cy="23762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76256" y="2346162"/>
            <a:ext cx="792086" cy="1019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현재시간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40352" y="2346162"/>
            <a:ext cx="720079" cy="1019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예측정보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876255" y="3414683"/>
            <a:ext cx="1584175" cy="13104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 정보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27784" y="4758127"/>
            <a:ext cx="5832647" cy="1119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0462" y="2348880"/>
            <a:ext cx="4178375" cy="237626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-6741" y="185222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5297" y="218230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046" y="1852227"/>
            <a:ext cx="63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41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화면 구현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통계 분석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63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8698" y="1732104"/>
            <a:ext cx="7525750" cy="4248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829788"/>
            <a:ext cx="7272807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348880"/>
            <a:ext cx="1324831" cy="3528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서브 메뉴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17601" y="2338535"/>
            <a:ext cx="2712654" cy="23762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분석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09280" y="2348880"/>
            <a:ext cx="3051152" cy="1019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과거 데이터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추이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27784" y="4758127"/>
            <a:ext cx="5832647" cy="1119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키워드 분석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09281" y="3429000"/>
            <a:ext cx="3051151" cy="12961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446" y="1794302"/>
            <a:ext cx="63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220486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25192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787" y="2204864"/>
            <a:ext cx="63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06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8633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 목차</a:t>
            </a:r>
            <a:endParaRPr lang="en-US" altLang="ko-KR" sz="47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0224" y="2828835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atin typeface="HY엽서L" pitchFamily="18" charset="-127"/>
                <a:ea typeface="HY엽서L" pitchFamily="18" charset="-127"/>
              </a:rPr>
              <a:t>개요</a:t>
            </a:r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atin typeface="HY엽서L" pitchFamily="18" charset="-127"/>
                <a:ea typeface="HY엽서L" pitchFamily="18" charset="-127"/>
              </a:rPr>
              <a:t>화면 구성</a:t>
            </a:r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b="1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98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005599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개</a:t>
            </a:r>
            <a:r>
              <a:rPr lang="ko-KR" altLang="en-US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요</a:t>
            </a:r>
            <a:endParaRPr lang="en-US" altLang="ko-KR" sz="30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79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55024" y="3501008"/>
            <a:ext cx="676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     지진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각종 사고에 대한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예측과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실시간 알림을 해주는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                                   사이트 제작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13" name="갈매기형 수장 12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목표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14642" y="4329816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66991" y="4329816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97676" y="4191582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선정 이유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7677" y="4797152"/>
            <a:ext cx="5731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우리나라 사람들의 안전불감증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좀 더 빠른 재난 경보 구축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지진 가능성 예측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555023" y="1881414"/>
            <a:ext cx="3240360" cy="863070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76056" y="1881414"/>
            <a:ext cx="3240360" cy="863070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5696" y="1988840"/>
            <a:ext cx="273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지진과 각종 사고에 대한 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빅데이터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DB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09846" y="2134954"/>
            <a:ext cx="2572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실시간 웹 </a:t>
            </a:r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스크래핑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덧셈 기호 2"/>
          <p:cNvSpPr/>
          <p:nvPr/>
        </p:nvSpPr>
        <p:spPr>
          <a:xfrm>
            <a:off x="4795382" y="2188962"/>
            <a:ext cx="288000" cy="288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" name="등호 3"/>
          <p:cNvSpPr/>
          <p:nvPr/>
        </p:nvSpPr>
        <p:spPr>
          <a:xfrm rot="5400000">
            <a:off x="4789863" y="2921284"/>
            <a:ext cx="295374" cy="44022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238" y="1805881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191991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간트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 차트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7923867"/>
              </p:ext>
            </p:extLst>
          </p:nvPr>
        </p:nvGraphicFramePr>
        <p:xfrm>
          <a:off x="1352168" y="1876339"/>
          <a:ext cx="6892239" cy="46211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08107"/>
                <a:gridCol w="1296033"/>
                <a:gridCol w="1296033"/>
                <a:gridCol w="1296033"/>
                <a:gridCol w="1296033"/>
              </a:tblGrid>
              <a:tr h="400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</a:tr>
              <a:tr h="4748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주제선정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48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4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Fornt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1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- </a:t>
                      </a:r>
                      <a:r>
                        <a:rPr lang="ko-KR" altLang="en-US" dirty="0" smtClean="0"/>
                        <a:t>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1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- </a:t>
                      </a:r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1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err="1" smtClean="0"/>
                        <a:t>호스팅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9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9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2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오류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&amp;</a:t>
                      </a:r>
                      <a:r>
                        <a:rPr lang="ko-KR" altLang="en-US" baseline="0" dirty="0" smtClean="0"/>
                        <a:t>문서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059834" y="2564904"/>
            <a:ext cx="2520278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059833" y="2996952"/>
            <a:ext cx="2520279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27984" y="3501008"/>
            <a:ext cx="2535011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975029" y="4683098"/>
            <a:ext cx="1260926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176156" y="5589240"/>
            <a:ext cx="4059799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962995" y="6165304"/>
            <a:ext cx="1272960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427984" y="3861048"/>
            <a:ext cx="2547045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695489" y="4221088"/>
            <a:ext cx="1279540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695489" y="5085184"/>
            <a:ext cx="2547045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238" y="1805881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85258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5729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168737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요구사항 명세서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3596196"/>
              </p:ext>
            </p:extLst>
          </p:nvPr>
        </p:nvGraphicFramePr>
        <p:xfrm>
          <a:off x="1043608" y="2060849"/>
          <a:ext cx="7353713" cy="45722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9600"/>
                <a:gridCol w="983473"/>
                <a:gridCol w="4176464"/>
                <a:gridCol w="1584176"/>
              </a:tblGrid>
              <a:tr h="2647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분류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세부사항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구현 여부</a:t>
                      </a:r>
                    </a:p>
                  </a:txBody>
                  <a:tcPr marL="9525" marR="9525" marT="9525" marB="0" anchor="ctr"/>
                </a:tc>
              </a:tr>
              <a:tr h="264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주메뉴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재해 종류에 따른 메뉴 구성이 이루어졌는가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알림 창을 통한 실시간 알림이 올바르게 작동하는가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서브 메뉴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재해 종류에 따른 서브 메뉴 구성이 이루어졌는가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통합 분석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사고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통합 분석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메뉴 구성이 간단한가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구성요소가 맵 정보와 상호보완적인가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실시간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 시간 및 해당 재난재해 정보가 표시되는가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실시간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워드클라우드를 통한 지역 별 키워드 순위가 표시되는가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예측에 기준이 되는 원인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출력이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예측률 그래프가 출력되는가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5151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대피소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주소 검색 기능 및 가까운 대피소 목록 출력 기능이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5151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통합 분석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데이터의 분기별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시간별 그래프 출력이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통합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재난 별 원인 분석 시각화가 이루어지는가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238" y="1805881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85258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5729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168737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요구사항 명세서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1618097"/>
              </p:ext>
            </p:extLst>
          </p:nvPr>
        </p:nvGraphicFramePr>
        <p:xfrm>
          <a:off x="1043608" y="2060849"/>
          <a:ext cx="7353713" cy="46523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9600"/>
                <a:gridCol w="983473"/>
                <a:gridCol w="4176464"/>
                <a:gridCol w="1584176"/>
              </a:tblGrid>
              <a:tr h="2647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분류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세부사항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구현 여부</a:t>
                      </a:r>
                    </a:p>
                  </a:txBody>
                  <a:tcPr marL="9525" marR="9525" marT="9525" marB="0" anchor="ctr"/>
                </a:tc>
              </a:tr>
              <a:tr h="264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수집을 통한 재난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재해 발생 여부 및 정보 시각화가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지역별 구분이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재난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재해의 간단한 정보 알림 창이 구현되었는가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검색 기능에 따른 맵의 변화가 올바르게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맵의 확대 및 축소가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크롤링의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대상에서 적절한 데이터를 수집하고 있는가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-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주제에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맞는 데이터가 수집되는가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-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수집대상이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범위내에서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이루어지는가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수집된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데이터의 신뢰성측정이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수집된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데이터의 재편집이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편집된 데이터의 활용은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5151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시간단위별로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수집이 이루어 지는가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5151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크롤링을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통한 데이터분석 및 예측이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데이터예측에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대한 신뢰성 파악은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238" y="1805881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244815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80928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1393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USE CASE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238" y="1805881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11760" y="1760295"/>
            <a:ext cx="0" cy="4765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56376" y="1760295"/>
            <a:ext cx="0" cy="4909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654828" y="1799523"/>
            <a:ext cx="1545576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지진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사고 실기간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02767" y="3002577"/>
            <a:ext cx="1440160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그래프와 차트로 직관적인 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499992" y="3002578"/>
            <a:ext cx="1686751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지진이나 사고에 대한 구체적인 정보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54828" y="3934217"/>
            <a:ext cx="1545576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지진 예측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499992" y="1268760"/>
            <a:ext cx="1614743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알림 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02767" y="3933056"/>
            <a:ext cx="1368152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예측되는 지진에 대한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520357" y="4865995"/>
            <a:ext cx="1666386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지도 검색 기능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403986" y="4865995"/>
            <a:ext cx="1296144" cy="70850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검색한 지역의 대한 지진 예측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520357" y="3935681"/>
            <a:ext cx="1666386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지도에 지진이 발생활 확률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499991" y="2130068"/>
            <a:ext cx="1686752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지도에 실시간 데이터 시각화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7931" y="3010919"/>
            <a:ext cx="893804" cy="194142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4241845" y="1912507"/>
            <a:ext cx="299588" cy="5307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2"/>
          </p:cNvCxnSpPr>
          <p:nvPr/>
        </p:nvCxnSpPr>
        <p:spPr>
          <a:xfrm flipH="1" flipV="1">
            <a:off x="4200404" y="2155238"/>
            <a:ext cx="299587" cy="329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2" idx="2"/>
          </p:cNvCxnSpPr>
          <p:nvPr/>
        </p:nvCxnSpPr>
        <p:spPr>
          <a:xfrm flipH="1" flipV="1">
            <a:off x="4200404" y="2155238"/>
            <a:ext cx="299588" cy="12015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0" idx="2"/>
            <a:endCxn id="22" idx="6"/>
          </p:cNvCxnSpPr>
          <p:nvPr/>
        </p:nvCxnSpPr>
        <p:spPr>
          <a:xfrm flipH="1">
            <a:off x="6186743" y="3356828"/>
            <a:ext cx="21602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6" idx="2"/>
            <a:endCxn id="34" idx="6"/>
          </p:cNvCxnSpPr>
          <p:nvPr/>
        </p:nvCxnSpPr>
        <p:spPr>
          <a:xfrm flipH="1">
            <a:off x="6186743" y="4287307"/>
            <a:ext cx="216024" cy="26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3" idx="2"/>
            <a:endCxn id="32" idx="6"/>
          </p:cNvCxnSpPr>
          <p:nvPr/>
        </p:nvCxnSpPr>
        <p:spPr>
          <a:xfrm flipH="1">
            <a:off x="6186743" y="5220245"/>
            <a:ext cx="217243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2"/>
          </p:cNvCxnSpPr>
          <p:nvPr/>
        </p:nvCxnSpPr>
        <p:spPr>
          <a:xfrm flipH="1">
            <a:off x="4200404" y="4289932"/>
            <a:ext cx="3199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2" idx="2"/>
          </p:cNvCxnSpPr>
          <p:nvPr/>
        </p:nvCxnSpPr>
        <p:spPr>
          <a:xfrm flipH="1" flipV="1">
            <a:off x="4200404" y="4289932"/>
            <a:ext cx="319953" cy="93031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" idx="2"/>
            <a:endCxn id="7" idx="3"/>
          </p:cNvCxnSpPr>
          <p:nvPr/>
        </p:nvCxnSpPr>
        <p:spPr>
          <a:xfrm flipH="1">
            <a:off x="1931735" y="2153774"/>
            <a:ext cx="723093" cy="18278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4" idx="2"/>
            <a:endCxn id="7" idx="3"/>
          </p:cNvCxnSpPr>
          <p:nvPr/>
        </p:nvCxnSpPr>
        <p:spPr>
          <a:xfrm flipH="1" flipV="1">
            <a:off x="1931735" y="3981632"/>
            <a:ext cx="723093" cy="30683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2627784" y="5661248"/>
            <a:ext cx="1545576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 분석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44008" y="5661248"/>
            <a:ext cx="1545576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과거자료와 현재 추이 비교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>
            <a:stCxn id="68" idx="2"/>
            <a:endCxn id="67" idx="6"/>
          </p:cNvCxnSpPr>
          <p:nvPr/>
        </p:nvCxnSpPr>
        <p:spPr>
          <a:xfrm flipH="1">
            <a:off x="4173360" y="6015499"/>
            <a:ext cx="4706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372200" y="5661248"/>
            <a:ext cx="1440160" cy="708501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그래프와 차트로 직관적인 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stCxn id="74" idx="2"/>
          </p:cNvCxnSpPr>
          <p:nvPr/>
        </p:nvCxnSpPr>
        <p:spPr>
          <a:xfrm flipH="1">
            <a:off x="6156176" y="6015499"/>
            <a:ext cx="21602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7" idx="2"/>
            <a:endCxn id="7" idx="3"/>
          </p:cNvCxnSpPr>
          <p:nvPr/>
        </p:nvCxnSpPr>
        <p:spPr>
          <a:xfrm flipH="1" flipV="1">
            <a:off x="1931735" y="3981632"/>
            <a:ext cx="696049" cy="20338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666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역할 분담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6" name="Picture 2" descr="C:\Users\acorn\Desktop\프로젝트1\Hotplace-master_0327_1225\img\ico\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9588" y="2608740"/>
            <a:ext cx="1292212" cy="125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corn\Desktop\프로젝트1\Hotplace-master_0327_1225\img\ico\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5772" y="2613919"/>
            <a:ext cx="1292212" cy="125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acorn\Desktop\프로젝트1\Hotplace-master_0327_1225\img\ico\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1956" y="2608740"/>
            <a:ext cx="1292212" cy="125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acorn\Desktop\프로젝트1\Hotplace-master_0327_1225\img\ico\gir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6132" y="2640015"/>
            <a:ext cx="1238085" cy="120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14643" y="4462460"/>
            <a:ext cx="1434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웹 </a:t>
            </a:r>
            <a:r>
              <a:rPr lang="en-US" altLang="ko-KR" sz="1100" dirty="0" smtClean="0"/>
              <a:t>&amp; SNS</a:t>
            </a:r>
            <a:r>
              <a:rPr lang="ko-KR" altLang="en-US" sz="1100" dirty="0" err="1" smtClean="0"/>
              <a:t>를이용한</a:t>
            </a:r>
            <a:r>
              <a:rPr lang="ko-KR" altLang="en-US" sz="1100" dirty="0" smtClean="0"/>
              <a:t> 데이터 수집 및 분석</a:t>
            </a:r>
            <a:endParaRPr lang="en-US" altLang="ko-KR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064569" y="4462460"/>
            <a:ext cx="1434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화면구성 및 데이터 시각화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 smtClean="0"/>
              <a:t>서버단</a:t>
            </a:r>
            <a:r>
              <a:rPr lang="ko-KR" altLang="en-US" sz="1100" dirty="0" smtClean="0"/>
              <a:t> 구현</a:t>
            </a:r>
            <a:endParaRPr lang="en-US" altLang="ko-KR" sz="11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290805" y="4462460"/>
            <a:ext cx="1434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Google Map </a:t>
            </a:r>
            <a:r>
              <a:rPr lang="en-US" altLang="ko-KR" sz="1100" dirty="0" err="1" smtClean="0"/>
              <a:t>Api</a:t>
            </a:r>
            <a:r>
              <a:rPr lang="ko-KR" altLang="en-US" sz="1100" dirty="0" smtClean="0"/>
              <a:t>을 이용한 </a:t>
            </a:r>
            <a:r>
              <a:rPr lang="en-US" altLang="ko-KR" sz="1100" dirty="0" smtClean="0"/>
              <a:t>Map</a:t>
            </a:r>
            <a:r>
              <a:rPr lang="ko-KR" altLang="en-US" sz="1100" dirty="0" smtClean="0"/>
              <a:t>구현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Map</a:t>
            </a:r>
            <a:r>
              <a:rPr lang="ko-KR" altLang="en-US" sz="1100" dirty="0" smtClean="0"/>
              <a:t>에 데이터 시각화</a:t>
            </a:r>
            <a:endParaRPr lang="en-US" altLang="ko-KR" sz="11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720753" y="4462460"/>
            <a:ext cx="1434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화면구성 및 데이터 시각화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 smtClean="0"/>
              <a:t>서버단</a:t>
            </a:r>
            <a:r>
              <a:rPr lang="ko-KR" altLang="en-US" sz="1100" dirty="0" smtClean="0"/>
              <a:t> 구현</a:t>
            </a:r>
            <a:endParaRPr lang="en-US" altLang="ko-KR" sz="1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82982" y="4002648"/>
            <a:ext cx="88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김성준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39166" y="4002648"/>
            <a:ext cx="88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백상우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5350" y="4002648"/>
            <a:ext cx="88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유형</a:t>
            </a:r>
            <a:r>
              <a:rPr lang="ko-KR" altLang="en-US" dirty="0"/>
              <a:t>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2462" y="4003499"/>
            <a:ext cx="88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장은아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-9739" y="1800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1" name="직각 삼각형 40"/>
          <p:cNvSpPr/>
          <p:nvPr/>
        </p:nvSpPr>
        <p:spPr>
          <a:xfrm rot="5400000">
            <a:off x="698772" y="2152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238" y="1805881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195249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533</Words>
  <Application>Microsoft Office PowerPoint</Application>
  <PresentationFormat>화면 슬라이드 쇼(4:3)</PresentationFormat>
  <Paragraphs>245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Arial</vt:lpstr>
      <vt:lpstr>HY엽서L</vt:lpstr>
      <vt:lpstr>맑은 고딕</vt:lpstr>
      <vt:lpstr>Wingdings</vt:lpstr>
      <vt:lpstr>Yoon 윤고딕 520_TT</vt:lpstr>
      <vt:lpstr>Office 테마</vt:lpstr>
      <vt:lpstr>1_Office 테마</vt:lpstr>
      <vt:lpstr>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acorn</cp:lastModifiedBy>
  <cp:revision>128</cp:revision>
  <dcterms:created xsi:type="dcterms:W3CDTF">2013-09-05T09:43:46Z</dcterms:created>
  <dcterms:modified xsi:type="dcterms:W3CDTF">2017-06-19T00:38:07Z</dcterms:modified>
</cp:coreProperties>
</file>