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7C2A3-5954-40C6-9F3A-192D47438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526462"/>
            <a:ext cx="8791575" cy="2387600"/>
          </a:xfrm>
        </p:spPr>
        <p:txBody>
          <a:bodyPr>
            <a:normAutofit/>
          </a:bodyPr>
          <a:lstStyle/>
          <a:p>
            <a:r>
              <a:rPr lang="es-MX" sz="6600" dirty="0"/>
              <a:t>Parcial 3° corte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0A287B-41AF-4A0E-8E97-7FA9F7E05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9165" y="3273265"/>
            <a:ext cx="8791575" cy="1655762"/>
          </a:xfrm>
        </p:spPr>
        <p:txBody>
          <a:bodyPr>
            <a:normAutofit fontScale="25000" lnSpcReduction="20000"/>
          </a:bodyPr>
          <a:lstStyle/>
          <a:p>
            <a:r>
              <a:rPr lang="es-MX" sz="11200" dirty="0"/>
              <a:t>ESTRUCTURA DE DATOS</a:t>
            </a:r>
          </a:p>
          <a:p>
            <a:endParaRPr lang="es-MX" sz="11200" dirty="0"/>
          </a:p>
          <a:p>
            <a:r>
              <a:rPr lang="es-MX" sz="11200" dirty="0"/>
              <a:t>ANYI CAROLINA CASTAÑO RIAÑO</a:t>
            </a:r>
          </a:p>
          <a:p>
            <a:r>
              <a:rPr lang="es-MX" sz="11200" dirty="0"/>
              <a:t>20241578135</a:t>
            </a:r>
          </a:p>
          <a:p>
            <a:r>
              <a:rPr lang="es-MX" sz="11200" dirty="0"/>
              <a:t>GRUPO: 578-303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7592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BD95-1D3A-4DC9-9E5F-73426D75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91" y="362194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s-MX" sz="11500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GRAFOS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FF4F30C-4677-4BE4-AEBB-F16976E4AD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1" b="9873"/>
          <a:stretch/>
        </p:blipFill>
        <p:spPr>
          <a:xfrm>
            <a:off x="863908" y="2064116"/>
            <a:ext cx="3574528" cy="2510756"/>
          </a:xfrm>
          <a:prstGeom prst="rect">
            <a:avLst/>
          </a:prstGeom>
        </p:spPr>
      </p:pic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1FA2481-C65D-4921-96F9-484C976BCAF5}"/>
              </a:ext>
            </a:extLst>
          </p:cNvPr>
          <p:cNvSpPr/>
          <p:nvPr/>
        </p:nvSpPr>
        <p:spPr>
          <a:xfrm>
            <a:off x="4654192" y="2603342"/>
            <a:ext cx="821933" cy="6703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6E8B7C-E737-4BEE-97B2-CB880EF7BBB3}"/>
              </a:ext>
            </a:extLst>
          </p:cNvPr>
          <p:cNvSpPr txBox="1"/>
          <p:nvPr/>
        </p:nvSpPr>
        <p:spPr>
          <a:xfrm>
            <a:off x="5691881" y="2603342"/>
            <a:ext cx="325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realizara el grafo utilizando listas en el proceso.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0876DA-55F4-42A7-BF29-60E4BC17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498" y="3916746"/>
            <a:ext cx="4533197" cy="2387253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AE4918E-AD9F-43C1-92F3-9F5AAC6F35EF}"/>
              </a:ext>
            </a:extLst>
          </p:cNvPr>
          <p:cNvSpPr/>
          <p:nvPr/>
        </p:nvSpPr>
        <p:spPr>
          <a:xfrm rot="10800000">
            <a:off x="6022493" y="4974960"/>
            <a:ext cx="821933" cy="6703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CCBD3F-F361-46FD-96E0-6A63CD6E625F}"/>
              </a:ext>
            </a:extLst>
          </p:cNvPr>
          <p:cNvSpPr txBox="1"/>
          <p:nvPr/>
        </p:nvSpPr>
        <p:spPr>
          <a:xfrm>
            <a:off x="2809982" y="4999018"/>
            <a:ext cx="325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Utilizaremos arcos como punteros para conectar de un nodo a otro.</a:t>
            </a:r>
          </a:p>
        </p:txBody>
      </p:sp>
    </p:spTree>
    <p:extLst>
      <p:ext uri="{BB962C8B-B14F-4D97-AF65-F5344CB8AC3E}">
        <p14:creationId xmlns:p14="http://schemas.microsoft.com/office/powerpoint/2010/main" val="308816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1FA2481-C65D-4921-96F9-484C976BCAF5}"/>
              </a:ext>
            </a:extLst>
          </p:cNvPr>
          <p:cNvSpPr/>
          <p:nvPr/>
        </p:nvSpPr>
        <p:spPr>
          <a:xfrm>
            <a:off x="4822961" y="729247"/>
            <a:ext cx="821933" cy="6703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6E8B7C-E737-4BEE-97B2-CB880EF7BBB3}"/>
              </a:ext>
            </a:extLst>
          </p:cNvPr>
          <p:cNvSpPr txBox="1"/>
          <p:nvPr/>
        </p:nvSpPr>
        <p:spPr>
          <a:xfrm>
            <a:off x="5712429" y="729247"/>
            <a:ext cx="325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Estructura como una lista ordenada.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AE4918E-AD9F-43C1-92F3-9F5AAC6F35EF}"/>
              </a:ext>
            </a:extLst>
          </p:cNvPr>
          <p:cNvSpPr/>
          <p:nvPr/>
        </p:nvSpPr>
        <p:spPr>
          <a:xfrm rot="10800000">
            <a:off x="5755995" y="2372717"/>
            <a:ext cx="821933" cy="6703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3CCBD3F-F361-46FD-96E0-6A63CD6E625F}"/>
              </a:ext>
            </a:extLst>
          </p:cNvPr>
          <p:cNvSpPr txBox="1"/>
          <p:nvPr/>
        </p:nvSpPr>
        <p:spPr>
          <a:xfrm>
            <a:off x="2499087" y="2285798"/>
            <a:ext cx="32569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Una para ingresar a la lista de adyacencia los elementos en el nodo y otra por si el nodo tiene un peso.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F4EB4F5-B648-4C21-AA86-9322336E2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79" y="449326"/>
            <a:ext cx="3829247" cy="158123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341A382-9B4C-4BBD-982C-93221E488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781" y="2079380"/>
            <a:ext cx="4588044" cy="133616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FC2E7EF-EE11-42C6-A31F-A0C72C59D7C9}"/>
              </a:ext>
            </a:extLst>
          </p:cNvPr>
          <p:cNvSpPr txBox="1"/>
          <p:nvPr/>
        </p:nvSpPr>
        <p:spPr>
          <a:xfrm>
            <a:off x="8353645" y="4325461"/>
            <a:ext cx="325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Permite insertar al principio, en medio o al final.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186DBB0-2A23-46BE-9C65-25532FF62BD4}"/>
              </a:ext>
            </a:extLst>
          </p:cNvPr>
          <p:cNvSpPr/>
          <p:nvPr/>
        </p:nvSpPr>
        <p:spPr>
          <a:xfrm>
            <a:off x="7423076" y="4451931"/>
            <a:ext cx="821933" cy="6703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7B0952F-7F8D-45B4-93FF-B6B775BA6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37" y="3614117"/>
            <a:ext cx="6655142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953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A1FA2481-C65D-4921-96F9-484C976BCAF5}"/>
              </a:ext>
            </a:extLst>
          </p:cNvPr>
          <p:cNvSpPr/>
          <p:nvPr/>
        </p:nvSpPr>
        <p:spPr>
          <a:xfrm>
            <a:off x="7186769" y="1545189"/>
            <a:ext cx="821933" cy="6703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66E8B7C-E737-4BEE-97B2-CB880EF7BBB3}"/>
              </a:ext>
            </a:extLst>
          </p:cNvPr>
          <p:cNvSpPr txBox="1"/>
          <p:nvPr/>
        </p:nvSpPr>
        <p:spPr>
          <a:xfrm>
            <a:off x="8042820" y="1557217"/>
            <a:ext cx="325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Encuentra una posición al inicio, al final y en medio de la lista.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F4CB7D-A614-4E7E-91D2-E28EDA968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763" y="2911335"/>
            <a:ext cx="6324925" cy="2463927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FC2E7EF-EE11-42C6-A31F-A0C72C59D7C9}"/>
              </a:ext>
            </a:extLst>
          </p:cNvPr>
          <p:cNvSpPr txBox="1"/>
          <p:nvPr/>
        </p:nvSpPr>
        <p:spPr>
          <a:xfrm>
            <a:off x="931654" y="3294466"/>
            <a:ext cx="3256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Permite ingresar nuevas adyacencias siempre y cuando no estén ligadas una a otra.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F186DBB0-2A23-46BE-9C65-25532FF62BD4}"/>
              </a:ext>
            </a:extLst>
          </p:cNvPr>
          <p:cNvSpPr/>
          <p:nvPr/>
        </p:nvSpPr>
        <p:spPr>
          <a:xfrm rot="10800000">
            <a:off x="4324696" y="3429000"/>
            <a:ext cx="821933" cy="670389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C58FCCB-C717-46B3-B862-3C6C1F569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70" y="1207558"/>
            <a:ext cx="6445581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3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350</TotalTime>
  <Words>107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Tw Cen MT</vt:lpstr>
      <vt:lpstr>Circuito</vt:lpstr>
      <vt:lpstr>Parcial 3° corte</vt:lpstr>
      <vt:lpstr>GRAFOS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Parcial 3° corte</dc:title>
  <dc:creator>USUARIO</dc:creator>
  <cp:lastModifiedBy>USUARIO</cp:lastModifiedBy>
  <cp:revision>11</cp:revision>
  <dcterms:created xsi:type="dcterms:W3CDTF">2025-02-01T23:23:23Z</dcterms:created>
  <dcterms:modified xsi:type="dcterms:W3CDTF">2025-02-03T16:24:56Z</dcterms:modified>
</cp:coreProperties>
</file>