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3"/>
  </p:notesMasterIdLst>
  <p:sldIdLst>
    <p:sldId id="256" r:id="rId2"/>
    <p:sldId id="264" r:id="rId3"/>
    <p:sldId id="277" r:id="rId4"/>
    <p:sldId id="262" r:id="rId5"/>
    <p:sldId id="257" r:id="rId6"/>
    <p:sldId id="310" r:id="rId7"/>
    <p:sldId id="273" r:id="rId8"/>
    <p:sldId id="308" r:id="rId9"/>
    <p:sldId id="266" r:id="rId10"/>
    <p:sldId id="283" r:id="rId11"/>
    <p:sldId id="286" r:id="rId12"/>
  </p:sldIdLst>
  <p:sldSz cx="9144000" cy="5143500" type="screen16x9"/>
  <p:notesSz cx="6858000" cy="9144000"/>
  <p:embeddedFontLst>
    <p:embeddedFont>
      <p:font typeface="Inter" panose="02000503000000020004" pitchFamily="2" charset="0"/>
      <p:regular r:id="rId14"/>
      <p:bold r:id="rId15"/>
    </p:embeddedFont>
    <p:embeddedFont>
      <p:font typeface="Inter Black" panose="02000503000000020004" pitchFamily="2" charset="0"/>
      <p:bold r:id="rId16"/>
    </p:embeddedFont>
    <p:embeddedFont>
      <p:font typeface="Inter Light" panose="02000503000000020004" pitchFamily="2" charset="0"/>
      <p:regular r:id="rId17"/>
      <p:bold r:id="rId18"/>
    </p:embeddedFont>
    <p:embeddedFont>
      <p:font typeface="Roboto Condensed Light" panose="020F0302020204030204" pitchFamily="34" charset="0"/>
      <p:regular r:id="rId19"/>
      <p:italic r:id="rId20"/>
    </p:embeddedFont>
    <p:embeddedFont>
      <p:font typeface="Yeseva One" pitchFamily="2" charset="77"/>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CA20C7-476C-4295-9331-EA1854316BFA}">
  <a:tblStyle styleId="{02CA20C7-476C-4295-9331-EA1854316B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594"/>
    <p:restoredTop sz="94660"/>
  </p:normalViewPr>
  <p:slideViewPr>
    <p:cSldViewPr snapToGrid="0">
      <p:cViewPr varScale="1">
        <p:scale>
          <a:sx n="145" d="100"/>
          <a:sy n="145"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382e80da0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1382e80da0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382e80da03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382e80da0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46362b1bb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46362b1bb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46362b1bb7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46362b1bb7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8010a1f2d_0_3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8010a1f2d_0_3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80d7c71d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80d7c71d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80d7c71d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80d7c71d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825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382e80da0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382e80da0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46362b1bb7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46362b1bb7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98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46362b1bb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46362b1bb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3648000" y="-352500"/>
            <a:ext cx="1848000" cy="914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572075" y="857250"/>
            <a:ext cx="3571800" cy="2079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6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572000" y="3119300"/>
            <a:ext cx="3571800" cy="32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14_1">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5" name="Google Shape;175;p32"/>
          <p:cNvSpPr txBox="1">
            <a:spLocks noGrp="1"/>
          </p:cNvSpPr>
          <p:nvPr>
            <p:ph type="body" idx="1"/>
          </p:nvPr>
        </p:nvSpPr>
        <p:spPr>
          <a:xfrm>
            <a:off x="1474350" y="1457525"/>
            <a:ext cx="6195300" cy="3146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150"/>
            </a:lvl1pPr>
            <a:lvl2pPr marL="914400" lvl="1" indent="-304800" rtl="0">
              <a:lnSpc>
                <a:spcPct val="100000"/>
              </a:lnSpc>
              <a:spcBef>
                <a:spcPts val="0"/>
              </a:spcBef>
              <a:spcAft>
                <a:spcPts val="0"/>
              </a:spcAft>
              <a:buSzPts val="1200"/>
              <a:buFont typeface="Roboto Condensed Light"/>
              <a:buChar char="○"/>
              <a:defRPr/>
            </a:lvl2pPr>
            <a:lvl3pPr marL="1371600" lvl="2" indent="-304800" rtl="0">
              <a:lnSpc>
                <a:spcPct val="100000"/>
              </a:lnSpc>
              <a:spcBef>
                <a:spcPts val="0"/>
              </a:spcBef>
              <a:spcAft>
                <a:spcPts val="0"/>
              </a:spcAft>
              <a:buSzPts val="1200"/>
              <a:buFont typeface="Roboto Condensed Light"/>
              <a:buChar char="■"/>
              <a:defRPr/>
            </a:lvl3pPr>
            <a:lvl4pPr marL="1828800" lvl="3" indent="-304800" rtl="0">
              <a:lnSpc>
                <a:spcPct val="100000"/>
              </a:lnSpc>
              <a:spcBef>
                <a:spcPts val="0"/>
              </a:spcBef>
              <a:spcAft>
                <a:spcPts val="0"/>
              </a:spcAft>
              <a:buSzPts val="1200"/>
              <a:buFont typeface="Roboto Condensed Light"/>
              <a:buChar char="●"/>
              <a:defRPr/>
            </a:lvl4pPr>
            <a:lvl5pPr marL="2286000" lvl="4" indent="-304800" rtl="0">
              <a:lnSpc>
                <a:spcPct val="100000"/>
              </a:lnSpc>
              <a:spcBef>
                <a:spcPts val="0"/>
              </a:spcBef>
              <a:spcAft>
                <a:spcPts val="0"/>
              </a:spcAft>
              <a:buSzPts val="1200"/>
              <a:buFont typeface="Roboto Condensed Light"/>
              <a:buChar char="○"/>
              <a:defRPr/>
            </a:lvl5pPr>
            <a:lvl6pPr marL="2743200" lvl="5" indent="-304800" rtl="0">
              <a:lnSpc>
                <a:spcPct val="100000"/>
              </a:lnSpc>
              <a:spcBef>
                <a:spcPts val="0"/>
              </a:spcBef>
              <a:spcAft>
                <a:spcPts val="0"/>
              </a:spcAft>
              <a:buSzPts val="1200"/>
              <a:buFont typeface="Roboto Condensed Light"/>
              <a:buChar char="■"/>
              <a:defRPr/>
            </a:lvl6pPr>
            <a:lvl7pPr marL="3200400" lvl="6" indent="-304800" rtl="0">
              <a:lnSpc>
                <a:spcPct val="100000"/>
              </a:lnSpc>
              <a:spcBef>
                <a:spcPts val="0"/>
              </a:spcBef>
              <a:spcAft>
                <a:spcPts val="0"/>
              </a:spcAft>
              <a:buSzPts val="1200"/>
              <a:buFont typeface="Roboto Condensed Light"/>
              <a:buChar char="●"/>
              <a:defRPr/>
            </a:lvl7pPr>
            <a:lvl8pPr marL="3657600" lvl="7" indent="-304800" rtl="0">
              <a:lnSpc>
                <a:spcPct val="100000"/>
              </a:lnSpc>
              <a:spcBef>
                <a:spcPts val="0"/>
              </a:spcBef>
              <a:spcAft>
                <a:spcPts val="0"/>
              </a:spcAft>
              <a:buSzPts val="1200"/>
              <a:buFont typeface="Roboto Condensed Light"/>
              <a:buChar char="○"/>
              <a:defRPr/>
            </a:lvl8pPr>
            <a:lvl9pPr marL="4114800" lvl="8" indent="-304800" rtl="0">
              <a:lnSpc>
                <a:spcPct val="100000"/>
              </a:lnSpc>
              <a:spcBef>
                <a:spcPts val="0"/>
              </a:spcBef>
              <a:spcAft>
                <a:spcPts val="0"/>
              </a:spcAft>
              <a:buSzPts val="1200"/>
              <a:buFont typeface="Roboto Condensed Light"/>
              <a:buChar char="■"/>
              <a:defRPr/>
            </a:lvl9pPr>
          </a:lstStyle>
          <a:p>
            <a:endParaRPr/>
          </a:p>
        </p:txBody>
      </p:sp>
      <p:sp>
        <p:nvSpPr>
          <p:cNvPr id="176" name="Google Shape;176;p32"/>
          <p:cNvSpPr/>
          <p:nvPr/>
        </p:nvSpPr>
        <p:spPr>
          <a:xfrm rot="-5400000">
            <a:off x="6238050" y="2167050"/>
            <a:ext cx="5162400" cy="790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5"/>
        </a:solidFill>
        <a:effectLst/>
      </p:bgPr>
    </p:bg>
    <p:spTree>
      <p:nvGrpSpPr>
        <p:cNvPr id="1" name="Shape 184"/>
        <p:cNvGrpSpPr/>
        <p:nvPr/>
      </p:nvGrpSpPr>
      <p:grpSpPr>
        <a:xfrm>
          <a:off x="0" y="0"/>
          <a:ext cx="0" cy="0"/>
          <a:chOff x="0" y="0"/>
          <a:chExt cx="0" cy="0"/>
        </a:xfrm>
      </p:grpSpPr>
      <p:sp>
        <p:nvSpPr>
          <p:cNvPr id="185" name="Google Shape;185;p34"/>
          <p:cNvSpPr/>
          <p:nvPr/>
        </p:nvSpPr>
        <p:spPr>
          <a:xfrm>
            <a:off x="2104200" y="4986150"/>
            <a:ext cx="5162400" cy="166800"/>
          </a:xfrm>
          <a:prstGeom prst="rect">
            <a:avLst/>
          </a:prstGeom>
          <a:solidFill>
            <a:schemeClr val="dk2"/>
          </a:solidFill>
          <a:ln>
            <a:noFill/>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4"/>
          <p:cNvSpPr/>
          <p:nvPr/>
        </p:nvSpPr>
        <p:spPr>
          <a:xfrm>
            <a:off x="2104200" y="-9450"/>
            <a:ext cx="5162400" cy="166800"/>
          </a:xfrm>
          <a:prstGeom prst="rect">
            <a:avLst/>
          </a:prstGeom>
          <a:solidFill>
            <a:schemeClr val="dk2"/>
          </a:solidFill>
          <a:ln>
            <a:noFill/>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4"/>
          <p:cNvSpPr/>
          <p:nvPr/>
        </p:nvSpPr>
        <p:spPr>
          <a:xfrm rot="-5400000">
            <a:off x="-2554950" y="2488350"/>
            <a:ext cx="5162400" cy="16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4"/>
          <p:cNvSpPr/>
          <p:nvPr/>
        </p:nvSpPr>
        <p:spPr>
          <a:xfrm rot="-5400000">
            <a:off x="6479400" y="2488350"/>
            <a:ext cx="5162400" cy="16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4"/>
          <p:cNvSpPr/>
          <p:nvPr/>
        </p:nvSpPr>
        <p:spPr>
          <a:xfrm>
            <a:off x="2104200" y="4881375"/>
            <a:ext cx="5162400" cy="33600"/>
          </a:xfrm>
          <a:prstGeom prst="rect">
            <a:avLst/>
          </a:prstGeom>
          <a:solidFill>
            <a:schemeClr val="dk2"/>
          </a:solidFill>
          <a:ln>
            <a:noFill/>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4"/>
          <p:cNvSpPr/>
          <p:nvPr/>
        </p:nvSpPr>
        <p:spPr>
          <a:xfrm>
            <a:off x="2104200" y="214125"/>
            <a:ext cx="5162400" cy="33600"/>
          </a:xfrm>
          <a:prstGeom prst="rect">
            <a:avLst/>
          </a:prstGeom>
          <a:solidFill>
            <a:schemeClr val="dk2"/>
          </a:solidFill>
          <a:ln>
            <a:noFill/>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91"/>
        <p:cNvGrpSpPr/>
        <p:nvPr/>
      </p:nvGrpSpPr>
      <p:grpSpPr>
        <a:xfrm>
          <a:off x="0" y="0"/>
          <a:ext cx="0" cy="0"/>
          <a:chOff x="0" y="0"/>
          <a:chExt cx="0" cy="0"/>
        </a:xfrm>
      </p:grpSpPr>
      <p:sp>
        <p:nvSpPr>
          <p:cNvPr id="192" name="Google Shape;192;p35"/>
          <p:cNvSpPr/>
          <p:nvPr/>
        </p:nvSpPr>
        <p:spPr>
          <a:xfrm>
            <a:off x="209550" y="457200"/>
            <a:ext cx="8724900" cy="4146900"/>
          </a:xfrm>
          <a:prstGeom prst="frame">
            <a:avLst>
              <a:gd name="adj1" fmla="val 2316"/>
            </a:avLst>
          </a:prstGeom>
          <a:solidFill>
            <a:schemeClr val="dk1"/>
          </a:solidFill>
          <a:ln>
            <a:noFill/>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35"/>
          <p:cNvCxnSpPr/>
          <p:nvPr/>
        </p:nvCxnSpPr>
        <p:spPr>
          <a:xfrm>
            <a:off x="209550" y="200025"/>
            <a:ext cx="628800" cy="0"/>
          </a:xfrm>
          <a:prstGeom prst="straightConnector1">
            <a:avLst/>
          </a:prstGeom>
          <a:noFill/>
          <a:ln w="38100" cap="flat" cmpd="sng">
            <a:solidFill>
              <a:schemeClr val="dk1"/>
            </a:solidFill>
            <a:prstDash val="solid"/>
            <a:round/>
            <a:headEnd type="none" w="med" len="med"/>
            <a:tailEnd type="none" w="med" len="med"/>
          </a:ln>
        </p:spPr>
      </p:cxnSp>
      <p:cxnSp>
        <p:nvCxnSpPr>
          <p:cNvPr id="194" name="Google Shape;194;p35"/>
          <p:cNvCxnSpPr/>
          <p:nvPr/>
        </p:nvCxnSpPr>
        <p:spPr>
          <a:xfrm>
            <a:off x="209550" y="314325"/>
            <a:ext cx="628800" cy="0"/>
          </a:xfrm>
          <a:prstGeom prst="straightConnector1">
            <a:avLst/>
          </a:prstGeom>
          <a:noFill/>
          <a:ln w="38100" cap="flat" cmpd="sng">
            <a:solidFill>
              <a:schemeClr val="dk1"/>
            </a:solidFill>
            <a:prstDash val="solid"/>
            <a:round/>
            <a:headEnd type="none" w="med" len="med"/>
            <a:tailEnd type="none" w="med" len="med"/>
          </a:ln>
        </p:spPr>
      </p:cxnSp>
      <p:cxnSp>
        <p:nvCxnSpPr>
          <p:cNvPr id="195" name="Google Shape;195;p35"/>
          <p:cNvCxnSpPr/>
          <p:nvPr/>
        </p:nvCxnSpPr>
        <p:spPr>
          <a:xfrm>
            <a:off x="8305650" y="4752975"/>
            <a:ext cx="628800" cy="0"/>
          </a:xfrm>
          <a:prstGeom prst="straightConnector1">
            <a:avLst/>
          </a:prstGeom>
          <a:noFill/>
          <a:ln w="38100" cap="flat" cmpd="sng">
            <a:solidFill>
              <a:schemeClr val="dk1"/>
            </a:solidFill>
            <a:prstDash val="solid"/>
            <a:round/>
            <a:headEnd type="none" w="med" len="med"/>
            <a:tailEnd type="none" w="med" len="med"/>
          </a:ln>
        </p:spPr>
      </p:cxnSp>
      <p:cxnSp>
        <p:nvCxnSpPr>
          <p:cNvPr id="196" name="Google Shape;196;p35"/>
          <p:cNvCxnSpPr/>
          <p:nvPr/>
        </p:nvCxnSpPr>
        <p:spPr>
          <a:xfrm>
            <a:off x="8305650" y="4867275"/>
            <a:ext cx="6288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9" name="Google Shape;19;p4"/>
          <p:cNvSpPr txBox="1">
            <a:spLocks noGrp="1"/>
          </p:cNvSpPr>
          <p:nvPr>
            <p:ph type="body" idx="1"/>
          </p:nvPr>
        </p:nvSpPr>
        <p:spPr>
          <a:xfrm>
            <a:off x="720000" y="1065025"/>
            <a:ext cx="7704000" cy="572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00000"/>
              </a:lnSpc>
              <a:spcBef>
                <a:spcPts val="0"/>
              </a:spcBef>
              <a:spcAft>
                <a:spcPts val="0"/>
              </a:spcAft>
              <a:buSzPts val="1200"/>
              <a:buFont typeface="Roboto Condensed Light"/>
              <a:buAutoNum type="alphaLcPeriod"/>
              <a:defRPr/>
            </a:lvl2pPr>
            <a:lvl3pPr marL="1371600" lvl="2" indent="-304800" rtl="0">
              <a:lnSpc>
                <a:spcPct val="100000"/>
              </a:lnSpc>
              <a:spcBef>
                <a:spcPts val="0"/>
              </a:spcBef>
              <a:spcAft>
                <a:spcPts val="0"/>
              </a:spcAft>
              <a:buSzPts val="1200"/>
              <a:buFont typeface="Roboto Condensed Light"/>
              <a:buAutoNum type="romanLcPeriod"/>
              <a:defRPr/>
            </a:lvl3pPr>
            <a:lvl4pPr marL="1828800" lvl="3" indent="-304800" rtl="0">
              <a:lnSpc>
                <a:spcPct val="100000"/>
              </a:lnSpc>
              <a:spcBef>
                <a:spcPts val="0"/>
              </a:spcBef>
              <a:spcAft>
                <a:spcPts val="0"/>
              </a:spcAft>
              <a:buSzPts val="1200"/>
              <a:buFont typeface="Roboto Condensed Light"/>
              <a:buAutoNum type="arabicPeriod"/>
              <a:defRPr/>
            </a:lvl4pPr>
            <a:lvl5pPr marL="2286000" lvl="4" indent="-304800" rtl="0">
              <a:lnSpc>
                <a:spcPct val="100000"/>
              </a:lnSpc>
              <a:spcBef>
                <a:spcPts val="0"/>
              </a:spcBef>
              <a:spcAft>
                <a:spcPts val="0"/>
              </a:spcAft>
              <a:buSzPts val="1200"/>
              <a:buFont typeface="Roboto Condensed Light"/>
              <a:buAutoNum type="alphaLcPeriod"/>
              <a:defRPr/>
            </a:lvl5pPr>
            <a:lvl6pPr marL="2743200" lvl="5" indent="-304800" rtl="0">
              <a:lnSpc>
                <a:spcPct val="100000"/>
              </a:lnSpc>
              <a:spcBef>
                <a:spcPts val="0"/>
              </a:spcBef>
              <a:spcAft>
                <a:spcPts val="0"/>
              </a:spcAft>
              <a:buSzPts val="1200"/>
              <a:buFont typeface="Roboto Condensed Light"/>
              <a:buAutoNum type="romanLcPeriod"/>
              <a:defRPr/>
            </a:lvl6pPr>
            <a:lvl7pPr marL="3200400" lvl="6" indent="-304800" rtl="0">
              <a:lnSpc>
                <a:spcPct val="100000"/>
              </a:lnSpc>
              <a:spcBef>
                <a:spcPts val="0"/>
              </a:spcBef>
              <a:spcAft>
                <a:spcPts val="0"/>
              </a:spcAft>
              <a:buSzPts val="1200"/>
              <a:buFont typeface="Roboto Condensed Light"/>
              <a:buAutoNum type="arabicPeriod"/>
              <a:defRPr/>
            </a:lvl7pPr>
            <a:lvl8pPr marL="3657600" lvl="7" indent="-304800" rtl="0">
              <a:lnSpc>
                <a:spcPct val="100000"/>
              </a:lnSpc>
              <a:spcBef>
                <a:spcPts val="0"/>
              </a:spcBef>
              <a:spcAft>
                <a:spcPts val="0"/>
              </a:spcAft>
              <a:buSzPts val="1200"/>
              <a:buFont typeface="Roboto Condensed Light"/>
              <a:buAutoNum type="alphaLcPeriod"/>
              <a:defRPr/>
            </a:lvl8pPr>
            <a:lvl9pPr marL="4114800" lvl="8" indent="-304800" rtl="0">
              <a:lnSpc>
                <a:spcPct val="100000"/>
              </a:lnSpc>
              <a:spcBef>
                <a:spcPts val="0"/>
              </a:spcBef>
              <a:spcAft>
                <a:spcPts val="0"/>
              </a:spcAft>
              <a:buSzPts val="1200"/>
              <a:buFont typeface="Roboto Condensed Light"/>
              <a:buAutoNum type="romanLcPeriod"/>
              <a:defRPr/>
            </a:lvl9pPr>
          </a:lstStyle>
          <a:p>
            <a:endParaRPr/>
          </a:p>
        </p:txBody>
      </p:sp>
      <p:sp>
        <p:nvSpPr>
          <p:cNvPr id="20" name="Google Shape;20;p4"/>
          <p:cNvSpPr/>
          <p:nvPr/>
        </p:nvSpPr>
        <p:spPr>
          <a:xfrm>
            <a:off x="0" y="1618650"/>
            <a:ext cx="9144000" cy="2376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508075" y="3280409"/>
            <a:ext cx="2506200" cy="4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400">
                <a:solidFill>
                  <a:schemeClr val="l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3" name="Google Shape;23;p5"/>
          <p:cNvSpPr txBox="1">
            <a:spLocks noGrp="1"/>
          </p:cNvSpPr>
          <p:nvPr>
            <p:ph type="title" idx="2"/>
          </p:nvPr>
        </p:nvSpPr>
        <p:spPr>
          <a:xfrm>
            <a:off x="5198125" y="3280399"/>
            <a:ext cx="2505600" cy="4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400">
                <a:solidFill>
                  <a:schemeClr val="l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5"/>
          <p:cNvSpPr txBox="1">
            <a:spLocks noGrp="1"/>
          </p:cNvSpPr>
          <p:nvPr>
            <p:ph type="subTitle" idx="1"/>
          </p:nvPr>
        </p:nvSpPr>
        <p:spPr>
          <a:xfrm>
            <a:off x="5198125" y="3725675"/>
            <a:ext cx="2505600" cy="53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1508375" y="3725686"/>
            <a:ext cx="2505600" cy="53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5"/>
          <p:cNvSpPr txBox="1">
            <a:spLocks noGrp="1"/>
          </p:cNvSpPr>
          <p:nvPr>
            <p:ph type="title" idx="4"/>
          </p:nvPr>
        </p:nvSpPr>
        <p:spPr>
          <a:xfrm>
            <a:off x="720000" y="512064"/>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7" name="Google Shape;27;p5"/>
          <p:cNvSpPr/>
          <p:nvPr/>
        </p:nvSpPr>
        <p:spPr>
          <a:xfrm>
            <a:off x="0" y="4319700"/>
            <a:ext cx="9144000" cy="823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0" name="Google Shape;30;p6"/>
          <p:cNvSpPr/>
          <p:nvPr/>
        </p:nvSpPr>
        <p:spPr>
          <a:xfrm>
            <a:off x="8430725" y="0"/>
            <a:ext cx="7131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5"/>
        </a:solidFill>
        <a:effectLst/>
      </p:bgPr>
    </p:bg>
    <p:spTree>
      <p:nvGrpSpPr>
        <p:cNvPr id="1" name="Shape 35"/>
        <p:cNvGrpSpPr/>
        <p:nvPr/>
      </p:nvGrpSpPr>
      <p:grpSpPr>
        <a:xfrm>
          <a:off x="0" y="0"/>
          <a:ext cx="0" cy="0"/>
          <a:chOff x="0" y="0"/>
          <a:chExt cx="0" cy="0"/>
        </a:xfrm>
      </p:grpSpPr>
      <p:sp>
        <p:nvSpPr>
          <p:cNvPr id="36" name="Google Shape;36;p8"/>
          <p:cNvSpPr/>
          <p:nvPr/>
        </p:nvSpPr>
        <p:spPr>
          <a:xfrm>
            <a:off x="0" y="0"/>
            <a:ext cx="9144000" cy="154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1905335" y="1645161"/>
            <a:ext cx="5411400" cy="175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p:nvPr/>
        </p:nvSpPr>
        <p:spPr>
          <a:xfrm>
            <a:off x="0" y="3600300"/>
            <a:ext cx="9144000" cy="154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6"/>
        <p:cNvGrpSpPr/>
        <p:nvPr/>
      </p:nvGrpSpPr>
      <p:grpSpPr>
        <a:xfrm>
          <a:off x="0" y="0"/>
          <a:ext cx="0" cy="0"/>
          <a:chOff x="0" y="0"/>
          <a:chExt cx="0" cy="0"/>
        </a:xfrm>
      </p:grpSpPr>
      <p:sp>
        <p:nvSpPr>
          <p:cNvPr id="87" name="Google Shape;87;p18"/>
          <p:cNvSpPr/>
          <p:nvPr/>
        </p:nvSpPr>
        <p:spPr>
          <a:xfrm>
            <a:off x="6086400" y="0"/>
            <a:ext cx="30576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txBox="1">
            <a:spLocks noGrp="1"/>
          </p:cNvSpPr>
          <p:nvPr>
            <p:ph type="title"/>
          </p:nvPr>
        </p:nvSpPr>
        <p:spPr>
          <a:xfrm>
            <a:off x="713100" y="512064"/>
            <a:ext cx="536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9" name="Google Shape;89;p18"/>
          <p:cNvSpPr txBox="1">
            <a:spLocks noGrp="1"/>
          </p:cNvSpPr>
          <p:nvPr>
            <p:ph type="title" idx="2"/>
          </p:nvPr>
        </p:nvSpPr>
        <p:spPr>
          <a:xfrm>
            <a:off x="798825" y="1734900"/>
            <a:ext cx="2080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8"/>
          <p:cNvSpPr txBox="1">
            <a:spLocks noGrp="1"/>
          </p:cNvSpPr>
          <p:nvPr>
            <p:ph type="subTitle" idx="1"/>
          </p:nvPr>
        </p:nvSpPr>
        <p:spPr>
          <a:xfrm>
            <a:off x="798825" y="2169988"/>
            <a:ext cx="20808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8"/>
          <p:cNvSpPr txBox="1">
            <a:spLocks noGrp="1"/>
          </p:cNvSpPr>
          <p:nvPr>
            <p:ph type="title" idx="3"/>
          </p:nvPr>
        </p:nvSpPr>
        <p:spPr>
          <a:xfrm>
            <a:off x="2429263" y="3060825"/>
            <a:ext cx="2080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 name="Google Shape;92;p18"/>
          <p:cNvSpPr txBox="1">
            <a:spLocks noGrp="1"/>
          </p:cNvSpPr>
          <p:nvPr>
            <p:ph type="subTitle" idx="4"/>
          </p:nvPr>
        </p:nvSpPr>
        <p:spPr>
          <a:xfrm>
            <a:off x="2429277" y="3495900"/>
            <a:ext cx="20808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8"/>
          <p:cNvSpPr txBox="1">
            <a:spLocks noGrp="1"/>
          </p:cNvSpPr>
          <p:nvPr>
            <p:ph type="title" idx="5"/>
          </p:nvPr>
        </p:nvSpPr>
        <p:spPr>
          <a:xfrm>
            <a:off x="3828625" y="1687275"/>
            <a:ext cx="2080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 name="Google Shape;94;p18"/>
          <p:cNvSpPr txBox="1">
            <a:spLocks noGrp="1"/>
          </p:cNvSpPr>
          <p:nvPr>
            <p:ph type="subTitle" idx="6"/>
          </p:nvPr>
        </p:nvSpPr>
        <p:spPr>
          <a:xfrm>
            <a:off x="3828633" y="2122350"/>
            <a:ext cx="20808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48" name="Google Shape;148;p24"/>
          <p:cNvSpPr/>
          <p:nvPr/>
        </p:nvSpPr>
        <p:spPr>
          <a:xfrm>
            <a:off x="8430725" y="0"/>
            <a:ext cx="7131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8">
  <p:cSld name="CUSTOM_12_1_1_1_1_1_1_1_1">
    <p:spTree>
      <p:nvGrpSpPr>
        <p:cNvPr id="1" name="Shape 166"/>
        <p:cNvGrpSpPr/>
        <p:nvPr/>
      </p:nvGrpSpPr>
      <p:grpSpPr>
        <a:xfrm>
          <a:off x="0" y="0"/>
          <a:ext cx="0" cy="0"/>
          <a:chOff x="0" y="0"/>
          <a:chExt cx="0" cy="0"/>
        </a:xfrm>
      </p:grpSpPr>
      <p:sp>
        <p:nvSpPr>
          <p:cNvPr id="167" name="Google Shape;167;p30"/>
          <p:cNvSpPr/>
          <p:nvPr/>
        </p:nvSpPr>
        <p:spPr>
          <a:xfrm>
            <a:off x="-9525" y="540000"/>
            <a:ext cx="9144000" cy="65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37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Yeseva One"/>
              <a:buNone/>
              <a:defRPr sz="3400" b="1">
                <a:solidFill>
                  <a:schemeClr val="dk1"/>
                </a:solidFill>
                <a:latin typeface="Yeseva One"/>
                <a:ea typeface="Yeseva One"/>
                <a:cs typeface="Yeseva One"/>
                <a:sym typeface="Yeseva One"/>
              </a:defRPr>
            </a:lvl1pPr>
            <a:lvl2pPr lvl="1" rtl="0">
              <a:spcBef>
                <a:spcPts val="0"/>
              </a:spcBef>
              <a:spcAft>
                <a:spcPts val="0"/>
              </a:spcAft>
              <a:buClr>
                <a:schemeClr val="dk1"/>
              </a:buClr>
              <a:buSzPts val="3400"/>
              <a:buFont typeface="Inter"/>
              <a:buNone/>
              <a:defRPr sz="3400" b="1">
                <a:solidFill>
                  <a:schemeClr val="dk1"/>
                </a:solidFill>
                <a:latin typeface="Inter"/>
                <a:ea typeface="Inter"/>
                <a:cs typeface="Inter"/>
                <a:sym typeface="Inter"/>
              </a:defRPr>
            </a:lvl2pPr>
            <a:lvl3pPr lvl="2" rtl="0">
              <a:spcBef>
                <a:spcPts val="0"/>
              </a:spcBef>
              <a:spcAft>
                <a:spcPts val="0"/>
              </a:spcAft>
              <a:buClr>
                <a:schemeClr val="dk1"/>
              </a:buClr>
              <a:buSzPts val="3400"/>
              <a:buFont typeface="Inter"/>
              <a:buNone/>
              <a:defRPr sz="3400" b="1">
                <a:solidFill>
                  <a:schemeClr val="dk1"/>
                </a:solidFill>
                <a:latin typeface="Inter"/>
                <a:ea typeface="Inter"/>
                <a:cs typeface="Inter"/>
                <a:sym typeface="Inter"/>
              </a:defRPr>
            </a:lvl3pPr>
            <a:lvl4pPr lvl="3" rtl="0">
              <a:spcBef>
                <a:spcPts val="0"/>
              </a:spcBef>
              <a:spcAft>
                <a:spcPts val="0"/>
              </a:spcAft>
              <a:buClr>
                <a:schemeClr val="dk1"/>
              </a:buClr>
              <a:buSzPts val="3400"/>
              <a:buFont typeface="Inter"/>
              <a:buNone/>
              <a:defRPr sz="3400" b="1">
                <a:solidFill>
                  <a:schemeClr val="dk1"/>
                </a:solidFill>
                <a:latin typeface="Inter"/>
                <a:ea typeface="Inter"/>
                <a:cs typeface="Inter"/>
                <a:sym typeface="Inter"/>
              </a:defRPr>
            </a:lvl4pPr>
            <a:lvl5pPr lvl="4" rtl="0">
              <a:spcBef>
                <a:spcPts val="0"/>
              </a:spcBef>
              <a:spcAft>
                <a:spcPts val="0"/>
              </a:spcAft>
              <a:buClr>
                <a:schemeClr val="dk1"/>
              </a:buClr>
              <a:buSzPts val="3400"/>
              <a:buFont typeface="Inter"/>
              <a:buNone/>
              <a:defRPr sz="3400" b="1">
                <a:solidFill>
                  <a:schemeClr val="dk1"/>
                </a:solidFill>
                <a:latin typeface="Inter"/>
                <a:ea typeface="Inter"/>
                <a:cs typeface="Inter"/>
                <a:sym typeface="Inter"/>
              </a:defRPr>
            </a:lvl5pPr>
            <a:lvl6pPr lvl="5" rtl="0">
              <a:spcBef>
                <a:spcPts val="0"/>
              </a:spcBef>
              <a:spcAft>
                <a:spcPts val="0"/>
              </a:spcAft>
              <a:buClr>
                <a:schemeClr val="dk1"/>
              </a:buClr>
              <a:buSzPts val="3400"/>
              <a:buFont typeface="Inter"/>
              <a:buNone/>
              <a:defRPr sz="3400" b="1">
                <a:solidFill>
                  <a:schemeClr val="dk1"/>
                </a:solidFill>
                <a:latin typeface="Inter"/>
                <a:ea typeface="Inter"/>
                <a:cs typeface="Inter"/>
                <a:sym typeface="Inter"/>
              </a:defRPr>
            </a:lvl6pPr>
            <a:lvl7pPr lvl="6" rtl="0">
              <a:spcBef>
                <a:spcPts val="0"/>
              </a:spcBef>
              <a:spcAft>
                <a:spcPts val="0"/>
              </a:spcAft>
              <a:buClr>
                <a:schemeClr val="dk1"/>
              </a:buClr>
              <a:buSzPts val="3400"/>
              <a:buFont typeface="Inter"/>
              <a:buNone/>
              <a:defRPr sz="3400" b="1">
                <a:solidFill>
                  <a:schemeClr val="dk1"/>
                </a:solidFill>
                <a:latin typeface="Inter"/>
                <a:ea typeface="Inter"/>
                <a:cs typeface="Inter"/>
                <a:sym typeface="Inter"/>
              </a:defRPr>
            </a:lvl7pPr>
            <a:lvl8pPr lvl="7" rtl="0">
              <a:spcBef>
                <a:spcPts val="0"/>
              </a:spcBef>
              <a:spcAft>
                <a:spcPts val="0"/>
              </a:spcAft>
              <a:buClr>
                <a:schemeClr val="dk1"/>
              </a:buClr>
              <a:buSzPts val="3400"/>
              <a:buFont typeface="Inter"/>
              <a:buNone/>
              <a:defRPr sz="3400" b="1">
                <a:solidFill>
                  <a:schemeClr val="dk1"/>
                </a:solidFill>
                <a:latin typeface="Inter"/>
                <a:ea typeface="Inter"/>
                <a:cs typeface="Inter"/>
                <a:sym typeface="Inter"/>
              </a:defRPr>
            </a:lvl8pPr>
            <a:lvl9pPr lvl="8" rtl="0">
              <a:spcBef>
                <a:spcPts val="0"/>
              </a:spcBef>
              <a:spcAft>
                <a:spcPts val="0"/>
              </a:spcAft>
              <a:buClr>
                <a:schemeClr val="dk1"/>
              </a:buClr>
              <a:buSzPts val="3400"/>
              <a:buFont typeface="Inter"/>
              <a:buNone/>
              <a:defRPr sz="34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nter Light"/>
              <a:buChar char="●"/>
              <a:defRPr>
                <a:solidFill>
                  <a:schemeClr val="lt1"/>
                </a:solidFill>
                <a:latin typeface="Inter Light"/>
                <a:ea typeface="Inter Light"/>
                <a:cs typeface="Inter Light"/>
                <a:sym typeface="Inter Light"/>
              </a:defRPr>
            </a:lvl1pPr>
            <a:lvl2pPr marL="914400" lvl="1" indent="-317500">
              <a:lnSpc>
                <a:spcPct val="100000"/>
              </a:lnSpc>
              <a:spcBef>
                <a:spcPts val="0"/>
              </a:spcBef>
              <a:spcAft>
                <a:spcPts val="0"/>
              </a:spcAft>
              <a:buClr>
                <a:schemeClr val="lt1"/>
              </a:buClr>
              <a:buSzPts val="1400"/>
              <a:buFont typeface="Inter Light"/>
              <a:buChar char="○"/>
              <a:defRPr>
                <a:solidFill>
                  <a:schemeClr val="lt1"/>
                </a:solidFill>
                <a:latin typeface="Inter Light"/>
                <a:ea typeface="Inter Light"/>
                <a:cs typeface="Inter Light"/>
                <a:sym typeface="Inter Light"/>
              </a:defRPr>
            </a:lvl2pPr>
            <a:lvl3pPr marL="1371600" lvl="2" indent="-317500">
              <a:lnSpc>
                <a:spcPct val="100000"/>
              </a:lnSpc>
              <a:spcBef>
                <a:spcPts val="0"/>
              </a:spcBef>
              <a:spcAft>
                <a:spcPts val="0"/>
              </a:spcAft>
              <a:buClr>
                <a:schemeClr val="lt1"/>
              </a:buClr>
              <a:buSzPts val="1400"/>
              <a:buFont typeface="Inter Light"/>
              <a:buChar char="■"/>
              <a:defRPr>
                <a:solidFill>
                  <a:schemeClr val="lt1"/>
                </a:solidFill>
                <a:latin typeface="Inter Light"/>
                <a:ea typeface="Inter Light"/>
                <a:cs typeface="Inter Light"/>
                <a:sym typeface="Inter Light"/>
              </a:defRPr>
            </a:lvl3pPr>
            <a:lvl4pPr marL="1828800" lvl="3" indent="-317500">
              <a:lnSpc>
                <a:spcPct val="100000"/>
              </a:lnSpc>
              <a:spcBef>
                <a:spcPts val="0"/>
              </a:spcBef>
              <a:spcAft>
                <a:spcPts val="0"/>
              </a:spcAft>
              <a:buClr>
                <a:schemeClr val="lt1"/>
              </a:buClr>
              <a:buSzPts val="1400"/>
              <a:buFont typeface="Inter Light"/>
              <a:buChar char="●"/>
              <a:defRPr>
                <a:solidFill>
                  <a:schemeClr val="lt1"/>
                </a:solidFill>
                <a:latin typeface="Inter Light"/>
                <a:ea typeface="Inter Light"/>
                <a:cs typeface="Inter Light"/>
                <a:sym typeface="Inter Light"/>
              </a:defRPr>
            </a:lvl4pPr>
            <a:lvl5pPr marL="2286000" lvl="4" indent="-317500">
              <a:lnSpc>
                <a:spcPct val="100000"/>
              </a:lnSpc>
              <a:spcBef>
                <a:spcPts val="0"/>
              </a:spcBef>
              <a:spcAft>
                <a:spcPts val="0"/>
              </a:spcAft>
              <a:buClr>
                <a:schemeClr val="lt1"/>
              </a:buClr>
              <a:buSzPts val="1400"/>
              <a:buFont typeface="Inter Light"/>
              <a:buChar char="○"/>
              <a:defRPr>
                <a:solidFill>
                  <a:schemeClr val="lt1"/>
                </a:solidFill>
                <a:latin typeface="Inter Light"/>
                <a:ea typeface="Inter Light"/>
                <a:cs typeface="Inter Light"/>
                <a:sym typeface="Inter Light"/>
              </a:defRPr>
            </a:lvl5pPr>
            <a:lvl6pPr marL="2743200" lvl="5" indent="-317500">
              <a:lnSpc>
                <a:spcPct val="100000"/>
              </a:lnSpc>
              <a:spcBef>
                <a:spcPts val="0"/>
              </a:spcBef>
              <a:spcAft>
                <a:spcPts val="0"/>
              </a:spcAft>
              <a:buClr>
                <a:schemeClr val="lt1"/>
              </a:buClr>
              <a:buSzPts val="1400"/>
              <a:buFont typeface="Inter Light"/>
              <a:buChar char="■"/>
              <a:defRPr>
                <a:solidFill>
                  <a:schemeClr val="lt1"/>
                </a:solidFill>
                <a:latin typeface="Inter Light"/>
                <a:ea typeface="Inter Light"/>
                <a:cs typeface="Inter Light"/>
                <a:sym typeface="Inter Light"/>
              </a:defRPr>
            </a:lvl6pPr>
            <a:lvl7pPr marL="3200400" lvl="6" indent="-317500">
              <a:lnSpc>
                <a:spcPct val="100000"/>
              </a:lnSpc>
              <a:spcBef>
                <a:spcPts val="0"/>
              </a:spcBef>
              <a:spcAft>
                <a:spcPts val="0"/>
              </a:spcAft>
              <a:buClr>
                <a:schemeClr val="lt1"/>
              </a:buClr>
              <a:buSzPts val="1400"/>
              <a:buFont typeface="Inter Light"/>
              <a:buChar char="●"/>
              <a:defRPr>
                <a:solidFill>
                  <a:schemeClr val="lt1"/>
                </a:solidFill>
                <a:latin typeface="Inter Light"/>
                <a:ea typeface="Inter Light"/>
                <a:cs typeface="Inter Light"/>
                <a:sym typeface="Inter Light"/>
              </a:defRPr>
            </a:lvl7pPr>
            <a:lvl8pPr marL="3657600" lvl="7" indent="-317500">
              <a:lnSpc>
                <a:spcPct val="100000"/>
              </a:lnSpc>
              <a:spcBef>
                <a:spcPts val="0"/>
              </a:spcBef>
              <a:spcAft>
                <a:spcPts val="0"/>
              </a:spcAft>
              <a:buClr>
                <a:schemeClr val="lt1"/>
              </a:buClr>
              <a:buSzPts val="1400"/>
              <a:buFont typeface="Inter Light"/>
              <a:buChar char="○"/>
              <a:defRPr>
                <a:solidFill>
                  <a:schemeClr val="lt1"/>
                </a:solidFill>
                <a:latin typeface="Inter Light"/>
                <a:ea typeface="Inter Light"/>
                <a:cs typeface="Inter Light"/>
                <a:sym typeface="Inter Light"/>
              </a:defRPr>
            </a:lvl8pPr>
            <a:lvl9pPr marL="4114800" lvl="8" indent="-317500">
              <a:lnSpc>
                <a:spcPct val="100000"/>
              </a:lnSpc>
              <a:spcBef>
                <a:spcPts val="0"/>
              </a:spcBef>
              <a:spcAft>
                <a:spcPts val="0"/>
              </a:spcAft>
              <a:buClr>
                <a:schemeClr val="lt1"/>
              </a:buClr>
              <a:buSzPts val="1400"/>
              <a:buFont typeface="Inter Light"/>
              <a:buChar char="■"/>
              <a:defRPr>
                <a:solidFill>
                  <a:schemeClr val="lt1"/>
                </a:solidFill>
                <a:latin typeface="Inter Light"/>
                <a:ea typeface="Inter Light"/>
                <a:cs typeface="Inter Light"/>
                <a:sym typeface="Inter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8" r:id="rId6"/>
    <p:sldLayoutId id="2147483664" r:id="rId7"/>
    <p:sldLayoutId id="2147483670" r:id="rId8"/>
    <p:sldLayoutId id="2147483676" r:id="rId9"/>
    <p:sldLayoutId id="2147483678"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fi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jfif"/><Relationship Id="rId5" Type="http://schemas.openxmlformats.org/officeDocument/2006/relationships/image" Target="../media/image11.jfif"/><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hyperlink" Target="https://www.eia.gov/tools/faqs/faq.php?id=32&amp;t=6"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s://www.cfr.org/backgrounder/how-us-oil-and-gas-industry-wor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6"/>
        <p:cNvGrpSpPr/>
        <p:nvPr/>
      </p:nvGrpSpPr>
      <p:grpSpPr>
        <a:xfrm>
          <a:off x="0" y="0"/>
          <a:ext cx="0" cy="0"/>
          <a:chOff x="0" y="0"/>
          <a:chExt cx="0" cy="0"/>
        </a:xfrm>
      </p:grpSpPr>
      <p:sp>
        <p:nvSpPr>
          <p:cNvPr id="207" name="Google Shape;207;p39"/>
          <p:cNvSpPr txBox="1">
            <a:spLocks noGrp="1"/>
          </p:cNvSpPr>
          <p:nvPr>
            <p:ph type="ctrTitle"/>
          </p:nvPr>
        </p:nvSpPr>
        <p:spPr>
          <a:xfrm>
            <a:off x="4123009" y="1675736"/>
            <a:ext cx="4678091" cy="11905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Energy Production Exploration</a:t>
            </a:r>
            <a:endParaRPr sz="4000" dirty="0"/>
          </a:p>
        </p:txBody>
      </p:sp>
      <p:grpSp>
        <p:nvGrpSpPr>
          <p:cNvPr id="208" name="Google Shape;208;p39"/>
          <p:cNvGrpSpPr/>
          <p:nvPr/>
        </p:nvGrpSpPr>
        <p:grpSpPr>
          <a:xfrm>
            <a:off x="517358" y="1088866"/>
            <a:ext cx="3213939" cy="2965768"/>
            <a:chOff x="270500" y="776288"/>
            <a:chExt cx="3881100" cy="3581413"/>
          </a:xfrm>
        </p:grpSpPr>
        <p:sp>
          <p:nvSpPr>
            <p:cNvPr id="209" name="Google Shape;209;p39"/>
            <p:cNvSpPr/>
            <p:nvPr/>
          </p:nvSpPr>
          <p:spPr>
            <a:xfrm>
              <a:off x="357600" y="776288"/>
              <a:ext cx="3668728" cy="3571895"/>
            </a:xfrm>
            <a:custGeom>
              <a:avLst/>
              <a:gdLst/>
              <a:ahLst/>
              <a:cxnLst/>
              <a:rect l="l" t="t" r="r" b="b"/>
              <a:pathLst>
                <a:path w="17777" h="17308" extrusionOk="0">
                  <a:moveTo>
                    <a:pt x="15032" y="1449"/>
                  </a:moveTo>
                  <a:lnTo>
                    <a:pt x="15032" y="1449"/>
                  </a:lnTo>
                  <a:cubicBezTo>
                    <a:pt x="15165" y="1612"/>
                    <a:pt x="15316" y="1795"/>
                    <a:pt x="15459" y="2004"/>
                  </a:cubicBezTo>
                  <a:lnTo>
                    <a:pt x="15459" y="2005"/>
                  </a:lnTo>
                  <a:lnTo>
                    <a:pt x="15443" y="2005"/>
                  </a:lnTo>
                  <a:cubicBezTo>
                    <a:pt x="15249" y="1999"/>
                    <a:pt x="15025" y="1702"/>
                    <a:pt x="15034" y="1461"/>
                  </a:cubicBezTo>
                  <a:lnTo>
                    <a:pt x="15032" y="1449"/>
                  </a:lnTo>
                  <a:close/>
                  <a:moveTo>
                    <a:pt x="14476" y="1126"/>
                  </a:moveTo>
                  <a:lnTo>
                    <a:pt x="14746" y="2171"/>
                  </a:lnTo>
                  <a:lnTo>
                    <a:pt x="14749" y="2304"/>
                  </a:lnTo>
                  <a:lnTo>
                    <a:pt x="14781" y="2306"/>
                  </a:lnTo>
                  <a:lnTo>
                    <a:pt x="14783" y="2314"/>
                  </a:lnTo>
                  <a:lnTo>
                    <a:pt x="15135" y="2325"/>
                  </a:lnTo>
                  <a:lnTo>
                    <a:pt x="14783" y="2330"/>
                  </a:lnTo>
                  <a:cubicBezTo>
                    <a:pt x="14609" y="2269"/>
                    <a:pt x="14437" y="2013"/>
                    <a:pt x="14444" y="1800"/>
                  </a:cubicBezTo>
                  <a:lnTo>
                    <a:pt x="14347" y="1372"/>
                  </a:lnTo>
                  <a:cubicBezTo>
                    <a:pt x="14351" y="1244"/>
                    <a:pt x="14402" y="1162"/>
                    <a:pt x="14476" y="1126"/>
                  </a:cubicBezTo>
                  <a:close/>
                  <a:moveTo>
                    <a:pt x="16070" y="3079"/>
                  </a:moveTo>
                  <a:cubicBezTo>
                    <a:pt x="16170" y="3264"/>
                    <a:pt x="16261" y="3453"/>
                    <a:pt x="16342" y="3646"/>
                  </a:cubicBezTo>
                  <a:cubicBezTo>
                    <a:pt x="16261" y="3548"/>
                    <a:pt x="16199" y="3436"/>
                    <a:pt x="16157" y="3317"/>
                  </a:cubicBezTo>
                  <a:lnTo>
                    <a:pt x="16070" y="3079"/>
                  </a:lnTo>
                  <a:close/>
                  <a:moveTo>
                    <a:pt x="15678" y="2655"/>
                  </a:moveTo>
                  <a:lnTo>
                    <a:pt x="16144" y="3950"/>
                  </a:lnTo>
                  <a:lnTo>
                    <a:pt x="15728" y="3960"/>
                  </a:lnTo>
                  <a:cubicBezTo>
                    <a:pt x="15659" y="3868"/>
                    <a:pt x="15604" y="3767"/>
                    <a:pt x="15564" y="3659"/>
                  </a:cubicBezTo>
                  <a:lnTo>
                    <a:pt x="15429" y="3285"/>
                  </a:lnTo>
                  <a:cubicBezTo>
                    <a:pt x="15308" y="2942"/>
                    <a:pt x="15398" y="2663"/>
                    <a:pt x="15635" y="2658"/>
                  </a:cubicBezTo>
                  <a:lnTo>
                    <a:pt x="15678" y="2655"/>
                  </a:lnTo>
                  <a:close/>
                  <a:moveTo>
                    <a:pt x="16539" y="4252"/>
                  </a:moveTo>
                  <a:lnTo>
                    <a:pt x="16543" y="4260"/>
                  </a:lnTo>
                  <a:lnTo>
                    <a:pt x="16300" y="4265"/>
                  </a:lnTo>
                  <a:lnTo>
                    <a:pt x="16300" y="4265"/>
                  </a:lnTo>
                  <a:lnTo>
                    <a:pt x="16424" y="4255"/>
                  </a:lnTo>
                  <a:lnTo>
                    <a:pt x="16539" y="4252"/>
                  </a:lnTo>
                  <a:close/>
                  <a:moveTo>
                    <a:pt x="8869" y="4377"/>
                  </a:moveTo>
                  <a:lnTo>
                    <a:pt x="8841" y="4393"/>
                  </a:lnTo>
                  <a:lnTo>
                    <a:pt x="8814" y="4377"/>
                  </a:lnTo>
                  <a:close/>
                  <a:moveTo>
                    <a:pt x="12139" y="4326"/>
                  </a:moveTo>
                  <a:lnTo>
                    <a:pt x="12019" y="4395"/>
                  </a:lnTo>
                  <a:lnTo>
                    <a:pt x="11990" y="4328"/>
                  </a:lnTo>
                  <a:lnTo>
                    <a:pt x="12139" y="4326"/>
                  </a:lnTo>
                  <a:close/>
                  <a:moveTo>
                    <a:pt x="8671" y="4379"/>
                  </a:moveTo>
                  <a:lnTo>
                    <a:pt x="8768" y="4437"/>
                  </a:lnTo>
                  <a:lnTo>
                    <a:pt x="8684" y="4487"/>
                  </a:lnTo>
                  <a:cubicBezTo>
                    <a:pt x="8647" y="4451"/>
                    <a:pt x="8610" y="4416"/>
                    <a:pt x="8571" y="4381"/>
                  </a:cubicBezTo>
                  <a:lnTo>
                    <a:pt x="8671" y="4379"/>
                  </a:lnTo>
                  <a:close/>
                  <a:moveTo>
                    <a:pt x="10871" y="4585"/>
                  </a:moveTo>
                  <a:lnTo>
                    <a:pt x="10873" y="4604"/>
                  </a:lnTo>
                  <a:lnTo>
                    <a:pt x="10735" y="4686"/>
                  </a:lnTo>
                  <a:lnTo>
                    <a:pt x="10780" y="4604"/>
                  </a:lnTo>
                  <a:cubicBezTo>
                    <a:pt x="10784" y="4604"/>
                    <a:pt x="10789" y="4605"/>
                    <a:pt x="10793" y="4605"/>
                  </a:cubicBezTo>
                  <a:cubicBezTo>
                    <a:pt x="10820" y="4605"/>
                    <a:pt x="10847" y="4597"/>
                    <a:pt x="10871" y="4585"/>
                  </a:cubicBezTo>
                  <a:close/>
                  <a:moveTo>
                    <a:pt x="11572" y="4334"/>
                  </a:moveTo>
                  <a:lnTo>
                    <a:pt x="11681" y="4586"/>
                  </a:lnTo>
                  <a:lnTo>
                    <a:pt x="11508" y="4686"/>
                  </a:lnTo>
                  <a:lnTo>
                    <a:pt x="11508" y="4336"/>
                  </a:lnTo>
                  <a:lnTo>
                    <a:pt x="11572" y="4334"/>
                  </a:lnTo>
                  <a:close/>
                  <a:moveTo>
                    <a:pt x="9348" y="4369"/>
                  </a:moveTo>
                  <a:lnTo>
                    <a:pt x="9346" y="4689"/>
                  </a:lnTo>
                  <a:lnTo>
                    <a:pt x="8915" y="4437"/>
                  </a:lnTo>
                  <a:lnTo>
                    <a:pt x="9018" y="4374"/>
                  </a:lnTo>
                  <a:lnTo>
                    <a:pt x="9348" y="4369"/>
                  </a:lnTo>
                  <a:close/>
                  <a:moveTo>
                    <a:pt x="10408" y="4353"/>
                  </a:moveTo>
                  <a:cubicBezTo>
                    <a:pt x="10426" y="4384"/>
                    <a:pt x="10449" y="4414"/>
                    <a:pt x="10474" y="4438"/>
                  </a:cubicBezTo>
                  <a:lnTo>
                    <a:pt x="10185" y="4972"/>
                  </a:lnTo>
                  <a:lnTo>
                    <a:pt x="10185" y="4908"/>
                  </a:lnTo>
                  <a:lnTo>
                    <a:pt x="10077" y="4847"/>
                  </a:lnTo>
                  <a:lnTo>
                    <a:pt x="9971" y="4908"/>
                  </a:lnTo>
                  <a:lnTo>
                    <a:pt x="9971" y="5056"/>
                  </a:lnTo>
                  <a:lnTo>
                    <a:pt x="9568" y="4819"/>
                  </a:lnTo>
                  <a:lnTo>
                    <a:pt x="9568" y="4366"/>
                  </a:lnTo>
                  <a:lnTo>
                    <a:pt x="10408" y="4353"/>
                  </a:lnTo>
                  <a:close/>
                  <a:moveTo>
                    <a:pt x="8841" y="4480"/>
                  </a:moveTo>
                  <a:lnTo>
                    <a:pt x="9344" y="4776"/>
                  </a:lnTo>
                  <a:lnTo>
                    <a:pt x="9343" y="5187"/>
                  </a:lnTo>
                  <a:cubicBezTo>
                    <a:pt x="9169" y="4986"/>
                    <a:pt x="8962" y="4758"/>
                    <a:pt x="8739" y="4540"/>
                  </a:cubicBezTo>
                  <a:lnTo>
                    <a:pt x="8841" y="4480"/>
                  </a:lnTo>
                  <a:close/>
                  <a:moveTo>
                    <a:pt x="10876" y="4688"/>
                  </a:moveTo>
                  <a:lnTo>
                    <a:pt x="10894" y="5035"/>
                  </a:lnTo>
                  <a:lnTo>
                    <a:pt x="10389" y="5322"/>
                  </a:lnTo>
                  <a:lnTo>
                    <a:pt x="10665" y="4813"/>
                  </a:lnTo>
                  <a:lnTo>
                    <a:pt x="10876" y="4688"/>
                  </a:lnTo>
                  <a:close/>
                  <a:moveTo>
                    <a:pt x="9568" y="4906"/>
                  </a:moveTo>
                  <a:lnTo>
                    <a:pt x="9970" y="5142"/>
                  </a:lnTo>
                  <a:lnTo>
                    <a:pt x="9970" y="5371"/>
                  </a:lnTo>
                  <a:lnTo>
                    <a:pt x="9819" y="5649"/>
                  </a:lnTo>
                  <a:lnTo>
                    <a:pt x="9753" y="5686"/>
                  </a:lnTo>
                  <a:cubicBezTo>
                    <a:pt x="9708" y="5628"/>
                    <a:pt x="9645" y="5547"/>
                    <a:pt x="9568" y="5453"/>
                  </a:cubicBezTo>
                  <a:lnTo>
                    <a:pt x="9568" y="4906"/>
                  </a:lnTo>
                  <a:close/>
                  <a:moveTo>
                    <a:pt x="6193" y="4493"/>
                  </a:moveTo>
                  <a:lnTo>
                    <a:pt x="6193" y="4493"/>
                  </a:lnTo>
                  <a:cubicBezTo>
                    <a:pt x="6145" y="4845"/>
                    <a:pt x="6265" y="5330"/>
                    <a:pt x="6436" y="5800"/>
                  </a:cubicBezTo>
                  <a:lnTo>
                    <a:pt x="5230" y="5104"/>
                  </a:lnTo>
                  <a:lnTo>
                    <a:pt x="4432" y="5567"/>
                  </a:lnTo>
                  <a:lnTo>
                    <a:pt x="4432" y="5528"/>
                  </a:lnTo>
                  <a:lnTo>
                    <a:pt x="4432" y="5510"/>
                  </a:lnTo>
                  <a:lnTo>
                    <a:pt x="6193" y="4493"/>
                  </a:lnTo>
                  <a:close/>
                  <a:moveTo>
                    <a:pt x="2508" y="6095"/>
                  </a:moveTo>
                  <a:cubicBezTo>
                    <a:pt x="2547" y="6139"/>
                    <a:pt x="2585" y="6179"/>
                    <a:pt x="2627" y="6217"/>
                  </a:cubicBezTo>
                  <a:cubicBezTo>
                    <a:pt x="2609" y="6240"/>
                    <a:pt x="2595" y="6262"/>
                    <a:pt x="2580" y="6288"/>
                  </a:cubicBezTo>
                  <a:cubicBezTo>
                    <a:pt x="2567" y="6293"/>
                    <a:pt x="2556" y="6299"/>
                    <a:pt x="2543" y="6306"/>
                  </a:cubicBezTo>
                  <a:cubicBezTo>
                    <a:pt x="2447" y="6362"/>
                    <a:pt x="2373" y="6451"/>
                    <a:pt x="2334" y="6557"/>
                  </a:cubicBezTo>
                  <a:cubicBezTo>
                    <a:pt x="2294" y="6412"/>
                    <a:pt x="2236" y="6272"/>
                    <a:pt x="2162" y="6142"/>
                  </a:cubicBezTo>
                  <a:lnTo>
                    <a:pt x="2508" y="6095"/>
                  </a:lnTo>
                  <a:close/>
                  <a:moveTo>
                    <a:pt x="16621" y="4575"/>
                  </a:moveTo>
                  <a:cubicBezTo>
                    <a:pt x="16774" y="5253"/>
                    <a:pt x="16845" y="5965"/>
                    <a:pt x="16872" y="6600"/>
                  </a:cubicBezTo>
                  <a:lnTo>
                    <a:pt x="16033" y="5068"/>
                  </a:lnTo>
                  <a:cubicBezTo>
                    <a:pt x="15940" y="4898"/>
                    <a:pt x="15898" y="4728"/>
                    <a:pt x="15906" y="4590"/>
                  </a:cubicBezTo>
                  <a:lnTo>
                    <a:pt x="16621" y="4575"/>
                  </a:lnTo>
                  <a:close/>
                  <a:moveTo>
                    <a:pt x="15522" y="4625"/>
                  </a:moveTo>
                  <a:lnTo>
                    <a:pt x="16885" y="7111"/>
                  </a:lnTo>
                  <a:cubicBezTo>
                    <a:pt x="16885" y="7130"/>
                    <a:pt x="16885" y="7150"/>
                    <a:pt x="16886" y="7169"/>
                  </a:cubicBezTo>
                  <a:cubicBezTo>
                    <a:pt x="16887" y="7313"/>
                    <a:pt x="16817" y="7382"/>
                    <a:pt x="16723" y="7382"/>
                  </a:cubicBezTo>
                  <a:cubicBezTo>
                    <a:pt x="16613" y="7382"/>
                    <a:pt x="16470" y="7286"/>
                    <a:pt x="16371" y="7105"/>
                  </a:cubicBezTo>
                  <a:lnTo>
                    <a:pt x="15442" y="5411"/>
                  </a:lnTo>
                  <a:cubicBezTo>
                    <a:pt x="15241" y="5043"/>
                    <a:pt x="15286" y="4675"/>
                    <a:pt x="15522" y="4625"/>
                  </a:cubicBezTo>
                  <a:close/>
                  <a:moveTo>
                    <a:pt x="9213" y="8160"/>
                  </a:moveTo>
                  <a:lnTo>
                    <a:pt x="10069" y="8623"/>
                  </a:lnTo>
                  <a:lnTo>
                    <a:pt x="10069" y="8626"/>
                  </a:lnTo>
                  <a:lnTo>
                    <a:pt x="10072" y="8625"/>
                  </a:lnTo>
                  <a:lnTo>
                    <a:pt x="10074" y="8626"/>
                  </a:lnTo>
                  <a:lnTo>
                    <a:pt x="10074" y="8623"/>
                  </a:lnTo>
                  <a:lnTo>
                    <a:pt x="10371" y="8445"/>
                  </a:lnTo>
                  <a:lnTo>
                    <a:pt x="10312" y="8778"/>
                  </a:lnTo>
                  <a:lnTo>
                    <a:pt x="9359" y="9327"/>
                  </a:lnTo>
                  <a:cubicBezTo>
                    <a:pt x="9193" y="8905"/>
                    <a:pt x="9013" y="8533"/>
                    <a:pt x="8911" y="8334"/>
                  </a:cubicBezTo>
                  <a:lnTo>
                    <a:pt x="9213" y="8160"/>
                  </a:lnTo>
                  <a:close/>
                  <a:moveTo>
                    <a:pt x="10235" y="9223"/>
                  </a:moveTo>
                  <a:lnTo>
                    <a:pt x="10100" y="9993"/>
                  </a:lnTo>
                  <a:lnTo>
                    <a:pt x="9502" y="9647"/>
                  </a:lnTo>
                  <a:lnTo>
                    <a:pt x="10235" y="9223"/>
                  </a:lnTo>
                  <a:close/>
                  <a:moveTo>
                    <a:pt x="13581" y="8937"/>
                  </a:moveTo>
                  <a:lnTo>
                    <a:pt x="13692" y="9189"/>
                  </a:lnTo>
                  <a:lnTo>
                    <a:pt x="11537" y="10434"/>
                  </a:lnTo>
                  <a:lnTo>
                    <a:pt x="11466" y="9105"/>
                  </a:lnTo>
                  <a:lnTo>
                    <a:pt x="11466" y="9105"/>
                  </a:lnTo>
                  <a:cubicBezTo>
                    <a:pt x="11825" y="9428"/>
                    <a:pt x="12194" y="9669"/>
                    <a:pt x="12491" y="9669"/>
                  </a:cubicBezTo>
                  <a:cubicBezTo>
                    <a:pt x="12572" y="9669"/>
                    <a:pt x="12649" y="9651"/>
                    <a:pt x="12718" y="9612"/>
                  </a:cubicBezTo>
                  <a:cubicBezTo>
                    <a:pt x="12734" y="9602"/>
                    <a:pt x="12750" y="9592"/>
                    <a:pt x="12766" y="9579"/>
                  </a:cubicBezTo>
                  <a:cubicBezTo>
                    <a:pt x="12975" y="9549"/>
                    <a:pt x="13197" y="9433"/>
                    <a:pt x="13428" y="9202"/>
                  </a:cubicBezTo>
                  <a:cubicBezTo>
                    <a:pt x="13500" y="9128"/>
                    <a:pt x="13552" y="9036"/>
                    <a:pt x="13581" y="8937"/>
                  </a:cubicBezTo>
                  <a:close/>
                  <a:moveTo>
                    <a:pt x="10717" y="8326"/>
                  </a:moveTo>
                  <a:cubicBezTo>
                    <a:pt x="10833" y="8461"/>
                    <a:pt x="10956" y="8599"/>
                    <a:pt x="11087" y="8736"/>
                  </a:cubicBezTo>
                  <a:lnTo>
                    <a:pt x="11183" y="10618"/>
                  </a:lnTo>
                  <a:lnTo>
                    <a:pt x="10399" y="10164"/>
                  </a:lnTo>
                  <a:lnTo>
                    <a:pt x="10717" y="8326"/>
                  </a:lnTo>
                  <a:close/>
                  <a:moveTo>
                    <a:pt x="13827" y="9501"/>
                  </a:moveTo>
                  <a:lnTo>
                    <a:pt x="14561" y="11183"/>
                  </a:lnTo>
                  <a:lnTo>
                    <a:pt x="13362" y="11876"/>
                  </a:lnTo>
                  <a:lnTo>
                    <a:pt x="11556" y="10833"/>
                  </a:lnTo>
                  <a:lnTo>
                    <a:pt x="11556" y="10812"/>
                  </a:lnTo>
                  <a:lnTo>
                    <a:pt x="13827" y="9501"/>
                  </a:lnTo>
                  <a:close/>
                  <a:moveTo>
                    <a:pt x="14698" y="11494"/>
                  </a:moveTo>
                  <a:lnTo>
                    <a:pt x="15369" y="13033"/>
                  </a:lnTo>
                  <a:lnTo>
                    <a:pt x="13700" y="12070"/>
                  </a:lnTo>
                  <a:lnTo>
                    <a:pt x="14698" y="11494"/>
                  </a:lnTo>
                  <a:close/>
                  <a:moveTo>
                    <a:pt x="17463" y="8114"/>
                  </a:moveTo>
                  <a:lnTo>
                    <a:pt x="16994" y="13070"/>
                  </a:lnTo>
                  <a:lnTo>
                    <a:pt x="17118" y="8308"/>
                  </a:lnTo>
                  <a:lnTo>
                    <a:pt x="17118" y="8299"/>
                  </a:lnTo>
                  <a:lnTo>
                    <a:pt x="17118" y="8289"/>
                  </a:lnTo>
                  <a:cubicBezTo>
                    <a:pt x="17230" y="8230"/>
                    <a:pt x="17385" y="8149"/>
                    <a:pt x="17463" y="8114"/>
                  </a:cubicBezTo>
                  <a:close/>
                  <a:moveTo>
                    <a:pt x="14817" y="0"/>
                  </a:moveTo>
                  <a:cubicBezTo>
                    <a:pt x="14756" y="0"/>
                    <a:pt x="14712" y="46"/>
                    <a:pt x="14710" y="130"/>
                  </a:cubicBezTo>
                  <a:lnTo>
                    <a:pt x="14712" y="266"/>
                  </a:lnTo>
                  <a:cubicBezTo>
                    <a:pt x="14624" y="313"/>
                    <a:pt x="14494" y="389"/>
                    <a:pt x="14407" y="446"/>
                  </a:cubicBezTo>
                  <a:cubicBezTo>
                    <a:pt x="14391" y="430"/>
                    <a:pt x="14376" y="418"/>
                    <a:pt x="14367" y="408"/>
                  </a:cubicBezTo>
                  <a:cubicBezTo>
                    <a:pt x="14318" y="364"/>
                    <a:pt x="14269" y="343"/>
                    <a:pt x="14227" y="343"/>
                  </a:cubicBezTo>
                  <a:cubicBezTo>
                    <a:pt x="14166" y="343"/>
                    <a:pt x="14122" y="388"/>
                    <a:pt x="14119" y="472"/>
                  </a:cubicBezTo>
                  <a:lnTo>
                    <a:pt x="14153" y="2341"/>
                  </a:lnTo>
                  <a:lnTo>
                    <a:pt x="4981" y="2486"/>
                  </a:lnTo>
                  <a:lnTo>
                    <a:pt x="4390" y="2828"/>
                  </a:lnTo>
                  <a:lnTo>
                    <a:pt x="4962" y="4418"/>
                  </a:lnTo>
                  <a:lnTo>
                    <a:pt x="4231" y="4839"/>
                  </a:lnTo>
                  <a:cubicBezTo>
                    <a:pt x="4077" y="4553"/>
                    <a:pt x="3848" y="4299"/>
                    <a:pt x="3598" y="4164"/>
                  </a:cubicBezTo>
                  <a:cubicBezTo>
                    <a:pt x="3473" y="4096"/>
                    <a:pt x="3356" y="4064"/>
                    <a:pt x="3252" y="4064"/>
                  </a:cubicBezTo>
                  <a:cubicBezTo>
                    <a:pt x="3169" y="4064"/>
                    <a:pt x="3093" y="4085"/>
                    <a:pt x="3030" y="4125"/>
                  </a:cubicBezTo>
                  <a:lnTo>
                    <a:pt x="2326" y="4495"/>
                  </a:lnTo>
                  <a:cubicBezTo>
                    <a:pt x="2154" y="4569"/>
                    <a:pt x="2050" y="4761"/>
                    <a:pt x="2056" y="5046"/>
                  </a:cubicBezTo>
                  <a:cubicBezTo>
                    <a:pt x="2064" y="5348"/>
                    <a:pt x="2198" y="5686"/>
                    <a:pt x="2399" y="5960"/>
                  </a:cubicBezTo>
                  <a:lnTo>
                    <a:pt x="2076" y="6004"/>
                  </a:lnTo>
                  <a:cubicBezTo>
                    <a:pt x="1931" y="5792"/>
                    <a:pt x="1746" y="5610"/>
                    <a:pt x="1547" y="5502"/>
                  </a:cubicBezTo>
                  <a:cubicBezTo>
                    <a:pt x="1423" y="5435"/>
                    <a:pt x="1307" y="5403"/>
                    <a:pt x="1203" y="5403"/>
                  </a:cubicBezTo>
                  <a:cubicBezTo>
                    <a:pt x="1120" y="5403"/>
                    <a:pt x="1044" y="5424"/>
                    <a:pt x="981" y="5464"/>
                  </a:cubicBezTo>
                  <a:lnTo>
                    <a:pt x="276" y="5833"/>
                  </a:lnTo>
                  <a:cubicBezTo>
                    <a:pt x="258" y="5841"/>
                    <a:pt x="242" y="5849"/>
                    <a:pt x="226" y="5859"/>
                  </a:cubicBezTo>
                  <a:cubicBezTo>
                    <a:pt x="85" y="5947"/>
                    <a:pt x="1" y="6131"/>
                    <a:pt x="7" y="6385"/>
                  </a:cubicBezTo>
                  <a:cubicBezTo>
                    <a:pt x="11" y="6486"/>
                    <a:pt x="27" y="6586"/>
                    <a:pt x="52" y="6682"/>
                  </a:cubicBezTo>
                  <a:cubicBezTo>
                    <a:pt x="46" y="6714"/>
                    <a:pt x="44" y="6748"/>
                    <a:pt x="46" y="6782"/>
                  </a:cubicBezTo>
                  <a:cubicBezTo>
                    <a:pt x="52" y="7063"/>
                    <a:pt x="258" y="7397"/>
                    <a:pt x="504" y="7530"/>
                  </a:cubicBezTo>
                  <a:cubicBezTo>
                    <a:pt x="531" y="7545"/>
                    <a:pt x="559" y="7558"/>
                    <a:pt x="589" y="7567"/>
                  </a:cubicBezTo>
                  <a:cubicBezTo>
                    <a:pt x="665" y="7638"/>
                    <a:pt x="750" y="7699"/>
                    <a:pt x="841" y="7749"/>
                  </a:cubicBezTo>
                  <a:cubicBezTo>
                    <a:pt x="966" y="7817"/>
                    <a:pt x="1083" y="7849"/>
                    <a:pt x="1186" y="7849"/>
                  </a:cubicBezTo>
                  <a:cubicBezTo>
                    <a:pt x="1270" y="7849"/>
                    <a:pt x="1345" y="7828"/>
                    <a:pt x="1409" y="7788"/>
                  </a:cubicBezTo>
                  <a:lnTo>
                    <a:pt x="1989" y="7484"/>
                  </a:lnTo>
                  <a:lnTo>
                    <a:pt x="1989" y="10147"/>
                  </a:lnTo>
                  <a:lnTo>
                    <a:pt x="1738" y="10288"/>
                  </a:lnTo>
                  <a:cubicBezTo>
                    <a:pt x="1179" y="10602"/>
                    <a:pt x="1173" y="11405"/>
                    <a:pt x="1729" y="11727"/>
                  </a:cubicBezTo>
                  <a:lnTo>
                    <a:pt x="10270" y="16657"/>
                  </a:lnTo>
                  <a:cubicBezTo>
                    <a:pt x="10585" y="16839"/>
                    <a:pt x="10938" y="16931"/>
                    <a:pt x="11290" y="16931"/>
                  </a:cubicBezTo>
                  <a:cubicBezTo>
                    <a:pt x="11633" y="16931"/>
                    <a:pt x="11976" y="16844"/>
                    <a:pt x="12285" y="16672"/>
                  </a:cubicBezTo>
                  <a:lnTo>
                    <a:pt x="16093" y="14542"/>
                  </a:lnTo>
                  <a:cubicBezTo>
                    <a:pt x="16515" y="14306"/>
                    <a:pt x="16518" y="13698"/>
                    <a:pt x="16101" y="13457"/>
                  </a:cubicBezTo>
                  <a:lnTo>
                    <a:pt x="15773" y="13268"/>
                  </a:lnTo>
                  <a:lnTo>
                    <a:pt x="13573" y="8070"/>
                  </a:lnTo>
                  <a:cubicBezTo>
                    <a:pt x="13402" y="7219"/>
                    <a:pt x="12898" y="6226"/>
                    <a:pt x="12768" y="5980"/>
                  </a:cubicBezTo>
                  <a:lnTo>
                    <a:pt x="13364" y="5639"/>
                  </a:lnTo>
                  <a:lnTo>
                    <a:pt x="13042" y="5105"/>
                  </a:lnTo>
                  <a:lnTo>
                    <a:pt x="12351" y="5181"/>
                  </a:lnTo>
                  <a:lnTo>
                    <a:pt x="12340" y="5154"/>
                  </a:lnTo>
                  <a:lnTo>
                    <a:pt x="12758" y="4622"/>
                  </a:lnTo>
                  <a:lnTo>
                    <a:pt x="12594" y="4320"/>
                  </a:lnTo>
                  <a:lnTo>
                    <a:pt x="15334" y="4276"/>
                  </a:lnTo>
                  <a:lnTo>
                    <a:pt x="15345" y="4297"/>
                  </a:lnTo>
                  <a:lnTo>
                    <a:pt x="14609" y="4316"/>
                  </a:lnTo>
                  <a:lnTo>
                    <a:pt x="16758" y="8238"/>
                  </a:lnTo>
                  <a:cubicBezTo>
                    <a:pt x="16816" y="8344"/>
                    <a:pt x="16896" y="8410"/>
                    <a:pt x="16967" y="8427"/>
                  </a:cubicBezTo>
                  <a:lnTo>
                    <a:pt x="16790" y="15246"/>
                  </a:lnTo>
                  <a:cubicBezTo>
                    <a:pt x="16790" y="15248"/>
                    <a:pt x="16790" y="15249"/>
                    <a:pt x="16790" y="15251"/>
                  </a:cubicBezTo>
                  <a:lnTo>
                    <a:pt x="16790" y="15259"/>
                  </a:lnTo>
                  <a:cubicBezTo>
                    <a:pt x="16790" y="15259"/>
                    <a:pt x="16790" y="15259"/>
                    <a:pt x="16790" y="15261"/>
                  </a:cubicBezTo>
                  <a:cubicBezTo>
                    <a:pt x="16780" y="15264"/>
                    <a:pt x="16771" y="15269"/>
                    <a:pt x="16761" y="15273"/>
                  </a:cubicBezTo>
                  <a:cubicBezTo>
                    <a:pt x="16737" y="15285"/>
                    <a:pt x="16721" y="15307"/>
                    <a:pt x="16719" y="15333"/>
                  </a:cubicBezTo>
                  <a:lnTo>
                    <a:pt x="16719" y="15402"/>
                  </a:lnTo>
                  <a:cubicBezTo>
                    <a:pt x="16721" y="15426"/>
                    <a:pt x="16734" y="15447"/>
                    <a:pt x="16753" y="15458"/>
                  </a:cubicBezTo>
                  <a:lnTo>
                    <a:pt x="16753" y="15815"/>
                  </a:lnTo>
                  <a:cubicBezTo>
                    <a:pt x="16753" y="15817"/>
                    <a:pt x="16753" y="15817"/>
                    <a:pt x="16753" y="15818"/>
                  </a:cubicBezTo>
                  <a:cubicBezTo>
                    <a:pt x="16544" y="15918"/>
                    <a:pt x="16544" y="16217"/>
                    <a:pt x="16753" y="16315"/>
                  </a:cubicBezTo>
                  <a:lnTo>
                    <a:pt x="16753" y="16469"/>
                  </a:lnTo>
                  <a:cubicBezTo>
                    <a:pt x="16753" y="16472"/>
                    <a:pt x="16753" y="16474"/>
                    <a:pt x="16753" y="16475"/>
                  </a:cubicBezTo>
                  <a:cubicBezTo>
                    <a:pt x="16732" y="16487"/>
                    <a:pt x="16719" y="16508"/>
                    <a:pt x="16718" y="16532"/>
                  </a:cubicBezTo>
                  <a:lnTo>
                    <a:pt x="16718" y="16556"/>
                  </a:lnTo>
                  <a:cubicBezTo>
                    <a:pt x="16684" y="16565"/>
                    <a:pt x="16650" y="16578"/>
                    <a:pt x="16620" y="16596"/>
                  </a:cubicBezTo>
                  <a:cubicBezTo>
                    <a:pt x="16554" y="16636"/>
                    <a:pt x="16520" y="16688"/>
                    <a:pt x="16520" y="16739"/>
                  </a:cubicBezTo>
                  <a:lnTo>
                    <a:pt x="16520" y="17107"/>
                  </a:lnTo>
                  <a:cubicBezTo>
                    <a:pt x="16520" y="17158"/>
                    <a:pt x="16554" y="17210"/>
                    <a:pt x="16621" y="17248"/>
                  </a:cubicBezTo>
                  <a:cubicBezTo>
                    <a:pt x="16689" y="17288"/>
                    <a:pt x="16777" y="17308"/>
                    <a:pt x="16865" y="17308"/>
                  </a:cubicBezTo>
                  <a:cubicBezTo>
                    <a:pt x="16952" y="17308"/>
                    <a:pt x="17040" y="17288"/>
                    <a:pt x="17107" y="17248"/>
                  </a:cubicBezTo>
                  <a:cubicBezTo>
                    <a:pt x="17173" y="17210"/>
                    <a:pt x="17206" y="17158"/>
                    <a:pt x="17206" y="17105"/>
                  </a:cubicBezTo>
                  <a:lnTo>
                    <a:pt x="17206" y="16739"/>
                  </a:lnTo>
                  <a:cubicBezTo>
                    <a:pt x="17206" y="16790"/>
                    <a:pt x="17174" y="16842"/>
                    <a:pt x="17107" y="16880"/>
                  </a:cubicBezTo>
                  <a:cubicBezTo>
                    <a:pt x="17173" y="16842"/>
                    <a:pt x="17206" y="16790"/>
                    <a:pt x="17206" y="16737"/>
                  </a:cubicBezTo>
                  <a:cubicBezTo>
                    <a:pt x="17206" y="16686"/>
                    <a:pt x="17173" y="16636"/>
                    <a:pt x="17107" y="16596"/>
                  </a:cubicBezTo>
                  <a:cubicBezTo>
                    <a:pt x="17076" y="16578"/>
                    <a:pt x="17044" y="16565"/>
                    <a:pt x="17010" y="16556"/>
                  </a:cubicBezTo>
                  <a:lnTo>
                    <a:pt x="17010" y="16532"/>
                  </a:lnTo>
                  <a:cubicBezTo>
                    <a:pt x="17009" y="16508"/>
                    <a:pt x="16996" y="16487"/>
                    <a:pt x="16975" y="16475"/>
                  </a:cubicBezTo>
                  <a:cubicBezTo>
                    <a:pt x="16975" y="16474"/>
                    <a:pt x="16975" y="16471"/>
                    <a:pt x="16975" y="16469"/>
                  </a:cubicBezTo>
                  <a:lnTo>
                    <a:pt x="16975" y="16315"/>
                  </a:lnTo>
                  <a:cubicBezTo>
                    <a:pt x="17184" y="16215"/>
                    <a:pt x="17184" y="15916"/>
                    <a:pt x="16975" y="15818"/>
                  </a:cubicBezTo>
                  <a:cubicBezTo>
                    <a:pt x="16975" y="15817"/>
                    <a:pt x="16975" y="15815"/>
                    <a:pt x="16975" y="15813"/>
                  </a:cubicBezTo>
                  <a:lnTo>
                    <a:pt x="16975" y="15458"/>
                  </a:lnTo>
                  <a:cubicBezTo>
                    <a:pt x="16996" y="15447"/>
                    <a:pt x="17009" y="15424"/>
                    <a:pt x="17010" y="15402"/>
                  </a:cubicBezTo>
                  <a:lnTo>
                    <a:pt x="17010" y="15333"/>
                  </a:lnTo>
                  <a:cubicBezTo>
                    <a:pt x="17010" y="15334"/>
                    <a:pt x="17010" y="15335"/>
                    <a:pt x="17010" y="15335"/>
                  </a:cubicBezTo>
                  <a:lnTo>
                    <a:pt x="17010" y="15335"/>
                  </a:lnTo>
                  <a:cubicBezTo>
                    <a:pt x="17010" y="15334"/>
                    <a:pt x="17010" y="15333"/>
                    <a:pt x="17010" y="15331"/>
                  </a:cubicBezTo>
                  <a:cubicBezTo>
                    <a:pt x="17007" y="15306"/>
                    <a:pt x="16991" y="15283"/>
                    <a:pt x="16967" y="15272"/>
                  </a:cubicBezTo>
                  <a:cubicBezTo>
                    <a:pt x="16957" y="15267"/>
                    <a:pt x="16948" y="15262"/>
                    <a:pt x="16938" y="15259"/>
                  </a:cubicBezTo>
                  <a:cubicBezTo>
                    <a:pt x="16938" y="15257"/>
                    <a:pt x="16938" y="15256"/>
                    <a:pt x="16938" y="15254"/>
                  </a:cubicBezTo>
                  <a:lnTo>
                    <a:pt x="17618" y="8088"/>
                  </a:lnTo>
                  <a:cubicBezTo>
                    <a:pt x="17667" y="8078"/>
                    <a:pt x="17704" y="8037"/>
                    <a:pt x="17709" y="7956"/>
                  </a:cubicBezTo>
                  <a:cubicBezTo>
                    <a:pt x="17757" y="7019"/>
                    <a:pt x="17777" y="5015"/>
                    <a:pt x="17206" y="3429"/>
                  </a:cubicBezTo>
                  <a:cubicBezTo>
                    <a:pt x="16599" y="1742"/>
                    <a:pt x="15165" y="255"/>
                    <a:pt x="14956" y="66"/>
                  </a:cubicBezTo>
                  <a:cubicBezTo>
                    <a:pt x="14908" y="21"/>
                    <a:pt x="14858" y="0"/>
                    <a:pt x="14817" y="0"/>
                  </a:cubicBezTo>
                  <a:close/>
                </a:path>
              </a:pathLst>
            </a:custGeom>
            <a:solidFill>
              <a:schemeClr val="dk1"/>
            </a:solidFill>
            <a:ln w="1524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39"/>
            <p:cNvPicPr preferRelativeResize="0"/>
            <p:nvPr/>
          </p:nvPicPr>
          <p:blipFill rotWithShape="1">
            <a:blip r:embed="rId3">
              <a:alphaModFix/>
            </a:blip>
            <a:srcRect l="5321" t="2917" r="7873" b="5339"/>
            <a:stretch/>
          </p:blipFill>
          <p:spPr>
            <a:xfrm>
              <a:off x="270500" y="785800"/>
              <a:ext cx="3881100" cy="3571900"/>
            </a:xfrm>
            <a:prstGeom prst="rect">
              <a:avLst/>
            </a:prstGeom>
            <a:noFill/>
            <a:ln>
              <a:noFill/>
            </a:ln>
          </p:spPr>
        </p:pic>
      </p:grpSp>
      <p:sp>
        <p:nvSpPr>
          <p:cNvPr id="211" name="Google Shape;211;p39"/>
          <p:cNvSpPr/>
          <p:nvPr/>
        </p:nvSpPr>
        <p:spPr>
          <a:xfrm>
            <a:off x="4572000" y="3119300"/>
            <a:ext cx="3881100" cy="362100"/>
          </a:xfrm>
          <a:prstGeom prst="rect">
            <a:avLst/>
          </a:prstGeom>
          <a:solidFill>
            <a:schemeClr val="dk2"/>
          </a:solid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9"/>
          <p:cNvSpPr txBox="1">
            <a:spLocks noGrp="1"/>
          </p:cNvSpPr>
          <p:nvPr>
            <p:ph type="subTitle" idx="1"/>
          </p:nvPr>
        </p:nvSpPr>
        <p:spPr>
          <a:xfrm>
            <a:off x="4485229" y="3119300"/>
            <a:ext cx="4054642" cy="3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CRUDE OIL PRODUCTION ANALYSIS TOOL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66"/>
          <p:cNvSpPr txBox="1">
            <a:spLocks noGrp="1"/>
          </p:cNvSpPr>
          <p:nvPr>
            <p:ph type="title" idx="4"/>
          </p:nvPr>
        </p:nvSpPr>
        <p:spPr>
          <a:xfrm>
            <a:off x="717982" y="3971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talk</a:t>
            </a:r>
            <a:endParaRPr dirty="0"/>
          </a:p>
        </p:txBody>
      </p:sp>
      <p:sp>
        <p:nvSpPr>
          <p:cNvPr id="1052" name="Google Shape;1052;p66"/>
          <p:cNvSpPr txBox="1">
            <a:spLocks noGrp="1"/>
          </p:cNvSpPr>
          <p:nvPr>
            <p:ph type="title" idx="2"/>
          </p:nvPr>
        </p:nvSpPr>
        <p:spPr>
          <a:xfrm>
            <a:off x="3319200" y="3181842"/>
            <a:ext cx="2505600" cy="44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Lohany Smith</a:t>
            </a:r>
            <a:endParaRPr dirty="0"/>
          </a:p>
        </p:txBody>
      </p:sp>
      <p:sp>
        <p:nvSpPr>
          <p:cNvPr id="1053" name="Google Shape;1053;p66"/>
          <p:cNvSpPr txBox="1">
            <a:spLocks noGrp="1"/>
          </p:cNvSpPr>
          <p:nvPr>
            <p:ph type="title"/>
          </p:nvPr>
        </p:nvSpPr>
        <p:spPr>
          <a:xfrm>
            <a:off x="254975" y="3193643"/>
            <a:ext cx="2506200" cy="44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 Paola</a:t>
            </a:r>
            <a:endParaRPr dirty="0"/>
          </a:p>
        </p:txBody>
      </p:sp>
      <p:sp>
        <p:nvSpPr>
          <p:cNvPr id="1054" name="Google Shape;1054;p66"/>
          <p:cNvSpPr txBox="1">
            <a:spLocks noGrp="1"/>
          </p:cNvSpPr>
          <p:nvPr>
            <p:ph type="subTitle" idx="1"/>
          </p:nvPr>
        </p:nvSpPr>
        <p:spPr>
          <a:xfrm>
            <a:off x="3319200" y="3638843"/>
            <a:ext cx="25056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Masters in Data Analytics</a:t>
            </a:r>
          </a:p>
          <a:p>
            <a:pPr marL="0" lvl="0" indent="0" algn="ctr" rtl="0">
              <a:spcBef>
                <a:spcPts val="0"/>
              </a:spcBef>
              <a:spcAft>
                <a:spcPts val="0"/>
              </a:spcAft>
              <a:buNone/>
            </a:pPr>
            <a:r>
              <a:rPr lang="en" dirty="0"/>
              <a:t>Senior </a:t>
            </a:r>
            <a:endParaRPr dirty="0"/>
          </a:p>
        </p:txBody>
      </p:sp>
      <p:sp>
        <p:nvSpPr>
          <p:cNvPr id="1055" name="Google Shape;1055;p66"/>
          <p:cNvSpPr txBox="1">
            <a:spLocks noGrp="1"/>
          </p:cNvSpPr>
          <p:nvPr>
            <p:ph type="subTitle" idx="3"/>
          </p:nvPr>
        </p:nvSpPr>
        <p:spPr>
          <a:xfrm>
            <a:off x="164386" y="3638843"/>
            <a:ext cx="2732925"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Bachelor in Computer Science</a:t>
            </a:r>
          </a:p>
          <a:p>
            <a:pPr marL="0" lvl="0" indent="0" algn="ctr" rtl="0">
              <a:spcBef>
                <a:spcPts val="0"/>
              </a:spcBef>
              <a:spcAft>
                <a:spcPts val="0"/>
              </a:spcAft>
              <a:buNone/>
            </a:pPr>
            <a:r>
              <a:rPr lang="en-US" dirty="0"/>
              <a:t>Sophomore</a:t>
            </a:r>
            <a:endParaRPr dirty="0"/>
          </a:p>
        </p:txBody>
      </p:sp>
      <p:pic>
        <p:nvPicPr>
          <p:cNvPr id="1056" name="Google Shape;1056;p66"/>
          <p:cNvPicPr preferRelativeResize="0"/>
          <p:nvPr/>
        </p:nvPicPr>
        <p:blipFill rotWithShape="1">
          <a:blip r:embed="rId3">
            <a:alphaModFix/>
          </a:blip>
          <a:srcRect l="23686" t="7437" r="15282" b="51695"/>
          <a:stretch/>
        </p:blipFill>
        <p:spPr>
          <a:xfrm>
            <a:off x="658536" y="1329145"/>
            <a:ext cx="1699026" cy="1706870"/>
          </a:xfrm>
          <a:prstGeom prst="rect">
            <a:avLst/>
          </a:prstGeom>
          <a:no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pic>
      <p:pic>
        <p:nvPicPr>
          <p:cNvPr id="1057" name="Google Shape;1057;p66"/>
          <p:cNvPicPr preferRelativeResize="0"/>
          <p:nvPr/>
        </p:nvPicPr>
        <p:blipFill rotWithShape="1">
          <a:blip r:embed="rId4">
            <a:alphaModFix/>
          </a:blip>
          <a:srcRect l="11182" t="816" r="41691" b="28155"/>
          <a:stretch/>
        </p:blipFill>
        <p:spPr>
          <a:xfrm>
            <a:off x="3722474" y="1329133"/>
            <a:ext cx="1699052" cy="1706895"/>
          </a:xfrm>
          <a:prstGeom prst="rect">
            <a:avLst/>
          </a:prstGeom>
          <a:no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pic>
      <p:pic>
        <p:nvPicPr>
          <p:cNvPr id="2" name="Google Shape;1057;p66">
            <a:extLst>
              <a:ext uri="{FF2B5EF4-FFF2-40B4-BE49-F238E27FC236}">
                <a16:creationId xmlns:a16="http://schemas.microsoft.com/office/drawing/2014/main" id="{07BCE8A5-0F58-5C04-BACB-EDF2537486F6}"/>
              </a:ext>
            </a:extLst>
          </p:cNvPr>
          <p:cNvPicPr preferRelativeResize="0"/>
          <p:nvPr/>
        </p:nvPicPr>
        <p:blipFill rotWithShape="1">
          <a:blip r:embed="rId4">
            <a:alphaModFix/>
          </a:blip>
          <a:srcRect l="11182" t="816" r="41691" b="28155"/>
          <a:stretch/>
        </p:blipFill>
        <p:spPr>
          <a:xfrm>
            <a:off x="6786438" y="1327514"/>
            <a:ext cx="1699052" cy="1706895"/>
          </a:xfrm>
          <a:prstGeom prst="rect">
            <a:avLst/>
          </a:prstGeom>
          <a:no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pic>
      <p:sp>
        <p:nvSpPr>
          <p:cNvPr id="3" name="Google Shape;1052;p66">
            <a:extLst>
              <a:ext uri="{FF2B5EF4-FFF2-40B4-BE49-F238E27FC236}">
                <a16:creationId xmlns:a16="http://schemas.microsoft.com/office/drawing/2014/main" id="{0F0F9968-E7D1-FCB7-15DD-E4901F762223}"/>
              </a:ext>
            </a:extLst>
          </p:cNvPr>
          <p:cNvSpPr txBox="1">
            <a:spLocks/>
          </p:cNvSpPr>
          <p:nvPr/>
        </p:nvSpPr>
        <p:spPr>
          <a:xfrm>
            <a:off x="6382825" y="3193643"/>
            <a:ext cx="2505600" cy="44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Yeseva One"/>
              <a:buNone/>
              <a:defRPr sz="2400" b="1" i="0" u="none" strike="noStrike" cap="none">
                <a:solidFill>
                  <a:schemeClr val="lt1"/>
                </a:solidFill>
                <a:latin typeface="Yeseva One"/>
                <a:ea typeface="Yeseva One"/>
                <a:cs typeface="Yeseva One"/>
                <a:sym typeface="Yeseva One"/>
              </a:defRPr>
            </a:lvl1pPr>
            <a:lvl2pPr marR="0" lvl="1" algn="l" rtl="0">
              <a:lnSpc>
                <a:spcPct val="100000"/>
              </a:lnSpc>
              <a:spcBef>
                <a:spcPts val="0"/>
              </a:spcBef>
              <a:spcAft>
                <a:spcPts val="0"/>
              </a:spcAft>
              <a:buClr>
                <a:schemeClr val="dk1"/>
              </a:buClr>
              <a:buSzPts val="3400"/>
              <a:buFont typeface="Inter"/>
              <a:buNone/>
              <a:defRPr sz="34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400"/>
              <a:buFont typeface="Inter"/>
              <a:buNone/>
              <a:defRPr sz="34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400"/>
              <a:buFont typeface="Inter"/>
              <a:buNone/>
              <a:defRPr sz="34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400"/>
              <a:buFont typeface="Inter"/>
              <a:buNone/>
              <a:defRPr sz="34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400"/>
              <a:buFont typeface="Inter"/>
              <a:buNone/>
              <a:defRPr sz="34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400"/>
              <a:buFont typeface="Inter"/>
              <a:buNone/>
              <a:defRPr sz="34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400"/>
              <a:buFont typeface="Inter"/>
              <a:buNone/>
              <a:defRPr sz="34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400"/>
              <a:buFont typeface="Inter"/>
              <a:buNone/>
              <a:defRPr sz="3400" b="1" i="0" u="none" strike="noStrike" cap="none">
                <a:solidFill>
                  <a:schemeClr val="dk1"/>
                </a:solidFill>
                <a:latin typeface="Inter"/>
                <a:ea typeface="Inter"/>
                <a:cs typeface="Inter"/>
                <a:sym typeface="Inter"/>
              </a:defRPr>
            </a:lvl9pPr>
          </a:lstStyle>
          <a:p>
            <a:r>
              <a:rPr lang="en-US" dirty="0"/>
              <a:t>Davin Dillon</a:t>
            </a:r>
          </a:p>
        </p:txBody>
      </p:sp>
      <p:sp>
        <p:nvSpPr>
          <p:cNvPr id="8" name="TextBox 7">
            <a:extLst>
              <a:ext uri="{FF2B5EF4-FFF2-40B4-BE49-F238E27FC236}">
                <a16:creationId xmlns:a16="http://schemas.microsoft.com/office/drawing/2014/main" id="{DE8E9AA7-767E-BB84-E843-3C871F05EA29}"/>
              </a:ext>
            </a:extLst>
          </p:cNvPr>
          <p:cNvSpPr txBox="1"/>
          <p:nvPr/>
        </p:nvSpPr>
        <p:spPr>
          <a:xfrm>
            <a:off x="5349938" y="3663718"/>
            <a:ext cx="4572000" cy="523220"/>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solidFill>
              </a:rPr>
              <a:t>Bachelor in Data Science</a:t>
            </a:r>
          </a:p>
          <a:p>
            <a:pPr marL="0" lvl="0" indent="0" algn="ctr" rtl="0">
              <a:spcBef>
                <a:spcPts val="0"/>
              </a:spcBef>
              <a:spcAft>
                <a:spcPts val="0"/>
              </a:spcAft>
              <a:buNone/>
            </a:pPr>
            <a:r>
              <a:rPr lang="en-US" dirty="0">
                <a:solidFill>
                  <a:schemeClr val="tx1"/>
                </a:solidFill>
              </a:rPr>
              <a:t> Senior</a:t>
            </a:r>
          </a:p>
        </p:txBody>
      </p:sp>
      <p:pic>
        <p:nvPicPr>
          <p:cNvPr id="10" name="Picture 9" descr="A person wearing glasses&#10;&#10;Description automatically generated with low confidence">
            <a:extLst>
              <a:ext uri="{FF2B5EF4-FFF2-40B4-BE49-F238E27FC236}">
                <a16:creationId xmlns:a16="http://schemas.microsoft.com/office/drawing/2014/main" id="{25E649FD-D77F-4219-6F42-D81AC51FE22A}"/>
              </a:ext>
            </a:extLst>
          </p:cNvPr>
          <p:cNvPicPr>
            <a:picLocks noChangeAspect="1"/>
          </p:cNvPicPr>
          <p:nvPr/>
        </p:nvPicPr>
        <p:blipFill>
          <a:blip r:embed="rId5"/>
          <a:stretch>
            <a:fillRect/>
          </a:stretch>
        </p:blipFill>
        <p:spPr>
          <a:xfrm>
            <a:off x="3716547" y="1327513"/>
            <a:ext cx="1706870" cy="1706870"/>
          </a:xfrm>
          <a:prstGeom prst="rect">
            <a:avLst/>
          </a:prstGeom>
        </p:spPr>
      </p:pic>
      <p:pic>
        <p:nvPicPr>
          <p:cNvPr id="12" name="Picture 11" descr="A picture containing person&#10;&#10;Description automatically generated">
            <a:extLst>
              <a:ext uri="{FF2B5EF4-FFF2-40B4-BE49-F238E27FC236}">
                <a16:creationId xmlns:a16="http://schemas.microsoft.com/office/drawing/2014/main" id="{DF8A0853-CF89-FA3C-6CE4-0C38B2536F61}"/>
              </a:ext>
            </a:extLst>
          </p:cNvPr>
          <p:cNvPicPr>
            <a:picLocks noChangeAspect="1"/>
          </p:cNvPicPr>
          <p:nvPr/>
        </p:nvPicPr>
        <p:blipFill>
          <a:blip r:embed="rId6"/>
          <a:stretch>
            <a:fillRect/>
          </a:stretch>
        </p:blipFill>
        <p:spPr>
          <a:xfrm>
            <a:off x="648505" y="1327515"/>
            <a:ext cx="1706870" cy="1706870"/>
          </a:xfrm>
          <a:prstGeom prst="rect">
            <a:avLst/>
          </a:prstGeom>
        </p:spPr>
      </p:pic>
      <p:pic>
        <p:nvPicPr>
          <p:cNvPr id="16" name="Picture 15">
            <a:extLst>
              <a:ext uri="{FF2B5EF4-FFF2-40B4-BE49-F238E27FC236}">
                <a16:creationId xmlns:a16="http://schemas.microsoft.com/office/drawing/2014/main" id="{5824871C-8268-31C9-D79B-F35898E6AE5B}"/>
              </a:ext>
            </a:extLst>
          </p:cNvPr>
          <p:cNvPicPr>
            <a:picLocks noChangeAspect="1"/>
          </p:cNvPicPr>
          <p:nvPr/>
        </p:nvPicPr>
        <p:blipFill>
          <a:blip r:embed="rId7"/>
          <a:stretch>
            <a:fillRect/>
          </a:stretch>
        </p:blipFill>
        <p:spPr>
          <a:xfrm>
            <a:off x="6786437" y="1327514"/>
            <a:ext cx="1709059" cy="17090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69"/>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
        <p:nvSpPr>
          <p:cNvPr id="1107" name="Google Shape;1107;p69"/>
          <p:cNvSpPr txBox="1">
            <a:spLocks noGrp="1"/>
          </p:cNvSpPr>
          <p:nvPr>
            <p:ph type="body" idx="1"/>
          </p:nvPr>
        </p:nvSpPr>
        <p:spPr>
          <a:xfrm>
            <a:off x="1474350" y="1457525"/>
            <a:ext cx="6195300" cy="31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Yeseva One"/>
                <a:ea typeface="Yeseva One"/>
                <a:cs typeface="Yeseva One"/>
                <a:sym typeface="Yeseva One"/>
              </a:rPr>
              <a:t>WEBSITES</a:t>
            </a:r>
          </a:p>
          <a:p>
            <a:pPr marL="0" lvl="0" indent="0" algn="l" rtl="0">
              <a:spcBef>
                <a:spcPts val="0"/>
              </a:spcBef>
              <a:spcAft>
                <a:spcPts val="0"/>
              </a:spcAft>
              <a:buNone/>
            </a:pPr>
            <a:r>
              <a:rPr lang="en-US" sz="1400" dirty="0">
                <a:solidFill>
                  <a:schemeClr val="dk1"/>
                </a:solidFill>
                <a:hlinkClick r:id="rId3"/>
              </a:rPr>
              <a:t>https://www.eia.gov/tools/faqs/faq.php?id=32&amp;t=6</a:t>
            </a:r>
            <a:endParaRPr lang="en-US" sz="1400" dirty="0">
              <a:solidFill>
                <a:schemeClr val="dk1"/>
              </a:solidFill>
            </a:endParaRPr>
          </a:p>
          <a:p>
            <a:pPr marL="0" lvl="0" indent="0" algn="l" rtl="0">
              <a:spcBef>
                <a:spcPts val="0"/>
              </a:spcBef>
              <a:spcAft>
                <a:spcPts val="0"/>
              </a:spcAft>
              <a:buNone/>
            </a:pPr>
            <a:endParaRPr lang="en" sz="2400" dirty="0">
              <a:solidFill>
                <a:schemeClr val="dk1"/>
              </a:solidFill>
              <a:latin typeface="Yeseva One"/>
              <a:sym typeface="Yeseva One"/>
            </a:endParaRPr>
          </a:p>
          <a:p>
            <a:pPr marL="0" lvl="0" indent="0" algn="l" rtl="0">
              <a:spcBef>
                <a:spcPts val="0"/>
              </a:spcBef>
              <a:spcAft>
                <a:spcPts val="0"/>
              </a:spcAft>
              <a:buNone/>
            </a:pPr>
            <a:r>
              <a:rPr lang="en-US" sz="1400" dirty="0">
                <a:solidFill>
                  <a:schemeClr val="dk1"/>
                </a:solidFill>
                <a:hlinkClick r:id="rId4"/>
              </a:rPr>
              <a:t>https://www.cfr.org/backgrounder/how-us-oil-and-gas-industry-works</a:t>
            </a:r>
            <a:endParaRPr lang="en" sz="2400" dirty="0">
              <a:solidFill>
                <a:schemeClr val="dk1"/>
              </a:solidFill>
              <a:latin typeface="Yeseva One"/>
              <a:sym typeface="Yeseva One"/>
            </a:endParaRPr>
          </a:p>
          <a:p>
            <a:pPr marL="0" lvl="0" indent="0" algn="l" rtl="0">
              <a:spcBef>
                <a:spcPts val="0"/>
              </a:spcBef>
              <a:spcAft>
                <a:spcPts val="0"/>
              </a:spcAft>
              <a:buNone/>
            </a:pPr>
            <a:endParaRPr sz="14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7"/>
          <p:cNvSpPr/>
          <p:nvPr/>
        </p:nvSpPr>
        <p:spPr>
          <a:xfrm>
            <a:off x="3835663" y="1597675"/>
            <a:ext cx="2066700" cy="1552500"/>
          </a:xfrm>
          <a:prstGeom prst="rect">
            <a:avLst/>
          </a:prstGeom>
          <a:solidFill>
            <a:schemeClr val="dk2"/>
          </a:solid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7"/>
          <p:cNvSpPr/>
          <p:nvPr/>
        </p:nvSpPr>
        <p:spPr>
          <a:xfrm>
            <a:off x="805863" y="1597675"/>
            <a:ext cx="2066700" cy="1552500"/>
          </a:xfrm>
          <a:prstGeom prst="rect">
            <a:avLst/>
          </a:prstGeom>
          <a:solidFill>
            <a:schemeClr val="dk2"/>
          </a:solid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7"/>
          <p:cNvSpPr txBox="1">
            <a:spLocks noGrp="1"/>
          </p:cNvSpPr>
          <p:nvPr>
            <p:ph type="title"/>
          </p:nvPr>
        </p:nvSpPr>
        <p:spPr>
          <a:xfrm>
            <a:off x="713100" y="512064"/>
            <a:ext cx="536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Oil Introduction</a:t>
            </a:r>
            <a:endParaRPr dirty="0"/>
          </a:p>
        </p:txBody>
      </p:sp>
      <p:sp>
        <p:nvSpPr>
          <p:cNvPr id="334" name="Google Shape;334;p47"/>
          <p:cNvSpPr txBox="1">
            <a:spLocks noGrp="1"/>
          </p:cNvSpPr>
          <p:nvPr>
            <p:ph type="title" idx="2"/>
          </p:nvPr>
        </p:nvSpPr>
        <p:spPr>
          <a:xfrm>
            <a:off x="798825" y="1734900"/>
            <a:ext cx="2080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U. S</a:t>
            </a:r>
            <a:endParaRPr dirty="0"/>
          </a:p>
        </p:txBody>
      </p:sp>
      <p:sp>
        <p:nvSpPr>
          <p:cNvPr id="335" name="Google Shape;335;p47"/>
          <p:cNvSpPr txBox="1">
            <a:spLocks noGrp="1"/>
          </p:cNvSpPr>
          <p:nvPr>
            <p:ph type="subTitle" idx="1"/>
          </p:nvPr>
        </p:nvSpPr>
        <p:spPr>
          <a:xfrm>
            <a:off x="798825" y="2169988"/>
            <a:ext cx="20808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a:t>
            </a:r>
            <a:r>
              <a:rPr lang="en" dirty="0"/>
              <a:t>s the world’s largest producer of oil and gas.</a:t>
            </a:r>
            <a:endParaRPr dirty="0"/>
          </a:p>
        </p:txBody>
      </p:sp>
      <p:sp>
        <p:nvSpPr>
          <p:cNvPr id="336" name="Google Shape;336;p47"/>
          <p:cNvSpPr txBox="1">
            <a:spLocks noGrp="1"/>
          </p:cNvSpPr>
          <p:nvPr>
            <p:ph type="title" idx="5"/>
          </p:nvPr>
        </p:nvSpPr>
        <p:spPr>
          <a:xfrm>
            <a:off x="3828625" y="1687275"/>
            <a:ext cx="2080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How is produced?</a:t>
            </a:r>
            <a:endParaRPr sz="1600" dirty="0"/>
          </a:p>
        </p:txBody>
      </p:sp>
      <p:sp>
        <p:nvSpPr>
          <p:cNvPr id="337" name="Google Shape;337;p47"/>
          <p:cNvSpPr txBox="1">
            <a:spLocks noGrp="1"/>
          </p:cNvSpPr>
          <p:nvPr>
            <p:ph type="subTitle" idx="6"/>
          </p:nvPr>
        </p:nvSpPr>
        <p:spPr>
          <a:xfrm>
            <a:off x="3915911" y="2037618"/>
            <a:ext cx="20808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is produced by extraction of the Fossil fuels formed millions of years ago </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338" name="Google Shape;338;p47"/>
          <p:cNvGrpSpPr/>
          <p:nvPr/>
        </p:nvGrpSpPr>
        <p:grpSpPr>
          <a:xfrm flipH="1">
            <a:off x="6607024" y="1731254"/>
            <a:ext cx="1740356" cy="1985692"/>
            <a:chOff x="398765" y="1376222"/>
            <a:chExt cx="2230082" cy="2544454"/>
          </a:xfrm>
        </p:grpSpPr>
        <p:sp>
          <p:nvSpPr>
            <p:cNvPr id="339" name="Google Shape;339;p47"/>
            <p:cNvSpPr/>
            <p:nvPr/>
          </p:nvSpPr>
          <p:spPr>
            <a:xfrm flipH="1">
              <a:off x="398765" y="1376222"/>
              <a:ext cx="2230082" cy="2544452"/>
            </a:xfrm>
            <a:custGeom>
              <a:avLst/>
              <a:gdLst/>
              <a:ahLst/>
              <a:cxnLst/>
              <a:rect l="l" t="t" r="r" b="b"/>
              <a:pathLst>
                <a:path w="16420" h="18734" extrusionOk="0">
                  <a:moveTo>
                    <a:pt x="9977" y="2171"/>
                  </a:moveTo>
                  <a:cubicBezTo>
                    <a:pt x="9976" y="2173"/>
                    <a:pt x="9976" y="2175"/>
                    <a:pt x="9976" y="2175"/>
                  </a:cubicBezTo>
                  <a:lnTo>
                    <a:pt x="9976" y="2173"/>
                  </a:lnTo>
                  <a:lnTo>
                    <a:pt x="9977" y="2171"/>
                  </a:lnTo>
                  <a:close/>
                  <a:moveTo>
                    <a:pt x="6276" y="4232"/>
                  </a:moveTo>
                  <a:cubicBezTo>
                    <a:pt x="6298" y="4236"/>
                    <a:pt x="6324" y="4243"/>
                    <a:pt x="6350" y="4251"/>
                  </a:cubicBezTo>
                  <a:lnTo>
                    <a:pt x="6350" y="4251"/>
                  </a:lnTo>
                  <a:lnTo>
                    <a:pt x="6276" y="4241"/>
                  </a:lnTo>
                  <a:lnTo>
                    <a:pt x="6276" y="4232"/>
                  </a:lnTo>
                  <a:close/>
                  <a:moveTo>
                    <a:pt x="15221" y="7452"/>
                  </a:moveTo>
                  <a:cubicBezTo>
                    <a:pt x="15229" y="7476"/>
                    <a:pt x="15239" y="7500"/>
                    <a:pt x="15248" y="7525"/>
                  </a:cubicBezTo>
                  <a:cubicBezTo>
                    <a:pt x="15311" y="7677"/>
                    <a:pt x="15335" y="7926"/>
                    <a:pt x="15322" y="8270"/>
                  </a:cubicBezTo>
                  <a:cubicBezTo>
                    <a:pt x="15260" y="8002"/>
                    <a:pt x="15224" y="7727"/>
                    <a:pt x="15219" y="7452"/>
                  </a:cubicBezTo>
                  <a:close/>
                  <a:moveTo>
                    <a:pt x="14003" y="11856"/>
                  </a:moveTo>
                  <a:lnTo>
                    <a:pt x="14003" y="11856"/>
                  </a:lnTo>
                  <a:cubicBezTo>
                    <a:pt x="14022" y="11864"/>
                    <a:pt x="14041" y="11870"/>
                    <a:pt x="14059" y="11878"/>
                  </a:cubicBezTo>
                  <a:cubicBezTo>
                    <a:pt x="14064" y="11891"/>
                    <a:pt x="14069" y="11904"/>
                    <a:pt x="14074" y="11915"/>
                  </a:cubicBezTo>
                  <a:cubicBezTo>
                    <a:pt x="14257" y="12421"/>
                    <a:pt x="14384" y="13156"/>
                    <a:pt x="14429" y="13660"/>
                  </a:cubicBezTo>
                  <a:cubicBezTo>
                    <a:pt x="14438" y="13758"/>
                    <a:pt x="14430" y="13895"/>
                    <a:pt x="14408" y="14067"/>
                  </a:cubicBezTo>
                  <a:cubicBezTo>
                    <a:pt x="14237" y="14027"/>
                    <a:pt x="14066" y="14001"/>
                    <a:pt x="13892" y="13987"/>
                  </a:cubicBezTo>
                  <a:cubicBezTo>
                    <a:pt x="13967" y="13659"/>
                    <a:pt x="14188" y="12611"/>
                    <a:pt x="14040" y="12076"/>
                  </a:cubicBezTo>
                  <a:cubicBezTo>
                    <a:pt x="14022" y="12003"/>
                    <a:pt x="14011" y="11930"/>
                    <a:pt x="14003" y="11856"/>
                  </a:cubicBezTo>
                  <a:close/>
                  <a:moveTo>
                    <a:pt x="10177" y="1"/>
                  </a:moveTo>
                  <a:cubicBezTo>
                    <a:pt x="9971" y="1"/>
                    <a:pt x="9781" y="146"/>
                    <a:pt x="9717" y="249"/>
                  </a:cubicBezTo>
                  <a:cubicBezTo>
                    <a:pt x="9647" y="236"/>
                    <a:pt x="9568" y="226"/>
                    <a:pt x="9486" y="226"/>
                  </a:cubicBezTo>
                  <a:cubicBezTo>
                    <a:pt x="9305" y="226"/>
                    <a:pt x="9108" y="273"/>
                    <a:pt x="8952" y="429"/>
                  </a:cubicBezTo>
                  <a:cubicBezTo>
                    <a:pt x="8622" y="759"/>
                    <a:pt x="8643" y="971"/>
                    <a:pt x="8669" y="1051"/>
                  </a:cubicBezTo>
                  <a:cubicBezTo>
                    <a:pt x="8635" y="1140"/>
                    <a:pt x="8618" y="1210"/>
                    <a:pt x="8618" y="1260"/>
                  </a:cubicBezTo>
                  <a:cubicBezTo>
                    <a:pt x="8618" y="1336"/>
                    <a:pt x="8634" y="1358"/>
                    <a:pt x="8646" y="1377"/>
                  </a:cubicBezTo>
                  <a:cubicBezTo>
                    <a:pt x="8659" y="1397"/>
                    <a:pt x="8667" y="1410"/>
                    <a:pt x="8651" y="1484"/>
                  </a:cubicBezTo>
                  <a:cubicBezTo>
                    <a:pt x="8643" y="1516"/>
                    <a:pt x="8632" y="1548"/>
                    <a:pt x="8619" y="1578"/>
                  </a:cubicBezTo>
                  <a:cubicBezTo>
                    <a:pt x="8582" y="1672"/>
                    <a:pt x="8548" y="1760"/>
                    <a:pt x="8645" y="1953"/>
                  </a:cubicBezTo>
                  <a:cubicBezTo>
                    <a:pt x="8659" y="1982"/>
                    <a:pt x="8674" y="2012"/>
                    <a:pt x="8688" y="2044"/>
                  </a:cubicBezTo>
                  <a:cubicBezTo>
                    <a:pt x="8529" y="2101"/>
                    <a:pt x="8344" y="2277"/>
                    <a:pt x="8344" y="2795"/>
                  </a:cubicBezTo>
                  <a:cubicBezTo>
                    <a:pt x="8344" y="2919"/>
                    <a:pt x="8346" y="3049"/>
                    <a:pt x="8349" y="3179"/>
                  </a:cubicBezTo>
                  <a:cubicBezTo>
                    <a:pt x="8315" y="3261"/>
                    <a:pt x="8270" y="3336"/>
                    <a:pt x="8213" y="3404"/>
                  </a:cubicBezTo>
                  <a:cubicBezTo>
                    <a:pt x="7954" y="3701"/>
                    <a:pt x="7857" y="3966"/>
                    <a:pt x="7925" y="4195"/>
                  </a:cubicBezTo>
                  <a:cubicBezTo>
                    <a:pt x="7909" y="4194"/>
                    <a:pt x="7894" y="4194"/>
                    <a:pt x="7879" y="4194"/>
                  </a:cubicBezTo>
                  <a:cubicBezTo>
                    <a:pt x="7819" y="4194"/>
                    <a:pt x="7760" y="4199"/>
                    <a:pt x="7702" y="4208"/>
                  </a:cubicBezTo>
                  <a:cubicBezTo>
                    <a:pt x="7327" y="4265"/>
                    <a:pt x="7157" y="4296"/>
                    <a:pt x="7099" y="4306"/>
                  </a:cubicBezTo>
                  <a:lnTo>
                    <a:pt x="7052" y="4285"/>
                  </a:lnTo>
                  <a:lnTo>
                    <a:pt x="7049" y="4285"/>
                  </a:lnTo>
                  <a:cubicBezTo>
                    <a:pt x="7025" y="4291"/>
                    <a:pt x="7001" y="4302"/>
                    <a:pt x="6980" y="4318"/>
                  </a:cubicBezTo>
                  <a:cubicBezTo>
                    <a:pt x="6956" y="4291"/>
                    <a:pt x="6930" y="4269"/>
                    <a:pt x="6900" y="4248"/>
                  </a:cubicBezTo>
                  <a:cubicBezTo>
                    <a:pt x="6835" y="4193"/>
                    <a:pt x="6740" y="4119"/>
                    <a:pt x="6652" y="4084"/>
                  </a:cubicBezTo>
                  <a:cubicBezTo>
                    <a:pt x="6608" y="4067"/>
                    <a:pt x="6562" y="4059"/>
                    <a:pt x="6516" y="4059"/>
                  </a:cubicBezTo>
                  <a:cubicBezTo>
                    <a:pt x="6494" y="4059"/>
                    <a:pt x="6473" y="4061"/>
                    <a:pt x="6451" y="4065"/>
                  </a:cubicBezTo>
                  <a:lnTo>
                    <a:pt x="6274" y="3971"/>
                  </a:lnTo>
                  <a:lnTo>
                    <a:pt x="6274" y="3782"/>
                  </a:lnTo>
                  <a:cubicBezTo>
                    <a:pt x="6300" y="3762"/>
                    <a:pt x="6316" y="3732"/>
                    <a:pt x="6316" y="3700"/>
                  </a:cubicBezTo>
                  <a:cubicBezTo>
                    <a:pt x="6316" y="3669"/>
                    <a:pt x="6295" y="3642"/>
                    <a:pt x="6262" y="3621"/>
                  </a:cubicBezTo>
                  <a:cubicBezTo>
                    <a:pt x="6223" y="3602"/>
                    <a:pt x="6180" y="3592"/>
                    <a:pt x="6138" y="3592"/>
                  </a:cubicBezTo>
                  <a:cubicBezTo>
                    <a:pt x="6095" y="3592"/>
                    <a:pt x="6053" y="3602"/>
                    <a:pt x="6014" y="3621"/>
                  </a:cubicBezTo>
                  <a:cubicBezTo>
                    <a:pt x="5979" y="3642"/>
                    <a:pt x="5959" y="3669"/>
                    <a:pt x="5959" y="3700"/>
                  </a:cubicBezTo>
                  <a:cubicBezTo>
                    <a:pt x="5963" y="3729"/>
                    <a:pt x="5979" y="3756"/>
                    <a:pt x="6003" y="3774"/>
                  </a:cubicBezTo>
                  <a:lnTo>
                    <a:pt x="6003" y="4135"/>
                  </a:lnTo>
                  <a:lnTo>
                    <a:pt x="5910" y="4251"/>
                  </a:lnTo>
                  <a:lnTo>
                    <a:pt x="5918" y="4257"/>
                  </a:lnTo>
                  <a:cubicBezTo>
                    <a:pt x="5943" y="4275"/>
                    <a:pt x="5972" y="4283"/>
                    <a:pt x="6003" y="4285"/>
                  </a:cubicBezTo>
                  <a:lnTo>
                    <a:pt x="6003" y="4349"/>
                  </a:lnTo>
                  <a:lnTo>
                    <a:pt x="5844" y="4559"/>
                  </a:lnTo>
                  <a:lnTo>
                    <a:pt x="5853" y="4566"/>
                  </a:lnTo>
                  <a:cubicBezTo>
                    <a:pt x="5869" y="4577"/>
                    <a:pt x="5889" y="4584"/>
                    <a:pt x="5908" y="4588"/>
                  </a:cubicBezTo>
                  <a:lnTo>
                    <a:pt x="5829" y="4694"/>
                  </a:lnTo>
                  <a:lnTo>
                    <a:pt x="5839" y="4699"/>
                  </a:lnTo>
                  <a:cubicBezTo>
                    <a:pt x="5866" y="4719"/>
                    <a:pt x="5900" y="4727"/>
                    <a:pt x="5934" y="4727"/>
                  </a:cubicBezTo>
                  <a:lnTo>
                    <a:pt x="5916" y="4746"/>
                  </a:lnTo>
                  <a:lnTo>
                    <a:pt x="5924" y="4752"/>
                  </a:lnTo>
                  <a:cubicBezTo>
                    <a:pt x="5927" y="4754"/>
                    <a:pt x="5961" y="4780"/>
                    <a:pt x="6000" y="4780"/>
                  </a:cubicBezTo>
                  <a:cubicBezTo>
                    <a:pt x="6006" y="4780"/>
                    <a:pt x="6013" y="4780"/>
                    <a:pt x="6019" y="4778"/>
                  </a:cubicBezTo>
                  <a:lnTo>
                    <a:pt x="6019" y="4846"/>
                  </a:lnTo>
                  <a:cubicBezTo>
                    <a:pt x="6019" y="4852"/>
                    <a:pt x="6021" y="4858"/>
                    <a:pt x="6021" y="4866"/>
                  </a:cubicBezTo>
                  <a:lnTo>
                    <a:pt x="6003" y="4878"/>
                  </a:lnTo>
                  <a:lnTo>
                    <a:pt x="6004" y="4884"/>
                  </a:lnTo>
                  <a:cubicBezTo>
                    <a:pt x="6017" y="4949"/>
                    <a:pt x="6074" y="4994"/>
                    <a:pt x="6139" y="4994"/>
                  </a:cubicBezTo>
                  <a:cubicBezTo>
                    <a:pt x="6144" y="4994"/>
                    <a:pt x="6148" y="4994"/>
                    <a:pt x="6152" y="4993"/>
                  </a:cubicBezTo>
                  <a:cubicBezTo>
                    <a:pt x="6221" y="4985"/>
                    <a:pt x="6274" y="4928"/>
                    <a:pt x="6274" y="4857"/>
                  </a:cubicBezTo>
                  <a:cubicBezTo>
                    <a:pt x="6274" y="4850"/>
                    <a:pt x="6274" y="4846"/>
                    <a:pt x="6274" y="4839"/>
                  </a:cubicBezTo>
                  <a:lnTo>
                    <a:pt x="6274" y="4720"/>
                  </a:lnTo>
                  <a:lnTo>
                    <a:pt x="6257" y="4730"/>
                  </a:lnTo>
                  <a:lnTo>
                    <a:pt x="6257" y="4699"/>
                  </a:lnTo>
                  <a:lnTo>
                    <a:pt x="6279" y="4691"/>
                  </a:lnTo>
                  <a:lnTo>
                    <a:pt x="6472" y="4738"/>
                  </a:lnTo>
                  <a:cubicBezTo>
                    <a:pt x="6525" y="4756"/>
                    <a:pt x="6627" y="4766"/>
                    <a:pt x="6731" y="4766"/>
                  </a:cubicBezTo>
                  <a:cubicBezTo>
                    <a:pt x="6746" y="4766"/>
                    <a:pt x="6761" y="4766"/>
                    <a:pt x="6776" y="4765"/>
                  </a:cubicBezTo>
                  <a:lnTo>
                    <a:pt x="6776" y="4765"/>
                  </a:lnTo>
                  <a:cubicBezTo>
                    <a:pt x="6771" y="4810"/>
                    <a:pt x="6784" y="4857"/>
                    <a:pt x="6813" y="4894"/>
                  </a:cubicBezTo>
                  <a:cubicBezTo>
                    <a:pt x="6826" y="4908"/>
                    <a:pt x="6850" y="4918"/>
                    <a:pt x="6885" y="4919"/>
                  </a:cubicBezTo>
                  <a:cubicBezTo>
                    <a:pt x="6961" y="4933"/>
                    <a:pt x="7563" y="5037"/>
                    <a:pt x="8117" y="5037"/>
                  </a:cubicBezTo>
                  <a:cubicBezTo>
                    <a:pt x="8205" y="5037"/>
                    <a:pt x="8291" y="5035"/>
                    <a:pt x="8373" y="5029"/>
                  </a:cubicBezTo>
                  <a:lnTo>
                    <a:pt x="8373" y="5029"/>
                  </a:lnTo>
                  <a:cubicBezTo>
                    <a:pt x="8423" y="5233"/>
                    <a:pt x="8441" y="5509"/>
                    <a:pt x="8261" y="5691"/>
                  </a:cubicBezTo>
                  <a:cubicBezTo>
                    <a:pt x="8025" y="5927"/>
                    <a:pt x="7890" y="6625"/>
                    <a:pt x="7828" y="7030"/>
                  </a:cubicBezTo>
                  <a:lnTo>
                    <a:pt x="5063" y="5371"/>
                  </a:lnTo>
                  <a:cubicBezTo>
                    <a:pt x="5051" y="5352"/>
                    <a:pt x="5035" y="5337"/>
                    <a:pt x="5016" y="5328"/>
                  </a:cubicBezTo>
                  <a:cubicBezTo>
                    <a:pt x="4997" y="5316"/>
                    <a:pt x="4974" y="5308"/>
                    <a:pt x="4950" y="5304"/>
                  </a:cubicBezTo>
                  <a:lnTo>
                    <a:pt x="3893" y="4669"/>
                  </a:lnTo>
                  <a:lnTo>
                    <a:pt x="3816" y="4715"/>
                  </a:lnTo>
                  <a:lnTo>
                    <a:pt x="3816" y="4685"/>
                  </a:lnTo>
                  <a:lnTo>
                    <a:pt x="3814" y="4685"/>
                  </a:lnTo>
                  <a:cubicBezTo>
                    <a:pt x="3808" y="4635"/>
                    <a:pt x="3774" y="4592"/>
                    <a:pt x="3714" y="4558"/>
                  </a:cubicBezTo>
                  <a:cubicBezTo>
                    <a:pt x="3648" y="4520"/>
                    <a:pt x="3563" y="4501"/>
                    <a:pt x="3477" y="4501"/>
                  </a:cubicBezTo>
                  <a:cubicBezTo>
                    <a:pt x="3391" y="4501"/>
                    <a:pt x="3305" y="4520"/>
                    <a:pt x="3240" y="4558"/>
                  </a:cubicBezTo>
                  <a:cubicBezTo>
                    <a:pt x="3170" y="4598"/>
                    <a:pt x="3133" y="4656"/>
                    <a:pt x="3139" y="4714"/>
                  </a:cubicBezTo>
                  <a:lnTo>
                    <a:pt x="3139" y="4838"/>
                  </a:lnTo>
                  <a:cubicBezTo>
                    <a:pt x="3137" y="4849"/>
                    <a:pt x="3137" y="4860"/>
                    <a:pt x="3139" y="4871"/>
                  </a:cubicBezTo>
                  <a:cubicBezTo>
                    <a:pt x="3072" y="4921"/>
                    <a:pt x="3038" y="4984"/>
                    <a:pt x="3046" y="5048"/>
                  </a:cubicBezTo>
                  <a:lnTo>
                    <a:pt x="3046" y="5177"/>
                  </a:lnTo>
                  <a:lnTo>
                    <a:pt x="2482" y="5514"/>
                  </a:lnTo>
                  <a:lnTo>
                    <a:pt x="2482" y="5504"/>
                  </a:lnTo>
                  <a:lnTo>
                    <a:pt x="2482" y="5318"/>
                  </a:lnTo>
                  <a:lnTo>
                    <a:pt x="2482" y="5305"/>
                  </a:lnTo>
                  <a:cubicBezTo>
                    <a:pt x="2475" y="5241"/>
                    <a:pt x="2430" y="5181"/>
                    <a:pt x="2353" y="5138"/>
                  </a:cubicBezTo>
                  <a:cubicBezTo>
                    <a:pt x="2268" y="5089"/>
                    <a:pt x="2156" y="5065"/>
                    <a:pt x="2045" y="5065"/>
                  </a:cubicBezTo>
                  <a:cubicBezTo>
                    <a:pt x="1933" y="5065"/>
                    <a:pt x="1821" y="5089"/>
                    <a:pt x="1736" y="5138"/>
                  </a:cubicBezTo>
                  <a:cubicBezTo>
                    <a:pt x="1644" y="5191"/>
                    <a:pt x="1598" y="5265"/>
                    <a:pt x="1608" y="5339"/>
                  </a:cubicBezTo>
                  <a:lnTo>
                    <a:pt x="1608" y="5501"/>
                  </a:lnTo>
                  <a:cubicBezTo>
                    <a:pt x="1606" y="5516"/>
                    <a:pt x="1606" y="5532"/>
                    <a:pt x="1608" y="5546"/>
                  </a:cubicBezTo>
                  <a:cubicBezTo>
                    <a:pt x="1516" y="5612"/>
                    <a:pt x="1473" y="5694"/>
                    <a:pt x="1484" y="5779"/>
                  </a:cubicBezTo>
                  <a:lnTo>
                    <a:pt x="1484" y="6114"/>
                  </a:lnTo>
                  <a:lnTo>
                    <a:pt x="143" y="6917"/>
                  </a:lnTo>
                  <a:lnTo>
                    <a:pt x="139" y="6920"/>
                  </a:lnTo>
                  <a:lnTo>
                    <a:pt x="139" y="7382"/>
                  </a:lnTo>
                  <a:lnTo>
                    <a:pt x="365" y="7518"/>
                  </a:lnTo>
                  <a:lnTo>
                    <a:pt x="365" y="13599"/>
                  </a:lnTo>
                  <a:lnTo>
                    <a:pt x="589" y="13733"/>
                  </a:lnTo>
                  <a:lnTo>
                    <a:pt x="0" y="14086"/>
                  </a:lnTo>
                  <a:lnTo>
                    <a:pt x="592" y="14441"/>
                  </a:lnTo>
                  <a:cubicBezTo>
                    <a:pt x="622" y="14682"/>
                    <a:pt x="781" y="14940"/>
                    <a:pt x="971" y="15052"/>
                  </a:cubicBezTo>
                  <a:cubicBezTo>
                    <a:pt x="1031" y="15089"/>
                    <a:pt x="1091" y="15108"/>
                    <a:pt x="1146" y="15108"/>
                  </a:cubicBezTo>
                  <a:cubicBezTo>
                    <a:pt x="1188" y="15108"/>
                    <a:pt x="1227" y="15096"/>
                    <a:pt x="1260" y="15073"/>
                  </a:cubicBezTo>
                  <a:lnTo>
                    <a:pt x="1452" y="14957"/>
                  </a:lnTo>
                  <a:lnTo>
                    <a:pt x="6633" y="18065"/>
                  </a:lnTo>
                  <a:cubicBezTo>
                    <a:pt x="6665" y="18306"/>
                    <a:pt x="6824" y="18564"/>
                    <a:pt x="7012" y="18676"/>
                  </a:cubicBezTo>
                  <a:cubicBezTo>
                    <a:pt x="7073" y="18713"/>
                    <a:pt x="7134" y="18732"/>
                    <a:pt x="7188" y="18732"/>
                  </a:cubicBezTo>
                  <a:cubicBezTo>
                    <a:pt x="7230" y="18732"/>
                    <a:pt x="7269" y="18720"/>
                    <a:pt x="7301" y="18697"/>
                  </a:cubicBezTo>
                  <a:lnTo>
                    <a:pt x="7494" y="18583"/>
                  </a:lnTo>
                  <a:lnTo>
                    <a:pt x="7745" y="18734"/>
                  </a:lnTo>
                  <a:lnTo>
                    <a:pt x="11512" y="16474"/>
                  </a:lnTo>
                  <a:lnTo>
                    <a:pt x="11054" y="16201"/>
                  </a:lnTo>
                  <a:lnTo>
                    <a:pt x="11395" y="15995"/>
                  </a:lnTo>
                  <a:lnTo>
                    <a:pt x="11395" y="9913"/>
                  </a:lnTo>
                  <a:lnTo>
                    <a:pt x="11632" y="9770"/>
                  </a:lnTo>
                  <a:lnTo>
                    <a:pt x="11632" y="9308"/>
                  </a:lnTo>
                  <a:lnTo>
                    <a:pt x="10917" y="8881"/>
                  </a:lnTo>
                  <a:cubicBezTo>
                    <a:pt x="10957" y="8810"/>
                    <a:pt x="11038" y="8590"/>
                    <a:pt x="11038" y="7971"/>
                  </a:cubicBezTo>
                  <a:cubicBezTo>
                    <a:pt x="11033" y="7727"/>
                    <a:pt x="11009" y="7484"/>
                    <a:pt x="10965" y="7245"/>
                  </a:cubicBezTo>
                  <a:cubicBezTo>
                    <a:pt x="11223" y="7165"/>
                    <a:pt x="11711" y="7004"/>
                    <a:pt x="12140" y="6827"/>
                  </a:cubicBezTo>
                  <a:cubicBezTo>
                    <a:pt x="12278" y="6771"/>
                    <a:pt x="12418" y="6666"/>
                    <a:pt x="12555" y="6520"/>
                  </a:cubicBezTo>
                  <a:cubicBezTo>
                    <a:pt x="12646" y="7210"/>
                    <a:pt x="12667" y="7679"/>
                    <a:pt x="12667" y="7725"/>
                  </a:cubicBezTo>
                  <a:cubicBezTo>
                    <a:pt x="12667" y="7741"/>
                    <a:pt x="12666" y="7788"/>
                    <a:pt x="12663" y="7867"/>
                  </a:cubicBezTo>
                  <a:cubicBezTo>
                    <a:pt x="12642" y="8399"/>
                    <a:pt x="12558" y="10226"/>
                    <a:pt x="12556" y="10244"/>
                  </a:cubicBezTo>
                  <a:cubicBezTo>
                    <a:pt x="12556" y="10249"/>
                    <a:pt x="12537" y="10723"/>
                    <a:pt x="12714" y="11071"/>
                  </a:cubicBezTo>
                  <a:cubicBezTo>
                    <a:pt x="12741" y="11124"/>
                    <a:pt x="12799" y="11187"/>
                    <a:pt x="12889" y="11256"/>
                  </a:cubicBezTo>
                  <a:cubicBezTo>
                    <a:pt x="12908" y="11594"/>
                    <a:pt x="12949" y="11827"/>
                    <a:pt x="13013" y="11987"/>
                  </a:cubicBezTo>
                  <a:cubicBezTo>
                    <a:pt x="13180" y="12407"/>
                    <a:pt x="12955" y="13566"/>
                    <a:pt x="12847" y="14052"/>
                  </a:cubicBezTo>
                  <a:cubicBezTo>
                    <a:pt x="12582" y="14106"/>
                    <a:pt x="12328" y="14200"/>
                    <a:pt x="12092" y="14334"/>
                  </a:cubicBezTo>
                  <a:cubicBezTo>
                    <a:pt x="11690" y="14565"/>
                    <a:pt x="11468" y="14875"/>
                    <a:pt x="11468" y="15205"/>
                  </a:cubicBezTo>
                  <a:cubicBezTo>
                    <a:pt x="11468" y="15537"/>
                    <a:pt x="11693" y="15851"/>
                    <a:pt x="12102" y="16085"/>
                  </a:cubicBezTo>
                  <a:cubicBezTo>
                    <a:pt x="12504" y="16318"/>
                    <a:pt x="13051" y="16449"/>
                    <a:pt x="13616" y="16449"/>
                  </a:cubicBezTo>
                  <a:cubicBezTo>
                    <a:pt x="13651" y="16449"/>
                    <a:pt x="13687" y="16448"/>
                    <a:pt x="13723" y="16447"/>
                  </a:cubicBezTo>
                  <a:cubicBezTo>
                    <a:pt x="13744" y="16451"/>
                    <a:pt x="13772" y="16453"/>
                    <a:pt x="13805" y="16453"/>
                  </a:cubicBezTo>
                  <a:cubicBezTo>
                    <a:pt x="13873" y="16453"/>
                    <a:pt x="13963" y="16444"/>
                    <a:pt x="14061" y="16423"/>
                  </a:cubicBezTo>
                  <a:cubicBezTo>
                    <a:pt x="14462" y="16373"/>
                    <a:pt x="14827" y="16259"/>
                    <a:pt x="15118" y="16092"/>
                  </a:cubicBezTo>
                  <a:cubicBezTo>
                    <a:pt x="15499" y="15870"/>
                    <a:pt x="15721" y="15578"/>
                    <a:pt x="15740" y="15264"/>
                  </a:cubicBezTo>
                  <a:cubicBezTo>
                    <a:pt x="15758" y="14978"/>
                    <a:pt x="15602" y="14695"/>
                    <a:pt x="15305" y="14469"/>
                  </a:cubicBezTo>
                  <a:cubicBezTo>
                    <a:pt x="15409" y="13951"/>
                    <a:pt x="15565" y="13026"/>
                    <a:pt x="15443" y="12577"/>
                  </a:cubicBezTo>
                  <a:cubicBezTo>
                    <a:pt x="15423" y="12515"/>
                    <a:pt x="15398" y="12455"/>
                    <a:pt x="15366" y="12399"/>
                  </a:cubicBezTo>
                  <a:cubicBezTo>
                    <a:pt x="15297" y="12267"/>
                    <a:pt x="15226" y="12132"/>
                    <a:pt x="15263" y="11780"/>
                  </a:cubicBezTo>
                  <a:lnTo>
                    <a:pt x="15272" y="11690"/>
                  </a:lnTo>
                  <a:cubicBezTo>
                    <a:pt x="15603" y="11502"/>
                    <a:pt x="15591" y="11300"/>
                    <a:pt x="15589" y="11292"/>
                  </a:cubicBezTo>
                  <a:cubicBezTo>
                    <a:pt x="15589" y="11283"/>
                    <a:pt x="15587" y="10800"/>
                    <a:pt x="15571" y="10244"/>
                  </a:cubicBezTo>
                  <a:cubicBezTo>
                    <a:pt x="15613" y="10202"/>
                    <a:pt x="15684" y="10133"/>
                    <a:pt x="15705" y="10112"/>
                  </a:cubicBezTo>
                  <a:cubicBezTo>
                    <a:pt x="15711" y="10106"/>
                    <a:pt x="15719" y="10091"/>
                    <a:pt x="15721" y="10043"/>
                  </a:cubicBezTo>
                  <a:cubicBezTo>
                    <a:pt x="15755" y="10009"/>
                    <a:pt x="15787" y="9979"/>
                    <a:pt x="15800" y="9966"/>
                  </a:cubicBezTo>
                  <a:cubicBezTo>
                    <a:pt x="15806" y="9956"/>
                    <a:pt x="15811" y="9946"/>
                    <a:pt x="15812" y="9935"/>
                  </a:cubicBezTo>
                  <a:lnTo>
                    <a:pt x="15814" y="9934"/>
                  </a:lnTo>
                  <a:cubicBezTo>
                    <a:pt x="15853" y="9901"/>
                    <a:pt x="15873" y="9599"/>
                    <a:pt x="15878" y="9541"/>
                  </a:cubicBezTo>
                  <a:cubicBezTo>
                    <a:pt x="15885" y="9500"/>
                    <a:pt x="15888" y="9456"/>
                    <a:pt x="15888" y="9414"/>
                  </a:cubicBezTo>
                  <a:cubicBezTo>
                    <a:pt x="15922" y="9389"/>
                    <a:pt x="15949" y="9357"/>
                    <a:pt x="15968" y="9318"/>
                  </a:cubicBezTo>
                  <a:cubicBezTo>
                    <a:pt x="16134" y="8997"/>
                    <a:pt x="16420" y="7640"/>
                    <a:pt x="16303" y="7193"/>
                  </a:cubicBezTo>
                  <a:cubicBezTo>
                    <a:pt x="16262" y="7038"/>
                    <a:pt x="16233" y="6923"/>
                    <a:pt x="16209" y="6830"/>
                  </a:cubicBezTo>
                  <a:cubicBezTo>
                    <a:pt x="16119" y="6475"/>
                    <a:pt x="16106" y="6420"/>
                    <a:pt x="15853" y="5612"/>
                  </a:cubicBezTo>
                  <a:cubicBezTo>
                    <a:pt x="15792" y="5413"/>
                    <a:pt x="15570" y="4866"/>
                    <a:pt x="15295" y="4723"/>
                  </a:cubicBezTo>
                  <a:cubicBezTo>
                    <a:pt x="15271" y="4693"/>
                    <a:pt x="15247" y="4664"/>
                    <a:pt x="15221" y="4637"/>
                  </a:cubicBezTo>
                  <a:cubicBezTo>
                    <a:pt x="15126" y="4534"/>
                    <a:pt x="15020" y="4442"/>
                    <a:pt x="14906" y="4360"/>
                  </a:cubicBezTo>
                  <a:cubicBezTo>
                    <a:pt x="14914" y="4334"/>
                    <a:pt x="14914" y="4309"/>
                    <a:pt x="14909" y="4283"/>
                  </a:cubicBezTo>
                  <a:cubicBezTo>
                    <a:pt x="14847" y="4042"/>
                    <a:pt x="14549" y="3868"/>
                    <a:pt x="14515" y="3849"/>
                  </a:cubicBezTo>
                  <a:cubicBezTo>
                    <a:pt x="14467" y="3822"/>
                    <a:pt x="14413" y="3796"/>
                    <a:pt x="14398" y="3790"/>
                  </a:cubicBezTo>
                  <a:cubicBezTo>
                    <a:pt x="14382" y="3730"/>
                    <a:pt x="14371" y="3671"/>
                    <a:pt x="14363" y="3611"/>
                  </a:cubicBezTo>
                  <a:cubicBezTo>
                    <a:pt x="14368" y="3608"/>
                    <a:pt x="14371" y="3606"/>
                    <a:pt x="14376" y="3603"/>
                  </a:cubicBezTo>
                  <a:cubicBezTo>
                    <a:pt x="14438" y="3587"/>
                    <a:pt x="14501" y="3467"/>
                    <a:pt x="14533" y="3361"/>
                  </a:cubicBezTo>
                  <a:cubicBezTo>
                    <a:pt x="14536" y="3351"/>
                    <a:pt x="14538" y="3340"/>
                    <a:pt x="14541" y="3328"/>
                  </a:cubicBezTo>
                  <a:lnTo>
                    <a:pt x="14552" y="3314"/>
                  </a:lnTo>
                  <a:cubicBezTo>
                    <a:pt x="14903" y="2927"/>
                    <a:pt x="14609" y="2385"/>
                    <a:pt x="14411" y="2184"/>
                  </a:cubicBezTo>
                  <a:cubicBezTo>
                    <a:pt x="14287" y="2057"/>
                    <a:pt x="14129" y="2017"/>
                    <a:pt x="13941" y="2017"/>
                  </a:cubicBezTo>
                  <a:cubicBezTo>
                    <a:pt x="13830" y="2017"/>
                    <a:pt x="13709" y="2031"/>
                    <a:pt x="13579" y="2049"/>
                  </a:cubicBezTo>
                  <a:cubicBezTo>
                    <a:pt x="13214" y="2099"/>
                    <a:pt x="12981" y="2707"/>
                    <a:pt x="12971" y="2732"/>
                  </a:cubicBezTo>
                  <a:lnTo>
                    <a:pt x="12965" y="2748"/>
                  </a:lnTo>
                  <a:lnTo>
                    <a:pt x="12981" y="2747"/>
                  </a:lnTo>
                  <a:cubicBezTo>
                    <a:pt x="12981" y="2747"/>
                    <a:pt x="12995" y="2743"/>
                    <a:pt x="13024" y="2742"/>
                  </a:cubicBezTo>
                  <a:lnTo>
                    <a:pt x="13024" y="2742"/>
                  </a:lnTo>
                  <a:cubicBezTo>
                    <a:pt x="12955" y="2932"/>
                    <a:pt x="12971" y="3070"/>
                    <a:pt x="12971" y="3075"/>
                  </a:cubicBezTo>
                  <a:cubicBezTo>
                    <a:pt x="12973" y="3094"/>
                    <a:pt x="12982" y="3112"/>
                    <a:pt x="12998" y="3121"/>
                  </a:cubicBezTo>
                  <a:cubicBezTo>
                    <a:pt x="13011" y="3131"/>
                    <a:pt x="13021" y="3139"/>
                    <a:pt x="13003" y="3200"/>
                  </a:cubicBezTo>
                  <a:cubicBezTo>
                    <a:pt x="12974" y="3290"/>
                    <a:pt x="12979" y="3386"/>
                    <a:pt x="13018" y="3473"/>
                  </a:cubicBezTo>
                  <a:cubicBezTo>
                    <a:pt x="13045" y="3533"/>
                    <a:pt x="13103" y="3785"/>
                    <a:pt x="13090" y="3912"/>
                  </a:cubicBezTo>
                  <a:cubicBezTo>
                    <a:pt x="13090" y="3918"/>
                    <a:pt x="13090" y="3923"/>
                    <a:pt x="13090" y="3930"/>
                  </a:cubicBezTo>
                  <a:cubicBezTo>
                    <a:pt x="13074" y="3942"/>
                    <a:pt x="13059" y="3952"/>
                    <a:pt x="13045" y="3963"/>
                  </a:cubicBezTo>
                  <a:cubicBezTo>
                    <a:pt x="13026" y="3979"/>
                    <a:pt x="13010" y="3997"/>
                    <a:pt x="12995" y="4018"/>
                  </a:cubicBezTo>
                  <a:cubicBezTo>
                    <a:pt x="12986" y="4021"/>
                    <a:pt x="12976" y="4024"/>
                    <a:pt x="12965" y="4028"/>
                  </a:cubicBezTo>
                  <a:cubicBezTo>
                    <a:pt x="12871" y="4050"/>
                    <a:pt x="12690" y="4378"/>
                    <a:pt x="12569" y="4741"/>
                  </a:cubicBezTo>
                  <a:cubicBezTo>
                    <a:pt x="12484" y="4891"/>
                    <a:pt x="12420" y="5000"/>
                    <a:pt x="12373" y="5054"/>
                  </a:cubicBezTo>
                  <a:cubicBezTo>
                    <a:pt x="12315" y="5120"/>
                    <a:pt x="12235" y="5231"/>
                    <a:pt x="12142" y="5360"/>
                  </a:cubicBezTo>
                  <a:cubicBezTo>
                    <a:pt x="11963" y="5602"/>
                    <a:pt x="11743" y="5906"/>
                    <a:pt x="11610" y="5987"/>
                  </a:cubicBezTo>
                  <a:cubicBezTo>
                    <a:pt x="11457" y="6077"/>
                    <a:pt x="10974" y="6298"/>
                    <a:pt x="10761" y="6395"/>
                  </a:cubicBezTo>
                  <a:cubicBezTo>
                    <a:pt x="10713" y="6239"/>
                    <a:pt x="10662" y="6093"/>
                    <a:pt x="10610" y="5974"/>
                  </a:cubicBezTo>
                  <a:cubicBezTo>
                    <a:pt x="10728" y="5824"/>
                    <a:pt x="10808" y="5692"/>
                    <a:pt x="10848" y="5586"/>
                  </a:cubicBezTo>
                  <a:cubicBezTo>
                    <a:pt x="11046" y="5074"/>
                    <a:pt x="11356" y="3247"/>
                    <a:pt x="11174" y="2975"/>
                  </a:cubicBezTo>
                  <a:cubicBezTo>
                    <a:pt x="11002" y="2713"/>
                    <a:pt x="10795" y="2678"/>
                    <a:pt x="10785" y="2676"/>
                  </a:cubicBezTo>
                  <a:cubicBezTo>
                    <a:pt x="10757" y="2670"/>
                    <a:pt x="10727" y="2666"/>
                    <a:pt x="10698" y="2666"/>
                  </a:cubicBezTo>
                  <a:cubicBezTo>
                    <a:pt x="10668" y="2666"/>
                    <a:pt x="10638" y="2670"/>
                    <a:pt x="10609" y="2676"/>
                  </a:cubicBezTo>
                  <a:lnTo>
                    <a:pt x="10385" y="2570"/>
                  </a:lnTo>
                  <a:cubicBezTo>
                    <a:pt x="10384" y="2557"/>
                    <a:pt x="10381" y="2546"/>
                    <a:pt x="10376" y="2535"/>
                  </a:cubicBezTo>
                  <a:cubicBezTo>
                    <a:pt x="10295" y="2345"/>
                    <a:pt x="10027" y="2234"/>
                    <a:pt x="9990" y="2218"/>
                  </a:cubicBezTo>
                  <a:cubicBezTo>
                    <a:pt x="9988" y="2213"/>
                    <a:pt x="9987" y="2210"/>
                    <a:pt x="9985" y="2205"/>
                  </a:cubicBezTo>
                  <a:cubicBezTo>
                    <a:pt x="10030" y="2173"/>
                    <a:pt x="10287" y="1987"/>
                    <a:pt x="10437" y="1710"/>
                  </a:cubicBezTo>
                  <a:cubicBezTo>
                    <a:pt x="10442" y="1713"/>
                    <a:pt x="10446" y="1717"/>
                    <a:pt x="10451" y="1720"/>
                  </a:cubicBezTo>
                  <a:cubicBezTo>
                    <a:pt x="10521" y="1760"/>
                    <a:pt x="10574" y="1774"/>
                    <a:pt x="10611" y="1774"/>
                  </a:cubicBezTo>
                  <a:cubicBezTo>
                    <a:pt x="10634" y="1774"/>
                    <a:pt x="10651" y="1769"/>
                    <a:pt x="10662" y="1760"/>
                  </a:cubicBezTo>
                  <a:cubicBezTo>
                    <a:pt x="10671" y="1752"/>
                    <a:pt x="10676" y="1737"/>
                    <a:pt x="10673" y="1725"/>
                  </a:cubicBezTo>
                  <a:cubicBezTo>
                    <a:pt x="10666" y="1711"/>
                    <a:pt x="10651" y="1702"/>
                    <a:pt x="10636" y="1702"/>
                  </a:cubicBezTo>
                  <a:cubicBezTo>
                    <a:pt x="10635" y="1702"/>
                    <a:pt x="10634" y="1702"/>
                    <a:pt x="10633" y="1702"/>
                  </a:cubicBezTo>
                  <a:cubicBezTo>
                    <a:pt x="10631" y="1702"/>
                    <a:pt x="10630" y="1702"/>
                    <a:pt x="10630" y="1700"/>
                  </a:cubicBezTo>
                  <a:cubicBezTo>
                    <a:pt x="10610" y="1678"/>
                    <a:pt x="10638" y="1538"/>
                    <a:pt x="10670" y="1377"/>
                  </a:cubicBezTo>
                  <a:cubicBezTo>
                    <a:pt x="10710" y="1197"/>
                    <a:pt x="10740" y="1014"/>
                    <a:pt x="10760" y="831"/>
                  </a:cubicBezTo>
                  <a:cubicBezTo>
                    <a:pt x="10781" y="638"/>
                    <a:pt x="10732" y="444"/>
                    <a:pt x="10626" y="281"/>
                  </a:cubicBezTo>
                  <a:cubicBezTo>
                    <a:pt x="10535" y="143"/>
                    <a:pt x="10401" y="42"/>
                    <a:pt x="10273" y="11"/>
                  </a:cubicBezTo>
                  <a:cubicBezTo>
                    <a:pt x="10241" y="4"/>
                    <a:pt x="10209" y="1"/>
                    <a:pt x="10177" y="1"/>
                  </a:cubicBezTo>
                  <a:close/>
                </a:path>
              </a:pathLst>
            </a:custGeom>
            <a:solidFill>
              <a:schemeClr val="dk1"/>
            </a:solidFill>
            <a:ln w="2286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0" name="Google Shape;340;p47"/>
            <p:cNvPicPr preferRelativeResize="0"/>
            <p:nvPr/>
          </p:nvPicPr>
          <p:blipFill rotWithShape="1">
            <a:blip r:embed="rId3">
              <a:alphaModFix/>
            </a:blip>
            <a:srcRect l="13267" t="3626" r="16160" b="3617"/>
            <a:stretch/>
          </p:blipFill>
          <p:spPr>
            <a:xfrm flipH="1">
              <a:off x="438151" y="1376225"/>
              <a:ext cx="2124074" cy="2544450"/>
            </a:xfrm>
            <a:prstGeom prst="rect">
              <a:avLst/>
            </a:prstGeom>
            <a:noFill/>
            <a:ln>
              <a:noFill/>
            </a:ln>
          </p:spPr>
        </p:pic>
      </p:grpSp>
      <p:sp>
        <p:nvSpPr>
          <p:cNvPr id="341" name="Google Shape;341;p47"/>
          <p:cNvSpPr/>
          <p:nvPr/>
        </p:nvSpPr>
        <p:spPr>
          <a:xfrm>
            <a:off x="2416192" y="3258155"/>
            <a:ext cx="2066700" cy="1552500"/>
          </a:xfrm>
          <a:prstGeom prst="rect">
            <a:avLst/>
          </a:prstGeom>
          <a:solidFill>
            <a:schemeClr val="dk2"/>
          </a:solid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7"/>
          <p:cNvSpPr txBox="1">
            <a:spLocks noGrp="1"/>
          </p:cNvSpPr>
          <p:nvPr>
            <p:ph type="title" idx="3"/>
          </p:nvPr>
        </p:nvSpPr>
        <p:spPr>
          <a:xfrm>
            <a:off x="2385455" y="3272611"/>
            <a:ext cx="2080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Major Companies</a:t>
            </a:r>
            <a:endParaRPr sz="1800" dirty="0"/>
          </a:p>
        </p:txBody>
      </p:sp>
      <p:sp>
        <p:nvSpPr>
          <p:cNvPr id="343" name="Google Shape;343;p47"/>
          <p:cNvSpPr txBox="1">
            <a:spLocks noGrp="1"/>
          </p:cNvSpPr>
          <p:nvPr>
            <p:ph type="subTitle" idx="4"/>
          </p:nvPr>
        </p:nvSpPr>
        <p:spPr>
          <a:xfrm>
            <a:off x="2419744" y="3680148"/>
            <a:ext cx="20808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Chevron, Exxon, ConocoPhillips, Devon Energy and Marathon Petroleum.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60"/>
          <p:cNvSpPr/>
          <p:nvPr/>
        </p:nvSpPr>
        <p:spPr>
          <a:xfrm>
            <a:off x="1312967" y="306458"/>
            <a:ext cx="6041100" cy="1000089"/>
          </a:xfrm>
          <a:prstGeom prst="rect">
            <a:avLst/>
          </a:prstGeom>
          <a:solidFill>
            <a:schemeClr val="dk2"/>
          </a:solidFill>
          <a:ln w="381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0"/>
          <p:cNvSpPr txBox="1">
            <a:spLocks noGrp="1"/>
          </p:cNvSpPr>
          <p:nvPr>
            <p:ph type="title"/>
          </p:nvPr>
        </p:nvSpPr>
        <p:spPr>
          <a:xfrm>
            <a:off x="1766862" y="0"/>
            <a:ext cx="5564135" cy="175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United States Production</a:t>
            </a:r>
            <a:endParaRPr sz="3200" dirty="0"/>
          </a:p>
        </p:txBody>
      </p:sp>
      <p:grpSp>
        <p:nvGrpSpPr>
          <p:cNvPr id="928" name="Google Shape;928;p60"/>
          <p:cNvGrpSpPr/>
          <p:nvPr/>
        </p:nvGrpSpPr>
        <p:grpSpPr>
          <a:xfrm flipH="1">
            <a:off x="8128452" y="3211411"/>
            <a:ext cx="1015548" cy="1786068"/>
            <a:chOff x="1352817" y="1930438"/>
            <a:chExt cx="976958" cy="1718199"/>
          </a:xfrm>
        </p:grpSpPr>
        <p:sp>
          <p:nvSpPr>
            <p:cNvPr id="929" name="Google Shape;929;p60"/>
            <p:cNvSpPr/>
            <p:nvPr/>
          </p:nvSpPr>
          <p:spPr>
            <a:xfrm>
              <a:off x="1452795" y="1994788"/>
              <a:ext cx="777018" cy="1554345"/>
            </a:xfrm>
            <a:custGeom>
              <a:avLst/>
              <a:gdLst/>
              <a:ahLst/>
              <a:cxnLst/>
              <a:rect l="l" t="t" r="r" b="b"/>
              <a:pathLst>
                <a:path w="8799" h="17602" extrusionOk="0">
                  <a:moveTo>
                    <a:pt x="1329" y="5495"/>
                  </a:moveTo>
                  <a:cubicBezTo>
                    <a:pt x="1382" y="5778"/>
                    <a:pt x="1421" y="6025"/>
                    <a:pt x="1416" y="6188"/>
                  </a:cubicBezTo>
                  <a:cubicBezTo>
                    <a:pt x="1249" y="6154"/>
                    <a:pt x="1079" y="6130"/>
                    <a:pt x="910" y="6115"/>
                  </a:cubicBezTo>
                  <a:cubicBezTo>
                    <a:pt x="910" y="6115"/>
                    <a:pt x="995" y="5863"/>
                    <a:pt x="1120" y="5551"/>
                  </a:cubicBezTo>
                  <a:cubicBezTo>
                    <a:pt x="1142" y="5553"/>
                    <a:pt x="1164" y="5554"/>
                    <a:pt x="1186" y="5554"/>
                  </a:cubicBezTo>
                  <a:cubicBezTo>
                    <a:pt x="1208" y="5554"/>
                    <a:pt x="1231" y="5553"/>
                    <a:pt x="1252" y="5551"/>
                  </a:cubicBezTo>
                  <a:cubicBezTo>
                    <a:pt x="1263" y="5551"/>
                    <a:pt x="1291" y="5532"/>
                    <a:pt x="1329" y="5495"/>
                  </a:cubicBezTo>
                  <a:close/>
                  <a:moveTo>
                    <a:pt x="2867" y="11393"/>
                  </a:moveTo>
                  <a:cubicBezTo>
                    <a:pt x="3259" y="11959"/>
                    <a:pt x="3594" y="12417"/>
                    <a:pt x="3594" y="12417"/>
                  </a:cubicBezTo>
                  <a:cubicBezTo>
                    <a:pt x="3594" y="12417"/>
                    <a:pt x="3830" y="13767"/>
                    <a:pt x="3830" y="14193"/>
                  </a:cubicBezTo>
                  <a:cubicBezTo>
                    <a:pt x="3830" y="14390"/>
                    <a:pt x="3894" y="14776"/>
                    <a:pt x="3963" y="15134"/>
                  </a:cubicBezTo>
                  <a:cubicBezTo>
                    <a:pt x="3836" y="15088"/>
                    <a:pt x="3706" y="15054"/>
                    <a:pt x="3574" y="15033"/>
                  </a:cubicBezTo>
                  <a:cubicBezTo>
                    <a:pt x="3573" y="15028"/>
                    <a:pt x="3571" y="15025"/>
                    <a:pt x="3570" y="15022"/>
                  </a:cubicBezTo>
                  <a:cubicBezTo>
                    <a:pt x="3629" y="14791"/>
                    <a:pt x="3421" y="14736"/>
                    <a:pt x="3252" y="14736"/>
                  </a:cubicBezTo>
                  <a:cubicBezTo>
                    <a:pt x="3174" y="14736"/>
                    <a:pt x="3105" y="14748"/>
                    <a:pt x="3075" y="14760"/>
                  </a:cubicBezTo>
                  <a:cubicBezTo>
                    <a:pt x="3047" y="14771"/>
                    <a:pt x="3020" y="14781"/>
                    <a:pt x="2996" y="14789"/>
                  </a:cubicBezTo>
                  <a:cubicBezTo>
                    <a:pt x="3042" y="14705"/>
                    <a:pt x="3081" y="14618"/>
                    <a:pt x="3112" y="14528"/>
                  </a:cubicBezTo>
                  <a:cubicBezTo>
                    <a:pt x="3263" y="14101"/>
                    <a:pt x="2967" y="12954"/>
                    <a:pt x="2967" y="12179"/>
                  </a:cubicBezTo>
                  <a:cubicBezTo>
                    <a:pt x="2967" y="11996"/>
                    <a:pt x="2927" y="11714"/>
                    <a:pt x="2867" y="11393"/>
                  </a:cubicBezTo>
                  <a:close/>
                  <a:moveTo>
                    <a:pt x="3025" y="0"/>
                  </a:moveTo>
                  <a:cubicBezTo>
                    <a:pt x="2963" y="0"/>
                    <a:pt x="2900" y="13"/>
                    <a:pt x="2842" y="37"/>
                  </a:cubicBezTo>
                  <a:cubicBezTo>
                    <a:pt x="2764" y="70"/>
                    <a:pt x="2671" y="113"/>
                    <a:pt x="2575" y="164"/>
                  </a:cubicBezTo>
                  <a:cubicBezTo>
                    <a:pt x="1646" y="542"/>
                    <a:pt x="1614" y="1471"/>
                    <a:pt x="1670" y="1913"/>
                  </a:cubicBezTo>
                  <a:cubicBezTo>
                    <a:pt x="1659" y="2085"/>
                    <a:pt x="1662" y="2196"/>
                    <a:pt x="1662" y="2196"/>
                  </a:cubicBezTo>
                  <a:lnTo>
                    <a:pt x="1837" y="2295"/>
                  </a:lnTo>
                  <a:cubicBezTo>
                    <a:pt x="1874" y="2332"/>
                    <a:pt x="1916" y="2365"/>
                    <a:pt x="1961" y="2392"/>
                  </a:cubicBezTo>
                  <a:cubicBezTo>
                    <a:pt x="2022" y="2490"/>
                    <a:pt x="2094" y="2581"/>
                    <a:pt x="2175" y="2663"/>
                  </a:cubicBezTo>
                  <a:cubicBezTo>
                    <a:pt x="2302" y="2790"/>
                    <a:pt x="2342" y="2864"/>
                    <a:pt x="2353" y="2904"/>
                  </a:cubicBezTo>
                  <a:cubicBezTo>
                    <a:pt x="2342" y="2949"/>
                    <a:pt x="2327" y="3009"/>
                    <a:pt x="2308" y="3089"/>
                  </a:cubicBezTo>
                  <a:cubicBezTo>
                    <a:pt x="2197" y="3036"/>
                    <a:pt x="2099" y="2990"/>
                    <a:pt x="2020" y="2953"/>
                  </a:cubicBezTo>
                  <a:cubicBezTo>
                    <a:pt x="1975" y="2933"/>
                    <a:pt x="1925" y="2922"/>
                    <a:pt x="1870" y="2922"/>
                  </a:cubicBezTo>
                  <a:cubicBezTo>
                    <a:pt x="1829" y="2922"/>
                    <a:pt x="1786" y="2928"/>
                    <a:pt x="1741" y="2940"/>
                  </a:cubicBezTo>
                  <a:cubicBezTo>
                    <a:pt x="1719" y="2934"/>
                    <a:pt x="1689" y="2928"/>
                    <a:pt x="1651" y="2928"/>
                  </a:cubicBezTo>
                  <a:cubicBezTo>
                    <a:pt x="1562" y="2928"/>
                    <a:pt x="1433" y="2960"/>
                    <a:pt x="1294" y="3101"/>
                  </a:cubicBezTo>
                  <a:cubicBezTo>
                    <a:pt x="1030" y="3366"/>
                    <a:pt x="425" y="4929"/>
                    <a:pt x="425" y="4929"/>
                  </a:cubicBezTo>
                  <a:cubicBezTo>
                    <a:pt x="421" y="4968"/>
                    <a:pt x="426" y="5008"/>
                    <a:pt x="434" y="5047"/>
                  </a:cubicBezTo>
                  <a:cubicBezTo>
                    <a:pt x="166" y="5694"/>
                    <a:pt x="142" y="5781"/>
                    <a:pt x="81" y="6160"/>
                  </a:cubicBezTo>
                  <a:cubicBezTo>
                    <a:pt x="0" y="6655"/>
                    <a:pt x="52" y="6752"/>
                    <a:pt x="52" y="6752"/>
                  </a:cubicBezTo>
                  <a:cubicBezTo>
                    <a:pt x="52" y="6752"/>
                    <a:pt x="791" y="6798"/>
                    <a:pt x="1226" y="6803"/>
                  </a:cubicBezTo>
                  <a:cubicBezTo>
                    <a:pt x="1186" y="6962"/>
                    <a:pt x="1154" y="7131"/>
                    <a:pt x="1128" y="7293"/>
                  </a:cubicBezTo>
                  <a:cubicBezTo>
                    <a:pt x="961" y="7636"/>
                    <a:pt x="907" y="8063"/>
                    <a:pt x="891" y="8351"/>
                  </a:cubicBezTo>
                  <a:lnTo>
                    <a:pt x="863" y="8409"/>
                  </a:lnTo>
                  <a:cubicBezTo>
                    <a:pt x="825" y="8491"/>
                    <a:pt x="833" y="8585"/>
                    <a:pt x="884" y="8659"/>
                  </a:cubicBezTo>
                  <a:lnTo>
                    <a:pt x="884" y="8675"/>
                  </a:lnTo>
                  <a:lnTo>
                    <a:pt x="894" y="8677"/>
                  </a:lnTo>
                  <a:cubicBezTo>
                    <a:pt x="883" y="8774"/>
                    <a:pt x="881" y="8870"/>
                    <a:pt x="891" y="8965"/>
                  </a:cubicBezTo>
                  <a:cubicBezTo>
                    <a:pt x="971" y="9712"/>
                    <a:pt x="1813" y="11886"/>
                    <a:pt x="1654" y="12928"/>
                  </a:cubicBezTo>
                  <a:cubicBezTo>
                    <a:pt x="1495" y="13968"/>
                    <a:pt x="2025" y="15170"/>
                    <a:pt x="2025" y="15170"/>
                  </a:cubicBezTo>
                  <a:cubicBezTo>
                    <a:pt x="2025" y="15170"/>
                    <a:pt x="2036" y="15175"/>
                    <a:pt x="2056" y="15183"/>
                  </a:cubicBezTo>
                  <a:cubicBezTo>
                    <a:pt x="2035" y="15255"/>
                    <a:pt x="2027" y="15332"/>
                    <a:pt x="2036" y="15408"/>
                  </a:cubicBezTo>
                  <a:cubicBezTo>
                    <a:pt x="2024" y="15512"/>
                    <a:pt x="2038" y="15637"/>
                    <a:pt x="2131" y="15743"/>
                  </a:cubicBezTo>
                  <a:cubicBezTo>
                    <a:pt x="2089" y="16113"/>
                    <a:pt x="2522" y="16500"/>
                    <a:pt x="3102" y="16835"/>
                  </a:cubicBezTo>
                  <a:cubicBezTo>
                    <a:pt x="3730" y="17199"/>
                    <a:pt x="4359" y="17602"/>
                    <a:pt x="4987" y="17602"/>
                  </a:cubicBezTo>
                  <a:cubicBezTo>
                    <a:pt x="5222" y="17602"/>
                    <a:pt x="5456" y="17545"/>
                    <a:pt x="5691" y="17410"/>
                  </a:cubicBezTo>
                  <a:cubicBezTo>
                    <a:pt x="6527" y="16928"/>
                    <a:pt x="5946" y="16232"/>
                    <a:pt x="5127" y="15735"/>
                  </a:cubicBezTo>
                  <a:cubicBezTo>
                    <a:pt x="5381" y="14937"/>
                    <a:pt x="5646" y="13630"/>
                    <a:pt x="5217" y="12417"/>
                  </a:cubicBezTo>
                  <a:cubicBezTo>
                    <a:pt x="4995" y="11790"/>
                    <a:pt x="4677" y="9772"/>
                    <a:pt x="4280" y="8772"/>
                  </a:cubicBezTo>
                  <a:cubicBezTo>
                    <a:pt x="4150" y="8367"/>
                    <a:pt x="4028" y="7996"/>
                    <a:pt x="4013" y="7947"/>
                  </a:cubicBezTo>
                  <a:lnTo>
                    <a:pt x="4013" y="7947"/>
                  </a:lnTo>
                  <a:cubicBezTo>
                    <a:pt x="4018" y="7965"/>
                    <a:pt x="4021" y="8013"/>
                    <a:pt x="3971" y="8110"/>
                  </a:cubicBezTo>
                  <a:cubicBezTo>
                    <a:pt x="3885" y="7886"/>
                    <a:pt x="3811" y="7623"/>
                    <a:pt x="3827" y="7403"/>
                  </a:cubicBezTo>
                  <a:cubicBezTo>
                    <a:pt x="3873" y="6810"/>
                    <a:pt x="3827" y="6522"/>
                    <a:pt x="4251" y="6095"/>
                  </a:cubicBezTo>
                  <a:cubicBezTo>
                    <a:pt x="4367" y="5977"/>
                    <a:pt x="4415" y="5770"/>
                    <a:pt x="4425" y="5530"/>
                  </a:cubicBezTo>
                  <a:cubicBezTo>
                    <a:pt x="4569" y="5545"/>
                    <a:pt x="4713" y="5553"/>
                    <a:pt x="4857" y="5553"/>
                  </a:cubicBezTo>
                  <a:cubicBezTo>
                    <a:pt x="4871" y="5553"/>
                    <a:pt x="4884" y="5553"/>
                    <a:pt x="4897" y="5553"/>
                  </a:cubicBezTo>
                  <a:cubicBezTo>
                    <a:pt x="4958" y="5553"/>
                    <a:pt x="5101" y="5420"/>
                    <a:pt x="5238" y="5232"/>
                  </a:cubicBezTo>
                  <a:cubicBezTo>
                    <a:pt x="5615" y="5212"/>
                    <a:pt x="5977" y="5161"/>
                    <a:pt x="6189" y="5090"/>
                  </a:cubicBezTo>
                  <a:cubicBezTo>
                    <a:pt x="6756" y="4902"/>
                    <a:pt x="7078" y="4878"/>
                    <a:pt x="7078" y="4878"/>
                  </a:cubicBezTo>
                  <a:cubicBezTo>
                    <a:pt x="7078" y="4878"/>
                    <a:pt x="7481" y="4200"/>
                    <a:pt x="7685" y="3462"/>
                  </a:cubicBezTo>
                  <a:cubicBezTo>
                    <a:pt x="7712" y="3453"/>
                    <a:pt x="7732" y="3446"/>
                    <a:pt x="7740" y="3446"/>
                  </a:cubicBezTo>
                  <a:cubicBezTo>
                    <a:pt x="7743" y="3446"/>
                    <a:pt x="7744" y="3447"/>
                    <a:pt x="7745" y="3448"/>
                  </a:cubicBezTo>
                  <a:cubicBezTo>
                    <a:pt x="7745" y="3448"/>
                    <a:pt x="7745" y="3448"/>
                    <a:pt x="7746" y="3448"/>
                  </a:cubicBezTo>
                  <a:cubicBezTo>
                    <a:pt x="7773" y="3448"/>
                    <a:pt x="8050" y="2716"/>
                    <a:pt x="8050" y="2716"/>
                  </a:cubicBezTo>
                  <a:cubicBezTo>
                    <a:pt x="8050" y="2716"/>
                    <a:pt x="8347" y="2361"/>
                    <a:pt x="8354" y="2344"/>
                  </a:cubicBezTo>
                  <a:lnTo>
                    <a:pt x="8720" y="1866"/>
                  </a:lnTo>
                  <a:cubicBezTo>
                    <a:pt x="8751" y="1831"/>
                    <a:pt x="8757" y="1765"/>
                    <a:pt x="8733" y="1715"/>
                  </a:cubicBezTo>
                  <a:cubicBezTo>
                    <a:pt x="8720" y="1687"/>
                    <a:pt x="8700" y="1672"/>
                    <a:pt x="8680" y="1672"/>
                  </a:cubicBezTo>
                  <a:cubicBezTo>
                    <a:pt x="8666" y="1672"/>
                    <a:pt x="8652" y="1678"/>
                    <a:pt x="8640" y="1693"/>
                  </a:cubicBezTo>
                  <a:cubicBezTo>
                    <a:pt x="8640" y="1693"/>
                    <a:pt x="8496" y="1835"/>
                    <a:pt x="8483" y="1835"/>
                  </a:cubicBezTo>
                  <a:cubicBezTo>
                    <a:pt x="8483" y="1835"/>
                    <a:pt x="8482" y="1835"/>
                    <a:pt x="8482" y="1834"/>
                  </a:cubicBezTo>
                  <a:lnTo>
                    <a:pt x="8764" y="1275"/>
                  </a:lnTo>
                  <a:cubicBezTo>
                    <a:pt x="8793" y="1240"/>
                    <a:pt x="8799" y="1172"/>
                    <a:pt x="8776" y="1122"/>
                  </a:cubicBezTo>
                  <a:cubicBezTo>
                    <a:pt x="8763" y="1094"/>
                    <a:pt x="8743" y="1080"/>
                    <a:pt x="8724" y="1080"/>
                  </a:cubicBezTo>
                  <a:cubicBezTo>
                    <a:pt x="8709" y="1080"/>
                    <a:pt x="8695" y="1087"/>
                    <a:pt x="8683" y="1101"/>
                  </a:cubicBezTo>
                  <a:cubicBezTo>
                    <a:pt x="8683" y="1101"/>
                    <a:pt x="8445" y="1379"/>
                    <a:pt x="8412" y="1458"/>
                  </a:cubicBezTo>
                  <a:lnTo>
                    <a:pt x="8632" y="835"/>
                  </a:lnTo>
                  <a:cubicBezTo>
                    <a:pt x="8656" y="785"/>
                    <a:pt x="8651" y="727"/>
                    <a:pt x="8621" y="682"/>
                  </a:cubicBezTo>
                  <a:cubicBezTo>
                    <a:pt x="8608" y="666"/>
                    <a:pt x="8594" y="659"/>
                    <a:pt x="8579" y="659"/>
                  </a:cubicBezTo>
                  <a:cubicBezTo>
                    <a:pt x="8559" y="659"/>
                    <a:pt x="8540" y="672"/>
                    <a:pt x="8526" y="698"/>
                  </a:cubicBezTo>
                  <a:cubicBezTo>
                    <a:pt x="8526" y="698"/>
                    <a:pt x="8265" y="1158"/>
                    <a:pt x="8265" y="1158"/>
                  </a:cubicBezTo>
                  <a:lnTo>
                    <a:pt x="8405" y="716"/>
                  </a:lnTo>
                  <a:cubicBezTo>
                    <a:pt x="8425" y="664"/>
                    <a:pt x="8415" y="598"/>
                    <a:pt x="8381" y="566"/>
                  </a:cubicBezTo>
                  <a:cubicBezTo>
                    <a:pt x="8370" y="556"/>
                    <a:pt x="8358" y="551"/>
                    <a:pt x="8347" y="551"/>
                  </a:cubicBezTo>
                  <a:cubicBezTo>
                    <a:pt x="8324" y="551"/>
                    <a:pt x="8302" y="569"/>
                    <a:pt x="8290" y="603"/>
                  </a:cubicBezTo>
                  <a:lnTo>
                    <a:pt x="7860" y="1397"/>
                  </a:lnTo>
                  <a:cubicBezTo>
                    <a:pt x="7856" y="1405"/>
                    <a:pt x="7748" y="1590"/>
                    <a:pt x="7748" y="1590"/>
                  </a:cubicBezTo>
                  <a:lnTo>
                    <a:pt x="7706" y="1285"/>
                  </a:lnTo>
                  <a:cubicBezTo>
                    <a:pt x="7706" y="1285"/>
                    <a:pt x="7729" y="1043"/>
                    <a:pt x="7732" y="889"/>
                  </a:cubicBezTo>
                  <a:cubicBezTo>
                    <a:pt x="7734" y="735"/>
                    <a:pt x="7539" y="653"/>
                    <a:pt x="7539" y="653"/>
                  </a:cubicBezTo>
                  <a:lnTo>
                    <a:pt x="7517" y="1498"/>
                  </a:lnTo>
                  <a:cubicBezTo>
                    <a:pt x="7517" y="1498"/>
                    <a:pt x="7528" y="1731"/>
                    <a:pt x="7539" y="1919"/>
                  </a:cubicBezTo>
                  <a:cubicBezTo>
                    <a:pt x="7539" y="1919"/>
                    <a:pt x="7086" y="2723"/>
                    <a:pt x="7044" y="3102"/>
                  </a:cubicBezTo>
                  <a:cubicBezTo>
                    <a:pt x="6785" y="3632"/>
                    <a:pt x="6609" y="4262"/>
                    <a:pt x="6609" y="4262"/>
                  </a:cubicBezTo>
                  <a:cubicBezTo>
                    <a:pt x="6609" y="4262"/>
                    <a:pt x="6061" y="4174"/>
                    <a:pt x="5480" y="4136"/>
                  </a:cubicBezTo>
                  <a:cubicBezTo>
                    <a:pt x="5434" y="3952"/>
                    <a:pt x="5361" y="3776"/>
                    <a:pt x="5267" y="3613"/>
                  </a:cubicBezTo>
                  <a:cubicBezTo>
                    <a:pt x="5267" y="3613"/>
                    <a:pt x="4526" y="3690"/>
                    <a:pt x="4052" y="3952"/>
                  </a:cubicBezTo>
                  <a:lnTo>
                    <a:pt x="3870" y="3861"/>
                  </a:lnTo>
                  <a:cubicBezTo>
                    <a:pt x="3881" y="3838"/>
                    <a:pt x="3869" y="3829"/>
                    <a:pt x="3869" y="3829"/>
                  </a:cubicBezTo>
                  <a:lnTo>
                    <a:pt x="3738" y="3739"/>
                  </a:lnTo>
                  <a:cubicBezTo>
                    <a:pt x="3724" y="3737"/>
                    <a:pt x="3710" y="3737"/>
                    <a:pt x="3696" y="3737"/>
                  </a:cubicBezTo>
                  <a:cubicBezTo>
                    <a:pt x="3673" y="3737"/>
                    <a:pt x="3651" y="3738"/>
                    <a:pt x="3629" y="3740"/>
                  </a:cubicBezTo>
                  <a:lnTo>
                    <a:pt x="3436" y="3644"/>
                  </a:lnTo>
                  <a:cubicBezTo>
                    <a:pt x="3351" y="3573"/>
                    <a:pt x="3235" y="3449"/>
                    <a:pt x="3235" y="3311"/>
                  </a:cubicBezTo>
                  <a:cubicBezTo>
                    <a:pt x="3235" y="3176"/>
                    <a:pt x="3267" y="3091"/>
                    <a:pt x="3293" y="3043"/>
                  </a:cubicBezTo>
                  <a:cubicBezTo>
                    <a:pt x="3330" y="3049"/>
                    <a:pt x="3369" y="3056"/>
                    <a:pt x="3415" y="3062"/>
                  </a:cubicBezTo>
                  <a:cubicBezTo>
                    <a:pt x="3468" y="3072"/>
                    <a:pt x="3531" y="3081"/>
                    <a:pt x="3603" y="3094"/>
                  </a:cubicBezTo>
                  <a:cubicBezTo>
                    <a:pt x="3636" y="3100"/>
                    <a:pt x="3664" y="3102"/>
                    <a:pt x="3689" y="3102"/>
                  </a:cubicBezTo>
                  <a:cubicBezTo>
                    <a:pt x="3945" y="3102"/>
                    <a:pt x="3848" y="2828"/>
                    <a:pt x="3904" y="2773"/>
                  </a:cubicBezTo>
                  <a:cubicBezTo>
                    <a:pt x="3987" y="2688"/>
                    <a:pt x="4040" y="2385"/>
                    <a:pt x="3971" y="2053"/>
                  </a:cubicBezTo>
                  <a:cubicBezTo>
                    <a:pt x="3904" y="1720"/>
                    <a:pt x="3912" y="1956"/>
                    <a:pt x="3986" y="1651"/>
                  </a:cubicBezTo>
                  <a:cubicBezTo>
                    <a:pt x="4010" y="1553"/>
                    <a:pt x="4016" y="1450"/>
                    <a:pt x="4004" y="1350"/>
                  </a:cubicBezTo>
                  <a:cubicBezTo>
                    <a:pt x="4061" y="1305"/>
                    <a:pt x="4102" y="1243"/>
                    <a:pt x="4119" y="1172"/>
                  </a:cubicBezTo>
                  <a:cubicBezTo>
                    <a:pt x="4185" y="1095"/>
                    <a:pt x="4225" y="1037"/>
                    <a:pt x="4225" y="1037"/>
                  </a:cubicBezTo>
                  <a:cubicBezTo>
                    <a:pt x="4225" y="1037"/>
                    <a:pt x="4282" y="682"/>
                    <a:pt x="3870" y="442"/>
                  </a:cubicBezTo>
                  <a:lnTo>
                    <a:pt x="3590" y="205"/>
                  </a:lnTo>
                  <a:lnTo>
                    <a:pt x="3213" y="41"/>
                  </a:lnTo>
                  <a:cubicBezTo>
                    <a:pt x="3153" y="14"/>
                    <a:pt x="3089" y="0"/>
                    <a:pt x="3025" y="0"/>
                  </a:cubicBezTo>
                  <a:close/>
                </a:path>
              </a:pathLst>
            </a:custGeom>
            <a:solidFill>
              <a:schemeClr val="dk1"/>
            </a:solidFill>
            <a:ln w="2286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0" name="Google Shape;930;p60"/>
            <p:cNvPicPr preferRelativeResize="0"/>
            <p:nvPr/>
          </p:nvPicPr>
          <p:blipFill rotWithShape="1">
            <a:blip r:embed="rId3">
              <a:alphaModFix/>
            </a:blip>
            <a:srcRect l="29141" t="8500" r="23442"/>
            <a:stretch/>
          </p:blipFill>
          <p:spPr>
            <a:xfrm>
              <a:off x="1352817" y="1930438"/>
              <a:ext cx="976958" cy="1718199"/>
            </a:xfrm>
            <a:prstGeom prst="rect">
              <a:avLst/>
            </a:prstGeom>
            <a:noFill/>
            <a:ln>
              <a:noFill/>
            </a:ln>
          </p:spPr>
        </p:pic>
      </p:grpSp>
      <p:sp>
        <p:nvSpPr>
          <p:cNvPr id="2" name="TextBox 1">
            <a:extLst>
              <a:ext uri="{FF2B5EF4-FFF2-40B4-BE49-F238E27FC236}">
                <a16:creationId xmlns:a16="http://schemas.microsoft.com/office/drawing/2014/main" id="{048AF74E-4BF3-11E5-EAB6-2DB82D373B7B}"/>
              </a:ext>
            </a:extLst>
          </p:cNvPr>
          <p:cNvSpPr txBox="1"/>
          <p:nvPr/>
        </p:nvSpPr>
        <p:spPr>
          <a:xfrm>
            <a:off x="426475" y="1889888"/>
            <a:ext cx="8291050" cy="1631216"/>
          </a:xfrm>
          <a:prstGeom prst="rect">
            <a:avLst/>
          </a:prstGeom>
          <a:noFill/>
        </p:spPr>
        <p:txBody>
          <a:bodyPr wrap="square" rtlCol="0">
            <a:spAutoFit/>
          </a:bodyPr>
          <a:lstStyle/>
          <a:p>
            <a:r>
              <a:rPr lang="en-US" sz="2000" dirty="0">
                <a:solidFill>
                  <a:schemeClr val="tx1"/>
                </a:solidFill>
                <a:latin typeface="Yeseva One" panose="020B0604020202020204" charset="0"/>
              </a:rPr>
              <a:t>The U.S. produces 90 percent of the gas that is used in the U.S. and  75 present of the crude oil that is used in the U.S. </a:t>
            </a:r>
          </a:p>
          <a:p>
            <a:endParaRPr lang="en-US" sz="2000" dirty="0">
              <a:solidFill>
                <a:schemeClr val="tx1"/>
              </a:solidFill>
              <a:latin typeface="Yeseva One" panose="020B0604020202020204" charset="0"/>
            </a:endParaRPr>
          </a:p>
          <a:p>
            <a:r>
              <a:rPr lang="en-US" sz="2000" dirty="0">
                <a:solidFill>
                  <a:schemeClr val="tx1"/>
                </a:solidFill>
                <a:latin typeface="Yeseva One" panose="020B0604020202020204" charset="0"/>
              </a:rPr>
              <a:t>By 2021 it was producing 11M barrels per year with Texas taking the lead of the states.</a:t>
            </a:r>
            <a:endParaRPr lang="en-US" sz="2000" dirty="0">
              <a:latin typeface="Yeseva One"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cxnSp>
        <p:nvCxnSpPr>
          <p:cNvPr id="287" name="Google Shape;287;p45"/>
          <p:cNvCxnSpPr/>
          <p:nvPr/>
        </p:nvCxnSpPr>
        <p:spPr>
          <a:xfrm>
            <a:off x="1009500" y="2518300"/>
            <a:ext cx="8407500" cy="0"/>
          </a:xfrm>
          <a:prstGeom prst="straightConnector1">
            <a:avLst/>
          </a:prstGeom>
          <a:noFill/>
          <a:ln w="38100" cap="flat" cmpd="sng">
            <a:solidFill>
              <a:schemeClr val="dk1"/>
            </a:solidFill>
            <a:prstDash val="solid"/>
            <a:round/>
            <a:headEnd type="diamond" w="med" len="med"/>
            <a:tailEnd type="none" w="med" len="med"/>
          </a:ln>
        </p:spPr>
      </p:cxnSp>
      <p:sp>
        <p:nvSpPr>
          <p:cNvPr id="288" name="Google Shape;288;p45"/>
          <p:cNvSpPr txBox="1">
            <a:spLocks noGrp="1"/>
          </p:cNvSpPr>
          <p:nvPr>
            <p:ph type="title" idx="4294967295"/>
          </p:nvPr>
        </p:nvSpPr>
        <p:spPr>
          <a:xfrm>
            <a:off x="1377650" y="2677775"/>
            <a:ext cx="102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rPr>
              <a:t>1985</a:t>
            </a:r>
            <a:endParaRPr sz="2400" dirty="0">
              <a:solidFill>
                <a:schemeClr val="lt1"/>
              </a:solidFill>
            </a:endParaRPr>
          </a:p>
        </p:txBody>
      </p:sp>
      <p:sp>
        <p:nvSpPr>
          <p:cNvPr id="289" name="Google Shape;289;p45"/>
          <p:cNvSpPr txBox="1">
            <a:spLocks noGrp="1"/>
          </p:cNvSpPr>
          <p:nvPr>
            <p:ph type="title" idx="4294967295"/>
          </p:nvPr>
        </p:nvSpPr>
        <p:spPr>
          <a:xfrm>
            <a:off x="3963297" y="2677775"/>
            <a:ext cx="1217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rPr>
              <a:t>2000</a:t>
            </a:r>
            <a:endParaRPr sz="2400" dirty="0">
              <a:solidFill>
                <a:schemeClr val="lt1"/>
              </a:solidFill>
            </a:endParaRPr>
          </a:p>
        </p:txBody>
      </p:sp>
      <p:sp>
        <p:nvSpPr>
          <p:cNvPr id="291" name="Google Shape;291;p45"/>
          <p:cNvSpPr/>
          <p:nvPr/>
        </p:nvSpPr>
        <p:spPr>
          <a:xfrm>
            <a:off x="1698050" y="1620850"/>
            <a:ext cx="385200" cy="38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5"/>
          <p:cNvSpPr/>
          <p:nvPr/>
        </p:nvSpPr>
        <p:spPr>
          <a:xfrm>
            <a:off x="4379397" y="1620850"/>
            <a:ext cx="385200" cy="38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5"/>
          <p:cNvSpPr/>
          <p:nvPr/>
        </p:nvSpPr>
        <p:spPr>
          <a:xfrm>
            <a:off x="7060747" y="1620850"/>
            <a:ext cx="385200" cy="38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5"/>
          <p:cNvSpPr/>
          <p:nvPr/>
        </p:nvSpPr>
        <p:spPr>
          <a:xfrm>
            <a:off x="3029538" y="2898585"/>
            <a:ext cx="385200" cy="131100"/>
          </a:xfrm>
          <a:prstGeom prst="chevron">
            <a:avLst>
              <a:gd name="adj" fmla="val 728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5"/>
          <p:cNvSpPr/>
          <p:nvPr/>
        </p:nvSpPr>
        <p:spPr>
          <a:xfrm>
            <a:off x="5950750" y="2898585"/>
            <a:ext cx="385200" cy="131100"/>
          </a:xfrm>
          <a:prstGeom prst="chevron">
            <a:avLst>
              <a:gd name="adj" fmla="val 728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5"/>
          <p:cNvSpPr txBox="1"/>
          <p:nvPr/>
        </p:nvSpPr>
        <p:spPr>
          <a:xfrm>
            <a:off x="1767650" y="1645450"/>
            <a:ext cx="246000" cy="33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a:solidFill>
                  <a:schemeClr val="dk2"/>
                </a:solidFill>
                <a:latin typeface="Yeseva One"/>
                <a:ea typeface="Yeseva One"/>
                <a:cs typeface="Yeseva One"/>
                <a:sym typeface="Yeseva One"/>
              </a:rPr>
              <a:t>1</a:t>
            </a:r>
            <a:endParaRPr sz="300">
              <a:solidFill>
                <a:schemeClr val="dk2"/>
              </a:solidFill>
            </a:endParaRPr>
          </a:p>
        </p:txBody>
      </p:sp>
      <p:sp>
        <p:nvSpPr>
          <p:cNvPr id="297" name="Google Shape;297;p45"/>
          <p:cNvSpPr txBox="1"/>
          <p:nvPr/>
        </p:nvSpPr>
        <p:spPr>
          <a:xfrm>
            <a:off x="4448997" y="1645450"/>
            <a:ext cx="246000" cy="33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a:solidFill>
                  <a:schemeClr val="dk2"/>
                </a:solidFill>
                <a:latin typeface="Yeseva One"/>
                <a:ea typeface="Yeseva One"/>
                <a:cs typeface="Yeseva One"/>
                <a:sym typeface="Yeseva One"/>
              </a:rPr>
              <a:t>2</a:t>
            </a:r>
            <a:endParaRPr sz="300">
              <a:solidFill>
                <a:schemeClr val="dk2"/>
              </a:solidFill>
            </a:endParaRPr>
          </a:p>
        </p:txBody>
      </p:sp>
      <p:sp>
        <p:nvSpPr>
          <p:cNvPr id="298" name="Google Shape;298;p45"/>
          <p:cNvSpPr txBox="1"/>
          <p:nvPr/>
        </p:nvSpPr>
        <p:spPr>
          <a:xfrm>
            <a:off x="7130347" y="1645450"/>
            <a:ext cx="246000" cy="33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solidFill>
                  <a:schemeClr val="dk2"/>
                </a:solidFill>
                <a:latin typeface="Yeseva One"/>
                <a:ea typeface="Yeseva One"/>
                <a:cs typeface="Yeseva One"/>
                <a:sym typeface="Yeseva One"/>
              </a:rPr>
              <a:t>3</a:t>
            </a:r>
            <a:endParaRPr sz="300" dirty="0">
              <a:solidFill>
                <a:schemeClr val="dk2"/>
              </a:solidFill>
            </a:endParaRPr>
          </a:p>
        </p:txBody>
      </p:sp>
      <p:sp>
        <p:nvSpPr>
          <p:cNvPr id="299" name="Google Shape;299;p45"/>
          <p:cNvSpPr txBox="1">
            <a:spLocks noGrp="1"/>
          </p:cNvSpPr>
          <p:nvPr>
            <p:ph type="title" idx="4294967295"/>
          </p:nvPr>
        </p:nvSpPr>
        <p:spPr>
          <a:xfrm>
            <a:off x="6704347" y="2677775"/>
            <a:ext cx="1098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rPr>
              <a:t>2022</a:t>
            </a:r>
            <a:endParaRPr sz="2400" dirty="0">
              <a:solidFill>
                <a:schemeClr val="lt1"/>
              </a:solidFill>
            </a:endParaRPr>
          </a:p>
        </p:txBody>
      </p:sp>
      <p:sp>
        <p:nvSpPr>
          <p:cNvPr id="301" name="Google Shape;301;p45"/>
          <p:cNvSpPr txBox="1"/>
          <p:nvPr/>
        </p:nvSpPr>
        <p:spPr>
          <a:xfrm>
            <a:off x="3626847" y="3409950"/>
            <a:ext cx="1890300" cy="7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Inter Light"/>
                <a:ea typeface="Inter Light"/>
                <a:cs typeface="Inter Light"/>
                <a:sym typeface="Inter Light"/>
              </a:rPr>
              <a:t>Mercury is the smallest planet of them all</a:t>
            </a:r>
            <a:endParaRPr dirty="0">
              <a:solidFill>
                <a:schemeClr val="dk1"/>
              </a:solidFill>
              <a:latin typeface="Inter Light"/>
              <a:ea typeface="Inter Light"/>
              <a:cs typeface="Inter Light"/>
              <a:sym typeface="Inter Light"/>
            </a:endParaRPr>
          </a:p>
          <a:p>
            <a:pPr marL="0" lvl="0" indent="0" algn="ctr" rtl="0">
              <a:spcBef>
                <a:spcPts val="1600"/>
              </a:spcBef>
              <a:spcAft>
                <a:spcPts val="0"/>
              </a:spcAft>
              <a:buNone/>
            </a:pPr>
            <a:endParaRPr dirty="0">
              <a:solidFill>
                <a:schemeClr val="dk1"/>
              </a:solidFill>
              <a:latin typeface="Inter Light"/>
              <a:ea typeface="Inter Light"/>
              <a:cs typeface="Inter Light"/>
              <a:sym typeface="Inter Light"/>
            </a:endParaRPr>
          </a:p>
          <a:p>
            <a:pPr marL="0" lvl="0" indent="0" algn="ctr" rtl="0">
              <a:spcBef>
                <a:spcPts val="1600"/>
              </a:spcBef>
              <a:spcAft>
                <a:spcPts val="1600"/>
              </a:spcAft>
              <a:buNone/>
            </a:pPr>
            <a:endParaRPr dirty="0">
              <a:solidFill>
                <a:schemeClr val="dk1"/>
              </a:solidFill>
              <a:latin typeface="Inter Light"/>
              <a:ea typeface="Inter Light"/>
              <a:cs typeface="Inter Light"/>
              <a:sym typeface="Inter Light"/>
            </a:endParaRPr>
          </a:p>
        </p:txBody>
      </p:sp>
      <p:cxnSp>
        <p:nvCxnSpPr>
          <p:cNvPr id="303" name="Google Shape;303;p45"/>
          <p:cNvCxnSpPr>
            <a:stCxn id="291" idx="2"/>
            <a:endCxn id="288" idx="0"/>
          </p:cNvCxnSpPr>
          <p:nvPr/>
        </p:nvCxnSpPr>
        <p:spPr>
          <a:xfrm>
            <a:off x="1890650" y="2006050"/>
            <a:ext cx="0" cy="671700"/>
          </a:xfrm>
          <a:prstGeom prst="straightConnector1">
            <a:avLst/>
          </a:prstGeom>
          <a:noFill/>
          <a:ln w="38100" cap="flat" cmpd="sng">
            <a:solidFill>
              <a:schemeClr val="dk1"/>
            </a:solidFill>
            <a:prstDash val="solid"/>
            <a:round/>
            <a:headEnd type="none" w="med" len="med"/>
            <a:tailEnd type="none" w="med" len="med"/>
          </a:ln>
        </p:spPr>
      </p:cxnSp>
      <p:cxnSp>
        <p:nvCxnSpPr>
          <p:cNvPr id="304" name="Google Shape;304;p45"/>
          <p:cNvCxnSpPr>
            <a:stCxn id="292" idx="2"/>
            <a:endCxn id="289" idx="0"/>
          </p:cNvCxnSpPr>
          <p:nvPr/>
        </p:nvCxnSpPr>
        <p:spPr>
          <a:xfrm>
            <a:off x="4571997" y="2006050"/>
            <a:ext cx="0" cy="671700"/>
          </a:xfrm>
          <a:prstGeom prst="straightConnector1">
            <a:avLst/>
          </a:prstGeom>
          <a:noFill/>
          <a:ln w="38100" cap="flat" cmpd="sng">
            <a:solidFill>
              <a:schemeClr val="dk1"/>
            </a:solidFill>
            <a:prstDash val="solid"/>
            <a:round/>
            <a:headEnd type="none" w="med" len="med"/>
            <a:tailEnd type="none" w="med" len="med"/>
          </a:ln>
        </p:spPr>
      </p:cxnSp>
      <p:cxnSp>
        <p:nvCxnSpPr>
          <p:cNvPr id="305" name="Google Shape;305;p45"/>
          <p:cNvCxnSpPr>
            <a:stCxn id="293" idx="2"/>
            <a:endCxn id="299" idx="0"/>
          </p:cNvCxnSpPr>
          <p:nvPr/>
        </p:nvCxnSpPr>
        <p:spPr>
          <a:xfrm>
            <a:off x="7253347" y="2006050"/>
            <a:ext cx="0" cy="671700"/>
          </a:xfrm>
          <a:prstGeom prst="straightConnector1">
            <a:avLst/>
          </a:prstGeom>
          <a:noFill/>
          <a:ln w="38100" cap="flat" cmpd="sng">
            <a:solidFill>
              <a:schemeClr val="dk1"/>
            </a:solidFill>
            <a:prstDash val="solid"/>
            <a:round/>
            <a:headEnd type="none" w="med" len="med"/>
            <a:tailEnd type="none" w="med" len="med"/>
          </a:ln>
        </p:spPr>
      </p:cxnSp>
      <p:pic>
        <p:nvPicPr>
          <p:cNvPr id="6" name="Picture 5" descr="A picture containing timeline&#10;&#10;Description automatically generated">
            <a:extLst>
              <a:ext uri="{FF2B5EF4-FFF2-40B4-BE49-F238E27FC236}">
                <a16:creationId xmlns:a16="http://schemas.microsoft.com/office/drawing/2014/main" id="{062281DB-1039-DDCC-F212-1D22CABCF955}"/>
              </a:ext>
            </a:extLst>
          </p:cNvPr>
          <p:cNvPicPr>
            <a:picLocks noChangeAspect="1"/>
          </p:cNvPicPr>
          <p:nvPr/>
        </p:nvPicPr>
        <p:blipFill>
          <a:blip r:embed="rId3"/>
          <a:stretch>
            <a:fillRect/>
          </a:stretch>
        </p:blipFill>
        <p:spPr>
          <a:xfrm>
            <a:off x="1449790" y="0"/>
            <a:ext cx="624442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QUANTATIVE DATA ANALYSIS METHODS</a:t>
            </a:r>
            <a:endParaRPr sz="2800" dirty="0"/>
          </a:p>
        </p:txBody>
      </p:sp>
      <p:sp>
        <p:nvSpPr>
          <p:cNvPr id="223" name="Google Shape;223;p40"/>
          <p:cNvSpPr txBox="1"/>
          <p:nvPr/>
        </p:nvSpPr>
        <p:spPr>
          <a:xfrm>
            <a:off x="713100" y="4107500"/>
            <a:ext cx="38589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dirty="0">
              <a:solidFill>
                <a:schemeClr val="lt1"/>
              </a:solidFill>
              <a:latin typeface="Inter Black"/>
              <a:ea typeface="Inter Black"/>
              <a:cs typeface="Inter Black"/>
              <a:sym typeface="Inter Black"/>
            </a:endParaRPr>
          </a:p>
        </p:txBody>
      </p:sp>
      <p:sp>
        <p:nvSpPr>
          <p:cNvPr id="224" name="Google Shape;224;p40"/>
          <p:cNvSpPr txBox="1"/>
          <p:nvPr/>
        </p:nvSpPr>
        <p:spPr>
          <a:xfrm>
            <a:off x="4609925" y="4072550"/>
            <a:ext cx="3820800" cy="53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chemeClr val="lt1"/>
              </a:solidFill>
              <a:latin typeface="Inter Black"/>
              <a:ea typeface="Inter Black"/>
              <a:cs typeface="Inter Black"/>
              <a:sym typeface="Inter Black"/>
            </a:endParaRPr>
          </a:p>
        </p:txBody>
      </p:sp>
      <p:pic>
        <p:nvPicPr>
          <p:cNvPr id="3" name="Picture 2" descr="Chart&#10;&#10;Description automatically generated with medium confidence">
            <a:extLst>
              <a:ext uri="{FF2B5EF4-FFF2-40B4-BE49-F238E27FC236}">
                <a16:creationId xmlns:a16="http://schemas.microsoft.com/office/drawing/2014/main" id="{E42D9067-7273-D3FD-3B2D-C4D5ECA1BC28}"/>
              </a:ext>
            </a:extLst>
          </p:cNvPr>
          <p:cNvPicPr>
            <a:picLocks noChangeAspect="1"/>
          </p:cNvPicPr>
          <p:nvPr/>
        </p:nvPicPr>
        <p:blipFill>
          <a:blip r:embed="rId3"/>
          <a:stretch>
            <a:fillRect/>
          </a:stretch>
        </p:blipFill>
        <p:spPr>
          <a:xfrm>
            <a:off x="2432113" y="1084764"/>
            <a:ext cx="4088212" cy="37451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QUANTATIVE DATA ANALYSIS METHODS</a:t>
            </a:r>
            <a:endParaRPr sz="2800" dirty="0"/>
          </a:p>
        </p:txBody>
      </p:sp>
      <p:sp>
        <p:nvSpPr>
          <p:cNvPr id="223" name="Google Shape;223;p40"/>
          <p:cNvSpPr txBox="1"/>
          <p:nvPr/>
        </p:nvSpPr>
        <p:spPr>
          <a:xfrm>
            <a:off x="713100" y="4107500"/>
            <a:ext cx="38589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dirty="0">
              <a:solidFill>
                <a:schemeClr val="lt1"/>
              </a:solidFill>
              <a:latin typeface="Inter Black"/>
              <a:ea typeface="Inter Black"/>
              <a:cs typeface="Inter Black"/>
              <a:sym typeface="Inter Black"/>
            </a:endParaRPr>
          </a:p>
        </p:txBody>
      </p:sp>
      <p:sp>
        <p:nvSpPr>
          <p:cNvPr id="224" name="Google Shape;224;p40"/>
          <p:cNvSpPr txBox="1"/>
          <p:nvPr/>
        </p:nvSpPr>
        <p:spPr>
          <a:xfrm>
            <a:off x="4609925" y="4072550"/>
            <a:ext cx="3820800" cy="53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chemeClr val="lt1"/>
              </a:solidFill>
              <a:latin typeface="Inter Black"/>
              <a:ea typeface="Inter Black"/>
              <a:cs typeface="Inter Black"/>
              <a:sym typeface="Inter Black"/>
            </a:endParaRPr>
          </a:p>
        </p:txBody>
      </p:sp>
      <p:pic>
        <p:nvPicPr>
          <p:cNvPr id="4" name="Picture 3" descr="Chart&#10;&#10;Description automatically generated">
            <a:extLst>
              <a:ext uri="{FF2B5EF4-FFF2-40B4-BE49-F238E27FC236}">
                <a16:creationId xmlns:a16="http://schemas.microsoft.com/office/drawing/2014/main" id="{EEC9245E-18BB-CB5C-9B57-21EBCFC59A00}"/>
              </a:ext>
            </a:extLst>
          </p:cNvPr>
          <p:cNvPicPr>
            <a:picLocks noChangeAspect="1"/>
          </p:cNvPicPr>
          <p:nvPr/>
        </p:nvPicPr>
        <p:blipFill>
          <a:blip r:embed="rId3"/>
          <a:stretch>
            <a:fillRect/>
          </a:stretch>
        </p:blipFill>
        <p:spPr>
          <a:xfrm>
            <a:off x="2197228" y="1240682"/>
            <a:ext cx="4902555" cy="3647635"/>
          </a:xfrm>
          <a:prstGeom prst="rect">
            <a:avLst/>
          </a:prstGeom>
        </p:spPr>
      </p:pic>
      <p:sp>
        <p:nvSpPr>
          <p:cNvPr id="5" name="TextBox 4">
            <a:extLst>
              <a:ext uri="{FF2B5EF4-FFF2-40B4-BE49-F238E27FC236}">
                <a16:creationId xmlns:a16="http://schemas.microsoft.com/office/drawing/2014/main" id="{CC66FC82-415F-802D-19E5-4776AA87FF49}"/>
              </a:ext>
            </a:extLst>
          </p:cNvPr>
          <p:cNvSpPr txBox="1"/>
          <p:nvPr/>
        </p:nvSpPr>
        <p:spPr>
          <a:xfrm>
            <a:off x="3016633" y="1424763"/>
            <a:ext cx="4902555" cy="307777"/>
          </a:xfrm>
          <a:prstGeom prst="rect">
            <a:avLst/>
          </a:prstGeom>
          <a:noFill/>
        </p:spPr>
        <p:txBody>
          <a:bodyPr wrap="square" rtlCol="0">
            <a:spAutoFit/>
          </a:bodyPr>
          <a:lstStyle/>
          <a:p>
            <a:r>
              <a:rPr lang="en-US" dirty="0"/>
              <a:t>Box Plot For Statistical Data By State</a:t>
            </a:r>
          </a:p>
        </p:txBody>
      </p:sp>
    </p:spTree>
    <p:extLst>
      <p:ext uri="{BB962C8B-B14F-4D97-AF65-F5344CB8AC3E}">
        <p14:creationId xmlns:p14="http://schemas.microsoft.com/office/powerpoint/2010/main" val="89033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56"/>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prices</a:t>
            </a:r>
            <a:endParaRPr/>
          </a:p>
        </p:txBody>
      </p:sp>
      <p:sp>
        <p:nvSpPr>
          <p:cNvPr id="842" name="Google Shape;842;p56"/>
          <p:cNvSpPr/>
          <p:nvPr/>
        </p:nvSpPr>
        <p:spPr>
          <a:xfrm>
            <a:off x="6145500" y="1697887"/>
            <a:ext cx="1865100" cy="425400"/>
          </a:xfrm>
          <a:prstGeom prst="rect">
            <a:avLst/>
          </a:prstGeom>
          <a:solidFill>
            <a:schemeClr val="accent5"/>
          </a:solid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844" name="Google Shape;844;p56"/>
          <p:cNvSpPr/>
          <p:nvPr/>
        </p:nvSpPr>
        <p:spPr>
          <a:xfrm>
            <a:off x="6145500" y="2426689"/>
            <a:ext cx="1865100" cy="384900"/>
          </a:xfrm>
          <a:prstGeom prst="rect">
            <a:avLst/>
          </a:prstGeom>
          <a:solidFill>
            <a:schemeClr val="accent2"/>
          </a:solid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845" name="Google Shape;845;p56"/>
          <p:cNvSpPr/>
          <p:nvPr/>
        </p:nvSpPr>
        <p:spPr>
          <a:xfrm>
            <a:off x="6145500" y="3081975"/>
            <a:ext cx="1865100" cy="425400"/>
          </a:xfrm>
          <a:prstGeom prst="rect">
            <a:avLst/>
          </a:prstGeom>
          <a:solidFill>
            <a:schemeClr val="lt1"/>
          </a:solidFill>
          <a:ln w="381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3" name="Title 2">
            <a:extLst>
              <a:ext uri="{FF2B5EF4-FFF2-40B4-BE49-F238E27FC236}">
                <a16:creationId xmlns:a16="http://schemas.microsoft.com/office/drawing/2014/main" id="{FA144BDC-C639-45DB-5E4C-A904481B4A8A}"/>
              </a:ext>
            </a:extLst>
          </p:cNvPr>
          <p:cNvSpPr>
            <a:spLocks noGrp="1"/>
          </p:cNvSpPr>
          <p:nvPr>
            <p:ph type="title"/>
          </p:nvPr>
        </p:nvSpPr>
        <p:spPr/>
        <p:txBody>
          <a:bodyPr/>
          <a:lstStyle/>
          <a:p>
            <a:endParaRPr lang="en-US"/>
          </a:p>
        </p:txBody>
      </p:sp>
      <p:pic>
        <p:nvPicPr>
          <p:cNvPr id="4" name="Picture 3" descr="Chart, line chart&#10;&#10;Description automatically generated">
            <a:extLst>
              <a:ext uri="{FF2B5EF4-FFF2-40B4-BE49-F238E27FC236}">
                <a16:creationId xmlns:a16="http://schemas.microsoft.com/office/drawing/2014/main" id="{FCC95508-79D2-CD3C-6374-F26291105FD6}"/>
              </a:ext>
            </a:extLst>
          </p:cNvPr>
          <p:cNvPicPr>
            <a:picLocks noChangeAspect="1"/>
          </p:cNvPicPr>
          <p:nvPr/>
        </p:nvPicPr>
        <p:blipFill>
          <a:blip r:embed="rId3"/>
          <a:stretch>
            <a:fillRect/>
          </a:stretch>
        </p:blipFill>
        <p:spPr>
          <a:xfrm>
            <a:off x="720000" y="255446"/>
            <a:ext cx="7772400" cy="4727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60"/>
          <p:cNvSpPr/>
          <p:nvPr/>
        </p:nvSpPr>
        <p:spPr>
          <a:xfrm>
            <a:off x="1551450" y="195975"/>
            <a:ext cx="6041100" cy="1000089"/>
          </a:xfrm>
          <a:prstGeom prst="rect">
            <a:avLst/>
          </a:prstGeom>
          <a:solidFill>
            <a:schemeClr val="dk2"/>
          </a:solidFill>
          <a:ln w="381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Analysis of the recent years</a:t>
            </a:r>
            <a:endParaRPr sz="3200" dirty="0"/>
          </a:p>
        </p:txBody>
      </p:sp>
      <p:grpSp>
        <p:nvGrpSpPr>
          <p:cNvPr id="928" name="Google Shape;928;p60"/>
          <p:cNvGrpSpPr/>
          <p:nvPr/>
        </p:nvGrpSpPr>
        <p:grpSpPr>
          <a:xfrm flipH="1">
            <a:off x="7965791" y="3327439"/>
            <a:ext cx="1015548" cy="1786068"/>
            <a:chOff x="1352817" y="1930438"/>
            <a:chExt cx="976958" cy="1718199"/>
          </a:xfrm>
        </p:grpSpPr>
        <p:sp>
          <p:nvSpPr>
            <p:cNvPr id="929" name="Google Shape;929;p60"/>
            <p:cNvSpPr/>
            <p:nvPr/>
          </p:nvSpPr>
          <p:spPr>
            <a:xfrm>
              <a:off x="1452795" y="1994788"/>
              <a:ext cx="777018" cy="1554345"/>
            </a:xfrm>
            <a:custGeom>
              <a:avLst/>
              <a:gdLst/>
              <a:ahLst/>
              <a:cxnLst/>
              <a:rect l="l" t="t" r="r" b="b"/>
              <a:pathLst>
                <a:path w="8799" h="17602" extrusionOk="0">
                  <a:moveTo>
                    <a:pt x="1329" y="5495"/>
                  </a:moveTo>
                  <a:cubicBezTo>
                    <a:pt x="1382" y="5778"/>
                    <a:pt x="1421" y="6025"/>
                    <a:pt x="1416" y="6188"/>
                  </a:cubicBezTo>
                  <a:cubicBezTo>
                    <a:pt x="1249" y="6154"/>
                    <a:pt x="1079" y="6130"/>
                    <a:pt x="910" y="6115"/>
                  </a:cubicBezTo>
                  <a:cubicBezTo>
                    <a:pt x="910" y="6115"/>
                    <a:pt x="995" y="5863"/>
                    <a:pt x="1120" y="5551"/>
                  </a:cubicBezTo>
                  <a:cubicBezTo>
                    <a:pt x="1142" y="5553"/>
                    <a:pt x="1164" y="5554"/>
                    <a:pt x="1186" y="5554"/>
                  </a:cubicBezTo>
                  <a:cubicBezTo>
                    <a:pt x="1208" y="5554"/>
                    <a:pt x="1231" y="5553"/>
                    <a:pt x="1252" y="5551"/>
                  </a:cubicBezTo>
                  <a:cubicBezTo>
                    <a:pt x="1263" y="5551"/>
                    <a:pt x="1291" y="5532"/>
                    <a:pt x="1329" y="5495"/>
                  </a:cubicBezTo>
                  <a:close/>
                  <a:moveTo>
                    <a:pt x="2867" y="11393"/>
                  </a:moveTo>
                  <a:cubicBezTo>
                    <a:pt x="3259" y="11959"/>
                    <a:pt x="3594" y="12417"/>
                    <a:pt x="3594" y="12417"/>
                  </a:cubicBezTo>
                  <a:cubicBezTo>
                    <a:pt x="3594" y="12417"/>
                    <a:pt x="3830" y="13767"/>
                    <a:pt x="3830" y="14193"/>
                  </a:cubicBezTo>
                  <a:cubicBezTo>
                    <a:pt x="3830" y="14390"/>
                    <a:pt x="3894" y="14776"/>
                    <a:pt x="3963" y="15134"/>
                  </a:cubicBezTo>
                  <a:cubicBezTo>
                    <a:pt x="3836" y="15088"/>
                    <a:pt x="3706" y="15054"/>
                    <a:pt x="3574" y="15033"/>
                  </a:cubicBezTo>
                  <a:cubicBezTo>
                    <a:pt x="3573" y="15028"/>
                    <a:pt x="3571" y="15025"/>
                    <a:pt x="3570" y="15022"/>
                  </a:cubicBezTo>
                  <a:cubicBezTo>
                    <a:pt x="3629" y="14791"/>
                    <a:pt x="3421" y="14736"/>
                    <a:pt x="3252" y="14736"/>
                  </a:cubicBezTo>
                  <a:cubicBezTo>
                    <a:pt x="3174" y="14736"/>
                    <a:pt x="3105" y="14748"/>
                    <a:pt x="3075" y="14760"/>
                  </a:cubicBezTo>
                  <a:cubicBezTo>
                    <a:pt x="3047" y="14771"/>
                    <a:pt x="3020" y="14781"/>
                    <a:pt x="2996" y="14789"/>
                  </a:cubicBezTo>
                  <a:cubicBezTo>
                    <a:pt x="3042" y="14705"/>
                    <a:pt x="3081" y="14618"/>
                    <a:pt x="3112" y="14528"/>
                  </a:cubicBezTo>
                  <a:cubicBezTo>
                    <a:pt x="3263" y="14101"/>
                    <a:pt x="2967" y="12954"/>
                    <a:pt x="2967" y="12179"/>
                  </a:cubicBezTo>
                  <a:cubicBezTo>
                    <a:pt x="2967" y="11996"/>
                    <a:pt x="2927" y="11714"/>
                    <a:pt x="2867" y="11393"/>
                  </a:cubicBezTo>
                  <a:close/>
                  <a:moveTo>
                    <a:pt x="3025" y="0"/>
                  </a:moveTo>
                  <a:cubicBezTo>
                    <a:pt x="2963" y="0"/>
                    <a:pt x="2900" y="13"/>
                    <a:pt x="2842" y="37"/>
                  </a:cubicBezTo>
                  <a:cubicBezTo>
                    <a:pt x="2764" y="70"/>
                    <a:pt x="2671" y="113"/>
                    <a:pt x="2575" y="164"/>
                  </a:cubicBezTo>
                  <a:cubicBezTo>
                    <a:pt x="1646" y="542"/>
                    <a:pt x="1614" y="1471"/>
                    <a:pt x="1670" y="1913"/>
                  </a:cubicBezTo>
                  <a:cubicBezTo>
                    <a:pt x="1659" y="2085"/>
                    <a:pt x="1662" y="2196"/>
                    <a:pt x="1662" y="2196"/>
                  </a:cubicBezTo>
                  <a:lnTo>
                    <a:pt x="1837" y="2295"/>
                  </a:lnTo>
                  <a:cubicBezTo>
                    <a:pt x="1874" y="2332"/>
                    <a:pt x="1916" y="2365"/>
                    <a:pt x="1961" y="2392"/>
                  </a:cubicBezTo>
                  <a:cubicBezTo>
                    <a:pt x="2022" y="2490"/>
                    <a:pt x="2094" y="2581"/>
                    <a:pt x="2175" y="2663"/>
                  </a:cubicBezTo>
                  <a:cubicBezTo>
                    <a:pt x="2302" y="2790"/>
                    <a:pt x="2342" y="2864"/>
                    <a:pt x="2353" y="2904"/>
                  </a:cubicBezTo>
                  <a:cubicBezTo>
                    <a:pt x="2342" y="2949"/>
                    <a:pt x="2327" y="3009"/>
                    <a:pt x="2308" y="3089"/>
                  </a:cubicBezTo>
                  <a:cubicBezTo>
                    <a:pt x="2197" y="3036"/>
                    <a:pt x="2099" y="2990"/>
                    <a:pt x="2020" y="2953"/>
                  </a:cubicBezTo>
                  <a:cubicBezTo>
                    <a:pt x="1975" y="2933"/>
                    <a:pt x="1925" y="2922"/>
                    <a:pt x="1870" y="2922"/>
                  </a:cubicBezTo>
                  <a:cubicBezTo>
                    <a:pt x="1829" y="2922"/>
                    <a:pt x="1786" y="2928"/>
                    <a:pt x="1741" y="2940"/>
                  </a:cubicBezTo>
                  <a:cubicBezTo>
                    <a:pt x="1719" y="2934"/>
                    <a:pt x="1689" y="2928"/>
                    <a:pt x="1651" y="2928"/>
                  </a:cubicBezTo>
                  <a:cubicBezTo>
                    <a:pt x="1562" y="2928"/>
                    <a:pt x="1433" y="2960"/>
                    <a:pt x="1294" y="3101"/>
                  </a:cubicBezTo>
                  <a:cubicBezTo>
                    <a:pt x="1030" y="3366"/>
                    <a:pt x="425" y="4929"/>
                    <a:pt x="425" y="4929"/>
                  </a:cubicBezTo>
                  <a:cubicBezTo>
                    <a:pt x="421" y="4968"/>
                    <a:pt x="426" y="5008"/>
                    <a:pt x="434" y="5047"/>
                  </a:cubicBezTo>
                  <a:cubicBezTo>
                    <a:pt x="166" y="5694"/>
                    <a:pt x="142" y="5781"/>
                    <a:pt x="81" y="6160"/>
                  </a:cubicBezTo>
                  <a:cubicBezTo>
                    <a:pt x="0" y="6655"/>
                    <a:pt x="52" y="6752"/>
                    <a:pt x="52" y="6752"/>
                  </a:cubicBezTo>
                  <a:cubicBezTo>
                    <a:pt x="52" y="6752"/>
                    <a:pt x="791" y="6798"/>
                    <a:pt x="1226" y="6803"/>
                  </a:cubicBezTo>
                  <a:cubicBezTo>
                    <a:pt x="1186" y="6962"/>
                    <a:pt x="1154" y="7131"/>
                    <a:pt x="1128" y="7293"/>
                  </a:cubicBezTo>
                  <a:cubicBezTo>
                    <a:pt x="961" y="7636"/>
                    <a:pt x="907" y="8063"/>
                    <a:pt x="891" y="8351"/>
                  </a:cubicBezTo>
                  <a:lnTo>
                    <a:pt x="863" y="8409"/>
                  </a:lnTo>
                  <a:cubicBezTo>
                    <a:pt x="825" y="8491"/>
                    <a:pt x="833" y="8585"/>
                    <a:pt x="884" y="8659"/>
                  </a:cubicBezTo>
                  <a:lnTo>
                    <a:pt x="884" y="8675"/>
                  </a:lnTo>
                  <a:lnTo>
                    <a:pt x="894" y="8677"/>
                  </a:lnTo>
                  <a:cubicBezTo>
                    <a:pt x="883" y="8774"/>
                    <a:pt x="881" y="8870"/>
                    <a:pt x="891" y="8965"/>
                  </a:cubicBezTo>
                  <a:cubicBezTo>
                    <a:pt x="971" y="9712"/>
                    <a:pt x="1813" y="11886"/>
                    <a:pt x="1654" y="12928"/>
                  </a:cubicBezTo>
                  <a:cubicBezTo>
                    <a:pt x="1495" y="13968"/>
                    <a:pt x="2025" y="15170"/>
                    <a:pt x="2025" y="15170"/>
                  </a:cubicBezTo>
                  <a:cubicBezTo>
                    <a:pt x="2025" y="15170"/>
                    <a:pt x="2036" y="15175"/>
                    <a:pt x="2056" y="15183"/>
                  </a:cubicBezTo>
                  <a:cubicBezTo>
                    <a:pt x="2035" y="15255"/>
                    <a:pt x="2027" y="15332"/>
                    <a:pt x="2036" y="15408"/>
                  </a:cubicBezTo>
                  <a:cubicBezTo>
                    <a:pt x="2024" y="15512"/>
                    <a:pt x="2038" y="15637"/>
                    <a:pt x="2131" y="15743"/>
                  </a:cubicBezTo>
                  <a:cubicBezTo>
                    <a:pt x="2089" y="16113"/>
                    <a:pt x="2522" y="16500"/>
                    <a:pt x="3102" y="16835"/>
                  </a:cubicBezTo>
                  <a:cubicBezTo>
                    <a:pt x="3730" y="17199"/>
                    <a:pt x="4359" y="17602"/>
                    <a:pt x="4987" y="17602"/>
                  </a:cubicBezTo>
                  <a:cubicBezTo>
                    <a:pt x="5222" y="17602"/>
                    <a:pt x="5456" y="17545"/>
                    <a:pt x="5691" y="17410"/>
                  </a:cubicBezTo>
                  <a:cubicBezTo>
                    <a:pt x="6527" y="16928"/>
                    <a:pt x="5946" y="16232"/>
                    <a:pt x="5127" y="15735"/>
                  </a:cubicBezTo>
                  <a:cubicBezTo>
                    <a:pt x="5381" y="14937"/>
                    <a:pt x="5646" y="13630"/>
                    <a:pt x="5217" y="12417"/>
                  </a:cubicBezTo>
                  <a:cubicBezTo>
                    <a:pt x="4995" y="11790"/>
                    <a:pt x="4677" y="9772"/>
                    <a:pt x="4280" y="8772"/>
                  </a:cubicBezTo>
                  <a:cubicBezTo>
                    <a:pt x="4150" y="8367"/>
                    <a:pt x="4028" y="7996"/>
                    <a:pt x="4013" y="7947"/>
                  </a:cubicBezTo>
                  <a:lnTo>
                    <a:pt x="4013" y="7947"/>
                  </a:lnTo>
                  <a:cubicBezTo>
                    <a:pt x="4018" y="7965"/>
                    <a:pt x="4021" y="8013"/>
                    <a:pt x="3971" y="8110"/>
                  </a:cubicBezTo>
                  <a:cubicBezTo>
                    <a:pt x="3885" y="7886"/>
                    <a:pt x="3811" y="7623"/>
                    <a:pt x="3827" y="7403"/>
                  </a:cubicBezTo>
                  <a:cubicBezTo>
                    <a:pt x="3873" y="6810"/>
                    <a:pt x="3827" y="6522"/>
                    <a:pt x="4251" y="6095"/>
                  </a:cubicBezTo>
                  <a:cubicBezTo>
                    <a:pt x="4367" y="5977"/>
                    <a:pt x="4415" y="5770"/>
                    <a:pt x="4425" y="5530"/>
                  </a:cubicBezTo>
                  <a:cubicBezTo>
                    <a:pt x="4569" y="5545"/>
                    <a:pt x="4713" y="5553"/>
                    <a:pt x="4857" y="5553"/>
                  </a:cubicBezTo>
                  <a:cubicBezTo>
                    <a:pt x="4871" y="5553"/>
                    <a:pt x="4884" y="5553"/>
                    <a:pt x="4897" y="5553"/>
                  </a:cubicBezTo>
                  <a:cubicBezTo>
                    <a:pt x="4958" y="5553"/>
                    <a:pt x="5101" y="5420"/>
                    <a:pt x="5238" y="5232"/>
                  </a:cubicBezTo>
                  <a:cubicBezTo>
                    <a:pt x="5615" y="5212"/>
                    <a:pt x="5977" y="5161"/>
                    <a:pt x="6189" y="5090"/>
                  </a:cubicBezTo>
                  <a:cubicBezTo>
                    <a:pt x="6756" y="4902"/>
                    <a:pt x="7078" y="4878"/>
                    <a:pt x="7078" y="4878"/>
                  </a:cubicBezTo>
                  <a:cubicBezTo>
                    <a:pt x="7078" y="4878"/>
                    <a:pt x="7481" y="4200"/>
                    <a:pt x="7685" y="3462"/>
                  </a:cubicBezTo>
                  <a:cubicBezTo>
                    <a:pt x="7712" y="3453"/>
                    <a:pt x="7732" y="3446"/>
                    <a:pt x="7740" y="3446"/>
                  </a:cubicBezTo>
                  <a:cubicBezTo>
                    <a:pt x="7743" y="3446"/>
                    <a:pt x="7744" y="3447"/>
                    <a:pt x="7745" y="3448"/>
                  </a:cubicBezTo>
                  <a:cubicBezTo>
                    <a:pt x="7745" y="3448"/>
                    <a:pt x="7745" y="3448"/>
                    <a:pt x="7746" y="3448"/>
                  </a:cubicBezTo>
                  <a:cubicBezTo>
                    <a:pt x="7773" y="3448"/>
                    <a:pt x="8050" y="2716"/>
                    <a:pt x="8050" y="2716"/>
                  </a:cubicBezTo>
                  <a:cubicBezTo>
                    <a:pt x="8050" y="2716"/>
                    <a:pt x="8347" y="2361"/>
                    <a:pt x="8354" y="2344"/>
                  </a:cubicBezTo>
                  <a:lnTo>
                    <a:pt x="8720" y="1866"/>
                  </a:lnTo>
                  <a:cubicBezTo>
                    <a:pt x="8751" y="1831"/>
                    <a:pt x="8757" y="1765"/>
                    <a:pt x="8733" y="1715"/>
                  </a:cubicBezTo>
                  <a:cubicBezTo>
                    <a:pt x="8720" y="1687"/>
                    <a:pt x="8700" y="1672"/>
                    <a:pt x="8680" y="1672"/>
                  </a:cubicBezTo>
                  <a:cubicBezTo>
                    <a:pt x="8666" y="1672"/>
                    <a:pt x="8652" y="1678"/>
                    <a:pt x="8640" y="1693"/>
                  </a:cubicBezTo>
                  <a:cubicBezTo>
                    <a:pt x="8640" y="1693"/>
                    <a:pt x="8496" y="1835"/>
                    <a:pt x="8483" y="1835"/>
                  </a:cubicBezTo>
                  <a:cubicBezTo>
                    <a:pt x="8483" y="1835"/>
                    <a:pt x="8482" y="1835"/>
                    <a:pt x="8482" y="1834"/>
                  </a:cubicBezTo>
                  <a:lnTo>
                    <a:pt x="8764" y="1275"/>
                  </a:lnTo>
                  <a:cubicBezTo>
                    <a:pt x="8793" y="1240"/>
                    <a:pt x="8799" y="1172"/>
                    <a:pt x="8776" y="1122"/>
                  </a:cubicBezTo>
                  <a:cubicBezTo>
                    <a:pt x="8763" y="1094"/>
                    <a:pt x="8743" y="1080"/>
                    <a:pt x="8724" y="1080"/>
                  </a:cubicBezTo>
                  <a:cubicBezTo>
                    <a:pt x="8709" y="1080"/>
                    <a:pt x="8695" y="1087"/>
                    <a:pt x="8683" y="1101"/>
                  </a:cubicBezTo>
                  <a:cubicBezTo>
                    <a:pt x="8683" y="1101"/>
                    <a:pt x="8445" y="1379"/>
                    <a:pt x="8412" y="1458"/>
                  </a:cubicBezTo>
                  <a:lnTo>
                    <a:pt x="8632" y="835"/>
                  </a:lnTo>
                  <a:cubicBezTo>
                    <a:pt x="8656" y="785"/>
                    <a:pt x="8651" y="727"/>
                    <a:pt x="8621" y="682"/>
                  </a:cubicBezTo>
                  <a:cubicBezTo>
                    <a:pt x="8608" y="666"/>
                    <a:pt x="8594" y="659"/>
                    <a:pt x="8579" y="659"/>
                  </a:cubicBezTo>
                  <a:cubicBezTo>
                    <a:pt x="8559" y="659"/>
                    <a:pt x="8540" y="672"/>
                    <a:pt x="8526" y="698"/>
                  </a:cubicBezTo>
                  <a:cubicBezTo>
                    <a:pt x="8526" y="698"/>
                    <a:pt x="8265" y="1158"/>
                    <a:pt x="8265" y="1158"/>
                  </a:cubicBezTo>
                  <a:lnTo>
                    <a:pt x="8405" y="716"/>
                  </a:lnTo>
                  <a:cubicBezTo>
                    <a:pt x="8425" y="664"/>
                    <a:pt x="8415" y="598"/>
                    <a:pt x="8381" y="566"/>
                  </a:cubicBezTo>
                  <a:cubicBezTo>
                    <a:pt x="8370" y="556"/>
                    <a:pt x="8358" y="551"/>
                    <a:pt x="8347" y="551"/>
                  </a:cubicBezTo>
                  <a:cubicBezTo>
                    <a:pt x="8324" y="551"/>
                    <a:pt x="8302" y="569"/>
                    <a:pt x="8290" y="603"/>
                  </a:cubicBezTo>
                  <a:lnTo>
                    <a:pt x="7860" y="1397"/>
                  </a:lnTo>
                  <a:cubicBezTo>
                    <a:pt x="7856" y="1405"/>
                    <a:pt x="7748" y="1590"/>
                    <a:pt x="7748" y="1590"/>
                  </a:cubicBezTo>
                  <a:lnTo>
                    <a:pt x="7706" y="1285"/>
                  </a:lnTo>
                  <a:cubicBezTo>
                    <a:pt x="7706" y="1285"/>
                    <a:pt x="7729" y="1043"/>
                    <a:pt x="7732" y="889"/>
                  </a:cubicBezTo>
                  <a:cubicBezTo>
                    <a:pt x="7734" y="735"/>
                    <a:pt x="7539" y="653"/>
                    <a:pt x="7539" y="653"/>
                  </a:cubicBezTo>
                  <a:lnTo>
                    <a:pt x="7517" y="1498"/>
                  </a:lnTo>
                  <a:cubicBezTo>
                    <a:pt x="7517" y="1498"/>
                    <a:pt x="7528" y="1731"/>
                    <a:pt x="7539" y="1919"/>
                  </a:cubicBezTo>
                  <a:cubicBezTo>
                    <a:pt x="7539" y="1919"/>
                    <a:pt x="7086" y="2723"/>
                    <a:pt x="7044" y="3102"/>
                  </a:cubicBezTo>
                  <a:cubicBezTo>
                    <a:pt x="6785" y="3632"/>
                    <a:pt x="6609" y="4262"/>
                    <a:pt x="6609" y="4262"/>
                  </a:cubicBezTo>
                  <a:cubicBezTo>
                    <a:pt x="6609" y="4262"/>
                    <a:pt x="6061" y="4174"/>
                    <a:pt x="5480" y="4136"/>
                  </a:cubicBezTo>
                  <a:cubicBezTo>
                    <a:pt x="5434" y="3952"/>
                    <a:pt x="5361" y="3776"/>
                    <a:pt x="5267" y="3613"/>
                  </a:cubicBezTo>
                  <a:cubicBezTo>
                    <a:pt x="5267" y="3613"/>
                    <a:pt x="4526" y="3690"/>
                    <a:pt x="4052" y="3952"/>
                  </a:cubicBezTo>
                  <a:lnTo>
                    <a:pt x="3870" y="3861"/>
                  </a:lnTo>
                  <a:cubicBezTo>
                    <a:pt x="3881" y="3838"/>
                    <a:pt x="3869" y="3829"/>
                    <a:pt x="3869" y="3829"/>
                  </a:cubicBezTo>
                  <a:lnTo>
                    <a:pt x="3738" y="3739"/>
                  </a:lnTo>
                  <a:cubicBezTo>
                    <a:pt x="3724" y="3737"/>
                    <a:pt x="3710" y="3737"/>
                    <a:pt x="3696" y="3737"/>
                  </a:cubicBezTo>
                  <a:cubicBezTo>
                    <a:pt x="3673" y="3737"/>
                    <a:pt x="3651" y="3738"/>
                    <a:pt x="3629" y="3740"/>
                  </a:cubicBezTo>
                  <a:lnTo>
                    <a:pt x="3436" y="3644"/>
                  </a:lnTo>
                  <a:cubicBezTo>
                    <a:pt x="3351" y="3573"/>
                    <a:pt x="3235" y="3449"/>
                    <a:pt x="3235" y="3311"/>
                  </a:cubicBezTo>
                  <a:cubicBezTo>
                    <a:pt x="3235" y="3176"/>
                    <a:pt x="3267" y="3091"/>
                    <a:pt x="3293" y="3043"/>
                  </a:cubicBezTo>
                  <a:cubicBezTo>
                    <a:pt x="3330" y="3049"/>
                    <a:pt x="3369" y="3056"/>
                    <a:pt x="3415" y="3062"/>
                  </a:cubicBezTo>
                  <a:cubicBezTo>
                    <a:pt x="3468" y="3072"/>
                    <a:pt x="3531" y="3081"/>
                    <a:pt x="3603" y="3094"/>
                  </a:cubicBezTo>
                  <a:cubicBezTo>
                    <a:pt x="3636" y="3100"/>
                    <a:pt x="3664" y="3102"/>
                    <a:pt x="3689" y="3102"/>
                  </a:cubicBezTo>
                  <a:cubicBezTo>
                    <a:pt x="3945" y="3102"/>
                    <a:pt x="3848" y="2828"/>
                    <a:pt x="3904" y="2773"/>
                  </a:cubicBezTo>
                  <a:cubicBezTo>
                    <a:pt x="3987" y="2688"/>
                    <a:pt x="4040" y="2385"/>
                    <a:pt x="3971" y="2053"/>
                  </a:cubicBezTo>
                  <a:cubicBezTo>
                    <a:pt x="3904" y="1720"/>
                    <a:pt x="3912" y="1956"/>
                    <a:pt x="3986" y="1651"/>
                  </a:cubicBezTo>
                  <a:cubicBezTo>
                    <a:pt x="4010" y="1553"/>
                    <a:pt x="4016" y="1450"/>
                    <a:pt x="4004" y="1350"/>
                  </a:cubicBezTo>
                  <a:cubicBezTo>
                    <a:pt x="4061" y="1305"/>
                    <a:pt x="4102" y="1243"/>
                    <a:pt x="4119" y="1172"/>
                  </a:cubicBezTo>
                  <a:cubicBezTo>
                    <a:pt x="4185" y="1095"/>
                    <a:pt x="4225" y="1037"/>
                    <a:pt x="4225" y="1037"/>
                  </a:cubicBezTo>
                  <a:cubicBezTo>
                    <a:pt x="4225" y="1037"/>
                    <a:pt x="4282" y="682"/>
                    <a:pt x="3870" y="442"/>
                  </a:cubicBezTo>
                  <a:lnTo>
                    <a:pt x="3590" y="205"/>
                  </a:lnTo>
                  <a:lnTo>
                    <a:pt x="3213" y="41"/>
                  </a:lnTo>
                  <a:cubicBezTo>
                    <a:pt x="3153" y="14"/>
                    <a:pt x="3089" y="0"/>
                    <a:pt x="3025" y="0"/>
                  </a:cubicBezTo>
                  <a:close/>
                </a:path>
              </a:pathLst>
            </a:custGeom>
            <a:solidFill>
              <a:schemeClr val="dk1"/>
            </a:solidFill>
            <a:ln w="2286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0" name="Google Shape;930;p60"/>
            <p:cNvPicPr preferRelativeResize="0"/>
            <p:nvPr/>
          </p:nvPicPr>
          <p:blipFill rotWithShape="1">
            <a:blip r:embed="rId3">
              <a:alphaModFix/>
            </a:blip>
            <a:srcRect l="29141" t="8500" r="23442"/>
            <a:stretch/>
          </p:blipFill>
          <p:spPr>
            <a:xfrm>
              <a:off x="1352817" y="1930438"/>
              <a:ext cx="976958" cy="1718199"/>
            </a:xfrm>
            <a:prstGeom prst="rect">
              <a:avLst/>
            </a:prstGeom>
            <a:noFill/>
            <a:ln>
              <a:noFill/>
            </a:ln>
          </p:spPr>
        </p:pic>
      </p:grpSp>
      <p:sp>
        <p:nvSpPr>
          <p:cNvPr id="2" name="TextBox 1">
            <a:extLst>
              <a:ext uri="{FF2B5EF4-FFF2-40B4-BE49-F238E27FC236}">
                <a16:creationId xmlns:a16="http://schemas.microsoft.com/office/drawing/2014/main" id="{048AF74E-4BF3-11E5-EAB6-2DB82D373B7B}"/>
              </a:ext>
            </a:extLst>
          </p:cNvPr>
          <p:cNvSpPr txBox="1"/>
          <p:nvPr/>
        </p:nvSpPr>
        <p:spPr>
          <a:xfrm>
            <a:off x="426475" y="1786920"/>
            <a:ext cx="8291050" cy="1569660"/>
          </a:xfrm>
          <a:prstGeom prst="rect">
            <a:avLst/>
          </a:prstGeom>
          <a:noFill/>
        </p:spPr>
        <p:txBody>
          <a:bodyPr wrap="square" rtlCol="0">
            <a:spAutoFit/>
          </a:bodyPr>
          <a:lstStyle/>
          <a:p>
            <a:r>
              <a:rPr lang="en-US" sz="2400" dirty="0">
                <a:solidFill>
                  <a:schemeClr val="accent6"/>
                </a:solidFill>
                <a:latin typeface="Yeseva One" panose="020B0604020202020204" charset="0"/>
              </a:rPr>
              <a:t>The production of oil has decreased in the past couple of years due to several reason, such as climate change awareness, electric car production increase and the effects of the pandemic COVID-19</a:t>
            </a:r>
          </a:p>
        </p:txBody>
      </p:sp>
    </p:spTree>
    <p:extLst>
      <p:ext uri="{BB962C8B-B14F-4D97-AF65-F5344CB8AC3E}">
        <p14:creationId xmlns:p14="http://schemas.microsoft.com/office/powerpoint/2010/main" val="98818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9"/>
          <p:cNvSpPr txBox="1">
            <a:spLocks noGrp="1"/>
          </p:cNvSpPr>
          <p:nvPr>
            <p:ph type="title"/>
          </p:nvPr>
        </p:nvSpPr>
        <p:spPr>
          <a:xfrm>
            <a:off x="720000" y="51206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Comparing State Production</a:t>
            </a:r>
            <a:endParaRPr dirty="0"/>
          </a:p>
        </p:txBody>
      </p:sp>
      <p:sp>
        <p:nvSpPr>
          <p:cNvPr id="358" name="Google Shape;358;p49"/>
          <p:cNvSpPr/>
          <p:nvPr/>
        </p:nvSpPr>
        <p:spPr>
          <a:xfrm>
            <a:off x="913238" y="1810550"/>
            <a:ext cx="200100" cy="200100"/>
          </a:xfrm>
          <a:prstGeom prst="ellipse">
            <a:avLst/>
          </a:prstGeom>
          <a:solidFill>
            <a:schemeClr val="lt2"/>
          </a:solidFill>
          <a:ln w="762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9"/>
          <p:cNvSpPr/>
          <p:nvPr/>
        </p:nvSpPr>
        <p:spPr>
          <a:xfrm>
            <a:off x="913238" y="2768525"/>
            <a:ext cx="200100" cy="200100"/>
          </a:xfrm>
          <a:prstGeom prst="ellipse">
            <a:avLst/>
          </a:prstGeom>
          <a:solidFill>
            <a:schemeClr val="accent3"/>
          </a:solidFill>
          <a:ln w="762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9"/>
          <p:cNvSpPr/>
          <p:nvPr/>
        </p:nvSpPr>
        <p:spPr>
          <a:xfrm>
            <a:off x="913238" y="3591250"/>
            <a:ext cx="200100" cy="200100"/>
          </a:xfrm>
          <a:prstGeom prst="ellipse">
            <a:avLst/>
          </a:prstGeom>
          <a:solidFill>
            <a:schemeClr val="accent4"/>
          </a:solidFill>
          <a:ln w="762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9"/>
          <p:cNvSpPr txBox="1">
            <a:spLocks noGrp="1"/>
          </p:cNvSpPr>
          <p:nvPr>
            <p:ph type="title" idx="4294967295"/>
          </p:nvPr>
        </p:nvSpPr>
        <p:spPr>
          <a:xfrm>
            <a:off x="1306575" y="1609725"/>
            <a:ext cx="1986600" cy="455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lt1"/>
                </a:solidFill>
              </a:rPr>
              <a:t>NORTH</a:t>
            </a:r>
            <a:endParaRPr sz="2400" dirty="0">
              <a:solidFill>
                <a:schemeClr val="lt1"/>
              </a:solidFill>
            </a:endParaRPr>
          </a:p>
        </p:txBody>
      </p:sp>
      <p:sp>
        <p:nvSpPr>
          <p:cNvPr id="362" name="Google Shape;362;p49"/>
          <p:cNvSpPr txBox="1">
            <a:spLocks noGrp="1"/>
          </p:cNvSpPr>
          <p:nvPr>
            <p:ph type="subTitle" idx="4294967295"/>
          </p:nvPr>
        </p:nvSpPr>
        <p:spPr>
          <a:xfrm>
            <a:off x="1306575" y="1972080"/>
            <a:ext cx="198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Jupiter is a gas giant</a:t>
            </a:r>
            <a:endParaRPr>
              <a:solidFill>
                <a:schemeClr val="dk1"/>
              </a:solidFill>
            </a:endParaRPr>
          </a:p>
        </p:txBody>
      </p:sp>
      <p:sp>
        <p:nvSpPr>
          <p:cNvPr id="363" name="Google Shape;363;p49"/>
          <p:cNvSpPr txBox="1">
            <a:spLocks noGrp="1"/>
          </p:cNvSpPr>
          <p:nvPr>
            <p:ph type="title" idx="4294967295"/>
          </p:nvPr>
        </p:nvSpPr>
        <p:spPr>
          <a:xfrm>
            <a:off x="1306575" y="2460163"/>
            <a:ext cx="1986600" cy="455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lt1"/>
                </a:solidFill>
              </a:rPr>
              <a:t>EAST</a:t>
            </a:r>
            <a:endParaRPr sz="2400" dirty="0">
              <a:solidFill>
                <a:schemeClr val="lt1"/>
              </a:solidFill>
            </a:endParaRPr>
          </a:p>
        </p:txBody>
      </p:sp>
      <p:sp>
        <p:nvSpPr>
          <p:cNvPr id="364" name="Google Shape;364;p49"/>
          <p:cNvSpPr txBox="1">
            <a:spLocks noGrp="1"/>
          </p:cNvSpPr>
          <p:nvPr>
            <p:ph type="subTitle" idx="4294967295"/>
          </p:nvPr>
        </p:nvSpPr>
        <p:spPr>
          <a:xfrm>
            <a:off x="1306575" y="2822518"/>
            <a:ext cx="198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Saturn has rings</a:t>
            </a:r>
            <a:endParaRPr>
              <a:solidFill>
                <a:schemeClr val="dk1"/>
              </a:solidFill>
            </a:endParaRPr>
          </a:p>
        </p:txBody>
      </p:sp>
      <p:sp>
        <p:nvSpPr>
          <p:cNvPr id="365" name="Google Shape;365;p49"/>
          <p:cNvSpPr txBox="1">
            <a:spLocks noGrp="1"/>
          </p:cNvSpPr>
          <p:nvPr>
            <p:ph type="title" idx="4294967295"/>
          </p:nvPr>
        </p:nvSpPr>
        <p:spPr>
          <a:xfrm>
            <a:off x="1306575" y="3395225"/>
            <a:ext cx="1986600" cy="455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lt1"/>
                </a:solidFill>
              </a:rPr>
              <a:t>WEST</a:t>
            </a:r>
            <a:endParaRPr sz="2400" dirty="0">
              <a:solidFill>
                <a:schemeClr val="lt1"/>
              </a:solidFill>
            </a:endParaRPr>
          </a:p>
        </p:txBody>
      </p:sp>
      <p:sp>
        <p:nvSpPr>
          <p:cNvPr id="366" name="Google Shape;366;p49"/>
          <p:cNvSpPr txBox="1">
            <a:spLocks noGrp="1"/>
          </p:cNvSpPr>
          <p:nvPr>
            <p:ph type="subTitle" idx="4294967295"/>
          </p:nvPr>
        </p:nvSpPr>
        <p:spPr>
          <a:xfrm>
            <a:off x="1306575" y="3757580"/>
            <a:ext cx="198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Mars is a red planet</a:t>
            </a:r>
            <a:endParaRPr dirty="0">
              <a:solidFill>
                <a:schemeClr val="dk1"/>
              </a:solidFill>
            </a:endParaRPr>
          </a:p>
        </p:txBody>
      </p:sp>
      <p:sp>
        <p:nvSpPr>
          <p:cNvPr id="695" name="Google Shape;695;p49"/>
          <p:cNvSpPr/>
          <p:nvPr/>
        </p:nvSpPr>
        <p:spPr>
          <a:xfrm>
            <a:off x="5587628" y="2236138"/>
            <a:ext cx="177900" cy="177900"/>
          </a:xfrm>
          <a:prstGeom prst="ellipse">
            <a:avLst/>
          </a:prstGeom>
          <a:solidFill>
            <a:schemeClr val="accent2"/>
          </a:solidFill>
          <a:ln w="762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4162417" y="3134258"/>
            <a:ext cx="177900" cy="177900"/>
          </a:xfrm>
          <a:prstGeom prst="ellipse">
            <a:avLst/>
          </a:prstGeom>
          <a:solidFill>
            <a:schemeClr val="accent3"/>
          </a:solidFill>
          <a:ln w="762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6701221" y="2236142"/>
            <a:ext cx="177900" cy="177900"/>
          </a:xfrm>
          <a:prstGeom prst="ellipse">
            <a:avLst/>
          </a:prstGeom>
          <a:solidFill>
            <a:schemeClr val="accent4"/>
          </a:solidFill>
          <a:ln w="76200" cap="flat" cmpd="sng">
            <a:solidFill>
              <a:schemeClr val="dk1"/>
            </a:solidFill>
            <a:prstDash val="solid"/>
            <a:round/>
            <a:headEnd type="none" w="sm" len="sm"/>
            <a:tailEnd type="none" w="sm" len="sm"/>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Map&#10;&#10;Description automatically generated">
            <a:extLst>
              <a:ext uri="{FF2B5EF4-FFF2-40B4-BE49-F238E27FC236}">
                <a16:creationId xmlns:a16="http://schemas.microsoft.com/office/drawing/2014/main" id="{F100C72D-8EF7-1323-CBCD-BC5E744CF1A8}"/>
              </a:ext>
            </a:extLst>
          </p:cNvPr>
          <p:cNvPicPr>
            <a:picLocks noChangeAspect="1"/>
          </p:cNvPicPr>
          <p:nvPr/>
        </p:nvPicPr>
        <p:blipFill>
          <a:blip r:embed="rId3"/>
          <a:stretch>
            <a:fillRect/>
          </a:stretch>
        </p:blipFill>
        <p:spPr>
          <a:xfrm>
            <a:off x="16243" y="250768"/>
            <a:ext cx="9111513" cy="5143500"/>
          </a:xfrm>
          <a:prstGeom prst="rect">
            <a:avLst/>
          </a:prstGeom>
        </p:spPr>
      </p:pic>
    </p:spTree>
  </p:cSld>
  <p:clrMapOvr>
    <a:masterClrMapping/>
  </p:clrMapOvr>
</p:sld>
</file>

<file path=ppt/theme/theme1.xml><?xml version="1.0" encoding="utf-8"?>
<a:theme xmlns:a="http://schemas.openxmlformats.org/drawingml/2006/main" name="Oil and Gas Company Profile by Slidesgo">
  <a:themeElements>
    <a:clrScheme name="Simple Light">
      <a:dk1>
        <a:srgbClr val="FFFFFF"/>
      </a:dk1>
      <a:lt1>
        <a:srgbClr val="FAD885"/>
      </a:lt1>
      <a:dk2>
        <a:srgbClr val="3F6973"/>
      </a:dk2>
      <a:lt2>
        <a:srgbClr val="C44314"/>
      </a:lt2>
      <a:accent1>
        <a:srgbClr val="EA9999"/>
      </a:accent1>
      <a:accent2>
        <a:srgbClr val="FF6C00"/>
      </a:accent2>
      <a:accent3>
        <a:srgbClr val="F3A81A"/>
      </a:accent3>
      <a:accent4>
        <a:srgbClr val="128FB0"/>
      </a:accent4>
      <a:accent5>
        <a:srgbClr val="99CCD9"/>
      </a:accent5>
      <a:accent6>
        <a:srgbClr val="1919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263</Words>
  <Application>Microsoft Macintosh PowerPoint</Application>
  <PresentationFormat>On-screen Show (16:9)</PresentationFormat>
  <Paragraphs>50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Yeseva One</vt:lpstr>
      <vt:lpstr>Arial</vt:lpstr>
      <vt:lpstr>Inter Black</vt:lpstr>
      <vt:lpstr>Inter Light</vt:lpstr>
      <vt:lpstr>Roboto Condensed Light</vt:lpstr>
      <vt:lpstr>Inter</vt:lpstr>
      <vt:lpstr>Oil and Gas Company Profile by Slidesgo</vt:lpstr>
      <vt:lpstr>Energy Production Exploration</vt:lpstr>
      <vt:lpstr>Oil Introduction</vt:lpstr>
      <vt:lpstr>United States Production</vt:lpstr>
      <vt:lpstr>1985</vt:lpstr>
      <vt:lpstr>QUANTATIVE DATA ANALYSIS METHODS</vt:lpstr>
      <vt:lpstr>QUANTATIVE DATA ANALYSIS METHODS</vt:lpstr>
      <vt:lpstr>Market prices</vt:lpstr>
      <vt:lpstr>PowerPoint Presentation</vt:lpstr>
      <vt:lpstr>Comparing State Production</vt:lpstr>
      <vt:lpstr>Let’s talk</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AND UNDERSTANDING</dc:title>
  <cp:lastModifiedBy>Smith, Lohany</cp:lastModifiedBy>
  <cp:revision>5</cp:revision>
  <dcterms:modified xsi:type="dcterms:W3CDTF">2022-10-30T16:49:22Z</dcterms:modified>
</cp:coreProperties>
</file>