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660" y="-3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EF65-D626-4024-902B-84ECAFE8040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E855-3093-49D7-A9D3-BC7BD926F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" y="1907704"/>
            <a:ext cx="514508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0" y="239539"/>
            <a:ext cx="31877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7" y="1041648"/>
            <a:ext cx="31877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45" y="282972"/>
            <a:ext cx="31877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82" y="1097980"/>
            <a:ext cx="324802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0" y="7291611"/>
            <a:ext cx="31797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20" y="7164288"/>
            <a:ext cx="32480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48" y="8028384"/>
            <a:ext cx="31797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980728" y="644420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Eth0:2020 CTF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</dc:creator>
  <cp:lastModifiedBy>richard</cp:lastModifiedBy>
  <cp:revision>2</cp:revision>
  <dcterms:created xsi:type="dcterms:W3CDTF">2020-10-21T13:25:09Z</dcterms:created>
  <dcterms:modified xsi:type="dcterms:W3CDTF">2020-10-21T13:40:34Z</dcterms:modified>
</cp:coreProperties>
</file>