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39787-C989-4A85-8E1F-9B70D9BA790E}" v="680" dt="2021-11-10T19:08:26.781"/>
    <p1510:client id="{6CE81210-8797-4156-AB04-C30A59BC5E08}" v="407" dt="2021-11-10T15:02:23.442"/>
    <p1510:client id="{8997345E-3760-46C6-9303-5FBB3616D9E4}" v="2728" dt="2022-02-15T13:16:16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49D8F5CD-F484-455B-B4DD-7B8DD245251C}"/>
              </a:ext>
            </a:extLst>
          </p:cNvPr>
          <p:cNvSpPr>
            <a:spLocks noGrp="1"/>
          </p:cNvSpPr>
          <p:nvPr/>
        </p:nvSpPr>
        <p:spPr>
          <a:xfrm>
            <a:off x="3037562" y="1644279"/>
            <a:ext cx="6106439" cy="1970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Разработка игры при помощи </a:t>
            </a:r>
            <a:r>
              <a:rPr lang="ru-RU" dirty="0" err="1">
                <a:cs typeface="Calibri Light"/>
              </a:rPr>
              <a:t>PyGame</a:t>
            </a:r>
            <a:r>
              <a:rPr lang="ru-RU" dirty="0">
                <a:cs typeface="Calibri Light"/>
              </a:rPr>
              <a:t> .</a:t>
            </a:r>
            <a:endParaRPr lang="ru-RU" dirty="0"/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EBD8EDDF-8721-4AE1-83A4-F2FFFEA05FA2}"/>
              </a:ext>
            </a:extLst>
          </p:cNvPr>
          <p:cNvSpPr>
            <a:spLocks noGrp="1"/>
          </p:cNvSpPr>
          <p:nvPr/>
        </p:nvSpPr>
        <p:spPr>
          <a:xfrm>
            <a:off x="1524000" y="447886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cs typeface="Calibri"/>
              </a:rPr>
              <a:t>Яндекс Академия, 2 курс (2021-2022)</a:t>
            </a:r>
          </a:p>
          <a:p>
            <a:r>
              <a:rPr lang="ru-RU" dirty="0">
                <a:cs typeface="Calibri"/>
              </a:rPr>
              <a:t>Светкина Эвелина</a:t>
            </a:r>
          </a:p>
          <a:p>
            <a:r>
              <a:rPr lang="ru-RU" dirty="0">
                <a:cs typeface="Calibri"/>
              </a:rPr>
              <a:t>Площадка: Лицей №64</a:t>
            </a:r>
          </a:p>
          <a:p>
            <a:r>
              <a:rPr lang="ru-RU" dirty="0">
                <a:cs typeface="Calibri"/>
              </a:rPr>
              <a:t>г. Санкт-Петербург</a:t>
            </a:r>
          </a:p>
        </p:txBody>
      </p:sp>
    </p:spTree>
    <p:extLst>
      <p:ext uri="{BB962C8B-B14F-4D97-AF65-F5344CB8AC3E}">
        <p14:creationId xmlns:p14="http://schemas.microsoft.com/office/powerpoint/2010/main" val="101745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69FDC-257B-4C34-9F56-7709485E1F37}"/>
              </a:ext>
            </a:extLst>
          </p:cNvPr>
          <p:cNvSpPr txBox="1"/>
          <p:nvPr/>
        </p:nvSpPr>
        <p:spPr>
          <a:xfrm>
            <a:off x="1394566" y="768264"/>
            <a:ext cx="7701417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dirty="0"/>
              <a:t>Геймплей:</a:t>
            </a:r>
            <a:endParaRPr lang="ru-RU" sz="4400" dirty="0">
              <a:cs typeface="Calibri"/>
            </a:endParaRPr>
          </a:p>
          <a:p>
            <a:endParaRPr lang="ru-RU" sz="2800" dirty="0">
              <a:cs typeface="Calibri"/>
            </a:endParaRPr>
          </a:p>
          <a:p>
            <a:r>
              <a:rPr lang="ru-RU" sz="2000" dirty="0">
                <a:cs typeface="Calibri"/>
              </a:rPr>
              <a:t>Данный проект воссоздание знаменитой игры "Космические захватчики" (</a:t>
            </a:r>
            <a:r>
              <a:rPr lang="ru-RU" sz="2000" dirty="0" err="1">
                <a:cs typeface="Calibri"/>
              </a:rPr>
              <a:t>ориг</a:t>
            </a:r>
            <a:r>
              <a:rPr lang="ru-RU" sz="2000" dirty="0">
                <a:cs typeface="Calibri"/>
              </a:rPr>
              <a:t>. Space </a:t>
            </a:r>
            <a:r>
              <a:rPr lang="ru-RU" sz="2000" dirty="0" err="1">
                <a:cs typeface="Calibri"/>
              </a:rPr>
              <a:t>Invades</a:t>
            </a:r>
            <a:r>
              <a:rPr lang="ru-RU" sz="2000" dirty="0">
                <a:cs typeface="Calibri"/>
              </a:rPr>
              <a:t>) Игроку нужно управлять пушкой, находящейся в нижней части экрана, стрелять лазером в пришельцев и не дать им попасть на нашу родную планету. Безусловно, инопланетяне не будут просто так наблюдать за смертями своих товарищей и будут давать отпор. К сожалению лазерная пушка сможет выдержать всего 2 выстрела от гостей из другой галактики, 3 будет для неё решающим.</a:t>
            </a:r>
          </a:p>
        </p:txBody>
      </p:sp>
    </p:spTree>
    <p:extLst>
      <p:ext uri="{BB962C8B-B14F-4D97-AF65-F5344CB8AC3E}">
        <p14:creationId xmlns:p14="http://schemas.microsoft.com/office/powerpoint/2010/main" val="106536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7A21D-4B7F-4B19-B804-596A0D1F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alibri"/>
                <a:cs typeface="Calibri Light"/>
              </a:rPr>
              <a:t>Используемые технологии</a:t>
            </a:r>
            <a:endParaRPr lang="ru-RU" sz="3600" dirty="0">
              <a:latin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A9C8C-50EC-4D0C-9DD6-9F107C38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 panose="020F0502020204030204"/>
              </a:rPr>
              <a:t>Библиотека </a:t>
            </a:r>
            <a:r>
              <a:rPr lang="ru-RU" dirty="0" err="1">
                <a:cs typeface="Calibri" panose="020F0502020204030204"/>
              </a:rPr>
              <a:t>PyGame</a:t>
            </a:r>
          </a:p>
          <a:p>
            <a:pPr marL="0" indent="0">
              <a:buNone/>
            </a:pPr>
            <a:br>
              <a:rPr lang="ru-RU" sz="2000" dirty="0">
                <a:latin typeface="Consolas"/>
                <a:cs typeface="Calibri" panose="020F0502020204030204"/>
              </a:rPr>
            </a:br>
            <a:endParaRPr lang="ru-RU" sz="2000">
              <a:latin typeface="Consolas"/>
              <a:cs typeface="Calibri" panose="020F0502020204030204"/>
            </a:endParaRPr>
          </a:p>
          <a:p>
            <a:pPr>
              <a:buFont typeface="Arial"/>
            </a:pPr>
            <a:endParaRPr lang="ru-RU" sz="2000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AC8A9-767D-406F-8FAB-6901382A28BA}"/>
              </a:ext>
            </a:extLst>
          </p:cNvPr>
          <p:cNvSpPr txBox="1"/>
          <p:nvPr/>
        </p:nvSpPr>
        <p:spPr>
          <a:xfrm>
            <a:off x="1457194" y="361168"/>
            <a:ext cx="77640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cs typeface="Calibri"/>
              </a:rPr>
              <a:t>Описание элементов игры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79E3EB-6270-4DB3-81BD-799BBC4FA332}"/>
              </a:ext>
            </a:extLst>
          </p:cNvPr>
          <p:cNvSpPr txBox="1"/>
          <p:nvPr/>
        </p:nvSpPr>
        <p:spPr>
          <a:xfrm>
            <a:off x="1394565" y="632565"/>
            <a:ext cx="9214978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2800" dirty="0">
                <a:cs typeface="Calibri"/>
              </a:rPr>
              <a:t>Лазерная пушка, которой нужно управлять игроку.</a:t>
            </a:r>
          </a:p>
          <a:p>
            <a:pPr marL="285750" indent="-285750">
              <a:buFont typeface="Arial"/>
              <a:buChar char="•"/>
            </a:pPr>
            <a:r>
              <a:rPr lang="ru-RU" sz="2800" dirty="0">
                <a:cs typeface="Calibri"/>
              </a:rPr>
              <a:t>Заслоны, они могут послужить хорошей защитой, но после череды атак рассыпаются, поэтому стоять под ними вечно не получится.</a:t>
            </a:r>
          </a:p>
          <a:p>
            <a:pPr marL="285750" indent="-285750">
              <a:buFont typeface="Arial"/>
              <a:buChar char="•"/>
            </a:pPr>
            <a:r>
              <a:rPr lang="ru-RU" sz="2800" dirty="0">
                <a:cs typeface="Calibri"/>
              </a:rPr>
              <a:t>Синяя летающая тарелка, в какой-то момент появляется на экране и отвлекает игрока своим движением, говорят, именно на ней прилетели захватчики.</a:t>
            </a:r>
          </a:p>
          <a:p>
            <a:pPr marL="285750" indent="-285750">
              <a:buFont typeface="Arial"/>
              <a:buChar char="•"/>
            </a:pPr>
            <a:r>
              <a:rPr lang="ru-RU" sz="2800" dirty="0">
                <a:cs typeface="Calibri"/>
              </a:rPr>
              <a:t>Пришельцы, делятся на 3 типа, отличаются по цвету и количеству очков, которые можно получить за их уничтожение. Каждый из них может в случайный момент выстрелить в игрока. Умирают от одного попадания из пушки.</a:t>
            </a:r>
          </a:p>
          <a:p>
            <a:pPr marL="285750" indent="-285750">
              <a:buFont typeface="Arial"/>
              <a:buChar char="•"/>
            </a:pPr>
            <a:r>
              <a:rPr lang="ru-RU" sz="2800" dirty="0">
                <a:cs typeface="Calibri"/>
              </a:rPr>
              <a:t>Счёт, все любят смотреть на свои достижения.</a:t>
            </a:r>
          </a:p>
        </p:txBody>
      </p:sp>
    </p:spTree>
    <p:extLst>
      <p:ext uri="{BB962C8B-B14F-4D97-AF65-F5344CB8AC3E}">
        <p14:creationId xmlns:p14="http://schemas.microsoft.com/office/powerpoint/2010/main" val="110792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03BCD-D668-4A7A-96FA-EEBC956FD611}"/>
              </a:ext>
            </a:extLst>
          </p:cNvPr>
          <p:cNvSpPr txBox="1"/>
          <p:nvPr/>
        </p:nvSpPr>
        <p:spPr>
          <a:xfrm>
            <a:off x="1989551" y="736948"/>
            <a:ext cx="70751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cs typeface="Calibri"/>
              </a:rPr>
              <a:t>Общий вид игры</a:t>
            </a:r>
            <a:endParaRPr lang="ru-RU" sz="2800" dirty="0">
              <a:cs typeface="Calibri"/>
            </a:endParaRPr>
          </a:p>
        </p:txBody>
      </p:sp>
      <p:pic>
        <p:nvPicPr>
          <p:cNvPr id="4" name="Рисунок 7">
            <a:extLst>
              <a:ext uri="{FF2B5EF4-FFF2-40B4-BE49-F238E27FC236}">
                <a16:creationId xmlns:a16="http://schemas.microsoft.com/office/drawing/2014/main" id="{15EE7CE5-51B0-45DB-B111-B07C779F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975" y="998692"/>
            <a:ext cx="5091830" cy="529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1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ACAAB-F2E6-40F0-90DD-17037FB2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>
                <a:latin typeface="Calibri"/>
                <a:cs typeface="Calibri Light"/>
              </a:rPr>
              <a:t>Перспективы для развития:</a:t>
            </a:r>
            <a:endParaRPr lang="ru-RU" sz="3600">
              <a:latin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1CF46-5D5A-4824-9881-F1CAEEE3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Добавить разные уровни сложности</a:t>
            </a:r>
            <a:endParaRPr lang="ru-RU" dirty="0">
              <a:cs typeface="Calibri" panose="020F0502020204030204"/>
            </a:endParaRPr>
          </a:p>
          <a:p>
            <a:r>
              <a:rPr lang="ru-RU" sz="2000" dirty="0">
                <a:cs typeface="Calibri"/>
              </a:rPr>
              <a:t>Разнообразить геймплей</a:t>
            </a:r>
          </a:p>
          <a:p>
            <a:pPr marL="0" indent="0">
              <a:buNone/>
            </a:pPr>
            <a:endParaRPr lang="ru-RU" sz="2000" dirty="0">
              <a:cs typeface="Calibri"/>
            </a:endParaRPr>
          </a:p>
          <a:p>
            <a:endParaRPr lang="ru-RU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844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Используемые технологии</vt:lpstr>
      <vt:lpstr>Презентация PowerPoint</vt:lpstr>
      <vt:lpstr>Презентация PowerPoint</vt:lpstr>
      <vt:lpstr>Перспективы для развития: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</dc:title>
  <dc:creator/>
  <cp:lastModifiedBy/>
  <cp:revision>382</cp:revision>
  <dcterms:created xsi:type="dcterms:W3CDTF">2012-07-30T23:42:41Z</dcterms:created>
  <dcterms:modified xsi:type="dcterms:W3CDTF">2022-02-15T13:17:05Z</dcterms:modified>
</cp:coreProperties>
</file>