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3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0" y="0"/>
          <a:ext cx="8676456" cy="6815429"/>
        </p:xfrm>
        <a:graphic>
          <a:graphicData uri="http://schemas.openxmlformats.org/presentationml/2006/ole">
            <p:oleObj spid="_x0000_s1025" name="Visio" r:id="rId3" imgW="4401000" imgH="3453370" progId="Visio.Drawing.11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Office 主题</vt:lpstr>
      <vt:lpstr>Microsoft Office Visio 绘图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lin_fj</dc:creator>
  <cp:lastModifiedBy>lin_fj</cp:lastModifiedBy>
  <cp:revision>1</cp:revision>
  <dcterms:created xsi:type="dcterms:W3CDTF">2011-05-17T09:05:30Z</dcterms:created>
  <dcterms:modified xsi:type="dcterms:W3CDTF">2011-05-17T09:14:33Z</dcterms:modified>
</cp:coreProperties>
</file>