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7"/>
  </p:notesMasterIdLst>
  <p:sldIdLst>
    <p:sldId id="299" r:id="rId2"/>
    <p:sldId id="257" r:id="rId3"/>
    <p:sldId id="264" r:id="rId4"/>
    <p:sldId id="260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8951D-A904-41FC-8F26-53B2BC55111F}" v="62" dt="2024-03-12T03:13:47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na Ferris" userId="86aeac9f-971e-413b-9f78-ace434bd0a60" providerId="ADAL" clId="{53B8951D-A904-41FC-8F26-53B2BC55111F}"/>
    <pc:docChg chg="undo custSel addSld delSld modSld sldOrd">
      <pc:chgData name="Kristyna Ferris" userId="86aeac9f-971e-413b-9f78-ace434bd0a60" providerId="ADAL" clId="{53B8951D-A904-41FC-8F26-53B2BC55111F}" dt="2024-03-12T03:14:05.546" v="1309" actId="14100"/>
      <pc:docMkLst>
        <pc:docMk/>
      </pc:docMkLst>
      <pc:sldChg chg="modSp mod">
        <pc:chgData name="Kristyna Ferris" userId="86aeac9f-971e-413b-9f78-ace434bd0a60" providerId="ADAL" clId="{53B8951D-A904-41FC-8F26-53B2BC55111F}" dt="2024-03-12T03:06:16.182" v="1257" actId="20577"/>
        <pc:sldMkLst>
          <pc:docMk/>
          <pc:sldMk cId="949436070" sldId="257"/>
        </pc:sldMkLst>
        <pc:spChg chg="mod">
          <ac:chgData name="Kristyna Ferris" userId="86aeac9f-971e-413b-9f78-ace434bd0a60" providerId="ADAL" clId="{53B8951D-A904-41FC-8F26-53B2BC55111F}" dt="2024-03-12T03:06:16.182" v="1257" actId="20577"/>
          <ac:spMkLst>
            <pc:docMk/>
            <pc:sldMk cId="949436070" sldId="257"/>
            <ac:spMk id="3" creationId="{76626FB5-B0F0-A0DD-57F2-76101BA66E65}"/>
          </ac:spMkLst>
        </pc:spChg>
        <pc:spChg chg="mod">
          <ac:chgData name="Kristyna Ferris" userId="86aeac9f-971e-413b-9f78-ace434bd0a60" providerId="ADAL" clId="{53B8951D-A904-41FC-8F26-53B2BC55111F}" dt="2024-03-12T02:35:23.862" v="1032" actId="1076"/>
          <ac:spMkLst>
            <pc:docMk/>
            <pc:sldMk cId="949436070" sldId="257"/>
            <ac:spMk id="5" creationId="{6FE31CF1-C6B3-C1C6-2352-4A035090A2A3}"/>
          </ac:spMkLst>
        </pc:spChg>
        <pc:picChg chg="mod">
          <ac:chgData name="Kristyna Ferris" userId="86aeac9f-971e-413b-9f78-ace434bd0a60" providerId="ADAL" clId="{53B8951D-A904-41FC-8F26-53B2BC55111F}" dt="2024-03-12T02:35:13.798" v="1031" actId="14100"/>
          <ac:picMkLst>
            <pc:docMk/>
            <pc:sldMk cId="949436070" sldId="257"/>
            <ac:picMk id="8" creationId="{CA732DFA-7A0C-2AB6-6445-DD3C13CB3297}"/>
          </ac:picMkLst>
        </pc:picChg>
      </pc:sldChg>
      <pc:sldChg chg="addSp delSp modSp mod setBg delAnim">
        <pc:chgData name="Kristyna Ferris" userId="86aeac9f-971e-413b-9f78-ace434bd0a60" providerId="ADAL" clId="{53B8951D-A904-41FC-8F26-53B2BC55111F}" dt="2024-03-12T03:14:05.546" v="1309" actId="14100"/>
        <pc:sldMkLst>
          <pc:docMk/>
          <pc:sldMk cId="2660162150" sldId="260"/>
        </pc:sldMkLst>
        <pc:spChg chg="mod">
          <ac:chgData name="Kristyna Ferris" userId="86aeac9f-971e-413b-9f78-ace434bd0a60" providerId="ADAL" clId="{53B8951D-A904-41FC-8F26-53B2BC55111F}" dt="2024-03-12T03:13:57.557" v="1305" actId="26606"/>
          <ac:spMkLst>
            <pc:docMk/>
            <pc:sldMk cId="2660162150" sldId="260"/>
            <ac:spMk id="2" creationId="{DF79C578-1F08-216A-5403-706BD3D85303}"/>
          </ac:spMkLst>
        </pc:spChg>
        <pc:spChg chg="add">
          <ac:chgData name="Kristyna Ferris" userId="86aeac9f-971e-413b-9f78-ace434bd0a60" providerId="ADAL" clId="{53B8951D-A904-41FC-8F26-53B2BC55111F}" dt="2024-03-12T03:13:57.557" v="1305" actId="26606"/>
          <ac:spMkLst>
            <pc:docMk/>
            <pc:sldMk cId="2660162150" sldId="260"/>
            <ac:spMk id="11" creationId="{16A15A88-001A-4EEF-8984-D87E643599AB}"/>
          </ac:spMkLst>
        </pc:spChg>
        <pc:grpChg chg="add">
          <ac:chgData name="Kristyna Ferris" userId="86aeac9f-971e-413b-9f78-ace434bd0a60" providerId="ADAL" clId="{53B8951D-A904-41FC-8F26-53B2BC55111F}" dt="2024-03-12T03:13:57.557" v="1305" actId="26606"/>
          <ac:grpSpMkLst>
            <pc:docMk/>
            <pc:sldMk cId="2660162150" sldId="260"/>
            <ac:grpSpMk id="13" creationId="{A7900967-84CA-47B4-9F1C-E787BAC1496A}"/>
          </ac:grpSpMkLst>
        </pc:grpChg>
        <pc:picChg chg="ord">
          <ac:chgData name="Kristyna Ferris" userId="86aeac9f-971e-413b-9f78-ace434bd0a60" providerId="ADAL" clId="{53B8951D-A904-41FC-8F26-53B2BC55111F}" dt="2024-03-12T03:13:57.557" v="1305" actId="26606"/>
          <ac:picMkLst>
            <pc:docMk/>
            <pc:sldMk cId="2660162150" sldId="260"/>
            <ac:picMk id="3" creationId="{DEA537F6-D4C1-42DD-679C-508450C25989}"/>
          </ac:picMkLst>
        </pc:picChg>
        <pc:picChg chg="add mod">
          <ac:chgData name="Kristyna Ferris" userId="86aeac9f-971e-413b-9f78-ace434bd0a60" providerId="ADAL" clId="{53B8951D-A904-41FC-8F26-53B2BC55111F}" dt="2024-03-12T03:14:05.546" v="1309" actId="14100"/>
          <ac:picMkLst>
            <pc:docMk/>
            <pc:sldMk cId="2660162150" sldId="260"/>
            <ac:picMk id="6" creationId="{8493CA74-99EC-510C-145C-EACE91433C54}"/>
          </ac:picMkLst>
        </pc:picChg>
        <pc:picChg chg="del">
          <ac:chgData name="Kristyna Ferris" userId="86aeac9f-971e-413b-9f78-ace434bd0a60" providerId="ADAL" clId="{53B8951D-A904-41FC-8F26-53B2BC55111F}" dt="2024-03-12T03:13:50.069" v="1303" actId="478"/>
          <ac:picMkLst>
            <pc:docMk/>
            <pc:sldMk cId="2660162150" sldId="260"/>
            <ac:picMk id="16" creationId="{FCF714AE-700B-2DA3-DE66-B7D3758DB60E}"/>
          </ac:picMkLst>
        </pc:picChg>
      </pc:sldChg>
      <pc:sldChg chg="del">
        <pc:chgData name="Kristyna Ferris" userId="86aeac9f-971e-413b-9f78-ace434bd0a60" providerId="ADAL" clId="{53B8951D-A904-41FC-8F26-53B2BC55111F}" dt="2024-03-12T02:36:00.712" v="1041" actId="47"/>
        <pc:sldMkLst>
          <pc:docMk/>
          <pc:sldMk cId="1864573609" sldId="261"/>
        </pc:sldMkLst>
      </pc:sldChg>
      <pc:sldChg chg="addSp delSp modSp mod">
        <pc:chgData name="Kristyna Ferris" userId="86aeac9f-971e-413b-9f78-ace434bd0a60" providerId="ADAL" clId="{53B8951D-A904-41FC-8F26-53B2BC55111F}" dt="2024-03-12T02:35:55.409" v="1039" actId="1076"/>
        <pc:sldMkLst>
          <pc:docMk/>
          <pc:sldMk cId="1345791448" sldId="263"/>
        </pc:sldMkLst>
        <pc:spChg chg="add mod">
          <ac:chgData name="Kristyna Ferris" userId="86aeac9f-971e-413b-9f78-ace434bd0a60" providerId="ADAL" clId="{53B8951D-A904-41FC-8F26-53B2BC55111F}" dt="2024-03-12T02:35:55.409" v="1039" actId="1076"/>
          <ac:spMkLst>
            <pc:docMk/>
            <pc:sldMk cId="1345791448" sldId="263"/>
            <ac:spMk id="3" creationId="{BD667CC5-8B98-CF24-E3EB-B024E15AAC85}"/>
          </ac:spMkLst>
        </pc:spChg>
        <pc:spChg chg="del">
          <ac:chgData name="Kristyna Ferris" userId="86aeac9f-971e-413b-9f78-ace434bd0a60" providerId="ADAL" clId="{53B8951D-A904-41FC-8F26-53B2BC55111F}" dt="2024-03-12T02:35:46.005" v="1037" actId="478"/>
          <ac:spMkLst>
            <pc:docMk/>
            <pc:sldMk cId="1345791448" sldId="263"/>
            <ac:spMk id="8" creationId="{5E3BFC27-6733-8963-13C2-165A3C03425F}"/>
          </ac:spMkLst>
        </pc:spChg>
        <pc:picChg chg="add mod">
          <ac:chgData name="Kristyna Ferris" userId="86aeac9f-971e-413b-9f78-ace434bd0a60" providerId="ADAL" clId="{53B8951D-A904-41FC-8F26-53B2BC55111F}" dt="2024-03-12T02:35:55.409" v="1039" actId="1076"/>
          <ac:picMkLst>
            <pc:docMk/>
            <pc:sldMk cId="1345791448" sldId="263"/>
            <ac:picMk id="4" creationId="{ECDC8E13-6752-F6F4-8226-FC595840D723}"/>
          </ac:picMkLst>
        </pc:picChg>
        <pc:picChg chg="del">
          <ac:chgData name="Kristyna Ferris" userId="86aeac9f-971e-413b-9f78-ace434bd0a60" providerId="ADAL" clId="{53B8951D-A904-41FC-8F26-53B2BC55111F}" dt="2024-03-12T02:35:42.660" v="1036" actId="478"/>
          <ac:picMkLst>
            <pc:docMk/>
            <pc:sldMk cId="1345791448" sldId="263"/>
            <ac:picMk id="7" creationId="{50AF3DF5-860B-52B7-BFAB-826B3CA60F07}"/>
          </ac:picMkLst>
        </pc:picChg>
      </pc:sldChg>
      <pc:sldChg chg="addSp delSp modSp mod">
        <pc:chgData name="Kristyna Ferris" userId="86aeac9f-971e-413b-9f78-ace434bd0a60" providerId="ADAL" clId="{53B8951D-A904-41FC-8F26-53B2BC55111F}" dt="2024-03-12T03:13:45.385" v="1300" actId="21"/>
        <pc:sldMkLst>
          <pc:docMk/>
          <pc:sldMk cId="4010742921" sldId="264"/>
        </pc:sldMkLst>
        <pc:spChg chg="mod ord">
          <ac:chgData name="Kristyna Ferris" userId="86aeac9f-971e-413b-9f78-ace434bd0a60" providerId="ADAL" clId="{53B8951D-A904-41FC-8F26-53B2BC55111F}" dt="2024-03-12T03:13:19.680" v="1298" actId="3062"/>
          <ac:spMkLst>
            <pc:docMk/>
            <pc:sldMk cId="4010742921" sldId="264"/>
            <ac:spMk id="2" creationId="{DF79C578-1F08-216A-5403-706BD3D85303}"/>
          </ac:spMkLst>
        </pc:spChg>
        <pc:spChg chg="add del mod">
          <ac:chgData name="Kristyna Ferris" userId="86aeac9f-971e-413b-9f78-ace434bd0a60" providerId="ADAL" clId="{53B8951D-A904-41FC-8F26-53B2BC55111F}" dt="2024-03-12T02:41:53.563" v="1106" actId="26606"/>
          <ac:spMkLst>
            <pc:docMk/>
            <pc:sldMk cId="4010742921" sldId="264"/>
            <ac:spMk id="3" creationId="{9986277A-FA70-09F1-668D-C413B4642BC1}"/>
          </ac:spMkLst>
        </pc:spChg>
        <pc:spChg chg="add mod">
          <ac:chgData name="Kristyna Ferris" userId="86aeac9f-971e-413b-9f78-ace434bd0a60" providerId="ADAL" clId="{53B8951D-A904-41FC-8F26-53B2BC55111F}" dt="2024-03-12T03:11:08.105" v="1281" actId="13822"/>
          <ac:spMkLst>
            <pc:docMk/>
            <pc:sldMk cId="4010742921" sldId="264"/>
            <ac:spMk id="11" creationId="{88BDCA04-DCCD-BED5-18BE-D1C8FD1CBCAD}"/>
          </ac:spMkLst>
        </pc:spChg>
        <pc:spChg chg="add del">
          <ac:chgData name="Kristyna Ferris" userId="86aeac9f-971e-413b-9f78-ace434bd0a60" providerId="ADAL" clId="{53B8951D-A904-41FC-8F26-53B2BC55111F}" dt="2024-03-12T02:41:53.563" v="1106" actId="26606"/>
          <ac:spMkLst>
            <pc:docMk/>
            <pc:sldMk cId="4010742921" sldId="264"/>
            <ac:spMk id="1031" creationId="{BCED4D40-4B67-4331-AC48-79B82B4A47D8}"/>
          </ac:spMkLst>
        </pc:spChg>
        <pc:spChg chg="add del">
          <ac:chgData name="Kristyna Ferris" userId="86aeac9f-971e-413b-9f78-ace434bd0a60" providerId="ADAL" clId="{53B8951D-A904-41FC-8F26-53B2BC55111F}" dt="2024-03-12T02:41:53.563" v="1106" actId="26606"/>
          <ac:spMkLst>
            <pc:docMk/>
            <pc:sldMk cId="4010742921" sldId="264"/>
            <ac:spMk id="1033" creationId="{670CEDEF-4F34-412E-84EE-329C1E936AF5}"/>
          </ac:spMkLst>
        </pc:spChg>
        <pc:spChg chg="add del">
          <ac:chgData name="Kristyna Ferris" userId="86aeac9f-971e-413b-9f78-ace434bd0a60" providerId="ADAL" clId="{53B8951D-A904-41FC-8F26-53B2BC55111F}" dt="2024-03-12T02:41:13.848" v="1093" actId="26606"/>
          <ac:spMkLst>
            <pc:docMk/>
            <pc:sldMk cId="4010742921" sldId="264"/>
            <ac:spMk id="1038" creationId="{907EF6B7-1338-4443-8C46-6A318D952DFD}"/>
          </ac:spMkLst>
        </pc:spChg>
        <pc:spChg chg="add del">
          <ac:chgData name="Kristyna Ferris" userId="86aeac9f-971e-413b-9f78-ace434bd0a60" providerId="ADAL" clId="{53B8951D-A904-41FC-8F26-53B2BC55111F}" dt="2024-03-12T02:41:13.091" v="1091" actId="26606"/>
          <ac:spMkLst>
            <pc:docMk/>
            <pc:sldMk cId="4010742921" sldId="264"/>
            <ac:spMk id="1039" creationId="{9165109B-7036-4613-93D4-579E77F6EF3C}"/>
          </ac:spMkLst>
        </pc:spChg>
        <pc:spChg chg="add del">
          <ac:chgData name="Kristyna Ferris" userId="86aeac9f-971e-413b-9f78-ace434bd0a60" providerId="ADAL" clId="{53B8951D-A904-41FC-8F26-53B2BC55111F}" dt="2024-03-12T02:41:13.848" v="1093" actId="26606"/>
          <ac:spMkLst>
            <pc:docMk/>
            <pc:sldMk cId="4010742921" sldId="264"/>
            <ac:spMk id="1040" creationId="{DAAE4CDD-124C-4DCF-9584-B6033B545DD5}"/>
          </ac:spMkLst>
        </pc:spChg>
        <pc:spChg chg="add del">
          <ac:chgData name="Kristyna Ferris" userId="86aeac9f-971e-413b-9f78-ace434bd0a60" providerId="ADAL" clId="{53B8951D-A904-41FC-8F26-53B2BC55111F}" dt="2024-03-12T02:41:13.091" v="1091" actId="26606"/>
          <ac:spMkLst>
            <pc:docMk/>
            <pc:sldMk cId="4010742921" sldId="264"/>
            <ac:spMk id="1041" creationId="{43E8FEA2-54EE-4F84-B5DB-A055A7D805EE}"/>
          </ac:spMkLst>
        </pc:spChg>
        <pc:spChg chg="add del">
          <ac:chgData name="Kristyna Ferris" userId="86aeac9f-971e-413b-9f78-ace434bd0a60" providerId="ADAL" clId="{53B8951D-A904-41FC-8F26-53B2BC55111F}" dt="2024-03-12T02:41:13.848" v="1093" actId="26606"/>
          <ac:spMkLst>
            <pc:docMk/>
            <pc:sldMk cId="4010742921" sldId="264"/>
            <ac:spMk id="1042" creationId="{081E4A58-353D-44AE-B2FC-2A74E2E400F7}"/>
          </ac:spMkLst>
        </pc:spChg>
        <pc:spChg chg="add del">
          <ac:chgData name="Kristyna Ferris" userId="86aeac9f-971e-413b-9f78-ace434bd0a60" providerId="ADAL" clId="{53B8951D-A904-41FC-8F26-53B2BC55111F}" dt="2024-03-12T02:41:13.848" v="1093" actId="26606"/>
          <ac:spMkLst>
            <pc:docMk/>
            <pc:sldMk cId="4010742921" sldId="264"/>
            <ac:spMk id="1043" creationId="{9986277A-FA70-09F1-668D-C413B4642BC1}"/>
          </ac:spMkLst>
        </pc:spChg>
        <pc:spChg chg="add del">
          <ac:chgData name="Kristyna Ferris" userId="86aeac9f-971e-413b-9f78-ace434bd0a60" providerId="ADAL" clId="{53B8951D-A904-41FC-8F26-53B2BC55111F}" dt="2024-03-12T02:41:27.512" v="1095" actId="26606"/>
          <ac:spMkLst>
            <pc:docMk/>
            <pc:sldMk cId="4010742921" sldId="264"/>
            <ac:spMk id="1046" creationId="{0C541B88-1AE9-40C3-AFD5-967787C1979F}"/>
          </ac:spMkLst>
        </pc:spChg>
        <pc:spChg chg="add del">
          <ac:chgData name="Kristyna Ferris" userId="86aeac9f-971e-413b-9f78-ace434bd0a60" providerId="ADAL" clId="{53B8951D-A904-41FC-8F26-53B2BC55111F}" dt="2024-03-12T02:41:27.512" v="1095" actId="26606"/>
          <ac:spMkLst>
            <pc:docMk/>
            <pc:sldMk cId="4010742921" sldId="264"/>
            <ac:spMk id="1047" creationId="{89D16701-DA76-4F72-BB63-E2C3FFBDFE0F}"/>
          </ac:spMkLst>
        </pc:spChg>
        <pc:spChg chg="add del">
          <ac:chgData name="Kristyna Ferris" userId="86aeac9f-971e-413b-9f78-ace434bd0a60" providerId="ADAL" clId="{53B8951D-A904-41FC-8F26-53B2BC55111F}" dt="2024-03-12T02:41:27.512" v="1095" actId="26606"/>
          <ac:spMkLst>
            <pc:docMk/>
            <pc:sldMk cId="4010742921" sldId="264"/>
            <ac:spMk id="1048" creationId="{E5F17139-31EE-46AC-B04F-DBBD852DD6CB}"/>
          </ac:spMkLst>
        </pc:spChg>
        <pc:spChg chg="add del">
          <ac:chgData name="Kristyna Ferris" userId="86aeac9f-971e-413b-9f78-ace434bd0a60" providerId="ADAL" clId="{53B8951D-A904-41FC-8F26-53B2BC55111F}" dt="2024-03-12T02:41:27.512" v="1095" actId="26606"/>
          <ac:spMkLst>
            <pc:docMk/>
            <pc:sldMk cId="4010742921" sldId="264"/>
            <ac:spMk id="1049" creationId="{1CC28BE1-9DC6-43FE-9582-39F091098D77}"/>
          </ac:spMkLst>
        </pc:spChg>
        <pc:spChg chg="add del">
          <ac:chgData name="Kristyna Ferris" userId="86aeac9f-971e-413b-9f78-ace434bd0a60" providerId="ADAL" clId="{53B8951D-A904-41FC-8F26-53B2BC55111F}" dt="2024-03-12T02:41:40.931" v="1097" actId="26606"/>
          <ac:spMkLst>
            <pc:docMk/>
            <pc:sldMk cId="4010742921" sldId="264"/>
            <ac:spMk id="1067" creationId="{9165109B-7036-4613-93D4-579E77F6EF3C}"/>
          </ac:spMkLst>
        </pc:spChg>
        <pc:spChg chg="add del">
          <ac:chgData name="Kristyna Ferris" userId="86aeac9f-971e-413b-9f78-ace434bd0a60" providerId="ADAL" clId="{53B8951D-A904-41FC-8F26-53B2BC55111F}" dt="2024-03-12T02:41:40.931" v="1097" actId="26606"/>
          <ac:spMkLst>
            <pc:docMk/>
            <pc:sldMk cId="4010742921" sldId="264"/>
            <ac:spMk id="1068" creationId="{43E8FEA2-54EE-4F84-B5DB-A055A7D805EE}"/>
          </ac:spMkLst>
        </pc:spChg>
        <pc:spChg chg="add del">
          <ac:chgData name="Kristyna Ferris" userId="86aeac9f-971e-413b-9f78-ace434bd0a60" providerId="ADAL" clId="{53B8951D-A904-41FC-8F26-53B2BC55111F}" dt="2024-03-12T02:41:44.132" v="1099" actId="26606"/>
          <ac:spMkLst>
            <pc:docMk/>
            <pc:sldMk cId="4010742921" sldId="264"/>
            <ac:spMk id="1071" creationId="{BCED4D40-4B67-4331-AC48-79B82B4A47D8}"/>
          </ac:spMkLst>
        </pc:spChg>
        <pc:spChg chg="add del">
          <ac:chgData name="Kristyna Ferris" userId="86aeac9f-971e-413b-9f78-ace434bd0a60" providerId="ADAL" clId="{53B8951D-A904-41FC-8F26-53B2BC55111F}" dt="2024-03-12T02:41:44.132" v="1099" actId="26606"/>
          <ac:spMkLst>
            <pc:docMk/>
            <pc:sldMk cId="4010742921" sldId="264"/>
            <ac:spMk id="1072" creationId="{670CEDEF-4F34-412E-84EE-329C1E936AF5}"/>
          </ac:spMkLst>
        </pc:spChg>
        <pc:spChg chg="add del">
          <ac:chgData name="Kristyna Ferris" userId="86aeac9f-971e-413b-9f78-ace434bd0a60" providerId="ADAL" clId="{53B8951D-A904-41FC-8F26-53B2BC55111F}" dt="2024-03-12T02:41:48.601" v="1101" actId="26606"/>
          <ac:spMkLst>
            <pc:docMk/>
            <pc:sldMk cId="4010742921" sldId="264"/>
            <ac:spMk id="1075" creationId="{BCED4D40-4B67-4331-AC48-79B82B4A47D8}"/>
          </ac:spMkLst>
        </pc:spChg>
        <pc:spChg chg="add del">
          <ac:chgData name="Kristyna Ferris" userId="86aeac9f-971e-413b-9f78-ace434bd0a60" providerId="ADAL" clId="{53B8951D-A904-41FC-8F26-53B2BC55111F}" dt="2024-03-12T02:41:48.601" v="1101" actId="26606"/>
          <ac:spMkLst>
            <pc:docMk/>
            <pc:sldMk cId="4010742921" sldId="264"/>
            <ac:spMk id="1076" creationId="{670CEDEF-4F34-412E-84EE-329C1E936AF5}"/>
          </ac:spMkLst>
        </pc:spChg>
        <pc:spChg chg="add del">
          <ac:chgData name="Kristyna Ferris" userId="86aeac9f-971e-413b-9f78-ace434bd0a60" providerId="ADAL" clId="{53B8951D-A904-41FC-8F26-53B2BC55111F}" dt="2024-03-12T02:41:50.667" v="1103" actId="26606"/>
          <ac:spMkLst>
            <pc:docMk/>
            <pc:sldMk cId="4010742921" sldId="264"/>
            <ac:spMk id="1079" creationId="{081EA652-8C6A-4E69-BEB9-170809474553}"/>
          </ac:spMkLst>
        </pc:spChg>
        <pc:spChg chg="add del">
          <ac:chgData name="Kristyna Ferris" userId="86aeac9f-971e-413b-9f78-ace434bd0a60" providerId="ADAL" clId="{53B8951D-A904-41FC-8F26-53B2BC55111F}" dt="2024-03-12T02:41:50.667" v="1103" actId="26606"/>
          <ac:spMkLst>
            <pc:docMk/>
            <pc:sldMk cId="4010742921" sldId="264"/>
            <ac:spMk id="1080" creationId="{5298780A-33B9-4EA2-8F67-DE68AD62841B}"/>
          </ac:spMkLst>
        </pc:spChg>
        <pc:spChg chg="add del">
          <ac:chgData name="Kristyna Ferris" userId="86aeac9f-971e-413b-9f78-ace434bd0a60" providerId="ADAL" clId="{53B8951D-A904-41FC-8F26-53B2BC55111F}" dt="2024-03-12T02:41:50.667" v="1103" actId="26606"/>
          <ac:spMkLst>
            <pc:docMk/>
            <pc:sldMk cId="4010742921" sldId="264"/>
            <ac:spMk id="1081" creationId="{7F488E8B-4E1E-4402-8935-D4E6C02615C7}"/>
          </ac:spMkLst>
        </pc:spChg>
        <pc:spChg chg="add del">
          <ac:chgData name="Kristyna Ferris" userId="86aeac9f-971e-413b-9f78-ace434bd0a60" providerId="ADAL" clId="{53B8951D-A904-41FC-8F26-53B2BC55111F}" dt="2024-03-12T02:41:50.667" v="1103" actId="26606"/>
          <ac:spMkLst>
            <pc:docMk/>
            <pc:sldMk cId="4010742921" sldId="264"/>
            <ac:spMk id="1082" creationId="{9986277A-FA70-09F1-668D-C413B4642BC1}"/>
          </ac:spMkLst>
        </pc:spChg>
        <pc:spChg chg="add del">
          <ac:chgData name="Kristyna Ferris" userId="86aeac9f-971e-413b-9f78-ace434bd0a60" providerId="ADAL" clId="{53B8951D-A904-41FC-8F26-53B2BC55111F}" dt="2024-03-12T02:41:53.506" v="1105" actId="26606"/>
          <ac:spMkLst>
            <pc:docMk/>
            <pc:sldMk cId="4010742921" sldId="264"/>
            <ac:spMk id="1084" creationId="{100EDD19-6802-4EC3-95CE-CFFAB042CFD6}"/>
          </ac:spMkLst>
        </pc:spChg>
        <pc:spChg chg="add del">
          <ac:chgData name="Kristyna Ferris" userId="86aeac9f-971e-413b-9f78-ace434bd0a60" providerId="ADAL" clId="{53B8951D-A904-41FC-8F26-53B2BC55111F}" dt="2024-03-12T02:41:53.506" v="1105" actId="26606"/>
          <ac:spMkLst>
            <pc:docMk/>
            <pc:sldMk cId="4010742921" sldId="264"/>
            <ac:spMk id="1085" creationId="{DB17E863-922E-4C26-BD64-E8FD41D28661}"/>
          </ac:spMkLst>
        </pc:spChg>
        <pc:spChg chg="add del">
          <ac:chgData name="Kristyna Ferris" userId="86aeac9f-971e-413b-9f78-ace434bd0a60" providerId="ADAL" clId="{53B8951D-A904-41FC-8F26-53B2BC55111F}" dt="2024-03-12T02:41:53.506" v="1105" actId="26606"/>
          <ac:spMkLst>
            <pc:docMk/>
            <pc:sldMk cId="4010742921" sldId="264"/>
            <ac:spMk id="1086" creationId="{9986277A-FA70-09F1-668D-C413B4642BC1}"/>
          </ac:spMkLst>
        </pc:spChg>
        <pc:spChg chg="add">
          <ac:chgData name="Kristyna Ferris" userId="86aeac9f-971e-413b-9f78-ace434bd0a60" providerId="ADAL" clId="{53B8951D-A904-41FC-8F26-53B2BC55111F}" dt="2024-03-12T02:41:53.563" v="1106" actId="26606"/>
          <ac:spMkLst>
            <pc:docMk/>
            <pc:sldMk cId="4010742921" sldId="264"/>
            <ac:spMk id="1088" creationId="{0C541B88-1AE9-40C3-AFD5-967787C1979F}"/>
          </ac:spMkLst>
        </pc:spChg>
        <pc:spChg chg="add">
          <ac:chgData name="Kristyna Ferris" userId="86aeac9f-971e-413b-9f78-ace434bd0a60" providerId="ADAL" clId="{53B8951D-A904-41FC-8F26-53B2BC55111F}" dt="2024-03-12T02:41:53.563" v="1106" actId="26606"/>
          <ac:spMkLst>
            <pc:docMk/>
            <pc:sldMk cId="4010742921" sldId="264"/>
            <ac:spMk id="1089" creationId="{E5F17139-31EE-46AC-B04F-DBBD852DD6CB}"/>
          </ac:spMkLst>
        </pc:spChg>
        <pc:spChg chg="add">
          <ac:chgData name="Kristyna Ferris" userId="86aeac9f-971e-413b-9f78-ace434bd0a60" providerId="ADAL" clId="{53B8951D-A904-41FC-8F26-53B2BC55111F}" dt="2024-03-12T02:41:53.563" v="1106" actId="26606"/>
          <ac:spMkLst>
            <pc:docMk/>
            <pc:sldMk cId="4010742921" sldId="264"/>
            <ac:spMk id="1092" creationId="{89D16701-DA76-4F72-BB63-E2C3FFBDFE0F}"/>
          </ac:spMkLst>
        </pc:spChg>
        <pc:spChg chg="add">
          <ac:chgData name="Kristyna Ferris" userId="86aeac9f-971e-413b-9f78-ace434bd0a60" providerId="ADAL" clId="{53B8951D-A904-41FC-8F26-53B2BC55111F}" dt="2024-03-12T02:41:53.563" v="1106" actId="26606"/>
          <ac:spMkLst>
            <pc:docMk/>
            <pc:sldMk cId="4010742921" sldId="264"/>
            <ac:spMk id="1093" creationId="{1CC28BE1-9DC6-43FE-9582-39F091098D77}"/>
          </ac:spMkLst>
        </pc:spChg>
        <pc:grpChg chg="add del">
          <ac:chgData name="Kristyna Ferris" userId="86aeac9f-971e-413b-9f78-ace434bd0a60" providerId="ADAL" clId="{53B8951D-A904-41FC-8F26-53B2BC55111F}" dt="2024-03-12T02:41:27.512" v="1095" actId="26606"/>
          <ac:grpSpMkLst>
            <pc:docMk/>
            <pc:sldMk cId="4010742921" sldId="264"/>
            <ac:grpSpMk id="1050" creationId="{7CF625D3-71A3-4F30-A096-8EF334E959D0}"/>
          </ac:grpSpMkLst>
        </pc:grpChg>
        <pc:grpChg chg="add del">
          <ac:chgData name="Kristyna Ferris" userId="86aeac9f-971e-413b-9f78-ace434bd0a60" providerId="ADAL" clId="{53B8951D-A904-41FC-8F26-53B2BC55111F}" dt="2024-03-12T02:41:27.512" v="1095" actId="26606"/>
          <ac:grpSpMkLst>
            <pc:docMk/>
            <pc:sldMk cId="4010742921" sldId="264"/>
            <ac:grpSpMk id="1051" creationId="{AF9AF3F3-CE0C-4125-BDD7-346487FA0B40}"/>
          </ac:grpSpMkLst>
        </pc:grpChg>
        <pc:grpChg chg="add">
          <ac:chgData name="Kristyna Ferris" userId="86aeac9f-971e-413b-9f78-ace434bd0a60" providerId="ADAL" clId="{53B8951D-A904-41FC-8F26-53B2BC55111F}" dt="2024-03-12T02:41:53.563" v="1106" actId="26606"/>
          <ac:grpSpMkLst>
            <pc:docMk/>
            <pc:sldMk cId="4010742921" sldId="264"/>
            <ac:grpSpMk id="1090" creationId="{7CF625D3-71A3-4F30-A096-8EF334E959D0}"/>
          </ac:grpSpMkLst>
        </pc:grpChg>
        <pc:grpChg chg="add">
          <ac:chgData name="Kristyna Ferris" userId="86aeac9f-971e-413b-9f78-ace434bd0a60" providerId="ADAL" clId="{53B8951D-A904-41FC-8F26-53B2BC55111F}" dt="2024-03-12T02:41:53.563" v="1106" actId="26606"/>
          <ac:grpSpMkLst>
            <pc:docMk/>
            <pc:sldMk cId="4010742921" sldId="264"/>
            <ac:grpSpMk id="1094" creationId="{AF9AF3F3-CE0C-4125-BDD7-346487FA0B40}"/>
          </ac:grpSpMkLst>
        </pc:grpChg>
        <pc:graphicFrameChg chg="add del">
          <ac:chgData name="Kristyna Ferris" userId="86aeac9f-971e-413b-9f78-ace434bd0a60" providerId="ADAL" clId="{53B8951D-A904-41FC-8F26-53B2BC55111F}" dt="2024-03-12T02:41:13.091" v="1091" actId="26606"/>
          <ac:graphicFrameMkLst>
            <pc:docMk/>
            <pc:sldMk cId="4010742921" sldId="264"/>
            <ac:graphicFrameMk id="1035" creationId="{EEBFBB78-9D79-5430-2C3A-0BF7A14ED85B}"/>
          </ac:graphicFrameMkLst>
        </pc:graphicFrameChg>
        <pc:graphicFrameChg chg="add del">
          <ac:chgData name="Kristyna Ferris" userId="86aeac9f-971e-413b-9f78-ace434bd0a60" providerId="ADAL" clId="{53B8951D-A904-41FC-8F26-53B2BC55111F}" dt="2024-03-12T02:41:27.512" v="1095" actId="26606"/>
          <ac:graphicFrameMkLst>
            <pc:docMk/>
            <pc:sldMk cId="4010742921" sldId="264"/>
            <ac:graphicFrameMk id="1065" creationId="{C198B444-D069-D25F-1349-60622A5B4527}"/>
          </ac:graphicFrameMkLst>
        </pc:graphicFrameChg>
        <pc:graphicFrameChg chg="add del">
          <ac:chgData name="Kristyna Ferris" userId="86aeac9f-971e-413b-9f78-ace434bd0a60" providerId="ADAL" clId="{53B8951D-A904-41FC-8F26-53B2BC55111F}" dt="2024-03-12T02:41:40.931" v="1097" actId="26606"/>
          <ac:graphicFrameMkLst>
            <pc:docMk/>
            <pc:sldMk cId="4010742921" sldId="264"/>
            <ac:graphicFrameMk id="1069" creationId="{EEBFBB78-9D79-5430-2C3A-0BF7A14ED85B}"/>
          </ac:graphicFrameMkLst>
        </pc:graphicFrameChg>
        <pc:graphicFrameChg chg="add del">
          <ac:chgData name="Kristyna Ferris" userId="86aeac9f-971e-413b-9f78-ace434bd0a60" providerId="ADAL" clId="{53B8951D-A904-41FC-8F26-53B2BC55111F}" dt="2024-03-12T02:41:44.132" v="1099" actId="26606"/>
          <ac:graphicFrameMkLst>
            <pc:docMk/>
            <pc:sldMk cId="4010742921" sldId="264"/>
            <ac:graphicFrameMk id="1073" creationId="{3EC45E5D-CEE0-3CF0-197F-4A49D894F6CC}"/>
          </ac:graphicFrameMkLst>
        </pc:graphicFrameChg>
        <pc:graphicFrameChg chg="add del">
          <ac:chgData name="Kristyna Ferris" userId="86aeac9f-971e-413b-9f78-ace434bd0a60" providerId="ADAL" clId="{53B8951D-A904-41FC-8F26-53B2BC55111F}" dt="2024-03-12T02:41:48.601" v="1101" actId="26606"/>
          <ac:graphicFrameMkLst>
            <pc:docMk/>
            <pc:sldMk cId="4010742921" sldId="264"/>
            <ac:graphicFrameMk id="1077" creationId="{FAFDC8D0-BDC0-4802-F16D-D63D81CAD744}"/>
          </ac:graphicFrameMkLst>
        </pc:graphicFrameChg>
        <pc:graphicFrameChg chg="add mod modGraphic">
          <ac:chgData name="Kristyna Ferris" userId="86aeac9f-971e-413b-9f78-ace434bd0a60" providerId="ADAL" clId="{53B8951D-A904-41FC-8F26-53B2BC55111F}" dt="2024-03-12T02:52:43.524" v="1178" actId="20577"/>
          <ac:graphicFrameMkLst>
            <pc:docMk/>
            <pc:sldMk cId="4010742921" sldId="264"/>
            <ac:graphicFrameMk id="1095" creationId="{C198B444-D069-D25F-1349-60622A5B4527}"/>
          </ac:graphicFrameMkLst>
        </pc:graphicFrameChg>
        <pc:picChg chg="mod">
          <ac:chgData name="Kristyna Ferris" userId="86aeac9f-971e-413b-9f78-ace434bd0a60" providerId="ADAL" clId="{53B8951D-A904-41FC-8F26-53B2BC55111F}" dt="2024-03-12T02:42:36.718" v="1111" actId="1076"/>
          <ac:picMkLst>
            <pc:docMk/>
            <pc:sldMk cId="4010742921" sldId="264"/>
            <ac:picMk id="4" creationId="{1D9BFB71-1460-2EC1-092C-DA6FF330711D}"/>
          </ac:picMkLst>
        </pc:picChg>
        <pc:picChg chg="add del mod ord">
          <ac:chgData name="Kristyna Ferris" userId="86aeac9f-971e-413b-9f78-ace434bd0a60" providerId="ADAL" clId="{53B8951D-A904-41FC-8F26-53B2BC55111F}" dt="2024-03-12T03:13:45.385" v="1300" actId="21"/>
          <ac:picMkLst>
            <pc:docMk/>
            <pc:sldMk cId="4010742921" sldId="264"/>
            <ac:picMk id="6" creationId="{8493CA74-99EC-510C-145C-EACE91433C54}"/>
          </ac:picMkLst>
        </pc:picChg>
        <pc:picChg chg="add del mod">
          <ac:chgData name="Kristyna Ferris" userId="86aeac9f-971e-413b-9f78-ace434bd0a60" providerId="ADAL" clId="{53B8951D-A904-41FC-8F26-53B2BC55111F}" dt="2024-03-12T03:09:09.669" v="1262" actId="478"/>
          <ac:picMkLst>
            <pc:docMk/>
            <pc:sldMk cId="4010742921" sldId="264"/>
            <ac:picMk id="8" creationId="{9E51F3E3-89A6-449A-4D3E-C06B46B8A7AB}"/>
          </ac:picMkLst>
        </pc:picChg>
        <pc:picChg chg="add mod ord">
          <ac:chgData name="Kristyna Ferris" userId="86aeac9f-971e-413b-9f78-ace434bd0a60" providerId="ADAL" clId="{53B8951D-A904-41FC-8F26-53B2BC55111F}" dt="2024-03-12T03:11:46.796" v="1292" actId="1076"/>
          <ac:picMkLst>
            <pc:docMk/>
            <pc:sldMk cId="4010742921" sldId="264"/>
            <ac:picMk id="10" creationId="{B5BC1872-3543-B80F-D860-B947B04DD9D3}"/>
          </ac:picMkLst>
        </pc:picChg>
        <pc:picChg chg="del">
          <ac:chgData name="Kristyna Ferris" userId="86aeac9f-971e-413b-9f78-ace434bd0a60" providerId="ADAL" clId="{53B8951D-A904-41FC-8F26-53B2BC55111F}" dt="2024-03-07T02:52:40.786" v="3" actId="478"/>
          <ac:picMkLst>
            <pc:docMk/>
            <pc:sldMk cId="4010742921" sldId="264"/>
            <ac:picMk id="1026" creationId="{7ABC5BC5-6256-34FF-F18F-95FB81614ADA}"/>
          </ac:picMkLst>
        </pc:picChg>
        <pc:cxnChg chg="add del">
          <ac:chgData name="Kristyna Ferris" userId="86aeac9f-971e-413b-9f78-ace434bd0a60" providerId="ADAL" clId="{53B8951D-A904-41FC-8F26-53B2BC55111F}" dt="2024-03-12T02:41:50.667" v="1103" actId="26606"/>
          <ac:cxnSpMkLst>
            <pc:docMk/>
            <pc:sldMk cId="4010742921" sldId="264"/>
            <ac:cxnSpMk id="1044" creationId="{23AAC9B5-8015-485C-ACF9-A750390E9A56}"/>
          </ac:cxnSpMkLst>
        </pc:cxnChg>
      </pc:sldChg>
      <pc:sldChg chg="del">
        <pc:chgData name="Kristyna Ferris" userId="86aeac9f-971e-413b-9f78-ace434bd0a60" providerId="ADAL" clId="{53B8951D-A904-41FC-8F26-53B2BC55111F}" dt="2024-03-07T02:52:49.973" v="5" actId="2696"/>
        <pc:sldMkLst>
          <pc:docMk/>
          <pc:sldMk cId="2024286706" sldId="265"/>
        </pc:sldMkLst>
      </pc:sldChg>
      <pc:sldChg chg="del">
        <pc:chgData name="Kristyna Ferris" userId="86aeac9f-971e-413b-9f78-ace434bd0a60" providerId="ADAL" clId="{53B8951D-A904-41FC-8F26-53B2BC55111F}" dt="2024-03-12T02:40:05.723" v="1076" actId="47"/>
        <pc:sldMkLst>
          <pc:docMk/>
          <pc:sldMk cId="1668367976" sldId="266"/>
        </pc:sldMkLst>
      </pc:sldChg>
      <pc:sldChg chg="del">
        <pc:chgData name="Kristyna Ferris" userId="86aeac9f-971e-413b-9f78-ace434bd0a60" providerId="ADAL" clId="{53B8951D-A904-41FC-8F26-53B2BC55111F}" dt="2024-03-12T02:40:02.821" v="1075" actId="47"/>
        <pc:sldMkLst>
          <pc:docMk/>
          <pc:sldMk cId="146538252" sldId="267"/>
        </pc:sldMkLst>
      </pc:sldChg>
      <pc:sldChg chg="del">
        <pc:chgData name="Kristyna Ferris" userId="86aeac9f-971e-413b-9f78-ace434bd0a60" providerId="ADAL" clId="{53B8951D-A904-41FC-8F26-53B2BC55111F}" dt="2024-03-07T02:52:58.878" v="6" actId="2696"/>
        <pc:sldMkLst>
          <pc:docMk/>
          <pc:sldMk cId="3006338414" sldId="270"/>
        </pc:sldMkLst>
      </pc:sldChg>
      <pc:sldChg chg="del">
        <pc:chgData name="Kristyna Ferris" userId="86aeac9f-971e-413b-9f78-ace434bd0a60" providerId="ADAL" clId="{53B8951D-A904-41FC-8F26-53B2BC55111F}" dt="2024-03-07T02:53:04.492" v="7" actId="2696"/>
        <pc:sldMkLst>
          <pc:docMk/>
          <pc:sldMk cId="3469433493" sldId="297"/>
        </pc:sldMkLst>
      </pc:sldChg>
      <pc:sldChg chg="del">
        <pc:chgData name="Kristyna Ferris" userId="86aeac9f-971e-413b-9f78-ace434bd0a60" providerId="ADAL" clId="{53B8951D-A904-41FC-8F26-53B2BC55111F}" dt="2024-03-07T02:53:04.492" v="7" actId="2696"/>
        <pc:sldMkLst>
          <pc:docMk/>
          <pc:sldMk cId="1899020662" sldId="298"/>
        </pc:sldMkLst>
      </pc:sldChg>
      <pc:sldChg chg="modSp">
        <pc:chgData name="Kristyna Ferris" userId="86aeac9f-971e-413b-9f78-ace434bd0a60" providerId="ADAL" clId="{53B8951D-A904-41FC-8F26-53B2BC55111F}" dt="2024-03-07T02:45:23.222" v="1" actId="113"/>
        <pc:sldMkLst>
          <pc:docMk/>
          <pc:sldMk cId="654139468" sldId="299"/>
        </pc:sldMkLst>
        <pc:spChg chg="mod">
          <ac:chgData name="Kristyna Ferris" userId="86aeac9f-971e-413b-9f78-ace434bd0a60" providerId="ADAL" clId="{53B8951D-A904-41FC-8F26-53B2BC55111F}" dt="2024-03-07T02:45:23.222" v="1" actId="113"/>
          <ac:spMkLst>
            <pc:docMk/>
            <pc:sldMk cId="654139468" sldId="299"/>
            <ac:spMk id="2" creationId="{A4322E92-41AE-89A9-2018-F418DEE61614}"/>
          </ac:spMkLst>
        </pc:spChg>
      </pc:sldChg>
      <pc:sldChg chg="del">
        <pc:chgData name="Kristyna Ferris" userId="86aeac9f-971e-413b-9f78-ace434bd0a60" providerId="ADAL" clId="{53B8951D-A904-41FC-8F26-53B2BC55111F}" dt="2024-03-07T02:52:46.483" v="4" actId="2696"/>
        <pc:sldMkLst>
          <pc:docMk/>
          <pc:sldMk cId="4072046321" sldId="359"/>
        </pc:sldMkLst>
      </pc:sldChg>
      <pc:sldChg chg="delSp del mod">
        <pc:chgData name="Kristyna Ferris" userId="86aeac9f-971e-413b-9f78-ace434bd0a60" providerId="ADAL" clId="{53B8951D-A904-41FC-8F26-53B2BC55111F}" dt="2024-03-12T02:36:35.204" v="1042" actId="2696"/>
        <pc:sldMkLst>
          <pc:docMk/>
          <pc:sldMk cId="4132263986" sldId="360"/>
        </pc:sldMkLst>
        <pc:picChg chg="del">
          <ac:chgData name="Kristyna Ferris" userId="86aeac9f-971e-413b-9f78-ace434bd0a60" providerId="ADAL" clId="{53B8951D-A904-41FC-8F26-53B2BC55111F}" dt="2024-03-07T02:45:32.593" v="2" actId="478"/>
          <ac:picMkLst>
            <pc:docMk/>
            <pc:sldMk cId="4132263986" sldId="360"/>
            <ac:picMk id="5" creationId="{BAB7DCE7-F0B0-5BC8-7791-59E60254E49C}"/>
          </ac:picMkLst>
        </pc:picChg>
      </pc:sldChg>
      <pc:sldChg chg="addSp modSp add del mod">
        <pc:chgData name="Kristyna Ferris" userId="86aeac9f-971e-413b-9f78-ace434bd0a60" providerId="ADAL" clId="{53B8951D-A904-41FC-8F26-53B2BC55111F}" dt="2024-03-12T02:39:57.999" v="1074" actId="47"/>
        <pc:sldMkLst>
          <pc:docMk/>
          <pc:sldMk cId="2020972552" sldId="361"/>
        </pc:sldMkLst>
        <pc:spChg chg="mod">
          <ac:chgData name="Kristyna Ferris" userId="86aeac9f-971e-413b-9f78-ace434bd0a60" providerId="ADAL" clId="{53B8951D-A904-41FC-8F26-53B2BC55111F}" dt="2024-03-07T02:54:32.177" v="42" actId="20577"/>
          <ac:spMkLst>
            <pc:docMk/>
            <pc:sldMk cId="2020972552" sldId="361"/>
            <ac:spMk id="2" creationId="{3B9327F6-6CFB-182D-34AE-10B4C18F2E4F}"/>
          </ac:spMkLst>
        </pc:spChg>
        <pc:spChg chg="add mod">
          <ac:chgData name="Kristyna Ferris" userId="86aeac9f-971e-413b-9f78-ace434bd0a60" providerId="ADAL" clId="{53B8951D-A904-41FC-8F26-53B2BC55111F}" dt="2024-03-07T02:59:52.676" v="1027" actId="20577"/>
          <ac:spMkLst>
            <pc:docMk/>
            <pc:sldMk cId="2020972552" sldId="361"/>
            <ac:spMk id="3" creationId="{53E4D5A4-F071-AB8D-7505-6A6E217F2866}"/>
          </ac:spMkLst>
        </pc:spChg>
      </pc:sldChg>
      <pc:sldChg chg="delSp modSp add del mod setBg delDesignElem">
        <pc:chgData name="Kristyna Ferris" userId="86aeac9f-971e-413b-9f78-ace434bd0a60" providerId="ADAL" clId="{53B8951D-A904-41FC-8F26-53B2BC55111F}" dt="2024-03-12T02:40:08.299" v="1077" actId="47"/>
        <pc:sldMkLst>
          <pc:docMk/>
          <pc:sldMk cId="3815500802" sldId="362"/>
        </pc:sldMkLst>
        <pc:spChg chg="mod">
          <ac:chgData name="Kristyna Ferris" userId="86aeac9f-971e-413b-9f78-ace434bd0a60" providerId="ADAL" clId="{53B8951D-A904-41FC-8F26-53B2BC55111F}" dt="2024-03-07T02:56:38.308" v="364" actId="20577"/>
          <ac:spMkLst>
            <pc:docMk/>
            <pc:sldMk cId="3815500802" sldId="362"/>
            <ac:spMk id="2" creationId="{1153ABF2-B075-2336-6BE7-644038AACC15}"/>
          </ac:spMkLst>
        </pc:spChg>
        <pc:spChg chg="mod">
          <ac:chgData name="Kristyna Ferris" userId="86aeac9f-971e-413b-9f78-ace434bd0a60" providerId="ADAL" clId="{53B8951D-A904-41FC-8F26-53B2BC55111F}" dt="2024-03-07T02:57:52.897" v="626" actId="20577"/>
          <ac:spMkLst>
            <pc:docMk/>
            <pc:sldMk cId="3815500802" sldId="362"/>
            <ac:spMk id="3" creationId="{33F5B319-FB87-E2A7-5B3C-606BB2E44FE9}"/>
          </ac:spMkLst>
        </pc:spChg>
        <pc:spChg chg="del">
          <ac:chgData name="Kristyna Ferris" userId="86aeac9f-971e-413b-9f78-ace434bd0a60" providerId="ADAL" clId="{53B8951D-A904-41FC-8F26-53B2BC55111F}" dt="2024-03-07T02:56:19.111" v="295"/>
          <ac:spMkLst>
            <pc:docMk/>
            <pc:sldMk cId="3815500802" sldId="362"/>
            <ac:spMk id="1031" creationId="{FA5AA5FA-4355-0BE9-F997-1A0F3B78FAA7}"/>
          </ac:spMkLst>
        </pc:spChg>
        <pc:spChg chg="del">
          <ac:chgData name="Kristyna Ferris" userId="86aeac9f-971e-413b-9f78-ace434bd0a60" providerId="ADAL" clId="{53B8951D-A904-41FC-8F26-53B2BC55111F}" dt="2024-03-07T02:56:19.111" v="295"/>
          <ac:spMkLst>
            <pc:docMk/>
            <pc:sldMk cId="3815500802" sldId="362"/>
            <ac:spMk id="1033" creationId="{6F28FFC8-FE35-7FA1-5140-B5243436DF51}"/>
          </ac:spMkLst>
        </pc:spChg>
      </pc:sldChg>
      <pc:sldChg chg="modSp add del mod">
        <pc:chgData name="Kristyna Ferris" userId="86aeac9f-971e-413b-9f78-ace434bd0a60" providerId="ADAL" clId="{53B8951D-A904-41FC-8F26-53B2BC55111F}" dt="2024-03-12T02:39:49.650" v="1073" actId="47"/>
        <pc:sldMkLst>
          <pc:docMk/>
          <pc:sldMk cId="1294155780" sldId="363"/>
        </pc:sldMkLst>
        <pc:spChg chg="mod">
          <ac:chgData name="Kristyna Ferris" userId="86aeac9f-971e-413b-9f78-ace434bd0a60" providerId="ADAL" clId="{53B8951D-A904-41FC-8F26-53B2BC55111F}" dt="2024-03-07T02:58:40.935" v="691" actId="20577"/>
          <ac:spMkLst>
            <pc:docMk/>
            <pc:sldMk cId="1294155780" sldId="363"/>
            <ac:spMk id="2" creationId="{0CC36FEA-93EE-D169-2B51-CA54F05D38BB}"/>
          </ac:spMkLst>
        </pc:spChg>
        <pc:spChg chg="mod">
          <ac:chgData name="Kristyna Ferris" userId="86aeac9f-971e-413b-9f78-ace434bd0a60" providerId="ADAL" clId="{53B8951D-A904-41FC-8F26-53B2BC55111F}" dt="2024-03-07T02:59:24.034" v="908" actId="20577"/>
          <ac:spMkLst>
            <pc:docMk/>
            <pc:sldMk cId="1294155780" sldId="363"/>
            <ac:spMk id="3" creationId="{2E77B22E-2BB4-AA2F-A24F-2D15381DDCD5}"/>
          </ac:spMkLst>
        </pc:spChg>
      </pc:sldChg>
      <pc:sldChg chg="add del ord">
        <pc:chgData name="Kristyna Ferris" userId="86aeac9f-971e-413b-9f78-ace434bd0a60" providerId="ADAL" clId="{53B8951D-A904-41FC-8F26-53B2BC55111F}" dt="2024-03-12T02:35:58.408" v="1040" actId="47"/>
        <pc:sldMkLst>
          <pc:docMk/>
          <pc:sldMk cId="1618551035" sldId="364"/>
        </pc:sldMkLst>
      </pc:sldChg>
    </pc:docChg>
  </pc:docChgLst>
  <pc:docChgLst>
    <pc:chgData name="Kristyna Ferris" userId="86aeac9f-971e-413b-9f78-ace434bd0a60" providerId="ADAL" clId="{C2191856-7C01-46C7-BDCE-DE4EB223A5D5}"/>
    <pc:docChg chg="custSel addSld modSld">
      <pc:chgData name="Kristyna Ferris" userId="86aeac9f-971e-413b-9f78-ace434bd0a60" providerId="ADAL" clId="{C2191856-7C01-46C7-BDCE-DE4EB223A5D5}" dt="2024-03-07T02:34:33.425" v="80" actId="22"/>
      <pc:docMkLst>
        <pc:docMk/>
      </pc:docMkLst>
      <pc:sldChg chg="modSp mod">
        <pc:chgData name="Kristyna Ferris" userId="86aeac9f-971e-413b-9f78-ace434bd0a60" providerId="ADAL" clId="{C2191856-7C01-46C7-BDCE-DE4EB223A5D5}" dt="2024-03-07T02:26:56.013" v="63" actId="20577"/>
        <pc:sldMkLst>
          <pc:docMk/>
          <pc:sldMk cId="949436070" sldId="257"/>
        </pc:sldMkLst>
        <pc:spChg chg="mod">
          <ac:chgData name="Kristyna Ferris" userId="86aeac9f-971e-413b-9f78-ace434bd0a60" providerId="ADAL" clId="{C2191856-7C01-46C7-BDCE-DE4EB223A5D5}" dt="2024-03-07T02:26:28.436" v="19" actId="20577"/>
          <ac:spMkLst>
            <pc:docMk/>
            <pc:sldMk cId="949436070" sldId="257"/>
            <ac:spMk id="2" creationId="{DF79C578-1F08-216A-5403-706BD3D85303}"/>
          </ac:spMkLst>
        </pc:spChg>
        <pc:spChg chg="mod">
          <ac:chgData name="Kristyna Ferris" userId="86aeac9f-971e-413b-9f78-ace434bd0a60" providerId="ADAL" clId="{C2191856-7C01-46C7-BDCE-DE4EB223A5D5}" dt="2024-03-07T02:26:56.013" v="63" actId="20577"/>
          <ac:spMkLst>
            <pc:docMk/>
            <pc:sldMk cId="949436070" sldId="257"/>
            <ac:spMk id="3" creationId="{76626FB5-B0F0-A0DD-57F2-76101BA66E65}"/>
          </ac:spMkLst>
        </pc:spChg>
      </pc:sldChg>
      <pc:sldChg chg="modSp mod">
        <pc:chgData name="Kristyna Ferris" userId="86aeac9f-971e-413b-9f78-ace434bd0a60" providerId="ADAL" clId="{C2191856-7C01-46C7-BDCE-DE4EB223A5D5}" dt="2024-03-07T02:27:45.549" v="76" actId="113"/>
        <pc:sldMkLst>
          <pc:docMk/>
          <pc:sldMk cId="1668367976" sldId="266"/>
        </pc:sldMkLst>
        <pc:spChg chg="mod">
          <ac:chgData name="Kristyna Ferris" userId="86aeac9f-971e-413b-9f78-ace434bd0a60" providerId="ADAL" clId="{C2191856-7C01-46C7-BDCE-DE4EB223A5D5}" dt="2024-03-07T02:27:45.549" v="76" actId="113"/>
          <ac:spMkLst>
            <pc:docMk/>
            <pc:sldMk cId="1668367976" sldId="266"/>
            <ac:spMk id="3" creationId="{76626FB5-B0F0-A0DD-57F2-76101BA66E65}"/>
          </ac:spMkLst>
        </pc:spChg>
      </pc:sldChg>
      <pc:sldChg chg="modSp">
        <pc:chgData name="Kristyna Ferris" userId="86aeac9f-971e-413b-9f78-ace434bd0a60" providerId="ADAL" clId="{C2191856-7C01-46C7-BDCE-DE4EB223A5D5}" dt="2024-03-07T02:26:23.745" v="13" actId="20577"/>
        <pc:sldMkLst>
          <pc:docMk/>
          <pc:sldMk cId="654139468" sldId="299"/>
        </pc:sldMkLst>
        <pc:spChg chg="mod">
          <ac:chgData name="Kristyna Ferris" userId="86aeac9f-971e-413b-9f78-ace434bd0a60" providerId="ADAL" clId="{C2191856-7C01-46C7-BDCE-DE4EB223A5D5}" dt="2024-03-07T02:26:23.745" v="13" actId="20577"/>
          <ac:spMkLst>
            <pc:docMk/>
            <pc:sldMk cId="654139468" sldId="299"/>
            <ac:spMk id="3" creationId="{A56814C2-A141-3245-72A9-BB4B623F7B43}"/>
          </ac:spMkLst>
        </pc:spChg>
      </pc:sldChg>
      <pc:sldChg chg="addSp delSp new mod">
        <pc:chgData name="Kristyna Ferris" userId="86aeac9f-971e-413b-9f78-ace434bd0a60" providerId="ADAL" clId="{C2191856-7C01-46C7-BDCE-DE4EB223A5D5}" dt="2024-03-07T02:34:33.425" v="80" actId="22"/>
        <pc:sldMkLst>
          <pc:docMk/>
          <pc:sldMk cId="4132263986" sldId="360"/>
        </pc:sldMkLst>
        <pc:spChg chg="del">
          <ac:chgData name="Kristyna Ferris" userId="86aeac9f-971e-413b-9f78-ace434bd0a60" providerId="ADAL" clId="{C2191856-7C01-46C7-BDCE-DE4EB223A5D5}" dt="2024-03-07T02:34:04.221" v="78" actId="478"/>
          <ac:spMkLst>
            <pc:docMk/>
            <pc:sldMk cId="4132263986" sldId="360"/>
            <ac:spMk id="2" creationId="{3CEC3FD0-7649-FE22-3D30-A3FD8F5C6CCB}"/>
          </ac:spMkLst>
        </pc:spChg>
        <pc:spChg chg="del">
          <ac:chgData name="Kristyna Ferris" userId="86aeac9f-971e-413b-9f78-ace434bd0a60" providerId="ADAL" clId="{C2191856-7C01-46C7-BDCE-DE4EB223A5D5}" dt="2024-03-07T02:34:06.150" v="79" actId="478"/>
          <ac:spMkLst>
            <pc:docMk/>
            <pc:sldMk cId="4132263986" sldId="360"/>
            <ac:spMk id="3" creationId="{11E4B65E-86EF-4A62-A188-5A70F9E185E4}"/>
          </ac:spMkLst>
        </pc:spChg>
        <pc:picChg chg="add">
          <ac:chgData name="Kristyna Ferris" userId="86aeac9f-971e-413b-9f78-ace434bd0a60" providerId="ADAL" clId="{C2191856-7C01-46C7-BDCE-DE4EB223A5D5}" dt="2024-03-07T02:34:33.425" v="80" actId="22"/>
          <ac:picMkLst>
            <pc:docMk/>
            <pc:sldMk cId="4132263986" sldId="360"/>
            <ac:picMk id="5" creationId="{BAB7DCE7-F0B0-5BC8-7791-59E60254E49C}"/>
          </ac:picMkLst>
        </pc:picChg>
      </pc:sldChg>
    </pc:docChg>
  </pc:docChgLst>
  <pc:docChgLst>
    <pc:chgData name="Kristyna Hughes" userId="86aeac9f-971e-413b-9f78-ace434bd0a60" providerId="ADAL" clId="{CA5F81C2-971D-4B91-B515-CCFE076119EC}"/>
    <pc:docChg chg="custSel modSld sldOrd">
      <pc:chgData name="Kristyna Hughes" userId="86aeac9f-971e-413b-9f78-ace434bd0a60" providerId="ADAL" clId="{CA5F81C2-971D-4B91-B515-CCFE076119EC}" dt="2023-09-14T18:11:43.661" v="60" actId="478"/>
      <pc:docMkLst>
        <pc:docMk/>
      </pc:docMkLst>
      <pc:sldChg chg="addSp delSp modSp mod">
        <pc:chgData name="Kristyna Hughes" userId="86aeac9f-971e-413b-9f78-ace434bd0a60" providerId="ADAL" clId="{CA5F81C2-971D-4B91-B515-CCFE076119EC}" dt="2023-09-14T18:10:33.190" v="58" actId="14100"/>
        <pc:sldMkLst>
          <pc:docMk/>
          <pc:sldMk cId="949436070" sldId="257"/>
        </pc:sldMkLst>
        <pc:spChg chg="mod">
          <ac:chgData name="Kristyna Hughes" userId="86aeac9f-971e-413b-9f78-ace434bd0a60" providerId="ADAL" clId="{CA5F81C2-971D-4B91-B515-CCFE076119EC}" dt="2023-09-01T14:32:14.854" v="52" actId="20577"/>
          <ac:spMkLst>
            <pc:docMk/>
            <pc:sldMk cId="949436070" sldId="257"/>
            <ac:spMk id="3" creationId="{76626FB5-B0F0-A0DD-57F2-76101BA66E65}"/>
          </ac:spMkLst>
        </pc:spChg>
        <pc:picChg chg="del">
          <ac:chgData name="Kristyna Hughes" userId="86aeac9f-971e-413b-9f78-ace434bd0a60" providerId="ADAL" clId="{CA5F81C2-971D-4B91-B515-CCFE076119EC}" dt="2023-09-14T18:10:28.011" v="55" actId="478"/>
          <ac:picMkLst>
            <pc:docMk/>
            <pc:sldMk cId="949436070" sldId="257"/>
            <ac:picMk id="7" creationId="{62324215-3142-38BB-7EC4-1126123E109C}"/>
          </ac:picMkLst>
        </pc:picChg>
        <pc:picChg chg="add mod">
          <ac:chgData name="Kristyna Hughes" userId="86aeac9f-971e-413b-9f78-ace434bd0a60" providerId="ADAL" clId="{CA5F81C2-971D-4B91-B515-CCFE076119EC}" dt="2023-09-14T18:10:33.190" v="58" actId="14100"/>
          <ac:picMkLst>
            <pc:docMk/>
            <pc:sldMk cId="949436070" sldId="257"/>
            <ac:picMk id="8" creationId="{CA732DFA-7A0C-2AB6-6445-DD3C13CB3297}"/>
          </ac:picMkLst>
        </pc:picChg>
      </pc:sldChg>
      <pc:sldChg chg="delSp modSp mod">
        <pc:chgData name="Kristyna Hughes" userId="86aeac9f-971e-413b-9f78-ace434bd0a60" providerId="ADAL" clId="{CA5F81C2-971D-4B91-B515-CCFE076119EC}" dt="2023-09-14T18:11:43.661" v="60" actId="478"/>
        <pc:sldMkLst>
          <pc:docMk/>
          <pc:sldMk cId="146538252" sldId="267"/>
        </pc:sldMkLst>
        <pc:picChg chg="del mod">
          <ac:chgData name="Kristyna Hughes" userId="86aeac9f-971e-413b-9f78-ace434bd0a60" providerId="ADAL" clId="{CA5F81C2-971D-4B91-B515-CCFE076119EC}" dt="2023-09-14T18:11:43.661" v="60" actId="478"/>
          <ac:picMkLst>
            <pc:docMk/>
            <pc:sldMk cId="146538252" sldId="267"/>
            <ac:picMk id="4" creationId="{1D9BFB71-1460-2EC1-092C-DA6FF330711D}"/>
          </ac:picMkLst>
        </pc:picChg>
      </pc:sldChg>
      <pc:sldChg chg="ord">
        <pc:chgData name="Kristyna Hughes" userId="86aeac9f-971e-413b-9f78-ace434bd0a60" providerId="ADAL" clId="{CA5F81C2-971D-4B91-B515-CCFE076119EC}" dt="2023-09-14T18:07:37.720" v="54"/>
        <pc:sldMkLst>
          <pc:docMk/>
          <pc:sldMk cId="4072046321" sldId="35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6" Type="http://schemas.openxmlformats.org/officeDocument/2006/relationships/image" Target="../media/image19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EF09B4-769E-402D-8F0E-7487B6B228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617EE86D-70BB-40FB-A4CB-505701418EE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Must start with a "let" statement and end with an "in" statement</a:t>
          </a:r>
        </a:p>
      </dgm:t>
    </dgm:pt>
    <dgm:pt modelId="{2130650C-CFF3-4BF8-973E-5C5E6C04AD6D}" type="parTrans" cxnId="{87F74C95-3F14-4C3B-AA08-F860D3332785}">
      <dgm:prSet/>
      <dgm:spPr/>
      <dgm:t>
        <a:bodyPr/>
        <a:lstStyle/>
        <a:p>
          <a:endParaRPr lang="en-US" sz="1800"/>
        </a:p>
      </dgm:t>
    </dgm:pt>
    <dgm:pt modelId="{D556C68A-1644-4BCC-AA3B-DE61D5DBDC4F}" type="sibTrans" cxnId="{87F74C95-3F14-4C3B-AA08-F860D3332785}">
      <dgm:prSet/>
      <dgm:spPr/>
      <dgm:t>
        <a:bodyPr/>
        <a:lstStyle/>
        <a:p>
          <a:endParaRPr lang="en-US" sz="1800"/>
        </a:p>
      </dgm:t>
    </dgm:pt>
    <dgm:pt modelId="{E596DDDB-D653-4D33-8634-A5770EF460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Every step must end with a comma except the last step</a:t>
          </a:r>
        </a:p>
      </dgm:t>
    </dgm:pt>
    <dgm:pt modelId="{43227942-248E-47A8-9EE3-3050C6168449}" type="parTrans" cxnId="{246FE969-E96C-4C2B-865C-22ADAF54D6A4}">
      <dgm:prSet/>
      <dgm:spPr/>
      <dgm:t>
        <a:bodyPr/>
        <a:lstStyle/>
        <a:p>
          <a:endParaRPr lang="en-US" sz="1800"/>
        </a:p>
      </dgm:t>
    </dgm:pt>
    <dgm:pt modelId="{FC6DE597-6C3C-49F2-899E-21E7959CDC70}" type="sibTrans" cxnId="{246FE969-E96C-4C2B-865C-22ADAF54D6A4}">
      <dgm:prSet/>
      <dgm:spPr/>
      <dgm:t>
        <a:bodyPr/>
        <a:lstStyle/>
        <a:p>
          <a:endParaRPr lang="en-US" sz="1800"/>
        </a:p>
      </dgm:t>
    </dgm:pt>
    <dgm:pt modelId="{38404479-0D7C-4AC9-BC88-739B5F00B6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When using Table. functions, be sure to reference the previous step name as the table.</a:t>
          </a:r>
        </a:p>
      </dgm:t>
    </dgm:pt>
    <dgm:pt modelId="{361CB78E-CEB9-44B2-9690-E8ED6D1A0506}" type="parTrans" cxnId="{C4C226FF-07CA-4E09-B7AB-FDBB6473CA62}">
      <dgm:prSet/>
      <dgm:spPr/>
      <dgm:t>
        <a:bodyPr/>
        <a:lstStyle/>
        <a:p>
          <a:endParaRPr lang="en-US" sz="1800"/>
        </a:p>
      </dgm:t>
    </dgm:pt>
    <dgm:pt modelId="{572C7AC7-5207-4634-92D2-52406117F7D9}" type="sibTrans" cxnId="{C4C226FF-07CA-4E09-B7AB-FDBB6473CA62}">
      <dgm:prSet/>
      <dgm:spPr/>
      <dgm:t>
        <a:bodyPr/>
        <a:lstStyle/>
        <a:p>
          <a:endParaRPr lang="en-US" sz="1800"/>
        </a:p>
      </dgm:t>
    </dgm:pt>
    <dgm:pt modelId="{EF9A23F6-91E7-4D5E-94DF-CF369195B0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Not whitespace sensitive, but it is case sensitive.</a:t>
          </a:r>
        </a:p>
      </dgm:t>
    </dgm:pt>
    <dgm:pt modelId="{4E3F9EE2-8BAE-49A0-B710-52D141BFDBA1}" type="parTrans" cxnId="{7390A140-3324-420D-9B4F-059D58DFD072}">
      <dgm:prSet/>
      <dgm:spPr/>
      <dgm:t>
        <a:bodyPr/>
        <a:lstStyle/>
        <a:p>
          <a:endParaRPr lang="en-US" sz="1800"/>
        </a:p>
      </dgm:t>
    </dgm:pt>
    <dgm:pt modelId="{8DD59511-F99E-4E50-A164-8C067E832CD3}" type="sibTrans" cxnId="{7390A140-3324-420D-9B4F-059D58DFD072}">
      <dgm:prSet/>
      <dgm:spPr/>
      <dgm:t>
        <a:bodyPr/>
        <a:lstStyle/>
        <a:p>
          <a:endParaRPr lang="en-US" sz="1800"/>
        </a:p>
      </dgm:t>
    </dgm:pt>
    <dgm:pt modelId="{35C049E1-8B17-420E-8191-4045689CC3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Always name your steps, makes troubleshooting and updating a million times easier!</a:t>
          </a:r>
        </a:p>
      </dgm:t>
    </dgm:pt>
    <dgm:pt modelId="{35BE93A4-0DBA-44C0-9203-CB7D5DFE6CAF}" type="parTrans" cxnId="{37F7F0A3-A0BD-4064-BB33-2E4C4C3AE514}">
      <dgm:prSet/>
      <dgm:spPr/>
      <dgm:t>
        <a:bodyPr/>
        <a:lstStyle/>
        <a:p>
          <a:endParaRPr lang="en-US" sz="1800"/>
        </a:p>
      </dgm:t>
    </dgm:pt>
    <dgm:pt modelId="{F9FB5A42-1EBD-4F46-A807-5BA6F466DF98}" type="sibTrans" cxnId="{37F7F0A3-A0BD-4064-BB33-2E4C4C3AE514}">
      <dgm:prSet/>
      <dgm:spPr/>
      <dgm:t>
        <a:bodyPr/>
        <a:lstStyle/>
        <a:p>
          <a:endParaRPr lang="en-US" sz="1800"/>
        </a:p>
      </dgm:t>
    </dgm:pt>
    <dgm:pt modelId="{A05E49F0-5443-48B3-89F5-F58EC92CE1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To avoid extra steps, assign data types when creating a column.</a:t>
          </a:r>
        </a:p>
      </dgm:t>
    </dgm:pt>
    <dgm:pt modelId="{402C7A90-969A-44FF-BF2A-75E6FB05EFB7}" type="parTrans" cxnId="{467A0A9A-8216-4945-A184-51D6923265F3}">
      <dgm:prSet/>
      <dgm:spPr/>
      <dgm:t>
        <a:bodyPr/>
        <a:lstStyle/>
        <a:p>
          <a:endParaRPr lang="en-US" sz="1800"/>
        </a:p>
      </dgm:t>
    </dgm:pt>
    <dgm:pt modelId="{16BA7B94-A80C-4AAA-98B8-1794E98B43F2}" type="sibTrans" cxnId="{467A0A9A-8216-4945-A184-51D6923265F3}">
      <dgm:prSet/>
      <dgm:spPr/>
      <dgm:t>
        <a:bodyPr/>
        <a:lstStyle/>
        <a:p>
          <a:endParaRPr lang="en-US" sz="1800"/>
        </a:p>
      </dgm:t>
    </dgm:pt>
    <dgm:pt modelId="{5350F335-34FD-475D-9955-40ABCB3121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Follow the DRY philosophy - Don't Repeat Yourself. Use variables and columns to avoid having to redo logic</a:t>
          </a:r>
        </a:p>
      </dgm:t>
    </dgm:pt>
    <dgm:pt modelId="{01EF7A25-AFC0-441B-9BF9-F87108880926}" type="parTrans" cxnId="{0ED0E26E-43CF-47E6-8D59-492463AA447D}">
      <dgm:prSet/>
      <dgm:spPr/>
      <dgm:t>
        <a:bodyPr/>
        <a:lstStyle/>
        <a:p>
          <a:endParaRPr lang="en-US" sz="1800"/>
        </a:p>
      </dgm:t>
    </dgm:pt>
    <dgm:pt modelId="{DFA3B2D0-145E-4E8B-8CCF-A025743ED076}" type="sibTrans" cxnId="{0ED0E26E-43CF-47E6-8D59-492463AA447D}">
      <dgm:prSet/>
      <dgm:spPr/>
      <dgm:t>
        <a:bodyPr/>
        <a:lstStyle/>
        <a:p>
          <a:endParaRPr lang="en-US" sz="1800"/>
        </a:p>
      </dgm:t>
    </dgm:pt>
    <dgm:pt modelId="{C969B2B4-C28E-417A-A676-2CB5042B04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To remove columns, do so within power query. It’ll automatically fix the references in future steps</a:t>
          </a:r>
        </a:p>
      </dgm:t>
    </dgm:pt>
    <dgm:pt modelId="{E7B7EB3A-7B89-4918-B674-21F3E46214F0}" type="parTrans" cxnId="{1914F66E-9BD7-4DA8-9E26-655AB67440B5}">
      <dgm:prSet/>
      <dgm:spPr/>
      <dgm:t>
        <a:bodyPr/>
        <a:lstStyle/>
        <a:p>
          <a:endParaRPr lang="en-US" sz="1800"/>
        </a:p>
      </dgm:t>
    </dgm:pt>
    <dgm:pt modelId="{8A5D910D-54C0-4F4A-B91F-ADFD7E5A2983}" type="sibTrans" cxnId="{1914F66E-9BD7-4DA8-9E26-655AB67440B5}">
      <dgm:prSet/>
      <dgm:spPr/>
      <dgm:t>
        <a:bodyPr/>
        <a:lstStyle/>
        <a:p>
          <a:endParaRPr lang="en-US" sz="1800"/>
        </a:p>
      </dgm:t>
    </dgm:pt>
    <dgm:pt modelId="{A37E1DC1-796A-4C82-B605-161CEF2ACD60}" type="pres">
      <dgm:prSet presAssocID="{A7EF09B4-769E-402D-8F0E-7487B6B22819}" presName="root" presStyleCnt="0">
        <dgm:presLayoutVars>
          <dgm:dir/>
          <dgm:resizeHandles val="exact"/>
        </dgm:presLayoutVars>
      </dgm:prSet>
      <dgm:spPr/>
    </dgm:pt>
    <dgm:pt modelId="{6AA4CBEA-D60C-46FC-8FFA-DFBD50B00DBB}" type="pres">
      <dgm:prSet presAssocID="{617EE86D-70BB-40FB-A4CB-505701418EE6}" presName="compNode" presStyleCnt="0"/>
      <dgm:spPr/>
    </dgm:pt>
    <dgm:pt modelId="{7343BEAD-1634-46DE-811E-636A79D83DEF}" type="pres">
      <dgm:prSet presAssocID="{617EE86D-70BB-40FB-A4CB-505701418EE6}" presName="bgRect" presStyleLbl="bgShp" presStyleIdx="0" presStyleCnt="8"/>
      <dgm:spPr/>
    </dgm:pt>
    <dgm:pt modelId="{F7775FB1-43F3-485D-A342-1730AB772AA2}" type="pres">
      <dgm:prSet presAssocID="{617EE86D-70BB-40FB-A4CB-505701418EE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AC6C3B1-CE1C-4CB4-BA6C-431186FF6D38}" type="pres">
      <dgm:prSet presAssocID="{617EE86D-70BB-40FB-A4CB-505701418EE6}" presName="spaceRect" presStyleCnt="0"/>
      <dgm:spPr/>
    </dgm:pt>
    <dgm:pt modelId="{5FC1B086-E74F-4D56-B7AD-CC9386492022}" type="pres">
      <dgm:prSet presAssocID="{617EE86D-70BB-40FB-A4CB-505701418EE6}" presName="parTx" presStyleLbl="revTx" presStyleIdx="0" presStyleCnt="8">
        <dgm:presLayoutVars>
          <dgm:chMax val="0"/>
          <dgm:chPref val="0"/>
        </dgm:presLayoutVars>
      </dgm:prSet>
      <dgm:spPr/>
    </dgm:pt>
    <dgm:pt modelId="{636A0F37-7250-494F-A505-1F80206D516B}" type="pres">
      <dgm:prSet presAssocID="{D556C68A-1644-4BCC-AA3B-DE61D5DBDC4F}" presName="sibTrans" presStyleCnt="0"/>
      <dgm:spPr/>
    </dgm:pt>
    <dgm:pt modelId="{F04E8639-75F5-420B-812D-7C68A6880E58}" type="pres">
      <dgm:prSet presAssocID="{E596DDDB-D653-4D33-8634-A5770EF46050}" presName="compNode" presStyleCnt="0"/>
      <dgm:spPr/>
    </dgm:pt>
    <dgm:pt modelId="{1EEDF9BB-E314-4F8C-850B-654B696014C2}" type="pres">
      <dgm:prSet presAssocID="{E596DDDB-D653-4D33-8634-A5770EF46050}" presName="bgRect" presStyleLbl="bgShp" presStyleIdx="1" presStyleCnt="8"/>
      <dgm:spPr/>
    </dgm:pt>
    <dgm:pt modelId="{75CE2F4C-9938-4CF7-92F7-1F114BFF96B8}" type="pres">
      <dgm:prSet presAssocID="{E596DDDB-D653-4D33-8634-A5770EF4605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3BA1BF-E122-4F98-9EB5-D37073AC1623}" type="pres">
      <dgm:prSet presAssocID="{E596DDDB-D653-4D33-8634-A5770EF46050}" presName="spaceRect" presStyleCnt="0"/>
      <dgm:spPr/>
    </dgm:pt>
    <dgm:pt modelId="{C3C0FEF7-9BF3-4B34-BAC3-7BCEA4D3B8BC}" type="pres">
      <dgm:prSet presAssocID="{E596DDDB-D653-4D33-8634-A5770EF46050}" presName="parTx" presStyleLbl="revTx" presStyleIdx="1" presStyleCnt="8">
        <dgm:presLayoutVars>
          <dgm:chMax val="0"/>
          <dgm:chPref val="0"/>
        </dgm:presLayoutVars>
      </dgm:prSet>
      <dgm:spPr/>
    </dgm:pt>
    <dgm:pt modelId="{0E0FC866-7C8D-417F-A764-5469D9971BE8}" type="pres">
      <dgm:prSet presAssocID="{FC6DE597-6C3C-49F2-899E-21E7959CDC70}" presName="sibTrans" presStyleCnt="0"/>
      <dgm:spPr/>
    </dgm:pt>
    <dgm:pt modelId="{EC83259D-CBD9-40C3-B293-1273CD302985}" type="pres">
      <dgm:prSet presAssocID="{38404479-0D7C-4AC9-BC88-739B5F00B637}" presName="compNode" presStyleCnt="0"/>
      <dgm:spPr/>
    </dgm:pt>
    <dgm:pt modelId="{212CA0CF-FB13-4CB2-87B0-1085155D4F02}" type="pres">
      <dgm:prSet presAssocID="{38404479-0D7C-4AC9-BC88-739B5F00B637}" presName="bgRect" presStyleLbl="bgShp" presStyleIdx="2" presStyleCnt="8"/>
      <dgm:spPr/>
    </dgm:pt>
    <dgm:pt modelId="{1187CB08-0D9E-426E-9A8E-59DE5B1A7A22}" type="pres">
      <dgm:prSet presAssocID="{38404479-0D7C-4AC9-BC88-739B5F00B63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9D819519-235A-47F4-8731-C9B0A7EDAC8C}" type="pres">
      <dgm:prSet presAssocID="{38404479-0D7C-4AC9-BC88-739B5F00B637}" presName="spaceRect" presStyleCnt="0"/>
      <dgm:spPr/>
    </dgm:pt>
    <dgm:pt modelId="{227B67BB-4D6C-4E5F-8994-48A056A518BF}" type="pres">
      <dgm:prSet presAssocID="{38404479-0D7C-4AC9-BC88-739B5F00B637}" presName="parTx" presStyleLbl="revTx" presStyleIdx="2" presStyleCnt="8">
        <dgm:presLayoutVars>
          <dgm:chMax val="0"/>
          <dgm:chPref val="0"/>
        </dgm:presLayoutVars>
      </dgm:prSet>
      <dgm:spPr/>
    </dgm:pt>
    <dgm:pt modelId="{9623242A-62B2-4738-A631-E90F23E23A25}" type="pres">
      <dgm:prSet presAssocID="{572C7AC7-5207-4634-92D2-52406117F7D9}" presName="sibTrans" presStyleCnt="0"/>
      <dgm:spPr/>
    </dgm:pt>
    <dgm:pt modelId="{C4D37545-AFBB-48CB-81AC-88111F553F55}" type="pres">
      <dgm:prSet presAssocID="{EF9A23F6-91E7-4D5E-94DF-CF369195B045}" presName="compNode" presStyleCnt="0"/>
      <dgm:spPr/>
    </dgm:pt>
    <dgm:pt modelId="{EC8AB8ED-F9A2-4103-9FAC-E917888A8C17}" type="pres">
      <dgm:prSet presAssocID="{EF9A23F6-91E7-4D5E-94DF-CF369195B045}" presName="bgRect" presStyleLbl="bgShp" presStyleIdx="3" presStyleCnt="8"/>
      <dgm:spPr/>
    </dgm:pt>
    <dgm:pt modelId="{700F3C4A-2C1F-4976-B2C2-E3B760468A59}" type="pres">
      <dgm:prSet presAssocID="{EF9A23F6-91E7-4D5E-94DF-CF369195B04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ueprint with solid fill"/>
        </a:ext>
      </dgm:extLst>
    </dgm:pt>
    <dgm:pt modelId="{4E179AAC-05E4-4254-AACB-6752743B7B41}" type="pres">
      <dgm:prSet presAssocID="{EF9A23F6-91E7-4D5E-94DF-CF369195B045}" presName="spaceRect" presStyleCnt="0"/>
      <dgm:spPr/>
    </dgm:pt>
    <dgm:pt modelId="{2BF4A6D8-7C2A-445C-914C-294EAE5D3B38}" type="pres">
      <dgm:prSet presAssocID="{EF9A23F6-91E7-4D5E-94DF-CF369195B045}" presName="parTx" presStyleLbl="revTx" presStyleIdx="3" presStyleCnt="8">
        <dgm:presLayoutVars>
          <dgm:chMax val="0"/>
          <dgm:chPref val="0"/>
        </dgm:presLayoutVars>
      </dgm:prSet>
      <dgm:spPr/>
    </dgm:pt>
    <dgm:pt modelId="{8FB97276-58A1-4170-A641-6E4C914D8305}" type="pres">
      <dgm:prSet presAssocID="{8DD59511-F99E-4E50-A164-8C067E832CD3}" presName="sibTrans" presStyleCnt="0"/>
      <dgm:spPr/>
    </dgm:pt>
    <dgm:pt modelId="{0FA49F3F-8441-49E1-BD89-A5529355A8DA}" type="pres">
      <dgm:prSet presAssocID="{35C049E1-8B17-420E-8191-4045689CC3FC}" presName="compNode" presStyleCnt="0"/>
      <dgm:spPr/>
    </dgm:pt>
    <dgm:pt modelId="{14E1A8A7-1DD7-431E-BC1D-E13404864A04}" type="pres">
      <dgm:prSet presAssocID="{35C049E1-8B17-420E-8191-4045689CC3FC}" presName="bgRect" presStyleLbl="bgShp" presStyleIdx="4" presStyleCnt="8"/>
      <dgm:spPr/>
    </dgm:pt>
    <dgm:pt modelId="{38DCB5EC-7B9C-4E56-BFEB-607FFB228265}" type="pres">
      <dgm:prSet presAssocID="{35C049E1-8B17-420E-8191-4045689CC3F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6D59FF8-2DAE-4CCF-9FC8-C07F0321DC69}" type="pres">
      <dgm:prSet presAssocID="{35C049E1-8B17-420E-8191-4045689CC3FC}" presName="spaceRect" presStyleCnt="0"/>
      <dgm:spPr/>
    </dgm:pt>
    <dgm:pt modelId="{D02A949A-4E0B-4326-A589-A3E145CA3AD1}" type="pres">
      <dgm:prSet presAssocID="{35C049E1-8B17-420E-8191-4045689CC3FC}" presName="parTx" presStyleLbl="revTx" presStyleIdx="4" presStyleCnt="8">
        <dgm:presLayoutVars>
          <dgm:chMax val="0"/>
          <dgm:chPref val="0"/>
        </dgm:presLayoutVars>
      </dgm:prSet>
      <dgm:spPr/>
    </dgm:pt>
    <dgm:pt modelId="{A636A441-908C-4226-98FB-831786627C08}" type="pres">
      <dgm:prSet presAssocID="{F9FB5A42-1EBD-4F46-A807-5BA6F466DF98}" presName="sibTrans" presStyleCnt="0"/>
      <dgm:spPr/>
    </dgm:pt>
    <dgm:pt modelId="{F7F76ACB-6B1C-465A-95AC-9F99778D6D7D}" type="pres">
      <dgm:prSet presAssocID="{A05E49F0-5443-48B3-89F5-F58EC92CE112}" presName="compNode" presStyleCnt="0"/>
      <dgm:spPr/>
    </dgm:pt>
    <dgm:pt modelId="{335BA290-EC93-4FD8-A0B2-506DE11E53F6}" type="pres">
      <dgm:prSet presAssocID="{A05E49F0-5443-48B3-89F5-F58EC92CE112}" presName="bgRect" presStyleLbl="bgShp" presStyleIdx="5" presStyleCnt="8"/>
      <dgm:spPr/>
    </dgm:pt>
    <dgm:pt modelId="{B0859272-EBE4-4277-8E40-A54614666A33}" type="pres">
      <dgm:prSet presAssocID="{A05E49F0-5443-48B3-89F5-F58EC92CE11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e footprints with solid fill"/>
        </a:ext>
      </dgm:extLst>
    </dgm:pt>
    <dgm:pt modelId="{104593AF-7C9D-4F2F-AC55-058F6425F044}" type="pres">
      <dgm:prSet presAssocID="{A05E49F0-5443-48B3-89F5-F58EC92CE112}" presName="spaceRect" presStyleCnt="0"/>
      <dgm:spPr/>
    </dgm:pt>
    <dgm:pt modelId="{331FEA38-3D80-4970-979F-49441129F716}" type="pres">
      <dgm:prSet presAssocID="{A05E49F0-5443-48B3-89F5-F58EC92CE112}" presName="parTx" presStyleLbl="revTx" presStyleIdx="5" presStyleCnt="8">
        <dgm:presLayoutVars>
          <dgm:chMax val="0"/>
          <dgm:chPref val="0"/>
        </dgm:presLayoutVars>
      </dgm:prSet>
      <dgm:spPr/>
    </dgm:pt>
    <dgm:pt modelId="{27B7D4D7-F8A6-420B-8187-CEC5346793E3}" type="pres">
      <dgm:prSet presAssocID="{16BA7B94-A80C-4AAA-98B8-1794E98B43F2}" presName="sibTrans" presStyleCnt="0"/>
      <dgm:spPr/>
    </dgm:pt>
    <dgm:pt modelId="{D6148B03-9C85-4BF2-8E1F-D6E6DF9DDE60}" type="pres">
      <dgm:prSet presAssocID="{5350F335-34FD-475D-9955-40ABCB3121E1}" presName="compNode" presStyleCnt="0"/>
      <dgm:spPr/>
    </dgm:pt>
    <dgm:pt modelId="{3CB7F493-E761-4A4D-B371-DAFEE0D79FFA}" type="pres">
      <dgm:prSet presAssocID="{5350F335-34FD-475D-9955-40ABCB3121E1}" presName="bgRect" presStyleLbl="bgShp" presStyleIdx="6" presStyleCnt="8"/>
      <dgm:spPr/>
    </dgm:pt>
    <dgm:pt modelId="{B57A9893-3EB3-43FF-AA55-2463C9C26C08}" type="pres">
      <dgm:prSet presAssocID="{5350F335-34FD-475D-9955-40ABCB3121E1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 with solid fill"/>
        </a:ext>
      </dgm:extLst>
    </dgm:pt>
    <dgm:pt modelId="{F01E5696-F625-47F6-960D-90A2DD95E24E}" type="pres">
      <dgm:prSet presAssocID="{5350F335-34FD-475D-9955-40ABCB3121E1}" presName="spaceRect" presStyleCnt="0"/>
      <dgm:spPr/>
    </dgm:pt>
    <dgm:pt modelId="{02A2CB02-34F1-4116-8329-28E3AD7B542A}" type="pres">
      <dgm:prSet presAssocID="{5350F335-34FD-475D-9955-40ABCB3121E1}" presName="parTx" presStyleLbl="revTx" presStyleIdx="6" presStyleCnt="8">
        <dgm:presLayoutVars>
          <dgm:chMax val="0"/>
          <dgm:chPref val="0"/>
        </dgm:presLayoutVars>
      </dgm:prSet>
      <dgm:spPr/>
    </dgm:pt>
    <dgm:pt modelId="{3C98221B-1028-44A9-8919-C6EC2EC441AA}" type="pres">
      <dgm:prSet presAssocID="{DFA3B2D0-145E-4E8B-8CCF-A025743ED076}" presName="sibTrans" presStyleCnt="0"/>
      <dgm:spPr/>
    </dgm:pt>
    <dgm:pt modelId="{3183A974-B189-4EF7-9824-B1D032CA6292}" type="pres">
      <dgm:prSet presAssocID="{C969B2B4-C28E-417A-A676-2CB5042B048A}" presName="compNode" presStyleCnt="0"/>
      <dgm:spPr/>
    </dgm:pt>
    <dgm:pt modelId="{5295C560-0290-49C7-A84D-49554C6A3ED3}" type="pres">
      <dgm:prSet presAssocID="{C969B2B4-C28E-417A-A676-2CB5042B048A}" presName="bgRect" presStyleLbl="bgShp" presStyleIdx="7" presStyleCnt="8"/>
      <dgm:spPr/>
    </dgm:pt>
    <dgm:pt modelId="{B7866B98-8814-4755-9913-0B57F02AC3C2}" type="pres">
      <dgm:prSet presAssocID="{C969B2B4-C28E-417A-A676-2CB5042B048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tificial Intelligence with solid fill"/>
        </a:ext>
      </dgm:extLst>
    </dgm:pt>
    <dgm:pt modelId="{2CEFB157-FD95-437E-912B-AD3577694ABE}" type="pres">
      <dgm:prSet presAssocID="{C969B2B4-C28E-417A-A676-2CB5042B048A}" presName="spaceRect" presStyleCnt="0"/>
      <dgm:spPr/>
    </dgm:pt>
    <dgm:pt modelId="{BCFDFB40-A6E0-4C0E-A2B6-4417C3476723}" type="pres">
      <dgm:prSet presAssocID="{C969B2B4-C28E-417A-A676-2CB5042B048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49334930-8C0B-4B61-B1E5-4B9F1B4DC2FF}" type="presOf" srcId="{C969B2B4-C28E-417A-A676-2CB5042B048A}" destId="{BCFDFB40-A6E0-4C0E-A2B6-4417C3476723}" srcOrd="0" destOrd="0" presId="urn:microsoft.com/office/officeart/2018/2/layout/IconVerticalSolidList"/>
    <dgm:cxn modelId="{7C49AB33-8B46-4073-887B-E893AF2A07B7}" type="presOf" srcId="{617EE86D-70BB-40FB-A4CB-505701418EE6}" destId="{5FC1B086-E74F-4D56-B7AD-CC9386492022}" srcOrd="0" destOrd="0" presId="urn:microsoft.com/office/officeart/2018/2/layout/IconVerticalSolidList"/>
    <dgm:cxn modelId="{7390A140-3324-420D-9B4F-059D58DFD072}" srcId="{A7EF09B4-769E-402D-8F0E-7487B6B22819}" destId="{EF9A23F6-91E7-4D5E-94DF-CF369195B045}" srcOrd="3" destOrd="0" parTransId="{4E3F9EE2-8BAE-49A0-B710-52D141BFDBA1}" sibTransId="{8DD59511-F99E-4E50-A164-8C067E832CD3}"/>
    <dgm:cxn modelId="{3FB18F69-6B5A-4B01-BD4E-DFF6106F4C22}" type="presOf" srcId="{38404479-0D7C-4AC9-BC88-739B5F00B637}" destId="{227B67BB-4D6C-4E5F-8994-48A056A518BF}" srcOrd="0" destOrd="0" presId="urn:microsoft.com/office/officeart/2018/2/layout/IconVerticalSolidList"/>
    <dgm:cxn modelId="{246FE969-E96C-4C2B-865C-22ADAF54D6A4}" srcId="{A7EF09B4-769E-402D-8F0E-7487B6B22819}" destId="{E596DDDB-D653-4D33-8634-A5770EF46050}" srcOrd="1" destOrd="0" parTransId="{43227942-248E-47A8-9EE3-3050C6168449}" sibTransId="{FC6DE597-6C3C-49F2-899E-21E7959CDC70}"/>
    <dgm:cxn modelId="{0ED0E26E-43CF-47E6-8D59-492463AA447D}" srcId="{A7EF09B4-769E-402D-8F0E-7487B6B22819}" destId="{5350F335-34FD-475D-9955-40ABCB3121E1}" srcOrd="6" destOrd="0" parTransId="{01EF7A25-AFC0-441B-9BF9-F87108880926}" sibTransId="{DFA3B2D0-145E-4E8B-8CCF-A025743ED076}"/>
    <dgm:cxn modelId="{1914F66E-9BD7-4DA8-9E26-655AB67440B5}" srcId="{A7EF09B4-769E-402D-8F0E-7487B6B22819}" destId="{C969B2B4-C28E-417A-A676-2CB5042B048A}" srcOrd="7" destOrd="0" parTransId="{E7B7EB3A-7B89-4918-B674-21F3E46214F0}" sibTransId="{8A5D910D-54C0-4F4A-B91F-ADFD7E5A2983}"/>
    <dgm:cxn modelId="{14EAD973-57E6-40BE-99A4-BAFAC9D0A18C}" type="presOf" srcId="{A7EF09B4-769E-402D-8F0E-7487B6B22819}" destId="{A37E1DC1-796A-4C82-B605-161CEF2ACD60}" srcOrd="0" destOrd="0" presId="urn:microsoft.com/office/officeart/2018/2/layout/IconVerticalSolidList"/>
    <dgm:cxn modelId="{97E9E07A-D2CB-4970-A7B2-AA3B61460C6A}" type="presOf" srcId="{EF9A23F6-91E7-4D5E-94DF-CF369195B045}" destId="{2BF4A6D8-7C2A-445C-914C-294EAE5D3B38}" srcOrd="0" destOrd="0" presId="urn:microsoft.com/office/officeart/2018/2/layout/IconVerticalSolidList"/>
    <dgm:cxn modelId="{6684B87F-C158-48CE-B819-AA5EEE98592F}" type="presOf" srcId="{35C049E1-8B17-420E-8191-4045689CC3FC}" destId="{D02A949A-4E0B-4326-A589-A3E145CA3AD1}" srcOrd="0" destOrd="0" presId="urn:microsoft.com/office/officeart/2018/2/layout/IconVerticalSolidList"/>
    <dgm:cxn modelId="{87F74C95-3F14-4C3B-AA08-F860D3332785}" srcId="{A7EF09B4-769E-402D-8F0E-7487B6B22819}" destId="{617EE86D-70BB-40FB-A4CB-505701418EE6}" srcOrd="0" destOrd="0" parTransId="{2130650C-CFF3-4BF8-973E-5C5E6C04AD6D}" sibTransId="{D556C68A-1644-4BCC-AA3B-DE61D5DBDC4F}"/>
    <dgm:cxn modelId="{467A0A9A-8216-4945-A184-51D6923265F3}" srcId="{A7EF09B4-769E-402D-8F0E-7487B6B22819}" destId="{A05E49F0-5443-48B3-89F5-F58EC92CE112}" srcOrd="5" destOrd="0" parTransId="{402C7A90-969A-44FF-BF2A-75E6FB05EFB7}" sibTransId="{16BA7B94-A80C-4AAA-98B8-1794E98B43F2}"/>
    <dgm:cxn modelId="{37F7F0A3-A0BD-4064-BB33-2E4C4C3AE514}" srcId="{A7EF09B4-769E-402D-8F0E-7487B6B22819}" destId="{35C049E1-8B17-420E-8191-4045689CC3FC}" srcOrd="4" destOrd="0" parTransId="{35BE93A4-0DBA-44C0-9203-CB7D5DFE6CAF}" sibTransId="{F9FB5A42-1EBD-4F46-A807-5BA6F466DF98}"/>
    <dgm:cxn modelId="{2BCC17B2-0086-4551-9680-9C7A97038917}" type="presOf" srcId="{A05E49F0-5443-48B3-89F5-F58EC92CE112}" destId="{331FEA38-3D80-4970-979F-49441129F716}" srcOrd="0" destOrd="0" presId="urn:microsoft.com/office/officeart/2018/2/layout/IconVerticalSolidList"/>
    <dgm:cxn modelId="{F3B5B2B3-532B-4A18-A05B-A29B996056CE}" type="presOf" srcId="{5350F335-34FD-475D-9955-40ABCB3121E1}" destId="{02A2CB02-34F1-4116-8329-28E3AD7B542A}" srcOrd="0" destOrd="0" presId="urn:microsoft.com/office/officeart/2018/2/layout/IconVerticalSolidList"/>
    <dgm:cxn modelId="{6E0403BA-5EE0-4E75-B538-382DCFA38EE5}" type="presOf" srcId="{E596DDDB-D653-4D33-8634-A5770EF46050}" destId="{C3C0FEF7-9BF3-4B34-BAC3-7BCEA4D3B8BC}" srcOrd="0" destOrd="0" presId="urn:microsoft.com/office/officeart/2018/2/layout/IconVerticalSolidList"/>
    <dgm:cxn modelId="{C4C226FF-07CA-4E09-B7AB-FDBB6473CA62}" srcId="{A7EF09B4-769E-402D-8F0E-7487B6B22819}" destId="{38404479-0D7C-4AC9-BC88-739B5F00B637}" srcOrd="2" destOrd="0" parTransId="{361CB78E-CEB9-44B2-9690-E8ED6D1A0506}" sibTransId="{572C7AC7-5207-4634-92D2-52406117F7D9}"/>
    <dgm:cxn modelId="{A362CDC9-1809-4D60-8E03-7D6DB115D306}" type="presParOf" srcId="{A37E1DC1-796A-4C82-B605-161CEF2ACD60}" destId="{6AA4CBEA-D60C-46FC-8FFA-DFBD50B00DBB}" srcOrd="0" destOrd="0" presId="urn:microsoft.com/office/officeart/2018/2/layout/IconVerticalSolidList"/>
    <dgm:cxn modelId="{EB97F14F-DCE6-43A9-A68A-D7F84578EBB0}" type="presParOf" srcId="{6AA4CBEA-D60C-46FC-8FFA-DFBD50B00DBB}" destId="{7343BEAD-1634-46DE-811E-636A79D83DEF}" srcOrd="0" destOrd="0" presId="urn:microsoft.com/office/officeart/2018/2/layout/IconVerticalSolidList"/>
    <dgm:cxn modelId="{0834B38F-83BA-4838-AF41-A5AE27B64C26}" type="presParOf" srcId="{6AA4CBEA-D60C-46FC-8FFA-DFBD50B00DBB}" destId="{F7775FB1-43F3-485D-A342-1730AB772AA2}" srcOrd="1" destOrd="0" presId="urn:microsoft.com/office/officeart/2018/2/layout/IconVerticalSolidList"/>
    <dgm:cxn modelId="{A7BBC2EE-DFAC-4DE1-B60C-6B308013854B}" type="presParOf" srcId="{6AA4CBEA-D60C-46FC-8FFA-DFBD50B00DBB}" destId="{3AC6C3B1-CE1C-4CB4-BA6C-431186FF6D38}" srcOrd="2" destOrd="0" presId="urn:microsoft.com/office/officeart/2018/2/layout/IconVerticalSolidList"/>
    <dgm:cxn modelId="{74AA41AC-E8FC-4104-9539-8685C776A097}" type="presParOf" srcId="{6AA4CBEA-D60C-46FC-8FFA-DFBD50B00DBB}" destId="{5FC1B086-E74F-4D56-B7AD-CC9386492022}" srcOrd="3" destOrd="0" presId="urn:microsoft.com/office/officeart/2018/2/layout/IconVerticalSolidList"/>
    <dgm:cxn modelId="{B01D3A91-FBA7-45ED-96C9-6FC388A3BE95}" type="presParOf" srcId="{A37E1DC1-796A-4C82-B605-161CEF2ACD60}" destId="{636A0F37-7250-494F-A505-1F80206D516B}" srcOrd="1" destOrd="0" presId="urn:microsoft.com/office/officeart/2018/2/layout/IconVerticalSolidList"/>
    <dgm:cxn modelId="{ED83B065-E496-4AA4-846B-FCAE59316CDD}" type="presParOf" srcId="{A37E1DC1-796A-4C82-B605-161CEF2ACD60}" destId="{F04E8639-75F5-420B-812D-7C68A6880E58}" srcOrd="2" destOrd="0" presId="urn:microsoft.com/office/officeart/2018/2/layout/IconVerticalSolidList"/>
    <dgm:cxn modelId="{7CF8BFD2-661F-4B1C-842B-60D7045BA528}" type="presParOf" srcId="{F04E8639-75F5-420B-812D-7C68A6880E58}" destId="{1EEDF9BB-E314-4F8C-850B-654B696014C2}" srcOrd="0" destOrd="0" presId="urn:microsoft.com/office/officeart/2018/2/layout/IconVerticalSolidList"/>
    <dgm:cxn modelId="{8B34620A-0EB2-40C6-B798-2726871A1A91}" type="presParOf" srcId="{F04E8639-75F5-420B-812D-7C68A6880E58}" destId="{75CE2F4C-9938-4CF7-92F7-1F114BFF96B8}" srcOrd="1" destOrd="0" presId="urn:microsoft.com/office/officeart/2018/2/layout/IconVerticalSolidList"/>
    <dgm:cxn modelId="{9B3016FB-CBA5-449D-BC3A-A1399F6082C5}" type="presParOf" srcId="{F04E8639-75F5-420B-812D-7C68A6880E58}" destId="{7D3BA1BF-E122-4F98-9EB5-D37073AC1623}" srcOrd="2" destOrd="0" presId="urn:microsoft.com/office/officeart/2018/2/layout/IconVerticalSolidList"/>
    <dgm:cxn modelId="{F277416A-5DE8-4E96-B10A-A77475BDCA69}" type="presParOf" srcId="{F04E8639-75F5-420B-812D-7C68A6880E58}" destId="{C3C0FEF7-9BF3-4B34-BAC3-7BCEA4D3B8BC}" srcOrd="3" destOrd="0" presId="urn:microsoft.com/office/officeart/2018/2/layout/IconVerticalSolidList"/>
    <dgm:cxn modelId="{72B57465-1D0F-49BE-9912-B44DC958FE83}" type="presParOf" srcId="{A37E1DC1-796A-4C82-B605-161CEF2ACD60}" destId="{0E0FC866-7C8D-417F-A764-5469D9971BE8}" srcOrd="3" destOrd="0" presId="urn:microsoft.com/office/officeart/2018/2/layout/IconVerticalSolidList"/>
    <dgm:cxn modelId="{14E00EE4-437F-4C64-83EA-18EDE4148B2E}" type="presParOf" srcId="{A37E1DC1-796A-4C82-B605-161CEF2ACD60}" destId="{EC83259D-CBD9-40C3-B293-1273CD302985}" srcOrd="4" destOrd="0" presId="urn:microsoft.com/office/officeart/2018/2/layout/IconVerticalSolidList"/>
    <dgm:cxn modelId="{BC1D6DC5-1E10-478A-B5E2-698ECBB2AA5A}" type="presParOf" srcId="{EC83259D-CBD9-40C3-B293-1273CD302985}" destId="{212CA0CF-FB13-4CB2-87B0-1085155D4F02}" srcOrd="0" destOrd="0" presId="urn:microsoft.com/office/officeart/2018/2/layout/IconVerticalSolidList"/>
    <dgm:cxn modelId="{654061A3-1C08-47CE-91A0-9FB6BDDA7058}" type="presParOf" srcId="{EC83259D-CBD9-40C3-B293-1273CD302985}" destId="{1187CB08-0D9E-426E-9A8E-59DE5B1A7A22}" srcOrd="1" destOrd="0" presId="urn:microsoft.com/office/officeart/2018/2/layout/IconVerticalSolidList"/>
    <dgm:cxn modelId="{EAB4A226-5844-40AA-A0AA-41EEB9563F4D}" type="presParOf" srcId="{EC83259D-CBD9-40C3-B293-1273CD302985}" destId="{9D819519-235A-47F4-8731-C9B0A7EDAC8C}" srcOrd="2" destOrd="0" presId="urn:microsoft.com/office/officeart/2018/2/layout/IconVerticalSolidList"/>
    <dgm:cxn modelId="{6ACBE7FC-37F9-4DBA-BECD-ACAFA492AA57}" type="presParOf" srcId="{EC83259D-CBD9-40C3-B293-1273CD302985}" destId="{227B67BB-4D6C-4E5F-8994-48A056A518BF}" srcOrd="3" destOrd="0" presId="urn:microsoft.com/office/officeart/2018/2/layout/IconVerticalSolidList"/>
    <dgm:cxn modelId="{18EE45D9-BFED-4716-A419-6ADBB801CF97}" type="presParOf" srcId="{A37E1DC1-796A-4C82-B605-161CEF2ACD60}" destId="{9623242A-62B2-4738-A631-E90F23E23A25}" srcOrd="5" destOrd="0" presId="urn:microsoft.com/office/officeart/2018/2/layout/IconVerticalSolidList"/>
    <dgm:cxn modelId="{F84EE270-6A7F-4FBC-A0F8-DE2CA9C00090}" type="presParOf" srcId="{A37E1DC1-796A-4C82-B605-161CEF2ACD60}" destId="{C4D37545-AFBB-48CB-81AC-88111F553F55}" srcOrd="6" destOrd="0" presId="urn:microsoft.com/office/officeart/2018/2/layout/IconVerticalSolidList"/>
    <dgm:cxn modelId="{7A4DBC45-D344-4FCF-8EB4-C199C8856BBC}" type="presParOf" srcId="{C4D37545-AFBB-48CB-81AC-88111F553F55}" destId="{EC8AB8ED-F9A2-4103-9FAC-E917888A8C17}" srcOrd="0" destOrd="0" presId="urn:microsoft.com/office/officeart/2018/2/layout/IconVerticalSolidList"/>
    <dgm:cxn modelId="{6747C754-FC2E-4739-A555-9CA9E23FABD7}" type="presParOf" srcId="{C4D37545-AFBB-48CB-81AC-88111F553F55}" destId="{700F3C4A-2C1F-4976-B2C2-E3B760468A59}" srcOrd="1" destOrd="0" presId="urn:microsoft.com/office/officeart/2018/2/layout/IconVerticalSolidList"/>
    <dgm:cxn modelId="{2B254F51-FD7F-4552-A5E3-F3CEC8AD9872}" type="presParOf" srcId="{C4D37545-AFBB-48CB-81AC-88111F553F55}" destId="{4E179AAC-05E4-4254-AACB-6752743B7B41}" srcOrd="2" destOrd="0" presId="urn:microsoft.com/office/officeart/2018/2/layout/IconVerticalSolidList"/>
    <dgm:cxn modelId="{F72B072C-9ABF-48C4-80C0-7C8937B8CEFA}" type="presParOf" srcId="{C4D37545-AFBB-48CB-81AC-88111F553F55}" destId="{2BF4A6D8-7C2A-445C-914C-294EAE5D3B38}" srcOrd="3" destOrd="0" presId="urn:microsoft.com/office/officeart/2018/2/layout/IconVerticalSolidList"/>
    <dgm:cxn modelId="{3E8001BB-5729-4733-8778-CEDD7D55A852}" type="presParOf" srcId="{A37E1DC1-796A-4C82-B605-161CEF2ACD60}" destId="{8FB97276-58A1-4170-A641-6E4C914D8305}" srcOrd="7" destOrd="0" presId="urn:microsoft.com/office/officeart/2018/2/layout/IconVerticalSolidList"/>
    <dgm:cxn modelId="{AE6B1083-22B8-431E-8009-85196761B1FC}" type="presParOf" srcId="{A37E1DC1-796A-4C82-B605-161CEF2ACD60}" destId="{0FA49F3F-8441-49E1-BD89-A5529355A8DA}" srcOrd="8" destOrd="0" presId="urn:microsoft.com/office/officeart/2018/2/layout/IconVerticalSolidList"/>
    <dgm:cxn modelId="{82BE7FF4-B972-4097-B3C0-4B2EAC95AB5A}" type="presParOf" srcId="{0FA49F3F-8441-49E1-BD89-A5529355A8DA}" destId="{14E1A8A7-1DD7-431E-BC1D-E13404864A04}" srcOrd="0" destOrd="0" presId="urn:microsoft.com/office/officeart/2018/2/layout/IconVerticalSolidList"/>
    <dgm:cxn modelId="{0E9A5931-821F-4A52-A575-CEA61E320020}" type="presParOf" srcId="{0FA49F3F-8441-49E1-BD89-A5529355A8DA}" destId="{38DCB5EC-7B9C-4E56-BFEB-607FFB228265}" srcOrd="1" destOrd="0" presId="urn:microsoft.com/office/officeart/2018/2/layout/IconVerticalSolidList"/>
    <dgm:cxn modelId="{F73BFABA-30BD-499E-AC22-077311F56B82}" type="presParOf" srcId="{0FA49F3F-8441-49E1-BD89-A5529355A8DA}" destId="{C6D59FF8-2DAE-4CCF-9FC8-C07F0321DC69}" srcOrd="2" destOrd="0" presId="urn:microsoft.com/office/officeart/2018/2/layout/IconVerticalSolidList"/>
    <dgm:cxn modelId="{162AC639-CEA2-463D-8763-E27FD88A8A84}" type="presParOf" srcId="{0FA49F3F-8441-49E1-BD89-A5529355A8DA}" destId="{D02A949A-4E0B-4326-A589-A3E145CA3AD1}" srcOrd="3" destOrd="0" presId="urn:microsoft.com/office/officeart/2018/2/layout/IconVerticalSolidList"/>
    <dgm:cxn modelId="{74311DBB-3B2B-4973-9DB8-B4F142E67200}" type="presParOf" srcId="{A37E1DC1-796A-4C82-B605-161CEF2ACD60}" destId="{A636A441-908C-4226-98FB-831786627C08}" srcOrd="9" destOrd="0" presId="urn:microsoft.com/office/officeart/2018/2/layout/IconVerticalSolidList"/>
    <dgm:cxn modelId="{F6E1A49E-16A2-49BF-A707-D259CFBB1D88}" type="presParOf" srcId="{A37E1DC1-796A-4C82-B605-161CEF2ACD60}" destId="{F7F76ACB-6B1C-465A-95AC-9F99778D6D7D}" srcOrd="10" destOrd="0" presId="urn:microsoft.com/office/officeart/2018/2/layout/IconVerticalSolidList"/>
    <dgm:cxn modelId="{747BB3CB-A9B7-43E7-AEAC-E8F627A0F668}" type="presParOf" srcId="{F7F76ACB-6B1C-465A-95AC-9F99778D6D7D}" destId="{335BA290-EC93-4FD8-A0B2-506DE11E53F6}" srcOrd="0" destOrd="0" presId="urn:microsoft.com/office/officeart/2018/2/layout/IconVerticalSolidList"/>
    <dgm:cxn modelId="{437B41DD-4897-4A8D-B44B-ABDA03134F46}" type="presParOf" srcId="{F7F76ACB-6B1C-465A-95AC-9F99778D6D7D}" destId="{B0859272-EBE4-4277-8E40-A54614666A33}" srcOrd="1" destOrd="0" presId="urn:microsoft.com/office/officeart/2018/2/layout/IconVerticalSolidList"/>
    <dgm:cxn modelId="{3F9A383F-2873-424D-AADC-F3E347E075BC}" type="presParOf" srcId="{F7F76ACB-6B1C-465A-95AC-9F99778D6D7D}" destId="{104593AF-7C9D-4F2F-AC55-058F6425F044}" srcOrd="2" destOrd="0" presId="urn:microsoft.com/office/officeart/2018/2/layout/IconVerticalSolidList"/>
    <dgm:cxn modelId="{ADDDD8B6-06F2-43C3-B84A-3477905991EC}" type="presParOf" srcId="{F7F76ACB-6B1C-465A-95AC-9F99778D6D7D}" destId="{331FEA38-3D80-4970-979F-49441129F716}" srcOrd="3" destOrd="0" presId="urn:microsoft.com/office/officeart/2018/2/layout/IconVerticalSolidList"/>
    <dgm:cxn modelId="{0FC56ECC-5D24-40EE-8541-AC68916691C3}" type="presParOf" srcId="{A37E1DC1-796A-4C82-B605-161CEF2ACD60}" destId="{27B7D4D7-F8A6-420B-8187-CEC5346793E3}" srcOrd="11" destOrd="0" presId="urn:microsoft.com/office/officeart/2018/2/layout/IconVerticalSolidList"/>
    <dgm:cxn modelId="{676304CB-59F8-4962-A402-193FEABA6308}" type="presParOf" srcId="{A37E1DC1-796A-4C82-B605-161CEF2ACD60}" destId="{D6148B03-9C85-4BF2-8E1F-D6E6DF9DDE60}" srcOrd="12" destOrd="0" presId="urn:microsoft.com/office/officeart/2018/2/layout/IconVerticalSolidList"/>
    <dgm:cxn modelId="{ABABBB57-AFF4-4BC9-B0E5-EBBEA0CD92D6}" type="presParOf" srcId="{D6148B03-9C85-4BF2-8E1F-D6E6DF9DDE60}" destId="{3CB7F493-E761-4A4D-B371-DAFEE0D79FFA}" srcOrd="0" destOrd="0" presId="urn:microsoft.com/office/officeart/2018/2/layout/IconVerticalSolidList"/>
    <dgm:cxn modelId="{DD9DBE03-C74D-4FA3-81D4-6033537569CB}" type="presParOf" srcId="{D6148B03-9C85-4BF2-8E1F-D6E6DF9DDE60}" destId="{B57A9893-3EB3-43FF-AA55-2463C9C26C08}" srcOrd="1" destOrd="0" presId="urn:microsoft.com/office/officeart/2018/2/layout/IconVerticalSolidList"/>
    <dgm:cxn modelId="{79FDE661-B37D-40ED-9F2E-891DAE7F476B}" type="presParOf" srcId="{D6148B03-9C85-4BF2-8E1F-D6E6DF9DDE60}" destId="{F01E5696-F625-47F6-960D-90A2DD95E24E}" srcOrd="2" destOrd="0" presId="urn:microsoft.com/office/officeart/2018/2/layout/IconVerticalSolidList"/>
    <dgm:cxn modelId="{EDD6A47A-81A4-4F50-9925-A289F1F76774}" type="presParOf" srcId="{D6148B03-9C85-4BF2-8E1F-D6E6DF9DDE60}" destId="{02A2CB02-34F1-4116-8329-28E3AD7B542A}" srcOrd="3" destOrd="0" presId="urn:microsoft.com/office/officeart/2018/2/layout/IconVerticalSolidList"/>
    <dgm:cxn modelId="{79D04B61-9971-40A1-BA32-62642A589F06}" type="presParOf" srcId="{A37E1DC1-796A-4C82-B605-161CEF2ACD60}" destId="{3C98221B-1028-44A9-8919-C6EC2EC441AA}" srcOrd="13" destOrd="0" presId="urn:microsoft.com/office/officeart/2018/2/layout/IconVerticalSolidList"/>
    <dgm:cxn modelId="{CA20069A-409C-45D2-B768-141405223470}" type="presParOf" srcId="{A37E1DC1-796A-4C82-B605-161CEF2ACD60}" destId="{3183A974-B189-4EF7-9824-B1D032CA6292}" srcOrd="14" destOrd="0" presId="urn:microsoft.com/office/officeart/2018/2/layout/IconVerticalSolidList"/>
    <dgm:cxn modelId="{67182538-51E9-4682-BFF6-9A900C66E7A7}" type="presParOf" srcId="{3183A974-B189-4EF7-9824-B1D032CA6292}" destId="{5295C560-0290-49C7-A84D-49554C6A3ED3}" srcOrd="0" destOrd="0" presId="urn:microsoft.com/office/officeart/2018/2/layout/IconVerticalSolidList"/>
    <dgm:cxn modelId="{92C28692-1859-472E-BBD0-240BF7CA5E00}" type="presParOf" srcId="{3183A974-B189-4EF7-9824-B1D032CA6292}" destId="{B7866B98-8814-4755-9913-0B57F02AC3C2}" srcOrd="1" destOrd="0" presId="urn:microsoft.com/office/officeart/2018/2/layout/IconVerticalSolidList"/>
    <dgm:cxn modelId="{3B5EA4D3-823F-46A3-8FC7-904F39E66BB5}" type="presParOf" srcId="{3183A974-B189-4EF7-9824-B1D032CA6292}" destId="{2CEFB157-FD95-437E-912B-AD3577694ABE}" srcOrd="2" destOrd="0" presId="urn:microsoft.com/office/officeart/2018/2/layout/IconVerticalSolidList"/>
    <dgm:cxn modelId="{9AB70BFB-7629-44F2-B601-E72245686FAE}" type="presParOf" srcId="{3183A974-B189-4EF7-9824-B1D032CA6292}" destId="{BCFDFB40-A6E0-4C0E-A2B6-4417C34767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3BEAD-1634-46DE-811E-636A79D83DEF}">
      <dsp:nvSpPr>
        <dsp:cNvPr id="0" name=""/>
        <dsp:cNvSpPr/>
      </dsp:nvSpPr>
      <dsp:spPr>
        <a:xfrm>
          <a:off x="0" y="3907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775FB1-43F3-485D-A342-1730AB772AA2}">
      <dsp:nvSpPr>
        <dsp:cNvPr id="0" name=""/>
        <dsp:cNvSpPr/>
      </dsp:nvSpPr>
      <dsp:spPr>
        <a:xfrm>
          <a:off x="186747" y="142810"/>
          <a:ext cx="339873" cy="3395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B086-E74F-4D56-B7AD-CC9386492022}">
      <dsp:nvSpPr>
        <dsp:cNvPr id="0" name=""/>
        <dsp:cNvSpPr/>
      </dsp:nvSpPr>
      <dsp:spPr>
        <a:xfrm>
          <a:off x="713369" y="3907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Must start with a "let" statement and end with an "in" statement</a:t>
          </a:r>
        </a:p>
      </dsp:txBody>
      <dsp:txXfrm>
        <a:off x="713369" y="3907"/>
        <a:ext cx="5435680" cy="655932"/>
      </dsp:txXfrm>
    </dsp:sp>
    <dsp:sp modelId="{1EEDF9BB-E314-4F8C-850B-654B696014C2}">
      <dsp:nvSpPr>
        <dsp:cNvPr id="0" name=""/>
        <dsp:cNvSpPr/>
      </dsp:nvSpPr>
      <dsp:spPr>
        <a:xfrm>
          <a:off x="0" y="823823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E2F4C-9938-4CF7-92F7-1F114BFF96B8}">
      <dsp:nvSpPr>
        <dsp:cNvPr id="0" name=""/>
        <dsp:cNvSpPr/>
      </dsp:nvSpPr>
      <dsp:spPr>
        <a:xfrm>
          <a:off x="186747" y="962727"/>
          <a:ext cx="339873" cy="3395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0FEF7-9BF3-4B34-BAC3-7BCEA4D3B8BC}">
      <dsp:nvSpPr>
        <dsp:cNvPr id="0" name=""/>
        <dsp:cNvSpPr/>
      </dsp:nvSpPr>
      <dsp:spPr>
        <a:xfrm>
          <a:off x="713369" y="823823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Every step must end with a comma except the last step</a:t>
          </a:r>
        </a:p>
      </dsp:txBody>
      <dsp:txXfrm>
        <a:off x="713369" y="823823"/>
        <a:ext cx="5435680" cy="655932"/>
      </dsp:txXfrm>
    </dsp:sp>
    <dsp:sp modelId="{212CA0CF-FB13-4CB2-87B0-1085155D4F02}">
      <dsp:nvSpPr>
        <dsp:cNvPr id="0" name=""/>
        <dsp:cNvSpPr/>
      </dsp:nvSpPr>
      <dsp:spPr>
        <a:xfrm>
          <a:off x="0" y="1643739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7CB08-0D9E-426E-9A8E-59DE5B1A7A22}">
      <dsp:nvSpPr>
        <dsp:cNvPr id="0" name=""/>
        <dsp:cNvSpPr/>
      </dsp:nvSpPr>
      <dsp:spPr>
        <a:xfrm>
          <a:off x="186747" y="1782643"/>
          <a:ext cx="339873" cy="3395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B67BB-4D6C-4E5F-8994-48A056A518BF}">
      <dsp:nvSpPr>
        <dsp:cNvPr id="0" name=""/>
        <dsp:cNvSpPr/>
      </dsp:nvSpPr>
      <dsp:spPr>
        <a:xfrm>
          <a:off x="713369" y="1643739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using Table. functions, be sure to reference the previous step name as the table.</a:t>
          </a:r>
        </a:p>
      </dsp:txBody>
      <dsp:txXfrm>
        <a:off x="713369" y="1643739"/>
        <a:ext cx="5435680" cy="655932"/>
      </dsp:txXfrm>
    </dsp:sp>
    <dsp:sp modelId="{EC8AB8ED-F9A2-4103-9FAC-E917888A8C17}">
      <dsp:nvSpPr>
        <dsp:cNvPr id="0" name=""/>
        <dsp:cNvSpPr/>
      </dsp:nvSpPr>
      <dsp:spPr>
        <a:xfrm>
          <a:off x="0" y="2463655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F3C4A-2C1F-4976-B2C2-E3B760468A59}">
      <dsp:nvSpPr>
        <dsp:cNvPr id="0" name=""/>
        <dsp:cNvSpPr/>
      </dsp:nvSpPr>
      <dsp:spPr>
        <a:xfrm>
          <a:off x="186747" y="2602559"/>
          <a:ext cx="339873" cy="3395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4A6D8-7C2A-445C-914C-294EAE5D3B38}">
      <dsp:nvSpPr>
        <dsp:cNvPr id="0" name=""/>
        <dsp:cNvSpPr/>
      </dsp:nvSpPr>
      <dsp:spPr>
        <a:xfrm>
          <a:off x="713369" y="2463655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 whitespace sensitive, but it is case sensitive.</a:t>
          </a:r>
        </a:p>
      </dsp:txBody>
      <dsp:txXfrm>
        <a:off x="713369" y="2463655"/>
        <a:ext cx="5435680" cy="655932"/>
      </dsp:txXfrm>
    </dsp:sp>
    <dsp:sp modelId="{14E1A8A7-1DD7-431E-BC1D-E13404864A04}">
      <dsp:nvSpPr>
        <dsp:cNvPr id="0" name=""/>
        <dsp:cNvSpPr/>
      </dsp:nvSpPr>
      <dsp:spPr>
        <a:xfrm>
          <a:off x="0" y="3283572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CB5EC-7B9C-4E56-BFEB-607FFB228265}">
      <dsp:nvSpPr>
        <dsp:cNvPr id="0" name=""/>
        <dsp:cNvSpPr/>
      </dsp:nvSpPr>
      <dsp:spPr>
        <a:xfrm>
          <a:off x="186747" y="3422475"/>
          <a:ext cx="339873" cy="3395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A949A-4E0B-4326-A589-A3E145CA3AD1}">
      <dsp:nvSpPr>
        <dsp:cNvPr id="0" name=""/>
        <dsp:cNvSpPr/>
      </dsp:nvSpPr>
      <dsp:spPr>
        <a:xfrm>
          <a:off x="713369" y="3283572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Always name your steps, makes troubleshooting and updating a million times easier!</a:t>
          </a:r>
        </a:p>
      </dsp:txBody>
      <dsp:txXfrm>
        <a:off x="713369" y="3283572"/>
        <a:ext cx="5435680" cy="655932"/>
      </dsp:txXfrm>
    </dsp:sp>
    <dsp:sp modelId="{335BA290-EC93-4FD8-A0B2-506DE11E53F6}">
      <dsp:nvSpPr>
        <dsp:cNvPr id="0" name=""/>
        <dsp:cNvSpPr/>
      </dsp:nvSpPr>
      <dsp:spPr>
        <a:xfrm>
          <a:off x="0" y="4103488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59272-EBE4-4277-8E40-A54614666A33}">
      <dsp:nvSpPr>
        <dsp:cNvPr id="0" name=""/>
        <dsp:cNvSpPr/>
      </dsp:nvSpPr>
      <dsp:spPr>
        <a:xfrm>
          <a:off x="186747" y="4242391"/>
          <a:ext cx="339873" cy="3395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EA38-3D80-4970-979F-49441129F716}">
      <dsp:nvSpPr>
        <dsp:cNvPr id="0" name=""/>
        <dsp:cNvSpPr/>
      </dsp:nvSpPr>
      <dsp:spPr>
        <a:xfrm>
          <a:off x="713369" y="4103488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avoid extra steps, assign data types when creating a column.</a:t>
          </a:r>
        </a:p>
      </dsp:txBody>
      <dsp:txXfrm>
        <a:off x="713369" y="4103488"/>
        <a:ext cx="5435680" cy="655932"/>
      </dsp:txXfrm>
    </dsp:sp>
    <dsp:sp modelId="{3CB7F493-E761-4A4D-B371-DAFEE0D79FFA}">
      <dsp:nvSpPr>
        <dsp:cNvPr id="0" name=""/>
        <dsp:cNvSpPr/>
      </dsp:nvSpPr>
      <dsp:spPr>
        <a:xfrm>
          <a:off x="0" y="4923404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7A9893-3EB3-43FF-AA55-2463C9C26C08}">
      <dsp:nvSpPr>
        <dsp:cNvPr id="0" name=""/>
        <dsp:cNvSpPr/>
      </dsp:nvSpPr>
      <dsp:spPr>
        <a:xfrm>
          <a:off x="186747" y="5062307"/>
          <a:ext cx="339873" cy="3395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2CB02-34F1-4116-8329-28E3AD7B542A}">
      <dsp:nvSpPr>
        <dsp:cNvPr id="0" name=""/>
        <dsp:cNvSpPr/>
      </dsp:nvSpPr>
      <dsp:spPr>
        <a:xfrm>
          <a:off x="713369" y="4923404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Follow the DRY philosophy - Don't Repeat Yourself. Use variables and columns to avoid having to redo logic</a:t>
          </a:r>
        </a:p>
      </dsp:txBody>
      <dsp:txXfrm>
        <a:off x="713369" y="4923404"/>
        <a:ext cx="5435680" cy="655932"/>
      </dsp:txXfrm>
    </dsp:sp>
    <dsp:sp modelId="{5295C560-0290-49C7-A84D-49554C6A3ED3}">
      <dsp:nvSpPr>
        <dsp:cNvPr id="0" name=""/>
        <dsp:cNvSpPr/>
      </dsp:nvSpPr>
      <dsp:spPr>
        <a:xfrm>
          <a:off x="0" y="5743320"/>
          <a:ext cx="6170657" cy="6173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66B98-8814-4755-9913-0B57F02AC3C2}">
      <dsp:nvSpPr>
        <dsp:cNvPr id="0" name=""/>
        <dsp:cNvSpPr/>
      </dsp:nvSpPr>
      <dsp:spPr>
        <a:xfrm>
          <a:off x="186747" y="5882224"/>
          <a:ext cx="339873" cy="3395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DFB40-A6E0-4C0E-A2B6-4417C3476723}">
      <dsp:nvSpPr>
        <dsp:cNvPr id="0" name=""/>
        <dsp:cNvSpPr/>
      </dsp:nvSpPr>
      <dsp:spPr>
        <a:xfrm>
          <a:off x="713369" y="5743320"/>
          <a:ext cx="5435680" cy="65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420" tIns="69420" rIns="69420" bIns="6942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remove columns, do so within power query. It’ll automatically fix the references in future steps</a:t>
          </a:r>
        </a:p>
      </dsp:txBody>
      <dsp:txXfrm>
        <a:off x="713369" y="5743320"/>
        <a:ext cx="5435680" cy="655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0083-49E5-4F69-BD52-1AB86C4CCD2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13D3-B291-44D2-95AA-8F8B205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936B-A28C-1A96-2381-A23072DF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8032-CBC2-17AF-8475-0D33CAB7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EBB5-F1E4-119A-DD99-CE9E784D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F3E4-6AED-C2C1-22CD-6DDF37FF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7511-ADC3-08D3-1C96-595B954D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B169-1BEB-4423-E532-5842DE8C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9D34-67D8-4706-993C-2BC74A00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5E2C-C6C4-F9E5-72CC-58544437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BECA-9F8E-C9F3-088C-BF7C26A5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3473-F376-ABA2-DF25-4732CA36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6FF99-3A97-0EDC-F194-43D6D0A8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6A4F-DA34-5362-3A56-A7BBAB769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44A2-C13B-43C4-D44B-340EB55F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3F04-3778-D19D-1A5A-314AB038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8A62-3E12-37BA-8280-A1E4C4D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8FE2-1D11-C9BB-4769-50F159D3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C1D-8C1D-E41D-896E-AFEDECCA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D424-5FE7-A9C9-0449-0A770C3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E69-3B14-7DDA-99FF-908BA5F6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A6B6-7DB8-CBA4-FA58-5B136CE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54C-E0BB-9B2A-671F-D82E225B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87F9-6B3C-D7A8-E1DC-115DE531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942B-25D8-59D9-AB2A-662BD45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6278-764A-0F92-7100-CBDA0E72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3A11-2135-7C94-3D70-D4463174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0A3-3D76-B6EB-ED61-B6A187F5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76AA-8BFE-18BF-422A-C954F62FF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BA4C6-D0DE-F4E8-9F3F-710B6FDFB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27C0-DD26-DFA5-E0C9-559B12F0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5FC7-F4B0-AED8-BE74-4688FD70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0CAD-E7B9-6EEA-F476-FAF9D19D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97B-CD00-1E21-D503-C48003C5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4DA8-C321-24CF-2130-972E5AF5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5477-42D0-8931-1243-28CEDE8C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A838D-5752-53BB-C302-81B5A57B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D6A8A-FD6A-FAF8-3349-72118538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40C4D-1EEC-4B8B-60D2-CE53F48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76F80-8361-624D-BE87-0E4C7036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95192-C85F-66B8-F7F5-946B1181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73F1-0C8A-BB78-70BE-BEF5C51A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65667-B36F-ABE7-D0C2-FED12A44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C30D-B797-0348-2377-952FA3C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C6FAB-F92A-9A45-3823-03213ED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6E47C-A774-A701-1858-FDDDFEE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9C858-D4F6-0CF3-682C-3AC192F2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881C-16D8-60B0-A68D-3908D2AE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326-0548-4D72-9AD7-829ED810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A056-63B4-541B-2EAA-3918E38B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13B2-8F9F-76CB-24A6-B8E68CF8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FE3D-B9AD-70A9-CAC2-4780DFF0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5816-0555-80E6-A6C3-DF4B7B2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9928-5761-43BB-1133-6AAC630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D3C7-1E53-0AA0-2FFF-D31088CF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0A5E-EFB3-B7A4-0C90-89522A1DD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92035-1084-4AC5-BA26-CE4F8F86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00CD-18DD-749A-86D4-152CA9C4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A577-5634-E4A1-F9BE-AB24F831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9290-53C2-44F4-7123-42262B3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1EDD6-DF08-D054-8CB4-B5219E9F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2819-8CF0-6ED2-8F6B-1CEE1EF5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0FD5-D308-B238-09AE-9D3F591D9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AB6-689F-4D94-89E3-667E6F78A9F8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40B5-0807-F9FE-DC39-61BF57B6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B08E-A102-F055-7747-2596A0391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railsblog.wordpress.com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ww.linkedin.com/in/kristyna-hughes-dataonwheels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E92-41AE-89A9-2018-F418DEE6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rmAutofit/>
          </a:bodyPr>
          <a:lstStyle/>
          <a:p>
            <a:r>
              <a:rPr lang="en-US" dirty="0"/>
              <a:t>Creating a M-</a:t>
            </a:r>
            <a:r>
              <a:rPr lang="en-US" dirty="0" err="1"/>
              <a:t>agical</a:t>
            </a:r>
            <a:r>
              <a:rPr lang="en-US" dirty="0"/>
              <a:t> Date Table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14C2-A141-3245-72A9-BB4B623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Kristyna Ferris</a:t>
            </a:r>
          </a:p>
        </p:txBody>
      </p:sp>
      <p:pic>
        <p:nvPicPr>
          <p:cNvPr id="22" name="Picture 21" descr="A picture containing screenshot, outdoor, ground&#10;&#10;Description automatically generated">
            <a:extLst>
              <a:ext uri="{FF2B5EF4-FFF2-40B4-BE49-F238E27FC236}">
                <a16:creationId xmlns:a16="http://schemas.microsoft.com/office/drawing/2014/main" id="{E64EA128-BDE4-96CE-A737-4230B57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73866"/>
            <a:ext cx="11548872" cy="19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032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About Me ~ Kristyna Ferris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014811"/>
            <a:ext cx="11144389" cy="55446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Microsoft MVP, senior data engineering consultant at 3Cloud, Lexington Data Technology Group co-organizer , co-author on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DataOnWheels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co-founder of Data On Rails, co-host on Wednesday Lunch &amp; Learn with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KratosBI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My experience includes implementing and managing enterprise-level Power BI instances, training teams on reporting best practices, learning new coding languages to hack into Power BI, and building templates for scalable analytics. 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 platform: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https://dataonrailsblog.wordpress.com/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LinkedIn: 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b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Twitter: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@data_dragoness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BlueSky: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@data-dragoness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E31CF1-C6B3-C1C6-2352-4A035090A2A3}"/>
              </a:ext>
            </a:extLst>
          </p:cNvPr>
          <p:cNvSpPr txBox="1">
            <a:spLocks/>
          </p:cNvSpPr>
          <p:nvPr/>
        </p:nvSpPr>
        <p:spPr>
          <a:xfrm>
            <a:off x="8309558" y="2641493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32DFA-7A0C-2AB6-6445-DD3C13CB3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020" y="2963769"/>
            <a:ext cx="3331101" cy="32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8" name="Rectangle 108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9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92" name="Oval 109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9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8444"/>
            <a:ext cx="843143" cy="843143"/>
          </a:xfrm>
          <a:prstGeom prst="rect">
            <a:avLst/>
          </a:prstGeom>
        </p:spPr>
      </p:pic>
      <p:graphicFrame>
        <p:nvGraphicFramePr>
          <p:cNvPr id="1095" name="TextBox 2">
            <a:extLst>
              <a:ext uri="{FF2B5EF4-FFF2-40B4-BE49-F238E27FC236}">
                <a16:creationId xmlns:a16="http://schemas.microsoft.com/office/drawing/2014/main" id="{C198B444-D069-D25F-1349-60622A5B45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711285"/>
              </p:ext>
            </p:extLst>
          </p:nvPr>
        </p:nvGraphicFramePr>
        <p:xfrm>
          <a:off x="5093910" y="202912"/>
          <a:ext cx="6170657" cy="640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8BDCA04-DCCD-BED5-18BE-D1C8FD1CBCAD}"/>
              </a:ext>
            </a:extLst>
          </p:cNvPr>
          <p:cNvSpPr/>
          <p:nvPr/>
        </p:nvSpPr>
        <p:spPr>
          <a:xfrm>
            <a:off x="0" y="0"/>
            <a:ext cx="4890596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C1872-3543-B80F-D860-B947B04DD9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44" y="613785"/>
            <a:ext cx="4821507" cy="5630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96" y="1802854"/>
            <a:ext cx="3609260" cy="232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M Pre-Flight</a:t>
            </a: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b="1" kern="12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Checklist</a:t>
            </a:r>
          </a:p>
        </p:txBody>
      </p:sp>
    </p:spTree>
    <p:extLst>
      <p:ext uri="{BB962C8B-B14F-4D97-AF65-F5344CB8AC3E}">
        <p14:creationId xmlns:p14="http://schemas.microsoft.com/office/powerpoint/2010/main" val="401074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67673"/>
            <a:ext cx="6124576" cy="26655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>
                <a:solidFill>
                  <a:schemeClr val="bg1"/>
                </a:solidFill>
              </a:rPr>
              <a:t>Demo Time!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3CA74-99EC-510C-145C-EACE91433C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323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DEA537F6-D4C1-42DD-679C-508450C25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667CC5-8B98-CF24-E3EB-B024E15AAC85}"/>
              </a:ext>
            </a:extLst>
          </p:cNvPr>
          <p:cNvSpPr txBox="1">
            <a:spLocks/>
          </p:cNvSpPr>
          <p:nvPr/>
        </p:nvSpPr>
        <p:spPr>
          <a:xfrm>
            <a:off x="1047367" y="2049389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C8E13-6752-F6F4-8226-FC595840D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9" y="2371665"/>
            <a:ext cx="3331101" cy="32394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8F7A1B-4610-1755-5400-FB059CD7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29" y="1658917"/>
            <a:ext cx="4585398" cy="466491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7ABAFF5-164E-8FE9-4A8F-D9BD2A587E95}"/>
              </a:ext>
            </a:extLst>
          </p:cNvPr>
          <p:cNvSpPr txBox="1">
            <a:spLocks/>
          </p:cNvSpPr>
          <p:nvPr/>
        </p:nvSpPr>
        <p:spPr>
          <a:xfrm>
            <a:off x="7919309" y="1595595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Feedback</a:t>
            </a:r>
          </a:p>
        </p:txBody>
      </p:sp>
      <p:pic>
        <p:nvPicPr>
          <p:cNvPr id="12" name="Picture 11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ED039389-A858-4635-2B72-5080A6F9A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D671B"/>
      </a:dk2>
      <a:lt2>
        <a:srgbClr val="EBEBEB"/>
      </a:lt2>
      <a:accent1>
        <a:srgbClr val="2A5010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Basic">
      <a:majorFont>
        <a:latin typeface="Bodoni MT"/>
        <a:ea typeface=""/>
        <a:cs typeface=""/>
      </a:majorFont>
      <a:minorFont>
        <a:latin typeface="Bodoni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9565</TotalTime>
  <Words>285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Bodoni MT</vt:lpstr>
      <vt:lpstr>Calibri</vt:lpstr>
      <vt:lpstr>Office Theme</vt:lpstr>
      <vt:lpstr>Creating a M-agical Date Table</vt:lpstr>
      <vt:lpstr>About Me ~ Kristyna Ferris</vt:lpstr>
      <vt:lpstr>M Pre-Flight Checklist</vt:lpstr>
      <vt:lpstr>Demo Time!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Meets Programmability</dc:title>
  <dc:creator>Kristyna Hughes</dc:creator>
  <cp:lastModifiedBy>Kristyna Hughes</cp:lastModifiedBy>
  <cp:revision>7</cp:revision>
  <dcterms:created xsi:type="dcterms:W3CDTF">2022-08-06T02:37:56Z</dcterms:created>
  <dcterms:modified xsi:type="dcterms:W3CDTF">2024-03-21T13:07:41Z</dcterms:modified>
</cp:coreProperties>
</file>