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8"/>
  </p:notesMasterIdLst>
  <p:sldIdLst>
    <p:sldId id="299" r:id="rId5"/>
    <p:sldId id="257" r:id="rId6"/>
    <p:sldId id="360" r:id="rId7"/>
    <p:sldId id="264" r:id="rId8"/>
    <p:sldId id="365" r:id="rId9"/>
    <p:sldId id="266" r:id="rId10"/>
    <p:sldId id="359" r:id="rId11"/>
    <p:sldId id="362" r:id="rId12"/>
    <p:sldId id="363" r:id="rId13"/>
    <p:sldId id="267" r:id="rId14"/>
    <p:sldId id="260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8817"/>
    <a:srgbClr val="E09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2C319-F680-48A5-A563-C6416AD8BDE7}" v="144" dt="2023-07-12T08:04:1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94" d="100"/>
          <a:sy n="94" d="100"/>
        </p:scale>
        <p:origin x="104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yna Hughes" userId="86aeac9f-971e-413b-9f78-ace434bd0a60" providerId="ADAL" clId="{BFE2C319-F680-48A5-A563-C6416AD8BDE7}"/>
    <pc:docChg chg="undo redo custSel addSld delSld modSld sldOrd">
      <pc:chgData name="Kristyna Hughes" userId="86aeac9f-971e-413b-9f78-ace434bd0a60" providerId="ADAL" clId="{BFE2C319-F680-48A5-A563-C6416AD8BDE7}" dt="2023-07-12T14:56:31.355" v="5109" actId="20577"/>
      <pc:docMkLst>
        <pc:docMk/>
      </pc:docMkLst>
      <pc:sldChg chg="modSp mod">
        <pc:chgData name="Kristyna Hughes" userId="86aeac9f-971e-413b-9f78-ace434bd0a60" providerId="ADAL" clId="{BFE2C319-F680-48A5-A563-C6416AD8BDE7}" dt="2023-07-12T07:53:16.508" v="4919" actId="20577"/>
        <pc:sldMkLst>
          <pc:docMk/>
          <pc:sldMk cId="949436070" sldId="257"/>
        </pc:sldMkLst>
        <pc:spChg chg="mod">
          <ac:chgData name="Kristyna Hughes" userId="86aeac9f-971e-413b-9f78-ace434bd0a60" providerId="ADAL" clId="{BFE2C319-F680-48A5-A563-C6416AD8BDE7}" dt="2023-07-12T07:53:16.508" v="4919" actId="20577"/>
          <ac:spMkLst>
            <pc:docMk/>
            <pc:sldMk cId="949436070" sldId="257"/>
            <ac:spMk id="5" creationId="{6FE31CF1-C6B3-C1C6-2352-4A035090A2A3}"/>
          </ac:spMkLst>
        </pc:spChg>
      </pc:sldChg>
      <pc:sldChg chg="modSp mod">
        <pc:chgData name="Kristyna Hughes" userId="86aeac9f-971e-413b-9f78-ace434bd0a60" providerId="ADAL" clId="{BFE2C319-F680-48A5-A563-C6416AD8BDE7}" dt="2023-07-12T07:55:09.131" v="4945" actId="14100"/>
        <pc:sldMkLst>
          <pc:docMk/>
          <pc:sldMk cId="4010742921" sldId="264"/>
        </pc:sldMkLst>
        <pc:spChg chg="mod">
          <ac:chgData name="Kristyna Hughes" userId="86aeac9f-971e-413b-9f78-ace434bd0a60" providerId="ADAL" clId="{BFE2C319-F680-48A5-A563-C6416AD8BDE7}" dt="2023-07-12T07:54:47.897" v="4941" actId="20577"/>
          <ac:spMkLst>
            <pc:docMk/>
            <pc:sldMk cId="4010742921" sldId="264"/>
            <ac:spMk id="5" creationId="{1C048FCF-BF21-3528-63A1-9210187AB4F5}"/>
          </ac:spMkLst>
        </pc:spChg>
        <pc:picChg chg="mod">
          <ac:chgData name="Kristyna Hughes" userId="86aeac9f-971e-413b-9f78-ace434bd0a60" providerId="ADAL" clId="{BFE2C319-F680-48A5-A563-C6416AD8BDE7}" dt="2023-07-12T07:55:09.131" v="4945" actId="14100"/>
          <ac:picMkLst>
            <pc:docMk/>
            <pc:sldMk cId="4010742921" sldId="264"/>
            <ac:picMk id="1032" creationId="{B452C831-332B-0D88-73DB-10AD27B345C8}"/>
          </ac:picMkLst>
        </pc:picChg>
      </pc:sldChg>
      <pc:sldChg chg="modSp mod ord">
        <pc:chgData name="Kristyna Hughes" userId="86aeac9f-971e-413b-9f78-ace434bd0a60" providerId="ADAL" clId="{BFE2C319-F680-48A5-A563-C6416AD8BDE7}" dt="2023-07-12T07:11:27.280" v="3777" actId="27636"/>
        <pc:sldMkLst>
          <pc:docMk/>
          <pc:sldMk cId="1668367976" sldId="266"/>
        </pc:sldMkLst>
        <pc:spChg chg="mod">
          <ac:chgData name="Kristyna Hughes" userId="86aeac9f-971e-413b-9f78-ace434bd0a60" providerId="ADAL" clId="{BFE2C319-F680-48A5-A563-C6416AD8BDE7}" dt="2023-07-12T06:32:59.306" v="1509" actId="20577"/>
          <ac:spMkLst>
            <pc:docMk/>
            <pc:sldMk cId="1668367976" sldId="266"/>
            <ac:spMk id="2" creationId="{DF79C578-1F08-216A-5403-706BD3D85303}"/>
          </ac:spMkLst>
        </pc:spChg>
        <pc:spChg chg="mod">
          <ac:chgData name="Kristyna Hughes" userId="86aeac9f-971e-413b-9f78-ace434bd0a60" providerId="ADAL" clId="{BFE2C319-F680-48A5-A563-C6416AD8BDE7}" dt="2023-07-12T07:11:27.280" v="3777" actId="27636"/>
          <ac:spMkLst>
            <pc:docMk/>
            <pc:sldMk cId="1668367976" sldId="266"/>
            <ac:spMk id="3" creationId="{76626FB5-B0F0-A0DD-57F2-76101BA66E65}"/>
          </ac:spMkLst>
        </pc:spChg>
        <pc:spChg chg="mod">
          <ac:chgData name="Kristyna Hughes" userId="86aeac9f-971e-413b-9f78-ace434bd0a60" providerId="ADAL" clId="{BFE2C319-F680-48A5-A563-C6416AD8BDE7}" dt="2023-07-12T07:11:15.945" v="3772" actId="27636"/>
          <ac:spMkLst>
            <pc:docMk/>
            <pc:sldMk cId="1668367976" sldId="266"/>
            <ac:spMk id="5" creationId="{5B3C5A59-C57B-B322-B3FA-A8DC434975B6}"/>
          </ac:spMkLst>
        </pc:spChg>
      </pc:sldChg>
      <pc:sldChg chg="modSp mod">
        <pc:chgData name="Kristyna Hughes" userId="86aeac9f-971e-413b-9f78-ace434bd0a60" providerId="ADAL" clId="{BFE2C319-F680-48A5-A563-C6416AD8BDE7}" dt="2023-07-12T14:56:31.355" v="5109" actId="20577"/>
        <pc:sldMkLst>
          <pc:docMk/>
          <pc:sldMk cId="146538252" sldId="267"/>
        </pc:sldMkLst>
        <pc:spChg chg="mod">
          <ac:chgData name="Kristyna Hughes" userId="86aeac9f-971e-413b-9f78-ace434bd0a60" providerId="ADAL" clId="{BFE2C319-F680-48A5-A563-C6416AD8BDE7}" dt="2023-07-12T06:34:12.556" v="1638" actId="14100"/>
          <ac:spMkLst>
            <pc:docMk/>
            <pc:sldMk cId="146538252" sldId="267"/>
            <ac:spMk id="2" creationId="{DF79C578-1F08-216A-5403-706BD3D85303}"/>
          </ac:spMkLst>
        </pc:spChg>
        <pc:spChg chg="mod">
          <ac:chgData name="Kristyna Hughes" userId="86aeac9f-971e-413b-9f78-ace434bd0a60" providerId="ADAL" clId="{BFE2C319-F680-48A5-A563-C6416AD8BDE7}" dt="2023-07-12T14:56:31.355" v="5109" actId="20577"/>
          <ac:spMkLst>
            <pc:docMk/>
            <pc:sldMk cId="146538252" sldId="267"/>
            <ac:spMk id="3" creationId="{76626FB5-B0F0-A0DD-57F2-76101BA66E65}"/>
          </ac:spMkLst>
        </pc:spChg>
      </pc:sldChg>
      <pc:sldChg chg="modSp">
        <pc:chgData name="Kristyna Hughes" userId="86aeac9f-971e-413b-9f78-ace434bd0a60" providerId="ADAL" clId="{BFE2C319-F680-48A5-A563-C6416AD8BDE7}" dt="2023-07-12T07:53:03.018" v="4901" actId="20577"/>
        <pc:sldMkLst>
          <pc:docMk/>
          <pc:sldMk cId="654139468" sldId="299"/>
        </pc:sldMkLst>
        <pc:spChg chg="mod">
          <ac:chgData name="Kristyna Hughes" userId="86aeac9f-971e-413b-9f78-ace434bd0a60" providerId="ADAL" clId="{BFE2C319-F680-48A5-A563-C6416AD8BDE7}" dt="2023-07-12T07:53:03.018" v="4901" actId="20577"/>
          <ac:spMkLst>
            <pc:docMk/>
            <pc:sldMk cId="654139468" sldId="299"/>
            <ac:spMk id="2" creationId="{A4322E92-41AE-89A9-2018-F418DEE61614}"/>
          </ac:spMkLst>
        </pc:spChg>
      </pc:sldChg>
      <pc:sldChg chg="addSp delSp modSp mod ord delAnim">
        <pc:chgData name="Kristyna Hughes" userId="86aeac9f-971e-413b-9f78-ace434bd0a60" providerId="ADAL" clId="{BFE2C319-F680-48A5-A563-C6416AD8BDE7}" dt="2023-07-12T07:23:29.171" v="4346" actId="26606"/>
        <pc:sldMkLst>
          <pc:docMk/>
          <pc:sldMk cId="4072046321" sldId="359"/>
        </pc:sldMkLst>
        <pc:spChg chg="del mod">
          <ac:chgData name="Kristyna Hughes" userId="86aeac9f-971e-413b-9f78-ace434bd0a60" providerId="ADAL" clId="{BFE2C319-F680-48A5-A563-C6416AD8BDE7}" dt="2023-07-12T07:23:01.301" v="4343" actId="478"/>
          <ac:spMkLst>
            <pc:docMk/>
            <pc:sldMk cId="4072046321" sldId="359"/>
            <ac:spMk id="2" creationId="{DF79C578-1F08-216A-5403-706BD3D85303}"/>
          </ac:spMkLst>
        </pc:spChg>
        <pc:spChg chg="del">
          <ac:chgData name="Kristyna Hughes" userId="86aeac9f-971e-413b-9f78-ace434bd0a60" providerId="ADAL" clId="{BFE2C319-F680-48A5-A563-C6416AD8BDE7}" dt="2023-07-12T07:14:33.636" v="3782" actId="478"/>
          <ac:spMkLst>
            <pc:docMk/>
            <pc:sldMk cId="4072046321" sldId="359"/>
            <ac:spMk id="5" creationId="{F8BC4240-5D4B-A5F7-4BA6-D1CC68081E67}"/>
          </ac:spMkLst>
        </pc:spChg>
        <pc:spChg chg="add del mod">
          <ac:chgData name="Kristyna Hughes" userId="86aeac9f-971e-413b-9f78-ace434bd0a60" providerId="ADAL" clId="{BFE2C319-F680-48A5-A563-C6416AD8BDE7}" dt="2023-07-12T07:23:04.712" v="4344" actId="478"/>
          <ac:spMkLst>
            <pc:docMk/>
            <pc:sldMk cId="4072046321" sldId="359"/>
            <ac:spMk id="6" creationId="{D9A124D4-CFE4-AF85-4CF5-62D80A9F5416}"/>
          </ac:spMkLst>
        </pc:spChg>
        <pc:spChg chg="del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84" creationId="{2B97F24A-32CE-4C1C-A50D-3016B394DCFB}"/>
          </ac:spMkLst>
        </pc:spChg>
        <pc:spChg chg="del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86" creationId="{CD8B4F24-440B-49E9-B85D-733523DC064B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1" creationId="{F3060C83-F051-4F0E-ABAD-AA0DFC48B218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3" creationId="{83C98ABE-055B-441F-B07E-44F97F083C39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5" creationId="{29FDB030-9B49-4CED-8CCD-4D99382388AC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7" creationId="{3783CA14-24A1-485C-8B30-D6A5D87987AD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9" creationId="{9A97C86A-04D6-40F7-AE84-31AB43E6A846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101" creationId="{FF9F2414-84E8-453E-B1F3-389FDE8192D9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103" creationId="{3ECA69A1-7536-43AC-85EF-C7106179F5ED}"/>
          </ac:spMkLst>
        </pc:spChg>
        <pc:picChg chg="ord">
          <ac:chgData name="Kristyna Hughes" userId="86aeac9f-971e-413b-9f78-ace434bd0a60" providerId="ADAL" clId="{BFE2C319-F680-48A5-A563-C6416AD8BDE7}" dt="2023-07-12T07:23:29.171" v="4346" actId="26606"/>
          <ac:picMkLst>
            <pc:docMk/>
            <pc:sldMk cId="4072046321" sldId="359"/>
            <ac:picMk id="4" creationId="{1D9BFB71-1460-2EC1-092C-DA6FF330711D}"/>
          </ac:picMkLst>
        </pc:picChg>
        <pc:picChg chg="add mod">
          <ac:chgData name="Kristyna Hughes" userId="86aeac9f-971e-413b-9f78-ace434bd0a60" providerId="ADAL" clId="{BFE2C319-F680-48A5-A563-C6416AD8BDE7}" dt="2023-07-12T07:23:29.171" v="4346" actId="26606"/>
          <ac:picMkLst>
            <pc:docMk/>
            <pc:sldMk cId="4072046321" sldId="359"/>
            <ac:picMk id="1026" creationId="{5194631A-F467-5A5B-879B-37B356CE39FC}"/>
          </ac:picMkLst>
        </pc:picChg>
      </pc:sldChg>
      <pc:sldChg chg="modSp mod ord">
        <pc:chgData name="Kristyna Hughes" userId="86aeac9f-971e-413b-9f78-ace434bd0a60" providerId="ADAL" clId="{BFE2C319-F680-48A5-A563-C6416AD8BDE7}" dt="2023-07-12T07:53:49.849" v="4928" actId="14100"/>
        <pc:sldMkLst>
          <pc:docMk/>
          <pc:sldMk cId="2003444229" sldId="360"/>
        </pc:sldMkLst>
        <pc:spChg chg="mod">
          <ac:chgData name="Kristyna Hughes" userId="86aeac9f-971e-413b-9f78-ace434bd0a60" providerId="ADAL" clId="{BFE2C319-F680-48A5-A563-C6416AD8BDE7}" dt="2023-07-12T07:53:49.849" v="4928" actId="14100"/>
          <ac:spMkLst>
            <pc:docMk/>
            <pc:sldMk cId="2003444229" sldId="360"/>
            <ac:spMk id="5" creationId="{1C048FCF-BF21-3528-63A1-9210187AB4F5}"/>
          </ac:spMkLst>
        </pc:spChg>
        <pc:picChg chg="mod">
          <ac:chgData name="Kristyna Hughes" userId="86aeac9f-971e-413b-9f78-ace434bd0a60" providerId="ADAL" clId="{BFE2C319-F680-48A5-A563-C6416AD8BDE7}" dt="2023-07-12T07:53:46.017" v="4927" actId="14100"/>
          <ac:picMkLst>
            <pc:docMk/>
            <pc:sldMk cId="2003444229" sldId="360"/>
            <ac:picMk id="2050" creationId="{8FB4FACE-AE99-ECA5-639E-AB0BCD1BE49B}"/>
          </ac:picMkLst>
        </pc:picChg>
      </pc:sldChg>
      <pc:sldChg chg="addSp modSp add del mod">
        <pc:chgData name="Kristyna Hughes" userId="86aeac9f-971e-413b-9f78-ace434bd0a60" providerId="ADAL" clId="{BFE2C319-F680-48A5-A563-C6416AD8BDE7}" dt="2023-07-12T07:56:07.824" v="4962" actId="47"/>
        <pc:sldMkLst>
          <pc:docMk/>
          <pc:sldMk cId="313263520" sldId="361"/>
        </pc:sldMkLst>
        <pc:spChg chg="mod">
          <ac:chgData name="Kristyna Hughes" userId="86aeac9f-971e-413b-9f78-ace434bd0a60" providerId="ADAL" clId="{BFE2C319-F680-48A5-A563-C6416AD8BDE7}" dt="2023-07-12T06:11:05.938" v="311" actId="20577"/>
          <ac:spMkLst>
            <pc:docMk/>
            <pc:sldMk cId="313263520" sldId="361"/>
            <ac:spMk id="2" creationId="{DF79C578-1F08-216A-5403-706BD3D85303}"/>
          </ac:spMkLst>
        </pc:spChg>
        <pc:spChg chg="add mod">
          <ac:chgData name="Kristyna Hughes" userId="86aeac9f-971e-413b-9f78-ace434bd0a60" providerId="ADAL" clId="{BFE2C319-F680-48A5-A563-C6416AD8BDE7}" dt="2023-07-12T06:11:44.732" v="318" actId="207"/>
          <ac:spMkLst>
            <pc:docMk/>
            <pc:sldMk cId="313263520" sldId="361"/>
            <ac:spMk id="3" creationId="{4672EAAA-2B80-C402-0A4D-341E495016EF}"/>
          </ac:spMkLst>
        </pc:spChg>
        <pc:spChg chg="mod">
          <ac:chgData name="Kristyna Hughes" userId="86aeac9f-971e-413b-9f78-ace434bd0a60" providerId="ADAL" clId="{BFE2C319-F680-48A5-A563-C6416AD8BDE7}" dt="2023-07-12T06:50:37.078" v="1925" actId="20577"/>
          <ac:spMkLst>
            <pc:docMk/>
            <pc:sldMk cId="313263520" sldId="361"/>
            <ac:spMk id="5" creationId="{1C048FCF-BF21-3528-63A1-9210187AB4F5}"/>
          </ac:spMkLst>
        </pc:spChg>
      </pc:sldChg>
      <pc:sldChg chg="addSp delSp modSp add mod ord">
        <pc:chgData name="Kristyna Hughes" userId="86aeac9f-971e-413b-9f78-ace434bd0a60" providerId="ADAL" clId="{BFE2C319-F680-48A5-A563-C6416AD8BDE7}" dt="2023-07-12T08:04:26.724" v="4986" actId="166"/>
        <pc:sldMkLst>
          <pc:docMk/>
          <pc:sldMk cId="3358495119" sldId="362"/>
        </pc:sldMkLst>
        <pc:spChg chg="mod">
          <ac:chgData name="Kristyna Hughes" userId="86aeac9f-971e-413b-9f78-ace434bd0a60" providerId="ADAL" clId="{BFE2C319-F680-48A5-A563-C6416AD8BDE7}" dt="2023-07-12T07:57:02.573" v="4977" actId="20577"/>
          <ac:spMkLst>
            <pc:docMk/>
            <pc:sldMk cId="3358495119" sldId="362"/>
            <ac:spMk id="2" creationId="{DF79C578-1F08-216A-5403-706BD3D85303}"/>
          </ac:spMkLst>
        </pc:spChg>
        <pc:spChg chg="del">
          <ac:chgData name="Kristyna Hughes" userId="86aeac9f-971e-413b-9f78-ace434bd0a60" providerId="ADAL" clId="{BFE2C319-F680-48A5-A563-C6416AD8BDE7}" dt="2023-07-12T07:24:33.301" v="4359" actId="478"/>
          <ac:spMkLst>
            <pc:docMk/>
            <pc:sldMk cId="3358495119" sldId="362"/>
            <ac:spMk id="3" creationId="{4672EAAA-2B80-C402-0A4D-341E495016EF}"/>
          </ac:spMkLst>
        </pc:spChg>
        <pc:spChg chg="del">
          <ac:chgData name="Kristyna Hughes" userId="86aeac9f-971e-413b-9f78-ace434bd0a60" providerId="ADAL" clId="{BFE2C319-F680-48A5-A563-C6416AD8BDE7}" dt="2023-07-12T07:24:45.954" v="4384" actId="478"/>
          <ac:spMkLst>
            <pc:docMk/>
            <pc:sldMk cId="3358495119" sldId="362"/>
            <ac:spMk id="5" creationId="{1C048FCF-BF21-3528-63A1-9210187AB4F5}"/>
          </ac:spMkLst>
        </pc:spChg>
        <pc:spChg chg="add del mod">
          <ac:chgData name="Kristyna Hughes" userId="86aeac9f-971e-413b-9f78-ace434bd0a60" providerId="ADAL" clId="{BFE2C319-F680-48A5-A563-C6416AD8BDE7}" dt="2023-07-12T07:24:50.437" v="4385" actId="478"/>
          <ac:spMkLst>
            <pc:docMk/>
            <pc:sldMk cId="3358495119" sldId="362"/>
            <ac:spMk id="7" creationId="{209DFAFF-F368-8FE2-3D6F-CC88AA8A0AB9}"/>
          </ac:spMkLst>
        </pc:spChg>
        <pc:spChg chg="add del mod">
          <ac:chgData name="Kristyna Hughes" userId="86aeac9f-971e-413b-9f78-ace434bd0a60" providerId="ADAL" clId="{BFE2C319-F680-48A5-A563-C6416AD8BDE7}" dt="2023-07-12T07:56:54.619" v="4964" actId="478"/>
          <ac:spMkLst>
            <pc:docMk/>
            <pc:sldMk cId="3358495119" sldId="362"/>
            <ac:spMk id="8" creationId="{E19A8FC1-CF80-FE58-0650-605DF9F66F13}"/>
          </ac:spMkLst>
        </pc:spChg>
        <pc:picChg chg="ord">
          <ac:chgData name="Kristyna Hughes" userId="86aeac9f-971e-413b-9f78-ace434bd0a60" providerId="ADAL" clId="{BFE2C319-F680-48A5-A563-C6416AD8BDE7}" dt="2023-07-12T08:04:26.724" v="4986" actId="166"/>
          <ac:picMkLst>
            <pc:docMk/>
            <pc:sldMk cId="3358495119" sldId="362"/>
            <ac:picMk id="4" creationId="{1D9BFB71-1460-2EC1-092C-DA6FF330711D}"/>
          </ac:picMkLst>
        </pc:picChg>
        <pc:picChg chg="del">
          <ac:chgData name="Kristyna Hughes" userId="86aeac9f-971e-413b-9f78-ace434bd0a60" providerId="ADAL" clId="{BFE2C319-F680-48A5-A563-C6416AD8BDE7}" dt="2023-07-12T07:24:31.310" v="4358" actId="478"/>
          <ac:picMkLst>
            <pc:docMk/>
            <pc:sldMk cId="3358495119" sldId="362"/>
            <ac:picMk id="1032" creationId="{B452C831-332B-0D88-73DB-10AD27B345C8}"/>
          </ac:picMkLst>
        </pc:picChg>
        <pc:picChg chg="add del mod">
          <ac:chgData name="Kristyna Hughes" userId="86aeac9f-971e-413b-9f78-ace434bd0a60" providerId="ADAL" clId="{BFE2C319-F680-48A5-A563-C6416AD8BDE7}" dt="2023-07-12T07:57:46.781" v="4978" actId="478"/>
          <ac:picMkLst>
            <pc:docMk/>
            <pc:sldMk cId="3358495119" sldId="362"/>
            <ac:picMk id="2050" creationId="{5D6909C4-5227-7257-A5D1-9DEEA3E7E5E1}"/>
          </ac:picMkLst>
        </pc:picChg>
        <pc:picChg chg="add mod">
          <ac:chgData name="Kristyna Hughes" userId="86aeac9f-971e-413b-9f78-ace434bd0a60" providerId="ADAL" clId="{BFE2C319-F680-48A5-A563-C6416AD8BDE7}" dt="2023-07-12T08:04:18.817" v="4985" actId="1076"/>
          <ac:picMkLst>
            <pc:docMk/>
            <pc:sldMk cId="3358495119" sldId="362"/>
            <ac:picMk id="2052" creationId="{3DD381AC-EC93-8626-8D5F-6C41BDA5990F}"/>
          </ac:picMkLst>
        </pc:picChg>
        <pc:picChg chg="add mod">
          <ac:chgData name="Kristyna Hughes" userId="86aeac9f-971e-413b-9f78-ace434bd0a60" providerId="ADAL" clId="{BFE2C319-F680-48A5-A563-C6416AD8BDE7}" dt="2023-07-12T08:04:13.969" v="4984" actId="1076"/>
          <ac:picMkLst>
            <pc:docMk/>
            <pc:sldMk cId="3358495119" sldId="362"/>
            <ac:picMk id="2054" creationId="{3D266F1E-0EC7-1D85-E391-4BB126DAA808}"/>
          </ac:picMkLst>
        </pc:picChg>
      </pc:sldChg>
      <pc:sldChg chg="addSp delSp modSp add mod">
        <pc:chgData name="Kristyna Hughes" userId="86aeac9f-971e-413b-9f78-ace434bd0a60" providerId="ADAL" clId="{BFE2C319-F680-48A5-A563-C6416AD8BDE7}" dt="2023-07-12T07:52:11.571" v="4824" actId="404"/>
        <pc:sldMkLst>
          <pc:docMk/>
          <pc:sldMk cId="2922272520" sldId="363"/>
        </pc:sldMkLst>
        <pc:spChg chg="del mod">
          <ac:chgData name="Kristyna Hughes" userId="86aeac9f-971e-413b-9f78-ace434bd0a60" providerId="ADAL" clId="{BFE2C319-F680-48A5-A563-C6416AD8BDE7}" dt="2023-07-12T07:37:57.958" v="4543" actId="478"/>
          <ac:spMkLst>
            <pc:docMk/>
            <pc:sldMk cId="2922272520" sldId="363"/>
            <ac:spMk id="2" creationId="{DF79C578-1F08-216A-5403-706BD3D85303}"/>
          </ac:spMkLst>
        </pc:spChg>
        <pc:spChg chg="add del">
          <ac:chgData name="Kristyna Hughes" userId="86aeac9f-971e-413b-9f78-ace434bd0a60" providerId="ADAL" clId="{BFE2C319-F680-48A5-A563-C6416AD8BDE7}" dt="2023-07-12T07:34:38.618" v="4465" actId="478"/>
          <ac:spMkLst>
            <pc:docMk/>
            <pc:sldMk cId="2922272520" sldId="363"/>
            <ac:spMk id="3" creationId="{4A85DF0D-038E-FAD2-BEFA-BFBB5879DF64}"/>
          </ac:spMkLst>
        </pc:spChg>
        <pc:spChg chg="add del mod">
          <ac:chgData name="Kristyna Hughes" userId="86aeac9f-971e-413b-9f78-ace434bd0a60" providerId="ADAL" clId="{BFE2C319-F680-48A5-A563-C6416AD8BDE7}" dt="2023-07-12T07:35:00.803" v="4468" actId="478"/>
          <ac:spMkLst>
            <pc:docMk/>
            <pc:sldMk cId="2922272520" sldId="363"/>
            <ac:spMk id="5" creationId="{9279BCA9-68A1-B181-0D99-29721D273A35}"/>
          </ac:spMkLst>
        </pc:spChg>
        <pc:spChg chg="add mod">
          <ac:chgData name="Kristyna Hughes" userId="86aeac9f-971e-413b-9f78-ace434bd0a60" providerId="ADAL" clId="{BFE2C319-F680-48A5-A563-C6416AD8BDE7}" dt="2023-07-12T07:43:02.058" v="4631" actId="14100"/>
          <ac:spMkLst>
            <pc:docMk/>
            <pc:sldMk cId="2922272520" sldId="363"/>
            <ac:spMk id="6" creationId="{75C5FD8C-9FA2-ECB2-F363-5C410057E7C1}"/>
          </ac:spMkLst>
        </pc:spChg>
        <pc:spChg chg="add mod ord">
          <ac:chgData name="Kristyna Hughes" userId="86aeac9f-971e-413b-9f78-ace434bd0a60" providerId="ADAL" clId="{BFE2C319-F680-48A5-A563-C6416AD8BDE7}" dt="2023-07-12T07:40:21.701" v="4571" actId="1076"/>
          <ac:spMkLst>
            <pc:docMk/>
            <pc:sldMk cId="2922272520" sldId="363"/>
            <ac:spMk id="7" creationId="{74179C7A-1869-1A70-25C3-17395DD324DB}"/>
          </ac:spMkLst>
        </pc:spChg>
        <pc:spChg chg="del mod">
          <ac:chgData name="Kristyna Hughes" userId="86aeac9f-971e-413b-9f78-ace434bd0a60" providerId="ADAL" clId="{BFE2C319-F680-48A5-A563-C6416AD8BDE7}" dt="2023-07-12T07:28:15.221" v="4463" actId="478"/>
          <ac:spMkLst>
            <pc:docMk/>
            <pc:sldMk cId="2922272520" sldId="363"/>
            <ac:spMk id="8" creationId="{E19A8FC1-CF80-FE58-0650-605DF9F66F13}"/>
          </ac:spMkLst>
        </pc:spChg>
        <pc:spChg chg="mod">
          <ac:chgData name="Kristyna Hughes" userId="86aeac9f-971e-413b-9f78-ace434bd0a60" providerId="ADAL" clId="{BFE2C319-F680-48A5-A563-C6416AD8BDE7}" dt="2023-07-12T07:40:35.716" v="4577"/>
          <ac:spMkLst>
            <pc:docMk/>
            <pc:sldMk cId="2922272520" sldId="363"/>
            <ac:spMk id="11" creationId="{42CD93C7-A11D-F9CD-6F79-EB91988EC76C}"/>
          </ac:spMkLst>
        </pc:spChg>
        <pc:spChg chg="mod">
          <ac:chgData name="Kristyna Hughes" userId="86aeac9f-971e-413b-9f78-ace434bd0a60" providerId="ADAL" clId="{BFE2C319-F680-48A5-A563-C6416AD8BDE7}" dt="2023-07-12T07:40:35.716" v="4577"/>
          <ac:spMkLst>
            <pc:docMk/>
            <pc:sldMk cId="2922272520" sldId="363"/>
            <ac:spMk id="12" creationId="{27911EA9-3691-6B77-08BA-48C8D255EED8}"/>
          </ac:spMkLst>
        </pc:spChg>
        <pc:spChg chg="mod">
          <ac:chgData name="Kristyna Hughes" userId="86aeac9f-971e-413b-9f78-ace434bd0a60" providerId="ADAL" clId="{BFE2C319-F680-48A5-A563-C6416AD8BDE7}" dt="2023-07-12T07:40:57.413" v="4586"/>
          <ac:spMkLst>
            <pc:docMk/>
            <pc:sldMk cId="2922272520" sldId="363"/>
            <ac:spMk id="14" creationId="{7E53AA31-FF90-D55C-F0FF-73754D04DA7F}"/>
          </ac:spMkLst>
        </pc:spChg>
        <pc:spChg chg="mod">
          <ac:chgData name="Kristyna Hughes" userId="86aeac9f-971e-413b-9f78-ace434bd0a60" providerId="ADAL" clId="{BFE2C319-F680-48A5-A563-C6416AD8BDE7}" dt="2023-07-12T07:40:57.413" v="4586"/>
          <ac:spMkLst>
            <pc:docMk/>
            <pc:sldMk cId="2922272520" sldId="363"/>
            <ac:spMk id="15" creationId="{24395665-FF4D-B96A-77D0-BDB0A5A2C727}"/>
          </ac:spMkLst>
        </pc:spChg>
        <pc:spChg chg="mod">
          <ac:chgData name="Kristyna Hughes" userId="86aeac9f-971e-413b-9f78-ace434bd0a60" providerId="ADAL" clId="{BFE2C319-F680-48A5-A563-C6416AD8BDE7}" dt="2023-07-12T07:41:33.376" v="4600" actId="14100"/>
          <ac:spMkLst>
            <pc:docMk/>
            <pc:sldMk cId="2922272520" sldId="363"/>
            <ac:spMk id="17" creationId="{D0940198-0CD0-F529-2A62-929AA25617BF}"/>
          </ac:spMkLst>
        </pc:spChg>
        <pc:spChg chg="mod">
          <ac:chgData name="Kristyna Hughes" userId="86aeac9f-971e-413b-9f78-ace434bd0a60" providerId="ADAL" clId="{BFE2C319-F680-48A5-A563-C6416AD8BDE7}" dt="2023-07-12T07:41:40.136" v="4610" actId="404"/>
          <ac:spMkLst>
            <pc:docMk/>
            <pc:sldMk cId="2922272520" sldId="363"/>
            <ac:spMk id="18" creationId="{C9BCE0B5-6C9A-F819-FB32-4679B56EB040}"/>
          </ac:spMkLst>
        </pc:spChg>
        <pc:spChg chg="mod">
          <ac:chgData name="Kristyna Hughes" userId="86aeac9f-971e-413b-9f78-ace434bd0a60" providerId="ADAL" clId="{BFE2C319-F680-48A5-A563-C6416AD8BDE7}" dt="2023-07-12T07:42:12.620" v="4612"/>
          <ac:spMkLst>
            <pc:docMk/>
            <pc:sldMk cId="2922272520" sldId="363"/>
            <ac:spMk id="20" creationId="{9344BA3F-B590-5C5B-E092-A3774C4E37D1}"/>
          </ac:spMkLst>
        </pc:spChg>
        <pc:spChg chg="mod">
          <ac:chgData name="Kristyna Hughes" userId="86aeac9f-971e-413b-9f78-ace434bd0a60" providerId="ADAL" clId="{BFE2C319-F680-48A5-A563-C6416AD8BDE7}" dt="2023-07-12T07:42:23.045" v="4620" actId="20577"/>
          <ac:spMkLst>
            <pc:docMk/>
            <pc:sldMk cId="2922272520" sldId="363"/>
            <ac:spMk id="21" creationId="{E9EA14B5-5D9D-23D3-6DD6-0199EC7C69DB}"/>
          </ac:spMkLst>
        </pc:spChg>
        <pc:spChg chg="add mod">
          <ac:chgData name="Kristyna Hughes" userId="86aeac9f-971e-413b-9f78-ace434bd0a60" providerId="ADAL" clId="{BFE2C319-F680-48A5-A563-C6416AD8BDE7}" dt="2023-07-12T07:48:31.165" v="4750" actId="108"/>
          <ac:spMkLst>
            <pc:docMk/>
            <pc:sldMk cId="2922272520" sldId="363"/>
            <ac:spMk id="22" creationId="{8D165B09-ED01-7D9B-FDDF-26B4C370C4BE}"/>
          </ac:spMkLst>
        </pc:spChg>
        <pc:spChg chg="add mod">
          <ac:chgData name="Kristyna Hughes" userId="86aeac9f-971e-413b-9f78-ace434bd0a60" providerId="ADAL" clId="{BFE2C319-F680-48A5-A563-C6416AD8BDE7}" dt="2023-07-12T07:43:32.141" v="4643" actId="20577"/>
          <ac:spMkLst>
            <pc:docMk/>
            <pc:sldMk cId="2922272520" sldId="363"/>
            <ac:spMk id="23" creationId="{F80F8A20-1038-4B77-A670-83F04B49972A}"/>
          </ac:spMkLst>
        </pc:spChg>
        <pc:spChg chg="add mod">
          <ac:chgData name="Kristyna Hughes" userId="86aeac9f-971e-413b-9f78-ace434bd0a60" providerId="ADAL" clId="{BFE2C319-F680-48A5-A563-C6416AD8BDE7}" dt="2023-07-12T07:48:56.338" v="4764" actId="14100"/>
          <ac:spMkLst>
            <pc:docMk/>
            <pc:sldMk cId="2922272520" sldId="363"/>
            <ac:spMk id="24" creationId="{102DAE6E-0AD0-6915-8E1B-13490A035B04}"/>
          </ac:spMkLst>
        </pc:spChg>
        <pc:spChg chg="add mod">
          <ac:chgData name="Kristyna Hughes" userId="86aeac9f-971e-413b-9f78-ace434bd0a60" providerId="ADAL" clId="{BFE2C319-F680-48A5-A563-C6416AD8BDE7}" dt="2023-07-12T07:48:36.161" v="4751" actId="108"/>
          <ac:spMkLst>
            <pc:docMk/>
            <pc:sldMk cId="2922272520" sldId="363"/>
            <ac:spMk id="25" creationId="{2E51DECE-4C76-3010-2538-06276942D715}"/>
          </ac:spMkLst>
        </pc:spChg>
        <pc:spChg chg="add mod">
          <ac:chgData name="Kristyna Hughes" userId="86aeac9f-971e-413b-9f78-ace434bd0a60" providerId="ADAL" clId="{BFE2C319-F680-48A5-A563-C6416AD8BDE7}" dt="2023-07-12T07:48:17.037" v="4747" actId="108"/>
          <ac:spMkLst>
            <pc:docMk/>
            <pc:sldMk cId="2922272520" sldId="363"/>
            <ac:spMk id="26" creationId="{DCEB28CE-8023-81E8-5C5E-BBB0D6E35777}"/>
          </ac:spMkLst>
        </pc:spChg>
        <pc:spChg chg="add mod">
          <ac:chgData name="Kristyna Hughes" userId="86aeac9f-971e-413b-9f78-ace434bd0a60" providerId="ADAL" clId="{BFE2C319-F680-48A5-A563-C6416AD8BDE7}" dt="2023-07-12T07:48:09.160" v="4746" actId="207"/>
          <ac:spMkLst>
            <pc:docMk/>
            <pc:sldMk cId="2922272520" sldId="363"/>
            <ac:spMk id="27" creationId="{0EECCB82-ADE4-5B26-993D-1A7846AEE0EE}"/>
          </ac:spMkLst>
        </pc:spChg>
        <pc:spChg chg="add mod">
          <ac:chgData name="Kristyna Hughes" userId="86aeac9f-971e-413b-9f78-ace434bd0a60" providerId="ADAL" clId="{BFE2C319-F680-48A5-A563-C6416AD8BDE7}" dt="2023-07-12T07:48:25.267" v="4749" actId="108"/>
          <ac:spMkLst>
            <pc:docMk/>
            <pc:sldMk cId="2922272520" sldId="363"/>
            <ac:spMk id="28" creationId="{750C4E9A-5D98-6A67-11CD-7557E744774E}"/>
          </ac:spMkLst>
        </pc:spChg>
        <pc:spChg chg="add del mod">
          <ac:chgData name="Kristyna Hughes" userId="86aeac9f-971e-413b-9f78-ace434bd0a60" providerId="ADAL" clId="{BFE2C319-F680-48A5-A563-C6416AD8BDE7}" dt="2023-07-12T07:46:18.762" v="4714" actId="478"/>
          <ac:spMkLst>
            <pc:docMk/>
            <pc:sldMk cId="2922272520" sldId="363"/>
            <ac:spMk id="29" creationId="{D75A5145-0C28-9B9F-2CBD-94F32A66FA54}"/>
          </ac:spMkLst>
        </pc:spChg>
        <pc:spChg chg="add mod">
          <ac:chgData name="Kristyna Hughes" userId="86aeac9f-971e-413b-9f78-ace434bd0a60" providerId="ADAL" clId="{BFE2C319-F680-48A5-A563-C6416AD8BDE7}" dt="2023-07-12T07:46:47.897" v="4743" actId="207"/>
          <ac:spMkLst>
            <pc:docMk/>
            <pc:sldMk cId="2922272520" sldId="363"/>
            <ac:spMk id="30" creationId="{0D517CD6-0B57-5E8F-20F0-CF0E42B55751}"/>
          </ac:spMkLst>
        </pc:spChg>
        <pc:spChg chg="add mod">
          <ac:chgData name="Kristyna Hughes" userId="86aeac9f-971e-413b-9f78-ace434bd0a60" providerId="ADAL" clId="{BFE2C319-F680-48A5-A563-C6416AD8BDE7}" dt="2023-07-12T07:49:25.057" v="4785" actId="1076"/>
          <ac:spMkLst>
            <pc:docMk/>
            <pc:sldMk cId="2922272520" sldId="363"/>
            <ac:spMk id="31" creationId="{572B47F7-B54F-353F-C419-7A065BF53E27}"/>
          </ac:spMkLst>
        </pc:spChg>
        <pc:spChg chg="add mod">
          <ac:chgData name="Kristyna Hughes" userId="86aeac9f-971e-413b-9f78-ace434bd0a60" providerId="ADAL" clId="{BFE2C319-F680-48A5-A563-C6416AD8BDE7}" dt="2023-07-12T07:49:29.905" v="4786" actId="1076"/>
          <ac:spMkLst>
            <pc:docMk/>
            <pc:sldMk cId="2922272520" sldId="363"/>
            <ac:spMk id="32" creationId="{68CC58DA-35F3-9A36-FFF3-C99D32178363}"/>
          </ac:spMkLst>
        </pc:spChg>
        <pc:spChg chg="add mod">
          <ac:chgData name="Kristyna Hughes" userId="86aeac9f-971e-413b-9f78-ace434bd0a60" providerId="ADAL" clId="{BFE2C319-F680-48A5-A563-C6416AD8BDE7}" dt="2023-07-12T07:49:45.614" v="4807" actId="20577"/>
          <ac:spMkLst>
            <pc:docMk/>
            <pc:sldMk cId="2922272520" sldId="363"/>
            <ac:spMk id="33" creationId="{7C202217-40F2-DC85-70F6-50349F7CD2D4}"/>
          </ac:spMkLst>
        </pc:spChg>
        <pc:spChg chg="add mod">
          <ac:chgData name="Kristyna Hughes" userId="86aeac9f-971e-413b-9f78-ace434bd0a60" providerId="ADAL" clId="{BFE2C319-F680-48A5-A563-C6416AD8BDE7}" dt="2023-07-12T07:52:11.571" v="4824" actId="404"/>
          <ac:spMkLst>
            <pc:docMk/>
            <pc:sldMk cId="2922272520" sldId="363"/>
            <ac:spMk id="34" creationId="{50415699-4801-6483-9290-845C43B5D5A5}"/>
          </ac:spMkLst>
        </pc:spChg>
        <pc:grpChg chg="add del mod">
          <ac:chgData name="Kristyna Hughes" userId="86aeac9f-971e-413b-9f78-ace434bd0a60" providerId="ADAL" clId="{BFE2C319-F680-48A5-A563-C6416AD8BDE7}" dt="2023-07-12T07:43:04.423" v="4632" actId="478"/>
          <ac:grpSpMkLst>
            <pc:docMk/>
            <pc:sldMk cId="2922272520" sldId="363"/>
            <ac:grpSpMk id="9" creationId="{B6096A30-73E8-05AC-608A-DAE329FDFE00}"/>
          </ac:grpSpMkLst>
        </pc:grpChg>
        <pc:grpChg chg="add del mod">
          <ac:chgData name="Kristyna Hughes" userId="86aeac9f-971e-413b-9f78-ace434bd0a60" providerId="ADAL" clId="{BFE2C319-F680-48A5-A563-C6416AD8BDE7}" dt="2023-07-12T07:43:12.051" v="4634" actId="478"/>
          <ac:grpSpMkLst>
            <pc:docMk/>
            <pc:sldMk cId="2922272520" sldId="363"/>
            <ac:grpSpMk id="10" creationId="{92A1D5B3-4DA4-AA1E-AFA2-3D6F53D57107}"/>
          </ac:grpSpMkLst>
        </pc:grpChg>
        <pc:grpChg chg="add del mod">
          <ac:chgData name="Kristyna Hughes" userId="86aeac9f-971e-413b-9f78-ace434bd0a60" providerId="ADAL" clId="{BFE2C319-F680-48A5-A563-C6416AD8BDE7}" dt="2023-07-12T07:41:07.181" v="4588" actId="478"/>
          <ac:grpSpMkLst>
            <pc:docMk/>
            <pc:sldMk cId="2922272520" sldId="363"/>
            <ac:grpSpMk id="13" creationId="{71DDAD02-4361-36AF-388D-811CD52E776B}"/>
          </ac:grpSpMkLst>
        </pc:grpChg>
        <pc:grpChg chg="add del mod">
          <ac:chgData name="Kristyna Hughes" userId="86aeac9f-971e-413b-9f78-ace434bd0a60" providerId="ADAL" clId="{BFE2C319-F680-48A5-A563-C6416AD8BDE7}" dt="2023-07-12T07:43:09.668" v="4633" actId="478"/>
          <ac:grpSpMkLst>
            <pc:docMk/>
            <pc:sldMk cId="2922272520" sldId="363"/>
            <ac:grpSpMk id="16" creationId="{70FC1EC4-C6BB-A3F4-ADD1-5E5358BE15C3}"/>
          </ac:grpSpMkLst>
        </pc:grpChg>
        <pc:grpChg chg="add del mod">
          <ac:chgData name="Kristyna Hughes" userId="86aeac9f-971e-413b-9f78-ace434bd0a60" providerId="ADAL" clId="{BFE2C319-F680-48A5-A563-C6416AD8BDE7}" dt="2023-07-12T07:42:25.662" v="4621" actId="478"/>
          <ac:grpSpMkLst>
            <pc:docMk/>
            <pc:sldMk cId="2922272520" sldId="363"/>
            <ac:grpSpMk id="19" creationId="{6E29E76C-714A-58F7-1B22-771B29C7F393}"/>
          </ac:grpSpMkLst>
        </pc:grpChg>
        <pc:picChg chg="del">
          <ac:chgData name="Kristyna Hughes" userId="86aeac9f-971e-413b-9f78-ace434bd0a60" providerId="ADAL" clId="{BFE2C319-F680-48A5-A563-C6416AD8BDE7}" dt="2023-07-12T07:28:09.848" v="4461" actId="478"/>
          <ac:picMkLst>
            <pc:docMk/>
            <pc:sldMk cId="2922272520" sldId="363"/>
            <ac:picMk id="2050" creationId="{5D6909C4-5227-7257-A5D1-9DEEA3E7E5E1}"/>
          </ac:picMkLst>
        </pc:picChg>
        <pc:picChg chg="add del mod">
          <ac:chgData name="Kristyna Hughes" userId="86aeac9f-971e-413b-9f78-ace434bd0a60" providerId="ADAL" clId="{BFE2C319-F680-48A5-A563-C6416AD8BDE7}" dt="2023-07-12T07:36:30.793" v="4482" actId="478"/>
          <ac:picMkLst>
            <pc:docMk/>
            <pc:sldMk cId="2922272520" sldId="363"/>
            <ac:picMk id="3074" creationId="{3820B763-6850-ECC0-A6B2-EF1E7ECE422C}"/>
          </ac:picMkLst>
        </pc:picChg>
        <pc:picChg chg="add mod">
          <ac:chgData name="Kristyna Hughes" userId="86aeac9f-971e-413b-9f78-ace434bd0a60" providerId="ADAL" clId="{BFE2C319-F680-48A5-A563-C6416AD8BDE7}" dt="2023-07-12T07:51:58.690" v="4821" actId="14100"/>
          <ac:picMkLst>
            <pc:docMk/>
            <pc:sldMk cId="2922272520" sldId="363"/>
            <ac:picMk id="3076" creationId="{EF390BD8-49B1-101F-5578-5BDAD64B461C}"/>
          </ac:picMkLst>
        </pc:picChg>
      </pc:sldChg>
      <pc:sldChg chg="add del">
        <pc:chgData name="Kristyna Hughes" userId="86aeac9f-971e-413b-9f78-ace434bd0a60" providerId="ADAL" clId="{BFE2C319-F680-48A5-A563-C6416AD8BDE7}" dt="2023-07-12T07:56:26.326" v="4963" actId="47"/>
        <pc:sldMkLst>
          <pc:docMk/>
          <pc:sldMk cId="3510172565" sldId="364"/>
        </pc:sldMkLst>
      </pc:sldChg>
      <pc:sldChg chg="addSp modSp add mod">
        <pc:chgData name="Kristyna Hughes" userId="86aeac9f-971e-413b-9f78-ace434bd0a60" providerId="ADAL" clId="{BFE2C319-F680-48A5-A563-C6416AD8BDE7}" dt="2023-07-12T07:56:03.970" v="4961" actId="27636"/>
        <pc:sldMkLst>
          <pc:docMk/>
          <pc:sldMk cId="3490946213" sldId="365"/>
        </pc:sldMkLst>
        <pc:spChg chg="mod">
          <ac:chgData name="Kristyna Hughes" userId="86aeac9f-971e-413b-9f78-ace434bd0a60" providerId="ADAL" clId="{BFE2C319-F680-48A5-A563-C6416AD8BDE7}" dt="2023-07-12T07:55:26.534" v="4947"/>
          <ac:spMkLst>
            <pc:docMk/>
            <pc:sldMk cId="3490946213" sldId="365"/>
            <ac:spMk id="2" creationId="{DF79C578-1F08-216A-5403-706BD3D85303}"/>
          </ac:spMkLst>
        </pc:spChg>
        <pc:spChg chg="add mod">
          <ac:chgData name="Kristyna Hughes" userId="86aeac9f-971e-413b-9f78-ace434bd0a60" providerId="ADAL" clId="{BFE2C319-F680-48A5-A563-C6416AD8BDE7}" dt="2023-07-12T07:55:48.861" v="4954" actId="14100"/>
          <ac:spMkLst>
            <pc:docMk/>
            <pc:sldMk cId="3490946213" sldId="365"/>
            <ac:spMk id="3" creationId="{144C56C6-6FD6-BBE5-984A-1BF6D51281A4}"/>
          </ac:spMkLst>
        </pc:spChg>
        <pc:spChg chg="mod">
          <ac:chgData name="Kristyna Hughes" userId="86aeac9f-971e-413b-9f78-ace434bd0a60" providerId="ADAL" clId="{BFE2C319-F680-48A5-A563-C6416AD8BDE7}" dt="2023-07-12T07:56:03.970" v="4961" actId="27636"/>
          <ac:spMkLst>
            <pc:docMk/>
            <pc:sldMk cId="3490946213" sldId="365"/>
            <ac:spMk id="5" creationId="{1C048FCF-BF21-3528-63A1-9210187AB4F5}"/>
          </ac:spMkLst>
        </pc:spChg>
        <pc:picChg chg="mod">
          <ac:chgData name="Kristyna Hughes" userId="86aeac9f-971e-413b-9f78-ace434bd0a60" providerId="ADAL" clId="{BFE2C319-F680-48A5-A563-C6416AD8BDE7}" dt="2023-07-12T07:55:47.994" v="4953" actId="1076"/>
          <ac:picMkLst>
            <pc:docMk/>
            <pc:sldMk cId="3490946213" sldId="365"/>
            <ac:picMk id="1032" creationId="{B452C831-332B-0D88-73DB-10AD27B345C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hyperlink" Target="https://dataonwheels.wordpress.com/" TargetMode="Externa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wheels.wordpress.com/" TargetMode="External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C9186-53B8-48DE-BF73-99C92B55F469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A741F06-3CEC-4081-A5C1-4646B2999E0E}">
      <dgm:prSet custT="1"/>
      <dgm:spPr/>
      <dgm:t>
        <a:bodyPr anchor="ctr"/>
        <a:lstStyle/>
        <a:p>
          <a:r>
            <a:rPr lang="en-US" sz="1800"/>
            <a:t>Blog: </a:t>
          </a:r>
          <a:r>
            <a:rPr lang="en-US" sz="18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/>
        </a:p>
      </dgm:t>
    </dgm:pt>
    <dgm:pt modelId="{CA9E987D-4CED-408C-8214-EB14792CAD7A}" type="parTrans" cxnId="{F1615DFE-2AC1-40E3-95A7-719EEB961071}">
      <dgm:prSet/>
      <dgm:spPr/>
      <dgm:t>
        <a:bodyPr/>
        <a:lstStyle/>
        <a:p>
          <a:endParaRPr lang="en-US"/>
        </a:p>
      </dgm:t>
    </dgm:pt>
    <dgm:pt modelId="{3F65FFCB-2E14-484E-8FC4-3EF9E02677A5}" type="sibTrans" cxnId="{F1615DFE-2AC1-40E3-95A7-719EEB961071}">
      <dgm:prSet/>
      <dgm:spPr/>
      <dgm:t>
        <a:bodyPr/>
        <a:lstStyle/>
        <a:p>
          <a:endParaRPr lang="en-US"/>
        </a:p>
      </dgm:t>
    </dgm:pt>
    <dgm:pt modelId="{11D0A9B0-4F99-450C-A393-AAD54CC7D57B}">
      <dgm:prSet custT="1"/>
      <dgm:spPr/>
      <dgm:t>
        <a:bodyPr anchor="ctr"/>
        <a:lstStyle/>
        <a:p>
          <a:r>
            <a:rPr lang="en-US" sz="1800"/>
            <a:t>Email: Kristyna@dataonwheels.com</a:t>
          </a:r>
        </a:p>
      </dgm:t>
    </dgm:pt>
    <dgm:pt modelId="{D41CEB21-EBD6-47BB-93D7-B72EFBAB65B5}" type="parTrans" cxnId="{3F5EFE0B-4E51-45B0-B616-45D1E0AAD1A6}">
      <dgm:prSet/>
      <dgm:spPr/>
      <dgm:t>
        <a:bodyPr/>
        <a:lstStyle/>
        <a:p>
          <a:endParaRPr lang="en-US"/>
        </a:p>
      </dgm:t>
    </dgm:pt>
    <dgm:pt modelId="{E26448A3-5BA9-4D94-ACDC-6F845B6978B8}" type="sibTrans" cxnId="{3F5EFE0B-4E51-45B0-B616-45D1E0AAD1A6}">
      <dgm:prSet/>
      <dgm:spPr/>
      <dgm:t>
        <a:bodyPr/>
        <a:lstStyle/>
        <a:p>
          <a:endParaRPr lang="en-US"/>
        </a:p>
      </dgm:t>
    </dgm:pt>
    <dgm:pt modelId="{361231F2-7620-401E-B7B2-504A39FE9428}">
      <dgm:prSet custT="1"/>
      <dgm:spPr/>
      <dgm:t>
        <a:bodyPr/>
        <a:lstStyle/>
        <a:p>
          <a:r>
            <a:rPr lang="en-US" sz="1800"/>
            <a:t>Twitter: @data_dragoness</a:t>
          </a:r>
        </a:p>
      </dgm:t>
    </dgm:pt>
    <dgm:pt modelId="{B6BE5CFA-0405-4CA0-A317-68124E78F770}" type="parTrans" cxnId="{FA4AFA78-33A1-4D5C-A316-CC74E84CAF36}">
      <dgm:prSet/>
      <dgm:spPr/>
      <dgm:t>
        <a:bodyPr/>
        <a:lstStyle/>
        <a:p>
          <a:endParaRPr lang="en-US"/>
        </a:p>
      </dgm:t>
    </dgm:pt>
    <dgm:pt modelId="{A2F560F2-8FB5-4EF1-93CC-39928A0172E4}" type="sibTrans" cxnId="{FA4AFA78-33A1-4D5C-A316-CC74E84CAF36}">
      <dgm:prSet/>
      <dgm:spPr/>
      <dgm:t>
        <a:bodyPr/>
        <a:lstStyle/>
        <a:p>
          <a:endParaRPr lang="en-US"/>
        </a:p>
      </dgm:t>
    </dgm:pt>
    <dgm:pt modelId="{C08BFA66-9B75-4031-B345-700AC29B8191}" type="pres">
      <dgm:prSet presAssocID="{831C9186-53B8-48DE-BF73-99C92B55F469}" presName="linearFlow" presStyleCnt="0">
        <dgm:presLayoutVars>
          <dgm:dir/>
          <dgm:resizeHandles val="exact"/>
        </dgm:presLayoutVars>
      </dgm:prSet>
      <dgm:spPr/>
    </dgm:pt>
    <dgm:pt modelId="{BC29B2E5-8B22-4FD5-95F5-9B2717FBFF02}" type="pres">
      <dgm:prSet presAssocID="{361231F2-7620-401E-B7B2-504A39FE9428}" presName="composite" presStyleCnt="0"/>
      <dgm:spPr/>
    </dgm:pt>
    <dgm:pt modelId="{90975B01-8C93-40D1-9B05-BEEC17814EE0}" type="pres">
      <dgm:prSet presAssocID="{361231F2-7620-401E-B7B2-504A39FE9428}" presName="imgShp" presStyleLbl="fgImgPlace1" presStyleIdx="0" presStyleCnt="3" custLinFactX="-13850" custLinFactNeighborX="-100000" custLinFactNeighborY="2987"/>
      <dgm:spPr>
        <a:blipFill>
          <a:blip xmlns:r="http://schemas.openxmlformats.org/officeDocument/2006/relationships"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 outline"/>
        </a:ext>
      </dgm:extLst>
    </dgm:pt>
    <dgm:pt modelId="{98D19BCF-6FD4-4E0D-A5EB-2EFCE077C912}" type="pres">
      <dgm:prSet presAssocID="{361231F2-7620-401E-B7B2-504A39FE9428}" presName="txShp" presStyleLbl="node1" presStyleIdx="0" presStyleCnt="3" custScaleX="150376" custLinFactNeighborX="899" custLinFactNeighborY="10665">
        <dgm:presLayoutVars>
          <dgm:bulletEnabled val="1"/>
        </dgm:presLayoutVars>
      </dgm:prSet>
      <dgm:spPr/>
    </dgm:pt>
    <dgm:pt modelId="{7F645754-F307-424E-975B-0EE5BEB2BB9A}" type="pres">
      <dgm:prSet presAssocID="{A2F560F2-8FB5-4EF1-93CC-39928A0172E4}" presName="spacing" presStyleCnt="0"/>
      <dgm:spPr/>
    </dgm:pt>
    <dgm:pt modelId="{8C18EA9B-8166-4E2E-96A8-0F5658B698BD}" type="pres">
      <dgm:prSet presAssocID="{1A741F06-3CEC-4081-A5C1-4646B2999E0E}" presName="composite" presStyleCnt="0"/>
      <dgm:spPr/>
    </dgm:pt>
    <dgm:pt modelId="{9C365CB5-B72D-40DB-8732-528E8FDA5750}" type="pres">
      <dgm:prSet presAssocID="{1A741F06-3CEC-4081-A5C1-4646B2999E0E}" presName="imgShp" presStyleLbl="fgImgPlace1" presStyleIdx="1" presStyleCnt="3" custScaleX="80563" custScaleY="71874" custLinFactNeighborX="-19334" custLinFactNeighborY="-524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51BD5739-4267-4BED-BB3F-56D801D622EA}" type="pres">
      <dgm:prSet presAssocID="{1A741F06-3CEC-4081-A5C1-4646B2999E0E}" presName="txShp" presStyleLbl="node1" presStyleIdx="1" presStyleCnt="3" custScaleX="150376" custLinFactNeighborX="11144" custLinFactNeighborY="-524">
        <dgm:presLayoutVars>
          <dgm:bulletEnabled val="1"/>
        </dgm:presLayoutVars>
      </dgm:prSet>
      <dgm:spPr/>
    </dgm:pt>
    <dgm:pt modelId="{8F5CB601-C35E-4D1F-9CD2-CB07F342EFA5}" type="pres">
      <dgm:prSet presAssocID="{3F65FFCB-2E14-484E-8FC4-3EF9E02677A5}" presName="spacing" presStyleCnt="0"/>
      <dgm:spPr/>
    </dgm:pt>
    <dgm:pt modelId="{2A621669-F974-486F-B0CC-D5279C1A8993}" type="pres">
      <dgm:prSet presAssocID="{11D0A9B0-4F99-450C-A393-AAD54CC7D57B}" presName="composite" presStyleCnt="0"/>
      <dgm:spPr/>
    </dgm:pt>
    <dgm:pt modelId="{7495D3D5-9185-4FC6-99EF-F6D4AFA7B3DC}" type="pres">
      <dgm:prSet presAssocID="{11D0A9B0-4F99-450C-A393-AAD54CC7D57B}" presName="imgShp" presStyleLbl="fgImgPlace1" presStyleIdx="2" presStyleCnt="3" custLinFactX="-9219" custLinFactNeighborX="-100000" custLinFactNeighborY="3010"/>
      <dgm:spPr>
        <a:xfrm>
          <a:off x="0" y="3731483"/>
          <a:ext cx="1434053" cy="14340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  <dgm:extLst>
        <a:ext uri="{E40237B7-FDA0-4F09-8148-C483321AD2D9}">
          <dgm14:cNvPr xmlns:dgm14="http://schemas.microsoft.com/office/drawing/2010/diagram" id="0" name="" descr="Send outline"/>
        </a:ext>
      </dgm:extLst>
    </dgm:pt>
    <dgm:pt modelId="{36DCB59B-7B0E-4CC8-B732-4523363D854A}" type="pres">
      <dgm:prSet presAssocID="{11D0A9B0-4F99-450C-A393-AAD54CC7D57B}" presName="txShp" presStyleLbl="node1" presStyleIdx="2" presStyleCnt="3" custScaleX="148443">
        <dgm:presLayoutVars>
          <dgm:bulletEnabled val="1"/>
        </dgm:presLayoutVars>
      </dgm:prSet>
      <dgm:spPr/>
    </dgm:pt>
  </dgm:ptLst>
  <dgm:cxnLst>
    <dgm:cxn modelId="{3F5EFE0B-4E51-45B0-B616-45D1E0AAD1A6}" srcId="{831C9186-53B8-48DE-BF73-99C92B55F469}" destId="{11D0A9B0-4F99-450C-A393-AAD54CC7D57B}" srcOrd="2" destOrd="0" parTransId="{D41CEB21-EBD6-47BB-93D7-B72EFBAB65B5}" sibTransId="{E26448A3-5BA9-4D94-ACDC-6F845B6978B8}"/>
    <dgm:cxn modelId="{FF10A413-67B3-40E9-A658-956F4DAFBCDF}" type="presOf" srcId="{11D0A9B0-4F99-450C-A393-AAD54CC7D57B}" destId="{36DCB59B-7B0E-4CC8-B732-4523363D854A}" srcOrd="0" destOrd="0" presId="urn:microsoft.com/office/officeart/2005/8/layout/vList3"/>
    <dgm:cxn modelId="{634AA32A-33B7-46B2-B40E-BEB039B75FE0}" type="presOf" srcId="{1A741F06-3CEC-4081-A5C1-4646B2999E0E}" destId="{51BD5739-4267-4BED-BB3F-56D801D622EA}" srcOrd="0" destOrd="0" presId="urn:microsoft.com/office/officeart/2005/8/layout/vList3"/>
    <dgm:cxn modelId="{FA4AFA78-33A1-4D5C-A316-CC74E84CAF36}" srcId="{831C9186-53B8-48DE-BF73-99C92B55F469}" destId="{361231F2-7620-401E-B7B2-504A39FE9428}" srcOrd="0" destOrd="0" parTransId="{B6BE5CFA-0405-4CA0-A317-68124E78F770}" sibTransId="{A2F560F2-8FB5-4EF1-93CC-39928A0172E4}"/>
    <dgm:cxn modelId="{57BD8F7C-EA18-4EB9-BF59-3A9D43780502}" type="presOf" srcId="{361231F2-7620-401E-B7B2-504A39FE9428}" destId="{98D19BCF-6FD4-4E0D-A5EB-2EFCE077C912}" srcOrd="0" destOrd="0" presId="urn:microsoft.com/office/officeart/2005/8/layout/vList3"/>
    <dgm:cxn modelId="{1373BEF1-7F24-4A09-B6DF-9256A58FA283}" type="presOf" srcId="{831C9186-53B8-48DE-BF73-99C92B55F469}" destId="{C08BFA66-9B75-4031-B345-700AC29B8191}" srcOrd="0" destOrd="0" presId="urn:microsoft.com/office/officeart/2005/8/layout/vList3"/>
    <dgm:cxn modelId="{F1615DFE-2AC1-40E3-95A7-719EEB961071}" srcId="{831C9186-53B8-48DE-BF73-99C92B55F469}" destId="{1A741F06-3CEC-4081-A5C1-4646B2999E0E}" srcOrd="1" destOrd="0" parTransId="{CA9E987D-4CED-408C-8214-EB14792CAD7A}" sibTransId="{3F65FFCB-2E14-484E-8FC4-3EF9E02677A5}"/>
    <dgm:cxn modelId="{C1C5AD4A-1AC0-4C0D-9B20-58E02EFD4A00}" type="presParOf" srcId="{C08BFA66-9B75-4031-B345-700AC29B8191}" destId="{BC29B2E5-8B22-4FD5-95F5-9B2717FBFF02}" srcOrd="0" destOrd="0" presId="urn:microsoft.com/office/officeart/2005/8/layout/vList3"/>
    <dgm:cxn modelId="{E859314D-23E5-4580-853C-1676F1D7398D}" type="presParOf" srcId="{BC29B2E5-8B22-4FD5-95F5-9B2717FBFF02}" destId="{90975B01-8C93-40D1-9B05-BEEC17814EE0}" srcOrd="0" destOrd="0" presId="urn:microsoft.com/office/officeart/2005/8/layout/vList3"/>
    <dgm:cxn modelId="{884B07B0-7303-4493-A181-6BC8F2D207F7}" type="presParOf" srcId="{BC29B2E5-8B22-4FD5-95F5-9B2717FBFF02}" destId="{98D19BCF-6FD4-4E0D-A5EB-2EFCE077C912}" srcOrd="1" destOrd="0" presId="urn:microsoft.com/office/officeart/2005/8/layout/vList3"/>
    <dgm:cxn modelId="{D4DF6AF7-1AB0-4C55-9046-2A6D1790F9C7}" type="presParOf" srcId="{C08BFA66-9B75-4031-B345-700AC29B8191}" destId="{7F645754-F307-424E-975B-0EE5BEB2BB9A}" srcOrd="1" destOrd="0" presId="urn:microsoft.com/office/officeart/2005/8/layout/vList3"/>
    <dgm:cxn modelId="{4E203AE4-7FF1-4D9C-BD94-D32CD9E355C3}" type="presParOf" srcId="{C08BFA66-9B75-4031-B345-700AC29B8191}" destId="{8C18EA9B-8166-4E2E-96A8-0F5658B698BD}" srcOrd="2" destOrd="0" presId="urn:microsoft.com/office/officeart/2005/8/layout/vList3"/>
    <dgm:cxn modelId="{5AB81220-F5F6-4140-A3A3-C8713A41951D}" type="presParOf" srcId="{8C18EA9B-8166-4E2E-96A8-0F5658B698BD}" destId="{9C365CB5-B72D-40DB-8732-528E8FDA5750}" srcOrd="0" destOrd="0" presId="urn:microsoft.com/office/officeart/2005/8/layout/vList3"/>
    <dgm:cxn modelId="{79C43560-9ACA-4A2A-96ED-75A871BFA21B}" type="presParOf" srcId="{8C18EA9B-8166-4E2E-96A8-0F5658B698BD}" destId="{51BD5739-4267-4BED-BB3F-56D801D622EA}" srcOrd="1" destOrd="0" presId="urn:microsoft.com/office/officeart/2005/8/layout/vList3"/>
    <dgm:cxn modelId="{7CE7B8C4-3237-4058-B9D3-DA45CC7BEB7A}" type="presParOf" srcId="{C08BFA66-9B75-4031-B345-700AC29B8191}" destId="{8F5CB601-C35E-4D1F-9CD2-CB07F342EFA5}" srcOrd="3" destOrd="0" presId="urn:microsoft.com/office/officeart/2005/8/layout/vList3"/>
    <dgm:cxn modelId="{D7896E66-067E-4D69-B63D-C76089134A54}" type="presParOf" srcId="{C08BFA66-9B75-4031-B345-700AC29B8191}" destId="{2A621669-F974-486F-B0CC-D5279C1A8993}" srcOrd="4" destOrd="0" presId="urn:microsoft.com/office/officeart/2005/8/layout/vList3"/>
    <dgm:cxn modelId="{5A6CCE06-C29A-4244-9178-F1107D263CFB}" type="presParOf" srcId="{2A621669-F974-486F-B0CC-D5279C1A8993}" destId="{7495D3D5-9185-4FC6-99EF-F6D4AFA7B3DC}" srcOrd="0" destOrd="0" presId="urn:microsoft.com/office/officeart/2005/8/layout/vList3"/>
    <dgm:cxn modelId="{103D00E4-EE2D-41E7-A78E-1E4EABB71AC6}" type="presParOf" srcId="{2A621669-F974-486F-B0CC-D5279C1A8993}" destId="{36DCB59B-7B0E-4CC8-B732-4523363D85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19BCF-6FD4-4E0D-A5EB-2EFCE077C912}">
      <dsp:nvSpPr>
        <dsp:cNvPr id="0" name=""/>
        <dsp:cNvSpPr/>
      </dsp:nvSpPr>
      <dsp:spPr>
        <a:xfrm rot="10800000">
          <a:off x="-1" y="156554"/>
          <a:ext cx="6552311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Twitter: @data_dragoness</a:t>
          </a:r>
        </a:p>
      </dsp:txBody>
      <dsp:txXfrm rot="10800000">
        <a:off x="358512" y="156554"/>
        <a:ext cx="6193798" cy="1434053"/>
      </dsp:txXfrm>
    </dsp:sp>
    <dsp:sp modelId="{90975B01-8C93-40D1-9B05-BEEC17814EE0}">
      <dsp:nvSpPr>
        <dsp:cNvPr id="0" name=""/>
        <dsp:cNvSpPr/>
      </dsp:nvSpPr>
      <dsp:spPr>
        <a:xfrm>
          <a:off x="0" y="46447"/>
          <a:ext cx="1434053" cy="1434053"/>
        </a:xfrm>
        <a:prstGeom prst="ellipse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BD5739-4267-4BED-BB3F-56D801D622EA}">
      <dsp:nvSpPr>
        <dsp:cNvPr id="0" name=""/>
        <dsp:cNvSpPr/>
      </dsp:nvSpPr>
      <dsp:spPr>
        <a:xfrm rot="10800000">
          <a:off x="-1" y="1858227"/>
          <a:ext cx="6552311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Blog: </a:t>
          </a:r>
          <a:r>
            <a:rPr lang="en-US" sz="1800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 kern="1200"/>
        </a:p>
      </dsp:txBody>
      <dsp:txXfrm rot="10800000">
        <a:off x="358512" y="1858227"/>
        <a:ext cx="6193798" cy="1434053"/>
      </dsp:txXfrm>
    </dsp:sp>
    <dsp:sp modelId="{9C365CB5-B72D-40DB-8732-528E8FDA5750}">
      <dsp:nvSpPr>
        <dsp:cNvPr id="0" name=""/>
        <dsp:cNvSpPr/>
      </dsp:nvSpPr>
      <dsp:spPr>
        <a:xfrm>
          <a:off x="242593" y="2059898"/>
          <a:ext cx="1155316" cy="1030711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DCB59B-7B0E-4CC8-B732-4523363D854A}">
      <dsp:nvSpPr>
        <dsp:cNvPr id="0" name=""/>
        <dsp:cNvSpPr/>
      </dsp:nvSpPr>
      <dsp:spPr>
        <a:xfrm rot="10800000">
          <a:off x="42111" y="3727870"/>
          <a:ext cx="6468085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Email: Kristyna@dataonwheels.com</a:t>
          </a:r>
        </a:p>
      </dsp:txBody>
      <dsp:txXfrm rot="10800000">
        <a:off x="400624" y="3727870"/>
        <a:ext cx="6109572" cy="1434053"/>
      </dsp:txXfrm>
    </dsp:sp>
    <dsp:sp modelId="{7495D3D5-9185-4FC6-99EF-F6D4AFA7B3DC}">
      <dsp:nvSpPr>
        <dsp:cNvPr id="0" name=""/>
        <dsp:cNvSpPr/>
      </dsp:nvSpPr>
      <dsp:spPr>
        <a:xfrm>
          <a:off x="0" y="3731483"/>
          <a:ext cx="1434053" cy="14340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0083-49E5-4F69-BD52-1AB86C4CCD2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13D3-B291-44D2-95AA-8F8B205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936B-A28C-1A96-2381-A23072DF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8032-CBC2-17AF-8475-0D33CAB70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EBB5-F1E4-119A-DD99-CE9E784D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F3E4-6AED-C2C1-22CD-6DDF37FF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7511-ADC3-08D3-1C96-595B954D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B169-1BEB-4423-E532-5842DE8C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F9D34-67D8-4706-993C-2BC74A00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5E2C-C6C4-F9E5-72CC-58544437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BECA-9F8E-C9F3-088C-BF7C26A5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3473-F376-ABA2-DF25-4732CA36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6FF99-3A97-0EDC-F194-43D6D0A8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6A4F-DA34-5362-3A56-A7BBAB769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44A2-C13B-43C4-D44B-340EB55F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3F04-3778-D19D-1A5A-314AB038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8A62-3E12-37BA-8280-A1E4C4DE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8FE2-1D11-C9BB-4769-50F159D3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0C1D-8C1D-E41D-896E-AFEDECCA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D424-5FE7-A9C9-0449-0A770C3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E69-3B14-7DDA-99FF-908BA5F6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A6B6-7DB8-CBA4-FA58-5B136CE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54C-E0BB-9B2A-671F-D82E225B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87F9-6B3C-D7A8-E1DC-115DE531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942B-25D8-59D9-AB2A-662BD45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6278-764A-0F92-7100-CBDA0E72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3A11-2135-7C94-3D70-D4463174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0A3-3D76-B6EB-ED61-B6A187F5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76AA-8BFE-18BF-422A-C954F62FF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BA4C6-D0DE-F4E8-9F3F-710B6FDFB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927C0-DD26-DFA5-E0C9-559B12F0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E5FC7-F4B0-AED8-BE74-4688FD70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0CAD-E7B9-6EEA-F476-FAF9D19D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97B-CD00-1E21-D503-C48003C5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4DA8-C321-24CF-2130-972E5AF5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85477-42D0-8931-1243-28CEDE8C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A838D-5752-53BB-C302-81B5A57B4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D6A8A-FD6A-FAF8-3349-721185380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40C4D-1EEC-4B8B-60D2-CE53F48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76F80-8361-624D-BE87-0E4C7036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95192-C85F-66B8-F7F5-946B1181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73F1-0C8A-BB78-70BE-BEF5C51A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65667-B36F-ABE7-D0C2-FED12A44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C30D-B797-0348-2377-952FA3C8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C6FAB-F92A-9A45-3823-03213ED9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6E47C-A774-A701-1858-FDDDFEED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9C858-D4F6-0CF3-682C-3AC192F2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9881C-16D8-60B0-A68D-3908D2AE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0326-0548-4D72-9AD7-829ED810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A056-63B4-541B-2EAA-3918E38B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113B2-8F9F-76CB-24A6-B8E68CF8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FE3D-B9AD-70A9-CAC2-4780DFF0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5816-0555-80E6-A6C3-DF4B7B2F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19928-5761-43BB-1133-6AAC630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D3C7-1E53-0AA0-2FFF-D31088CF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0A5E-EFB3-B7A4-0C90-89522A1DD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92035-1084-4AC5-BA26-CE4F8F86F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00CD-18DD-749A-86D4-152CA9C4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A577-5634-E4A1-F9BE-AB24F831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9290-53C2-44F4-7123-42262B3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1EDD6-DF08-D054-8CB4-B5219E9F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2819-8CF0-6ED2-8F6B-1CEE1EF5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0FD5-D308-B238-09AE-9D3F591D9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4AB6-689F-4D94-89E3-667E6F78A9F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40B5-0807-F9FE-DC39-61BF57B6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B08E-A102-F055-7747-2596A0391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railsblog.wordpress.com/" TargetMode="External"/><Relationship Id="rId2" Type="http://schemas.openxmlformats.org/officeDocument/2006/relationships/hyperlink" Target="https://dataonwheels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www.linkedin.com/in/kristyna-hughes-dataonwhee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2E92-41AE-89A9-2018-F418DEE6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5600" dirty="0">
                <a:cs typeface="Arial" panose="020B0604020202020204" pitchFamily="34" charset="0"/>
              </a:rPr>
              <a:t>Power BI Git-ting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814C2-A141-3245-72A9-BB4B623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Kristyna Hughes</a:t>
            </a:r>
          </a:p>
        </p:txBody>
      </p:sp>
      <p:pic>
        <p:nvPicPr>
          <p:cNvPr id="22" name="Picture 21" descr="A picture containing screenshot, outdoor, ground&#10;&#10;Description automatically generated">
            <a:extLst>
              <a:ext uri="{FF2B5EF4-FFF2-40B4-BE49-F238E27FC236}">
                <a16:creationId xmlns:a16="http://schemas.microsoft.com/office/drawing/2014/main" id="{E64EA128-BDE4-96CE-A737-4230B578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473866"/>
            <a:ext cx="11548872" cy="19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19"/>
            <a:ext cx="5939570" cy="1686009"/>
          </a:xfrm>
        </p:spPr>
        <p:txBody>
          <a:bodyPr anchor="b">
            <a:normAutofit/>
          </a:bodyPr>
          <a:lstStyle/>
          <a:p>
            <a:r>
              <a:rPr lang="en-US" sz="4000" dirty="0"/>
              <a:t>How-To Implement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383" y="2405894"/>
            <a:ext cx="5731738" cy="39944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Option 1 (premium only): </a:t>
            </a:r>
          </a:p>
          <a:p>
            <a:pPr marL="0" indent="0">
              <a:buNone/>
            </a:pPr>
            <a:r>
              <a:rPr lang="en-US" sz="2000" dirty="0"/>
              <a:t>Git-enabled workspaces within a Power BI pipeline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Option 2 (premium per user):</a:t>
            </a:r>
          </a:p>
          <a:p>
            <a:pPr marL="0" indent="0">
              <a:buNone/>
            </a:pPr>
            <a:r>
              <a:rPr lang="en-US" sz="2000" dirty="0"/>
              <a:t>Power BI pipeline and repository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Option 3 (pro or E5):</a:t>
            </a:r>
          </a:p>
          <a:p>
            <a:pPr marL="0" indent="0">
              <a:buNone/>
            </a:pPr>
            <a:r>
              <a:rPr lang="en-US" sz="2000" dirty="0"/>
              <a:t>Repository and screenshare code reviews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625955-whats-next-meme – Cloud Architect Musings">
            <a:extLst>
              <a:ext uri="{FF2B5EF4-FFF2-40B4-BE49-F238E27FC236}">
                <a16:creationId xmlns:a16="http://schemas.microsoft.com/office/drawing/2014/main" id="{0F4BB1CC-F097-B196-1430-0822F09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012137"/>
            <a:ext cx="4170530" cy="48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54" y="2890262"/>
            <a:ext cx="4299666" cy="108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Demo Time!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FCF714AE-700B-2DA3-DE66-B7D3758D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3" name="Picture 2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DEA537F6-D4C1-42DD-679C-508450C25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C756BA0-A1AC-C1F8-860D-456BAD83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F58EC9-1C60-59C3-8D02-46178CDC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54" y="2890262"/>
            <a:ext cx="4299666" cy="108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pic>
        <p:nvPicPr>
          <p:cNvPr id="2" name="Picture 1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B60560C5-3551-0C5A-5D87-2451D40B7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en-US" dirty="0"/>
              <a:t>Don’t forget to connect, thanks for listening!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3C5312A1-6D86-AB24-BBF8-296AC20E4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636952"/>
              </p:ext>
            </p:extLst>
          </p:nvPr>
        </p:nvGraphicFramePr>
        <p:xfrm>
          <a:off x="4466024" y="1430431"/>
          <a:ext cx="6552309" cy="516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AF3DF5-860B-52B7-BFAB-826B3CA60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628" y="2728736"/>
            <a:ext cx="2347163" cy="23471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BFC27-6733-8963-13C2-165A3C03425F}"/>
              </a:ext>
            </a:extLst>
          </p:cNvPr>
          <p:cNvSpPr txBox="1">
            <a:spLocks/>
          </p:cNvSpPr>
          <p:nvPr/>
        </p:nvSpPr>
        <p:spPr>
          <a:xfrm>
            <a:off x="842597" y="2026714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13457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20324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About Me ~ Kristyna Hughes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014811"/>
            <a:ext cx="11144389" cy="5544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Senior data &amp; analytics consultant at 3Cloud, PASS MN Board Member, Lexington Data Technology Group co-organizer , co-author on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DataOnWheels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co-founder of Data On Rails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My experience includes implementing and managing enterprise-level Power BI instances, training teams on reporting best practices, learning new coding languages to hack into Power BI, and building templates for scalable analytics. 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Check out my blog: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https://dataonwheels.wordpress.com/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Check out my blog platform: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https://dataonrailsblog.wordpress.com/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LinkedIn: 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https://www.linkedin.com/in/kristyna-hughes-dataonwheels/</a:t>
            </a: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b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Twitter: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@data_dragoness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E31CF1-C6B3-C1C6-2352-4A035090A2A3}"/>
              </a:ext>
            </a:extLst>
          </p:cNvPr>
          <p:cNvSpPr txBox="1">
            <a:spLocks/>
          </p:cNvSpPr>
          <p:nvPr/>
        </p:nvSpPr>
        <p:spPr>
          <a:xfrm>
            <a:off x="8371073" y="3206617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GitHub w/ Slides</a:t>
            </a:r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24215-3142-38BB-7EC4-1126123E1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1073" y="3715852"/>
            <a:ext cx="2720576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048FCF-BF21-3528-63A1-9210187A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01" y="2129901"/>
            <a:ext cx="5731738" cy="3994474"/>
          </a:xfrm>
        </p:spPr>
        <p:txBody>
          <a:bodyPr anchor="t">
            <a:normAutofit/>
          </a:bodyPr>
          <a:lstStyle/>
          <a:p>
            <a:r>
              <a:rPr lang="en-US" sz="2400" dirty="0"/>
              <a:t>Source control management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Enables collaboration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Captures version history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Continuous integration and continuous development (CI/CD)</a:t>
            </a:r>
          </a:p>
        </p:txBody>
      </p:sp>
      <p:pic>
        <p:nvPicPr>
          <p:cNvPr id="2050" name="Picture 2" descr="Image result for ci/cd memes">
            <a:extLst>
              <a:ext uri="{FF2B5EF4-FFF2-40B4-BE49-F238E27FC236}">
                <a16:creationId xmlns:a16="http://schemas.microsoft.com/office/drawing/2014/main" id="{8FB4FACE-AE99-ECA5-639E-AB0BCD1B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36" y="2129900"/>
            <a:ext cx="4242708" cy="377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4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do we need CI/CD?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048FCF-BF21-3528-63A1-9210187A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573" y="1924842"/>
            <a:ext cx="5307866" cy="4154178"/>
          </a:xfrm>
        </p:spPr>
        <p:txBody>
          <a:bodyPr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CI/CD stands for continual integration and continual development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Report design is never done, as the business changes and evolves so should the reporting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But do we really need to do all this? I mean I tested enough before I published the report</a:t>
            </a:r>
          </a:p>
        </p:txBody>
      </p:sp>
      <p:pic>
        <p:nvPicPr>
          <p:cNvPr id="1032" name="Picture 8" descr="Image result for ci/cd memes">
            <a:extLst>
              <a:ext uri="{FF2B5EF4-FFF2-40B4-BE49-F238E27FC236}">
                <a16:creationId xmlns:a16="http://schemas.microsoft.com/office/drawing/2014/main" id="{B452C831-332B-0D88-73DB-10AD27B3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8" y="2067399"/>
            <a:ext cx="3331028" cy="42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74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for Future </a:t>
            </a:r>
            <a:r>
              <a:rPr lang="en-US" sz="6600" dirty="0"/>
              <a:t>You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048FCF-BF21-3528-63A1-9210187A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573" y="1924842"/>
            <a:ext cx="5307866" cy="4154178"/>
          </a:xfrm>
        </p:spPr>
        <p:txBody>
          <a:bodyPr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Unfortunately, nobody is perfect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Stakeholders change their minds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power of CI/CD lies within the ability to make a copy of your code (or report) to develop and test against while your stakeholders interact with the current version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Using git also enables multiple developers to work on the same project at the same time</a:t>
            </a:r>
          </a:p>
          <a:p>
            <a:endParaRPr lang="en-US" sz="2000" dirty="0"/>
          </a:p>
        </p:txBody>
      </p:sp>
      <p:pic>
        <p:nvPicPr>
          <p:cNvPr id="1032" name="Picture 8" descr="Image result for ci/cd memes">
            <a:extLst>
              <a:ext uri="{FF2B5EF4-FFF2-40B4-BE49-F238E27FC236}">
                <a16:creationId xmlns:a16="http://schemas.microsoft.com/office/drawing/2014/main" id="{B452C831-332B-0D88-73DB-10AD27B3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8" y="2067399"/>
            <a:ext cx="3331028" cy="42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144C56C6-6FD6-BBE5-984A-1BF6D51281A4}"/>
              </a:ext>
            </a:extLst>
          </p:cNvPr>
          <p:cNvSpPr/>
          <p:nvPr/>
        </p:nvSpPr>
        <p:spPr>
          <a:xfrm>
            <a:off x="1796143" y="2084546"/>
            <a:ext cx="3735350" cy="3692293"/>
          </a:xfrm>
          <a:prstGeom prst="noSmoking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4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Useful Git Commands &amp; Definitions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590" y="1800910"/>
            <a:ext cx="4908209" cy="4420275"/>
          </a:xfrm>
        </p:spPr>
        <p:txBody>
          <a:bodyPr>
            <a:normAutofit/>
          </a:bodyPr>
          <a:lstStyle/>
          <a:p>
            <a:pPr marL="0" indent="0" defTabSz="694944">
              <a:spcBef>
                <a:spcPts val="760"/>
              </a:spcBef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Definitions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600" dirty="0"/>
              <a:t>a development operations (</a:t>
            </a:r>
            <a:r>
              <a:rPr lang="en-US" sz="1600" dirty="0" err="1"/>
              <a:t>devops</a:t>
            </a:r>
            <a:r>
              <a:rPr lang="en-US" sz="1600" dirty="0"/>
              <a:t>) tool used for source code management that allows developers to work together on different pieces of the same project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Branch</a:t>
            </a:r>
            <a:r>
              <a:rPr lang="en-US" sz="1600" dirty="0"/>
              <a:t> = copy of code where individuals make changes and run tests against code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Main</a:t>
            </a:r>
            <a:r>
              <a:rPr lang="en-US" sz="1600" dirty="0"/>
              <a:t> = the copy/branch of code that is live in production 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Pull Request </a:t>
            </a:r>
            <a:r>
              <a:rPr lang="en-US" sz="1600" dirty="0"/>
              <a:t>= process for peer review before code is merged back to the main branch</a:t>
            </a:r>
            <a:endParaRPr lang="en-US" sz="1600" b="1" dirty="0"/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Merge </a:t>
            </a:r>
            <a:r>
              <a:rPr lang="en-US" sz="1600" dirty="0"/>
              <a:t>= grabs all the pieces of code from the branch and adds them to main</a:t>
            </a:r>
            <a:endParaRPr lang="en-US" sz="1600" b="1" dirty="0"/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Conflict </a:t>
            </a:r>
            <a:r>
              <a:rPr lang="en-US" sz="1600" dirty="0"/>
              <a:t>= occurs commonly when changes are made in a branch to a file that was deleted from main or changed from a different branch</a:t>
            </a:r>
            <a:endParaRPr lang="en-US" sz="1600" b="1" dirty="0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944" y="5640139"/>
            <a:ext cx="644691" cy="64469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C5A59-C57B-B322-B3FA-A8DC434975B6}"/>
              </a:ext>
            </a:extLst>
          </p:cNvPr>
          <p:cNvSpPr txBox="1">
            <a:spLocks/>
          </p:cNvSpPr>
          <p:nvPr/>
        </p:nvSpPr>
        <p:spPr>
          <a:xfrm>
            <a:off x="838200" y="1800911"/>
            <a:ext cx="5257800" cy="435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4944">
              <a:spcBef>
                <a:spcPts val="760"/>
              </a:spcBef>
              <a:buNone/>
            </a:pPr>
            <a:r>
              <a:rPr lang="en-US" sz="1800" dirty="0"/>
              <a:t>Commands</a:t>
            </a:r>
            <a:endParaRPr lang="en-US" sz="1600" dirty="0"/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Sync </a:t>
            </a:r>
            <a:r>
              <a:rPr lang="en-US" sz="1600" dirty="0"/>
              <a:t>= performs a pull from your remote branch and a push to the same remote branch </a:t>
            </a:r>
            <a:endParaRPr lang="en-US" sz="1600" b="1" dirty="0"/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Pull </a:t>
            </a:r>
            <a:r>
              <a:rPr lang="en-US" sz="1600" dirty="0"/>
              <a:t>= grabs any new items or changes that have been made to a selected branch and adds them to your branch</a:t>
            </a:r>
            <a:endParaRPr lang="en-US" sz="1600" b="1" dirty="0"/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Push </a:t>
            </a:r>
            <a:r>
              <a:rPr lang="en-US" sz="1600" dirty="0"/>
              <a:t>= adds new items or changes from your local branch to the selected remote branch</a:t>
            </a:r>
            <a:endParaRPr lang="en-US" sz="1600" b="1" dirty="0"/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Fetch </a:t>
            </a:r>
            <a:r>
              <a:rPr lang="en-US" sz="1600" dirty="0"/>
              <a:t>= grabs new items and changes from a selected branch and shows them to you. Does not merge these into your branch unless you specify</a:t>
            </a:r>
            <a:endParaRPr lang="en-US" sz="1600" b="1" dirty="0"/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Checkout </a:t>
            </a:r>
            <a:r>
              <a:rPr lang="en-US" sz="1600" dirty="0"/>
              <a:t>= creates a new branch based on a specified branch</a:t>
            </a:r>
            <a:endParaRPr lang="en-US" sz="1600" b="1" dirty="0"/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Stage </a:t>
            </a:r>
            <a:r>
              <a:rPr lang="en-US" sz="1600" dirty="0"/>
              <a:t>= select what changes you would like to apply to main</a:t>
            </a:r>
            <a:endParaRPr lang="en-US" sz="1600" b="1" dirty="0"/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dirty="0"/>
              <a:t>Commit </a:t>
            </a:r>
            <a:r>
              <a:rPr lang="en-US" sz="1600" dirty="0"/>
              <a:t>= send staged changes up to the remote branch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836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309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1" name="Isosceles Triangle 310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anic meme">
            <a:extLst>
              <a:ext uri="{FF2B5EF4-FFF2-40B4-BE49-F238E27FC236}">
                <a16:creationId xmlns:a16="http://schemas.microsoft.com/office/drawing/2014/main" id="{5194631A-F467-5A5B-879B-37B356CE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8661" y="643467"/>
            <a:ext cx="859467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3" name="Isosceles Triangle 310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4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Git Metaphorical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ailPictures.Net Photo: na Norfolk Southern na at Danville, Kentucky by ...">
            <a:extLst>
              <a:ext uri="{FF2B5EF4-FFF2-40B4-BE49-F238E27FC236}">
                <a16:creationId xmlns:a16="http://schemas.microsoft.com/office/drawing/2014/main" id="{3DD381AC-EC93-8626-8D5F-6C41BDA5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95" y="2072333"/>
            <a:ext cx="5421860" cy="41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bit of git">
            <a:extLst>
              <a:ext uri="{FF2B5EF4-FFF2-40B4-BE49-F238E27FC236}">
                <a16:creationId xmlns:a16="http://schemas.microsoft.com/office/drawing/2014/main" id="{3D266F1E-0EC7-1D85-E391-4BB126DA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4" y="2072333"/>
            <a:ext cx="5281713" cy="438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9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3076" name="Picture 4" descr="clipart train tracks Interior Design Decoration ">
            <a:extLst>
              <a:ext uri="{FF2B5EF4-FFF2-40B4-BE49-F238E27FC236}">
                <a16:creationId xmlns:a16="http://schemas.microsoft.com/office/drawing/2014/main" id="{EF390BD8-49B1-101F-5578-5BDAD64B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" y="658477"/>
            <a:ext cx="12050638" cy="470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165B09-ED01-7D9B-FDDF-26B4C370C4BE}"/>
              </a:ext>
            </a:extLst>
          </p:cNvPr>
          <p:cNvSpPr txBox="1"/>
          <p:nvPr/>
        </p:nvSpPr>
        <p:spPr>
          <a:xfrm>
            <a:off x="8948056" y="2179864"/>
            <a:ext cx="971549" cy="369332"/>
          </a:xfrm>
          <a:prstGeom prst="rect">
            <a:avLst/>
          </a:prstGeom>
          <a:solidFill>
            <a:srgbClr val="C7881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F8A20-1038-4B77-A670-83F04B49972A}"/>
              </a:ext>
            </a:extLst>
          </p:cNvPr>
          <p:cNvSpPr txBox="1"/>
          <p:nvPr/>
        </p:nvSpPr>
        <p:spPr>
          <a:xfrm>
            <a:off x="4495800" y="4726042"/>
            <a:ext cx="971549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2DAE6E-0AD0-6915-8E1B-13490A035B04}"/>
              </a:ext>
            </a:extLst>
          </p:cNvPr>
          <p:cNvSpPr txBox="1"/>
          <p:nvPr/>
        </p:nvSpPr>
        <p:spPr>
          <a:xfrm>
            <a:off x="9277350" y="3449411"/>
            <a:ext cx="140970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Branch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51DECE-4C76-3010-2538-06276942D715}"/>
              </a:ext>
            </a:extLst>
          </p:cNvPr>
          <p:cNvSpPr txBox="1"/>
          <p:nvPr/>
        </p:nvSpPr>
        <p:spPr>
          <a:xfrm>
            <a:off x="10768694" y="4116161"/>
            <a:ext cx="1141808" cy="369332"/>
          </a:xfrm>
          <a:prstGeom prst="rect">
            <a:avLst/>
          </a:prstGeom>
          <a:solidFill>
            <a:srgbClr val="C7881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EB28CE-8023-81E8-5C5E-BBB0D6E35777}"/>
              </a:ext>
            </a:extLst>
          </p:cNvPr>
          <p:cNvSpPr txBox="1"/>
          <p:nvPr/>
        </p:nvSpPr>
        <p:spPr>
          <a:xfrm>
            <a:off x="1786620" y="2549196"/>
            <a:ext cx="971549" cy="369332"/>
          </a:xfrm>
          <a:prstGeom prst="rect">
            <a:avLst/>
          </a:prstGeom>
          <a:solidFill>
            <a:srgbClr val="C7881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CCB82-ADE4-5B26-993D-1A7846AEE0EE}"/>
              </a:ext>
            </a:extLst>
          </p:cNvPr>
          <p:cNvSpPr txBox="1"/>
          <p:nvPr/>
        </p:nvSpPr>
        <p:spPr>
          <a:xfrm>
            <a:off x="642256" y="4300827"/>
            <a:ext cx="971549" cy="369332"/>
          </a:xfrm>
          <a:prstGeom prst="rect">
            <a:avLst/>
          </a:prstGeom>
          <a:solidFill>
            <a:srgbClr val="C788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C4E9A-5D98-6A67-11CD-7557E744774E}"/>
              </a:ext>
            </a:extLst>
          </p:cNvPr>
          <p:cNvSpPr txBox="1"/>
          <p:nvPr/>
        </p:nvSpPr>
        <p:spPr>
          <a:xfrm>
            <a:off x="6306913" y="1032399"/>
            <a:ext cx="971549" cy="923330"/>
          </a:xfrm>
          <a:prstGeom prst="rect">
            <a:avLst/>
          </a:prstGeom>
          <a:solidFill>
            <a:srgbClr val="C7881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Pull Push Sync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17CD6-0B57-5E8F-20F0-CF0E42B55751}"/>
              </a:ext>
            </a:extLst>
          </p:cNvPr>
          <p:cNvSpPr txBox="1"/>
          <p:nvPr/>
        </p:nvSpPr>
        <p:spPr>
          <a:xfrm>
            <a:off x="1895304" y="4106155"/>
            <a:ext cx="158344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Pull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2B47F7-B54F-353F-C419-7A065BF53E27}"/>
              </a:ext>
            </a:extLst>
          </p:cNvPr>
          <p:cNvSpPr txBox="1"/>
          <p:nvPr/>
        </p:nvSpPr>
        <p:spPr>
          <a:xfrm>
            <a:off x="489856" y="5381290"/>
            <a:ext cx="1378232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 Copy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C58DA-35F3-9A36-FFF3-C99D32178363}"/>
              </a:ext>
            </a:extLst>
          </p:cNvPr>
          <p:cNvSpPr txBox="1"/>
          <p:nvPr/>
        </p:nvSpPr>
        <p:spPr>
          <a:xfrm>
            <a:off x="489856" y="5830191"/>
            <a:ext cx="1378232" cy="369332"/>
          </a:xfrm>
          <a:prstGeom prst="rect">
            <a:avLst/>
          </a:prstGeom>
          <a:solidFill>
            <a:srgbClr val="C788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202217-40F2-DC85-70F6-50349F7CD2D4}"/>
              </a:ext>
            </a:extLst>
          </p:cNvPr>
          <p:cNvSpPr txBox="1"/>
          <p:nvPr/>
        </p:nvSpPr>
        <p:spPr>
          <a:xfrm>
            <a:off x="489857" y="6317250"/>
            <a:ext cx="140544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 Point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0415699-4801-6483-9290-845C43B5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546056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Station</a:t>
            </a:r>
          </a:p>
        </p:txBody>
      </p:sp>
    </p:spTree>
    <p:extLst>
      <p:ext uri="{BB962C8B-B14F-4D97-AF65-F5344CB8AC3E}">
        <p14:creationId xmlns:p14="http://schemas.microsoft.com/office/powerpoint/2010/main" val="292227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D671B"/>
      </a:dk2>
      <a:lt2>
        <a:srgbClr val="EBEBEB"/>
      </a:lt2>
      <a:accent1>
        <a:srgbClr val="2A5010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Basic">
      <a:majorFont>
        <a:latin typeface="Bodoni MT"/>
        <a:ea typeface=""/>
        <a:cs typeface=""/>
      </a:majorFont>
      <a:minorFont>
        <a:latin typeface="Bodoni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9DD84634EAFA45B8C9E1FD2A931D09" ma:contentTypeVersion="16" ma:contentTypeDescription="Create a new document." ma:contentTypeScope="" ma:versionID="2675e2ef186301de1adf68ab3a92cec2">
  <xsd:schema xmlns:xsd="http://www.w3.org/2001/XMLSchema" xmlns:xs="http://www.w3.org/2001/XMLSchema" xmlns:p="http://schemas.microsoft.com/office/2006/metadata/properties" xmlns:ns3="77b2d0b8-e733-44a0-a5ad-4d337a771add" xmlns:ns4="4ed49ff6-1f9d-4780-9a8d-73e457a670dc" targetNamespace="http://schemas.microsoft.com/office/2006/metadata/properties" ma:root="true" ma:fieldsID="4616f871e97a01956bd18fe7c74eab51" ns3:_="" ns4:_="">
    <xsd:import namespace="77b2d0b8-e733-44a0-a5ad-4d337a771add"/>
    <xsd:import namespace="4ed49ff6-1f9d-4780-9a8d-73e457a670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2d0b8-e733-44a0-a5ad-4d337a771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49ff6-1f9d-4780-9a8d-73e457a670d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b2d0b8-e733-44a0-a5ad-4d337a771add" xsi:nil="true"/>
  </documentManagement>
</p:properties>
</file>

<file path=customXml/itemProps1.xml><?xml version="1.0" encoding="utf-8"?>
<ds:datastoreItem xmlns:ds="http://schemas.openxmlformats.org/officeDocument/2006/customXml" ds:itemID="{A265B7B0-5F91-4058-A6A2-26D15FF47E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19445D-50D2-49B4-84AA-EF77E4B29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b2d0b8-e733-44a0-a5ad-4d337a771add"/>
    <ds:schemaRef ds:uri="4ed49ff6-1f9d-4780-9a8d-73e457a670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4FFE70-8D91-42B7-9B35-C74980189889}">
  <ds:schemaRefs>
    <ds:schemaRef ds:uri="http://purl.org/dc/terms/"/>
    <ds:schemaRef ds:uri="http://www.w3.org/XML/1998/namespace"/>
    <ds:schemaRef ds:uri="77b2d0b8-e733-44a0-a5ad-4d337a771add"/>
    <ds:schemaRef ds:uri="http://purl.org/dc/elements/1.1/"/>
    <ds:schemaRef ds:uri="http://schemas.microsoft.com/office/2006/documentManagement/types"/>
    <ds:schemaRef ds:uri="4ed49ff6-1f9d-4780-9a8d-73e457a670d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12320</TotalTime>
  <Words>621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Bodoni MT</vt:lpstr>
      <vt:lpstr>Calibri</vt:lpstr>
      <vt:lpstr>Office Theme</vt:lpstr>
      <vt:lpstr>Power BI Git-ting CI/CD</vt:lpstr>
      <vt:lpstr>About Me ~ Kristyna Hughes</vt:lpstr>
      <vt:lpstr>What is Git?</vt:lpstr>
      <vt:lpstr>Why do we need CI/CD?</vt:lpstr>
      <vt:lpstr>Code for Future You</vt:lpstr>
      <vt:lpstr>Useful Git Commands &amp; Definitions</vt:lpstr>
      <vt:lpstr>PowerPoint Presentation</vt:lpstr>
      <vt:lpstr>Let’s Git Metaphorical</vt:lpstr>
      <vt:lpstr>Git Station</vt:lpstr>
      <vt:lpstr>How-To Implement CI/CD</vt:lpstr>
      <vt:lpstr>Demo Time!</vt:lpstr>
      <vt:lpstr>Questions?</vt:lpstr>
      <vt:lpstr>Don’t forget to connect, 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Meets Programmability</dc:title>
  <dc:creator>Kristyna Hughes</dc:creator>
  <cp:lastModifiedBy>Kristyna Hughes</cp:lastModifiedBy>
  <cp:revision>9</cp:revision>
  <dcterms:created xsi:type="dcterms:W3CDTF">2022-08-06T02:37:56Z</dcterms:created>
  <dcterms:modified xsi:type="dcterms:W3CDTF">2023-07-12T14:56:38Z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0x0101002B9DD84634EAFA45B8C9E1FD2A931D09</vt:lpwstr>
  </property>
</Properties>
</file>