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4"/>
  </p:sldMasterIdLst>
  <p:notesMasterIdLst>
    <p:notesMasterId r:id="rId25"/>
  </p:notesMasterIdLst>
  <p:sldIdLst>
    <p:sldId id="299" r:id="rId5"/>
    <p:sldId id="257" r:id="rId6"/>
    <p:sldId id="360" r:id="rId7"/>
    <p:sldId id="264" r:id="rId8"/>
    <p:sldId id="376" r:id="rId9"/>
    <p:sldId id="365" r:id="rId10"/>
    <p:sldId id="377" r:id="rId11"/>
    <p:sldId id="378" r:id="rId12"/>
    <p:sldId id="379" r:id="rId13"/>
    <p:sldId id="380" r:id="rId14"/>
    <p:sldId id="381" r:id="rId15"/>
    <p:sldId id="383" r:id="rId16"/>
    <p:sldId id="382" r:id="rId17"/>
    <p:sldId id="384" r:id="rId18"/>
    <p:sldId id="385" r:id="rId19"/>
    <p:sldId id="386" r:id="rId20"/>
    <p:sldId id="387" r:id="rId21"/>
    <p:sldId id="260" r:id="rId22"/>
    <p:sldId id="261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8817"/>
    <a:srgbClr val="E099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D16110-66BA-4AB3-A4A2-2C9DE26A12CC}" v="120" dt="2024-02-10T16:18:39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yna Ferris" userId="86aeac9f-971e-413b-9f78-ace434bd0a60" providerId="ADAL" clId="{63D16110-66BA-4AB3-A4A2-2C9DE26A12CC}"/>
    <pc:docChg chg="undo custSel addSld delSld modSld sldOrd">
      <pc:chgData name="Kristyna Ferris" userId="86aeac9f-971e-413b-9f78-ace434bd0a60" providerId="ADAL" clId="{63D16110-66BA-4AB3-A4A2-2C9DE26A12CC}" dt="2024-02-10T18:48:53.244" v="1216" actId="20577"/>
      <pc:docMkLst>
        <pc:docMk/>
      </pc:docMkLst>
      <pc:sldChg chg="modSp mod">
        <pc:chgData name="Kristyna Ferris" userId="86aeac9f-971e-413b-9f78-ace434bd0a60" providerId="ADAL" clId="{63D16110-66BA-4AB3-A4A2-2C9DE26A12CC}" dt="2024-02-10T16:18:51.128" v="1211" actId="20577"/>
        <pc:sldMkLst>
          <pc:docMk/>
          <pc:sldMk cId="949436070" sldId="257"/>
        </pc:sldMkLst>
        <pc:spChg chg="mod">
          <ac:chgData name="Kristyna Ferris" userId="86aeac9f-971e-413b-9f78-ace434bd0a60" providerId="ADAL" clId="{63D16110-66BA-4AB3-A4A2-2C9DE26A12CC}" dt="2024-02-10T16:18:51.128" v="1211" actId="20577"/>
          <ac:spMkLst>
            <pc:docMk/>
            <pc:sldMk cId="949436070" sldId="257"/>
            <ac:spMk id="3" creationId="{76626FB5-B0F0-A0DD-57F2-76101BA66E65}"/>
          </ac:spMkLst>
        </pc:spChg>
      </pc:sldChg>
      <pc:sldChg chg="modSp">
        <pc:chgData name="Kristyna Ferris" userId="86aeac9f-971e-413b-9f78-ace434bd0a60" providerId="ADAL" clId="{63D16110-66BA-4AB3-A4A2-2C9DE26A12CC}" dt="2024-02-10T16:18:39.406" v="1207" actId="20577"/>
        <pc:sldMkLst>
          <pc:docMk/>
          <pc:sldMk cId="1345791448" sldId="263"/>
        </pc:sldMkLst>
        <pc:graphicFrameChg chg="mod">
          <ac:chgData name="Kristyna Ferris" userId="86aeac9f-971e-413b-9f78-ace434bd0a60" providerId="ADAL" clId="{63D16110-66BA-4AB3-A4A2-2C9DE26A12CC}" dt="2024-02-10T16:18:39.406" v="1207" actId="20577"/>
          <ac:graphicFrameMkLst>
            <pc:docMk/>
            <pc:sldMk cId="1345791448" sldId="263"/>
            <ac:graphicFrameMk id="53" creationId="{3C5312A1-6D86-AB24-BBF8-296AC20E4D4A}"/>
          </ac:graphicFrameMkLst>
        </pc:graphicFrameChg>
      </pc:sldChg>
      <pc:sldChg chg="addSp delSp modSp mod">
        <pc:chgData name="Kristyna Ferris" userId="86aeac9f-971e-413b-9f78-ace434bd0a60" providerId="ADAL" clId="{63D16110-66BA-4AB3-A4A2-2C9DE26A12CC}" dt="2024-02-03T03:24:21.811" v="114" actId="478"/>
        <pc:sldMkLst>
          <pc:docMk/>
          <pc:sldMk cId="4010742921" sldId="264"/>
        </pc:sldMkLst>
        <pc:spChg chg="mod">
          <ac:chgData name="Kristyna Ferris" userId="86aeac9f-971e-413b-9f78-ace434bd0a60" providerId="ADAL" clId="{63D16110-66BA-4AB3-A4A2-2C9DE26A12CC}" dt="2024-02-03T03:24:15.490" v="111" actId="20577"/>
          <ac:spMkLst>
            <pc:docMk/>
            <pc:sldMk cId="4010742921" sldId="264"/>
            <ac:spMk id="2" creationId="{DF79C578-1F08-216A-5403-706BD3D85303}"/>
          </ac:spMkLst>
        </pc:spChg>
        <pc:spChg chg="del">
          <ac:chgData name="Kristyna Ferris" userId="86aeac9f-971e-413b-9f78-ace434bd0a60" providerId="ADAL" clId="{63D16110-66BA-4AB3-A4A2-2C9DE26A12CC}" dt="2024-02-03T03:24:19.810" v="113" actId="478"/>
          <ac:spMkLst>
            <pc:docMk/>
            <pc:sldMk cId="4010742921" sldId="264"/>
            <ac:spMk id="5" creationId="{1C048FCF-BF21-3528-63A1-9210187AB4F5}"/>
          </ac:spMkLst>
        </pc:spChg>
        <pc:spChg chg="add del mod">
          <ac:chgData name="Kristyna Ferris" userId="86aeac9f-971e-413b-9f78-ace434bd0a60" providerId="ADAL" clId="{63D16110-66BA-4AB3-A4A2-2C9DE26A12CC}" dt="2024-02-03T03:24:21.811" v="114" actId="478"/>
          <ac:spMkLst>
            <pc:docMk/>
            <pc:sldMk cId="4010742921" sldId="264"/>
            <ac:spMk id="6" creationId="{15130ED6-FC0F-53F8-94B0-C7B75BA9BEF1}"/>
          </ac:spMkLst>
        </pc:spChg>
        <pc:picChg chg="del">
          <ac:chgData name="Kristyna Ferris" userId="86aeac9f-971e-413b-9f78-ace434bd0a60" providerId="ADAL" clId="{63D16110-66BA-4AB3-A4A2-2C9DE26A12CC}" dt="2024-02-03T03:24:17.847" v="112" actId="478"/>
          <ac:picMkLst>
            <pc:docMk/>
            <pc:sldMk cId="4010742921" sldId="264"/>
            <ac:picMk id="1032" creationId="{B452C831-332B-0D88-73DB-10AD27B345C8}"/>
          </ac:picMkLst>
        </pc:picChg>
      </pc:sldChg>
      <pc:sldChg chg="del">
        <pc:chgData name="Kristyna Ferris" userId="86aeac9f-971e-413b-9f78-ace434bd0a60" providerId="ADAL" clId="{63D16110-66BA-4AB3-A4A2-2C9DE26A12CC}" dt="2024-02-03T03:27:10.821" v="197" actId="47"/>
        <pc:sldMkLst>
          <pc:docMk/>
          <pc:sldMk cId="1668367976" sldId="266"/>
        </pc:sldMkLst>
      </pc:sldChg>
      <pc:sldChg chg="del">
        <pc:chgData name="Kristyna Ferris" userId="86aeac9f-971e-413b-9f78-ace434bd0a60" providerId="ADAL" clId="{63D16110-66BA-4AB3-A4A2-2C9DE26A12CC}" dt="2024-02-03T03:27:18.124" v="199" actId="47"/>
        <pc:sldMkLst>
          <pc:docMk/>
          <pc:sldMk cId="146538252" sldId="267"/>
        </pc:sldMkLst>
      </pc:sldChg>
      <pc:sldChg chg="modSp mod">
        <pc:chgData name="Kristyna Ferris" userId="86aeac9f-971e-413b-9f78-ace434bd0a60" providerId="ADAL" clId="{63D16110-66BA-4AB3-A4A2-2C9DE26A12CC}" dt="2024-02-03T03:21:47.032" v="90" actId="20577"/>
        <pc:sldMkLst>
          <pc:docMk/>
          <pc:sldMk cId="654139468" sldId="299"/>
        </pc:sldMkLst>
        <pc:spChg chg="mod">
          <ac:chgData name="Kristyna Ferris" userId="86aeac9f-971e-413b-9f78-ace434bd0a60" providerId="ADAL" clId="{63D16110-66BA-4AB3-A4A2-2C9DE26A12CC}" dt="2024-02-03T03:21:40.420" v="78" actId="404"/>
          <ac:spMkLst>
            <pc:docMk/>
            <pc:sldMk cId="654139468" sldId="299"/>
            <ac:spMk id="2" creationId="{A4322E92-41AE-89A9-2018-F418DEE61614}"/>
          </ac:spMkLst>
        </pc:spChg>
        <pc:spChg chg="mod">
          <ac:chgData name="Kristyna Ferris" userId="86aeac9f-971e-413b-9f78-ace434bd0a60" providerId="ADAL" clId="{63D16110-66BA-4AB3-A4A2-2C9DE26A12CC}" dt="2024-02-03T03:21:47.032" v="90" actId="20577"/>
          <ac:spMkLst>
            <pc:docMk/>
            <pc:sldMk cId="654139468" sldId="299"/>
            <ac:spMk id="3" creationId="{A56814C2-A141-3245-72A9-BB4B623F7B43}"/>
          </ac:spMkLst>
        </pc:spChg>
      </pc:sldChg>
      <pc:sldChg chg="del">
        <pc:chgData name="Kristyna Ferris" userId="86aeac9f-971e-413b-9f78-ace434bd0a60" providerId="ADAL" clId="{63D16110-66BA-4AB3-A4A2-2C9DE26A12CC}" dt="2024-02-03T03:27:13.071" v="198" actId="47"/>
        <pc:sldMkLst>
          <pc:docMk/>
          <pc:sldMk cId="4072046321" sldId="359"/>
        </pc:sldMkLst>
      </pc:sldChg>
      <pc:sldChg chg="addSp delSp modSp mod">
        <pc:chgData name="Kristyna Ferris" userId="86aeac9f-971e-413b-9f78-ace434bd0a60" providerId="ADAL" clId="{63D16110-66BA-4AB3-A4A2-2C9DE26A12CC}" dt="2024-02-03T03:23:47.198" v="100"/>
        <pc:sldMkLst>
          <pc:docMk/>
          <pc:sldMk cId="2003444229" sldId="360"/>
        </pc:sldMkLst>
        <pc:spChg chg="mod">
          <ac:chgData name="Kristyna Ferris" userId="86aeac9f-971e-413b-9f78-ace434bd0a60" providerId="ADAL" clId="{63D16110-66BA-4AB3-A4A2-2C9DE26A12CC}" dt="2024-02-03T03:23:23.378" v="94" actId="404"/>
          <ac:spMkLst>
            <pc:docMk/>
            <pc:sldMk cId="2003444229" sldId="360"/>
            <ac:spMk id="2" creationId="{DF79C578-1F08-216A-5403-706BD3D85303}"/>
          </ac:spMkLst>
        </pc:spChg>
        <pc:spChg chg="mod">
          <ac:chgData name="Kristyna Ferris" userId="86aeac9f-971e-413b-9f78-ace434bd0a60" providerId="ADAL" clId="{63D16110-66BA-4AB3-A4A2-2C9DE26A12CC}" dt="2024-02-03T03:23:47.198" v="100"/>
          <ac:spMkLst>
            <pc:docMk/>
            <pc:sldMk cId="2003444229" sldId="360"/>
            <ac:spMk id="5" creationId="{1C048FCF-BF21-3528-63A1-9210187AB4F5}"/>
          </ac:spMkLst>
        </pc:spChg>
        <pc:picChg chg="add mod">
          <ac:chgData name="Kristyna Ferris" userId="86aeac9f-971e-413b-9f78-ace434bd0a60" providerId="ADAL" clId="{63D16110-66BA-4AB3-A4A2-2C9DE26A12CC}" dt="2024-02-03T03:23:32.509" v="97" actId="1076"/>
          <ac:picMkLst>
            <pc:docMk/>
            <pc:sldMk cId="2003444229" sldId="360"/>
            <ac:picMk id="3" creationId="{5C24D5DA-F605-2D09-1AA9-E647A97FCC5D}"/>
          </ac:picMkLst>
        </pc:picChg>
        <pc:picChg chg="del">
          <ac:chgData name="Kristyna Ferris" userId="86aeac9f-971e-413b-9f78-ace434bd0a60" providerId="ADAL" clId="{63D16110-66BA-4AB3-A4A2-2C9DE26A12CC}" dt="2024-02-03T03:23:29.305" v="95" actId="478"/>
          <ac:picMkLst>
            <pc:docMk/>
            <pc:sldMk cId="2003444229" sldId="360"/>
            <ac:picMk id="2050" creationId="{8FB4FACE-AE99-ECA5-639E-AB0BCD1BE49B}"/>
          </ac:picMkLst>
        </pc:picChg>
      </pc:sldChg>
      <pc:sldChg chg="del">
        <pc:chgData name="Kristyna Ferris" userId="86aeac9f-971e-413b-9f78-ace434bd0a60" providerId="ADAL" clId="{63D16110-66BA-4AB3-A4A2-2C9DE26A12CC}" dt="2024-02-03T03:27:18.124" v="199" actId="47"/>
        <pc:sldMkLst>
          <pc:docMk/>
          <pc:sldMk cId="3358495119" sldId="362"/>
        </pc:sldMkLst>
      </pc:sldChg>
      <pc:sldChg chg="del">
        <pc:chgData name="Kristyna Ferris" userId="86aeac9f-971e-413b-9f78-ace434bd0a60" providerId="ADAL" clId="{63D16110-66BA-4AB3-A4A2-2C9DE26A12CC}" dt="2024-02-03T03:27:18.124" v="199" actId="47"/>
        <pc:sldMkLst>
          <pc:docMk/>
          <pc:sldMk cId="2922272520" sldId="363"/>
        </pc:sldMkLst>
      </pc:sldChg>
      <pc:sldChg chg="addSp delSp modSp mod">
        <pc:chgData name="Kristyna Ferris" userId="86aeac9f-971e-413b-9f78-ace434bd0a60" providerId="ADAL" clId="{63D16110-66BA-4AB3-A4A2-2C9DE26A12CC}" dt="2024-02-10T07:17:02.293" v="1199" actId="14100"/>
        <pc:sldMkLst>
          <pc:docMk/>
          <pc:sldMk cId="3490946213" sldId="365"/>
        </pc:sldMkLst>
        <pc:spChg chg="mod">
          <ac:chgData name="Kristyna Ferris" userId="86aeac9f-971e-413b-9f78-ace434bd0a60" providerId="ADAL" clId="{63D16110-66BA-4AB3-A4A2-2C9DE26A12CC}" dt="2024-02-10T07:15:55.994" v="1161" actId="404"/>
          <ac:spMkLst>
            <pc:docMk/>
            <pc:sldMk cId="3490946213" sldId="365"/>
            <ac:spMk id="2" creationId="{DF79C578-1F08-216A-5403-706BD3D85303}"/>
          </ac:spMkLst>
        </pc:spChg>
        <pc:spChg chg="del">
          <ac:chgData name="Kristyna Ferris" userId="86aeac9f-971e-413b-9f78-ace434bd0a60" providerId="ADAL" clId="{63D16110-66BA-4AB3-A4A2-2C9DE26A12CC}" dt="2024-02-03T03:26:15.790" v="184" actId="478"/>
          <ac:spMkLst>
            <pc:docMk/>
            <pc:sldMk cId="3490946213" sldId="365"/>
            <ac:spMk id="3" creationId="{144C56C6-6FD6-BBE5-984A-1BF6D51281A4}"/>
          </ac:spMkLst>
        </pc:spChg>
        <pc:spChg chg="mod ord">
          <ac:chgData name="Kristyna Ferris" userId="86aeac9f-971e-413b-9f78-ace434bd0a60" providerId="ADAL" clId="{63D16110-66BA-4AB3-A4A2-2C9DE26A12CC}" dt="2024-02-10T07:16:00.408" v="1165" actId="27636"/>
          <ac:spMkLst>
            <pc:docMk/>
            <pc:sldMk cId="3490946213" sldId="365"/>
            <ac:spMk id="5" creationId="{1C048FCF-BF21-3528-63A1-9210187AB4F5}"/>
          </ac:spMkLst>
        </pc:spChg>
        <pc:spChg chg="add del">
          <ac:chgData name="Kristyna Ferris" userId="86aeac9f-971e-413b-9f78-ace434bd0a60" providerId="ADAL" clId="{63D16110-66BA-4AB3-A4A2-2C9DE26A12CC}" dt="2024-02-10T07:14:05.792" v="1133" actId="26606"/>
          <ac:spMkLst>
            <pc:docMk/>
            <pc:sldMk cId="3490946213" sldId="365"/>
            <ac:spMk id="1031" creationId="{BCED4D40-4B67-4331-AC48-79B82B4A47D8}"/>
          </ac:spMkLst>
        </pc:spChg>
        <pc:spChg chg="add del">
          <ac:chgData name="Kristyna Ferris" userId="86aeac9f-971e-413b-9f78-ace434bd0a60" providerId="ADAL" clId="{63D16110-66BA-4AB3-A4A2-2C9DE26A12CC}" dt="2024-02-10T07:14:05.792" v="1133" actId="26606"/>
          <ac:spMkLst>
            <pc:docMk/>
            <pc:sldMk cId="3490946213" sldId="365"/>
            <ac:spMk id="1033" creationId="{670CEDEF-4F34-412E-84EE-329C1E936AF5}"/>
          </ac:spMkLst>
        </pc:spChg>
        <pc:spChg chg="add">
          <ac:chgData name="Kristyna Ferris" userId="86aeac9f-971e-413b-9f78-ace434bd0a60" providerId="ADAL" clId="{63D16110-66BA-4AB3-A4A2-2C9DE26A12CC}" dt="2024-02-10T07:14:05.792" v="1133" actId="26606"/>
          <ac:spMkLst>
            <pc:docMk/>
            <pc:sldMk cId="3490946213" sldId="365"/>
            <ac:spMk id="2055" creationId="{F13C74B1-5B17-4795-BED0-7140497B445A}"/>
          </ac:spMkLst>
        </pc:spChg>
        <pc:spChg chg="add">
          <ac:chgData name="Kristyna Ferris" userId="86aeac9f-971e-413b-9f78-ace434bd0a60" providerId="ADAL" clId="{63D16110-66BA-4AB3-A4A2-2C9DE26A12CC}" dt="2024-02-10T07:14:05.792" v="1133" actId="26606"/>
          <ac:spMkLst>
            <pc:docMk/>
            <pc:sldMk cId="3490946213" sldId="365"/>
            <ac:spMk id="2057" creationId="{D4974D33-8DC5-464E-8C6D-BE58F0669C17}"/>
          </ac:spMkLst>
        </pc:spChg>
        <pc:grpChg chg="add del">
          <ac:chgData name="Kristyna Ferris" userId="86aeac9f-971e-413b-9f78-ace434bd0a60" providerId="ADAL" clId="{63D16110-66BA-4AB3-A4A2-2C9DE26A12CC}" dt="2024-02-03T03:26:32.801" v="188" actId="26606"/>
          <ac:grpSpMkLst>
            <pc:docMk/>
            <pc:sldMk cId="3490946213" sldId="365"/>
            <ac:grpSpMk id="1038" creationId="{31C49F18-8757-4E87-5C2E-9D6D7B82BA3B}"/>
          </ac:grpSpMkLst>
        </pc:grpChg>
        <pc:picChg chg="mod ord">
          <ac:chgData name="Kristyna Ferris" userId="86aeac9f-971e-413b-9f78-ace434bd0a60" providerId="ADAL" clId="{63D16110-66BA-4AB3-A4A2-2C9DE26A12CC}" dt="2024-02-10T07:17:02.293" v="1199" actId="14100"/>
          <ac:picMkLst>
            <pc:docMk/>
            <pc:sldMk cId="3490946213" sldId="365"/>
            <ac:picMk id="4" creationId="{1D9BFB71-1460-2EC1-092C-DA6FF330711D}"/>
          </ac:picMkLst>
        </pc:picChg>
        <pc:picChg chg="add del mod">
          <ac:chgData name="Kristyna Ferris" userId="86aeac9f-971e-413b-9f78-ace434bd0a60" providerId="ADAL" clId="{63D16110-66BA-4AB3-A4A2-2C9DE26A12CC}" dt="2024-02-10T07:07:56.306" v="1103" actId="478"/>
          <ac:picMkLst>
            <pc:docMk/>
            <pc:sldMk cId="3490946213" sldId="365"/>
            <ac:picMk id="6" creationId="{D511BADE-3CCB-1088-33C1-660FB47B13C7}"/>
          </ac:picMkLst>
        </pc:picChg>
        <pc:picChg chg="del">
          <ac:chgData name="Kristyna Ferris" userId="86aeac9f-971e-413b-9f78-ace434bd0a60" providerId="ADAL" clId="{63D16110-66BA-4AB3-A4A2-2C9DE26A12CC}" dt="2024-02-03T03:26:17.555" v="185" actId="478"/>
          <ac:picMkLst>
            <pc:docMk/>
            <pc:sldMk cId="3490946213" sldId="365"/>
            <ac:picMk id="1032" creationId="{B452C831-332B-0D88-73DB-10AD27B345C8}"/>
          </ac:picMkLst>
        </pc:picChg>
        <pc:picChg chg="add mod">
          <ac:chgData name="Kristyna Ferris" userId="86aeac9f-971e-413b-9f78-ace434bd0a60" providerId="ADAL" clId="{63D16110-66BA-4AB3-A4A2-2C9DE26A12CC}" dt="2024-02-10T07:14:05.792" v="1133" actId="26606"/>
          <ac:picMkLst>
            <pc:docMk/>
            <pc:sldMk cId="3490946213" sldId="365"/>
            <ac:picMk id="2050" creationId="{2FB17F7D-ABC5-5D61-8C26-B6AE96EA6E52}"/>
          </ac:picMkLst>
        </pc:picChg>
      </pc:sldChg>
      <pc:sldChg chg="del">
        <pc:chgData name="Kristyna Ferris" userId="86aeac9f-971e-413b-9f78-ace434bd0a60" providerId="ADAL" clId="{63D16110-66BA-4AB3-A4A2-2C9DE26A12CC}" dt="2024-02-03T03:27:18.124" v="199" actId="47"/>
        <pc:sldMkLst>
          <pc:docMk/>
          <pc:sldMk cId="89263204" sldId="366"/>
        </pc:sldMkLst>
      </pc:sldChg>
      <pc:sldChg chg="del">
        <pc:chgData name="Kristyna Ferris" userId="86aeac9f-971e-413b-9f78-ace434bd0a60" providerId="ADAL" clId="{63D16110-66BA-4AB3-A4A2-2C9DE26A12CC}" dt="2024-02-03T03:27:24.904" v="200" actId="47"/>
        <pc:sldMkLst>
          <pc:docMk/>
          <pc:sldMk cId="1207955564" sldId="368"/>
        </pc:sldMkLst>
      </pc:sldChg>
      <pc:sldChg chg="del">
        <pc:chgData name="Kristyna Ferris" userId="86aeac9f-971e-413b-9f78-ace434bd0a60" providerId="ADAL" clId="{63D16110-66BA-4AB3-A4A2-2C9DE26A12CC}" dt="2024-02-03T03:27:24.904" v="200" actId="47"/>
        <pc:sldMkLst>
          <pc:docMk/>
          <pc:sldMk cId="2784141400" sldId="369"/>
        </pc:sldMkLst>
      </pc:sldChg>
      <pc:sldChg chg="del">
        <pc:chgData name="Kristyna Ferris" userId="86aeac9f-971e-413b-9f78-ace434bd0a60" providerId="ADAL" clId="{63D16110-66BA-4AB3-A4A2-2C9DE26A12CC}" dt="2024-02-03T03:27:24.904" v="200" actId="47"/>
        <pc:sldMkLst>
          <pc:docMk/>
          <pc:sldMk cId="1651177914" sldId="370"/>
        </pc:sldMkLst>
      </pc:sldChg>
      <pc:sldChg chg="del">
        <pc:chgData name="Kristyna Ferris" userId="86aeac9f-971e-413b-9f78-ace434bd0a60" providerId="ADAL" clId="{63D16110-66BA-4AB3-A4A2-2C9DE26A12CC}" dt="2024-02-03T03:27:24.904" v="200" actId="47"/>
        <pc:sldMkLst>
          <pc:docMk/>
          <pc:sldMk cId="3329649687" sldId="371"/>
        </pc:sldMkLst>
      </pc:sldChg>
      <pc:sldChg chg="del">
        <pc:chgData name="Kristyna Ferris" userId="86aeac9f-971e-413b-9f78-ace434bd0a60" providerId="ADAL" clId="{63D16110-66BA-4AB3-A4A2-2C9DE26A12CC}" dt="2024-02-03T03:27:24.904" v="200" actId="47"/>
        <pc:sldMkLst>
          <pc:docMk/>
          <pc:sldMk cId="636627314" sldId="372"/>
        </pc:sldMkLst>
      </pc:sldChg>
      <pc:sldChg chg="del">
        <pc:chgData name="Kristyna Ferris" userId="86aeac9f-971e-413b-9f78-ace434bd0a60" providerId="ADAL" clId="{63D16110-66BA-4AB3-A4A2-2C9DE26A12CC}" dt="2024-02-03T03:27:24.904" v="200" actId="47"/>
        <pc:sldMkLst>
          <pc:docMk/>
          <pc:sldMk cId="2798201643" sldId="373"/>
        </pc:sldMkLst>
      </pc:sldChg>
      <pc:sldChg chg="del">
        <pc:chgData name="Kristyna Ferris" userId="86aeac9f-971e-413b-9f78-ace434bd0a60" providerId="ADAL" clId="{63D16110-66BA-4AB3-A4A2-2C9DE26A12CC}" dt="2024-02-03T03:27:24.904" v="200" actId="47"/>
        <pc:sldMkLst>
          <pc:docMk/>
          <pc:sldMk cId="784215251" sldId="374"/>
        </pc:sldMkLst>
      </pc:sldChg>
      <pc:sldChg chg="del">
        <pc:chgData name="Kristyna Ferris" userId="86aeac9f-971e-413b-9f78-ace434bd0a60" providerId="ADAL" clId="{63D16110-66BA-4AB3-A4A2-2C9DE26A12CC}" dt="2024-02-03T03:27:24.904" v="200" actId="47"/>
        <pc:sldMkLst>
          <pc:docMk/>
          <pc:sldMk cId="829914737" sldId="375"/>
        </pc:sldMkLst>
      </pc:sldChg>
      <pc:sldChg chg="addSp modSp add">
        <pc:chgData name="Kristyna Ferris" userId="86aeac9f-971e-413b-9f78-ace434bd0a60" providerId="ADAL" clId="{63D16110-66BA-4AB3-A4A2-2C9DE26A12CC}" dt="2024-02-03T03:24:41.651" v="119" actId="1076"/>
        <pc:sldMkLst>
          <pc:docMk/>
          <pc:sldMk cId="1885813922" sldId="376"/>
        </pc:sldMkLst>
        <pc:picChg chg="add mod">
          <ac:chgData name="Kristyna Ferris" userId="86aeac9f-971e-413b-9f78-ace434bd0a60" providerId="ADAL" clId="{63D16110-66BA-4AB3-A4A2-2C9DE26A12CC}" dt="2024-02-03T03:24:41.651" v="119" actId="1076"/>
          <ac:picMkLst>
            <pc:docMk/>
            <pc:sldMk cId="1885813922" sldId="376"/>
            <ac:picMk id="3" creationId="{9C61A090-0A0B-54C5-09B3-E2EC99EEDE85}"/>
          </ac:picMkLst>
        </pc:picChg>
      </pc:sldChg>
      <pc:sldChg chg="delSp modSp add mod">
        <pc:chgData name="Kristyna Ferris" userId="86aeac9f-971e-413b-9f78-ace434bd0a60" providerId="ADAL" clId="{63D16110-66BA-4AB3-A4A2-2C9DE26A12CC}" dt="2024-02-03T03:35:25.494" v="291" actId="27636"/>
        <pc:sldMkLst>
          <pc:docMk/>
          <pc:sldMk cId="2327812840" sldId="377"/>
        </pc:sldMkLst>
        <pc:spChg chg="mod">
          <ac:chgData name="Kristyna Ferris" userId="86aeac9f-971e-413b-9f78-ace434bd0a60" providerId="ADAL" clId="{63D16110-66BA-4AB3-A4A2-2C9DE26A12CC}" dt="2024-02-03T03:27:39.233" v="226" actId="20577"/>
          <ac:spMkLst>
            <pc:docMk/>
            <pc:sldMk cId="2327812840" sldId="377"/>
            <ac:spMk id="2" creationId="{DF79C578-1F08-216A-5403-706BD3D85303}"/>
          </ac:spMkLst>
        </pc:spChg>
        <pc:spChg chg="mod">
          <ac:chgData name="Kristyna Ferris" userId="86aeac9f-971e-413b-9f78-ace434bd0a60" providerId="ADAL" clId="{63D16110-66BA-4AB3-A4A2-2C9DE26A12CC}" dt="2024-02-03T03:35:25.494" v="291" actId="27636"/>
          <ac:spMkLst>
            <pc:docMk/>
            <pc:sldMk cId="2327812840" sldId="377"/>
            <ac:spMk id="5" creationId="{1C048FCF-BF21-3528-63A1-9210187AB4F5}"/>
          </ac:spMkLst>
        </pc:spChg>
        <pc:picChg chg="del">
          <ac:chgData name="Kristyna Ferris" userId="86aeac9f-971e-413b-9f78-ace434bd0a60" providerId="ADAL" clId="{63D16110-66BA-4AB3-A4A2-2C9DE26A12CC}" dt="2024-02-03T03:27:54.612" v="230" actId="478"/>
          <ac:picMkLst>
            <pc:docMk/>
            <pc:sldMk cId="2327812840" sldId="377"/>
            <ac:picMk id="6" creationId="{D511BADE-3CCB-1088-33C1-660FB47B13C7}"/>
          </ac:picMkLst>
        </pc:picChg>
      </pc:sldChg>
      <pc:sldChg chg="add">
        <pc:chgData name="Kristyna Ferris" userId="86aeac9f-971e-413b-9f78-ace434bd0a60" providerId="ADAL" clId="{63D16110-66BA-4AB3-A4A2-2C9DE26A12CC}" dt="2024-02-10T06:31:56.898" v="292" actId="2890"/>
        <pc:sldMkLst>
          <pc:docMk/>
          <pc:sldMk cId="2903027555" sldId="378"/>
        </pc:sldMkLst>
      </pc:sldChg>
      <pc:sldChg chg="addSp delSp modSp add mod">
        <pc:chgData name="Kristyna Ferris" userId="86aeac9f-971e-413b-9f78-ace434bd0a60" providerId="ADAL" clId="{63D16110-66BA-4AB3-A4A2-2C9DE26A12CC}" dt="2024-02-10T06:36:01.572" v="326" actId="1076"/>
        <pc:sldMkLst>
          <pc:docMk/>
          <pc:sldMk cId="119071044" sldId="379"/>
        </pc:sldMkLst>
        <pc:spChg chg="mod">
          <ac:chgData name="Kristyna Ferris" userId="86aeac9f-971e-413b-9f78-ace434bd0a60" providerId="ADAL" clId="{63D16110-66BA-4AB3-A4A2-2C9DE26A12CC}" dt="2024-02-10T06:36:01.572" v="326" actId="1076"/>
          <ac:spMkLst>
            <pc:docMk/>
            <pc:sldMk cId="119071044" sldId="379"/>
            <ac:spMk id="2" creationId="{F31BC516-F402-B61B-CEC6-36502970D2FA}"/>
          </ac:spMkLst>
        </pc:spChg>
        <pc:spChg chg="del">
          <ac:chgData name="Kristyna Ferris" userId="86aeac9f-971e-413b-9f78-ace434bd0a60" providerId="ADAL" clId="{63D16110-66BA-4AB3-A4A2-2C9DE26A12CC}" dt="2024-02-10T06:35:08.106" v="306" actId="478"/>
          <ac:spMkLst>
            <pc:docMk/>
            <pc:sldMk cId="119071044" sldId="379"/>
            <ac:spMk id="5" creationId="{EDB24670-88B8-4D82-1C31-34179946E8DE}"/>
          </ac:spMkLst>
        </pc:spChg>
        <pc:spChg chg="add del mod">
          <ac:chgData name="Kristyna Ferris" userId="86aeac9f-971e-413b-9f78-ace434bd0a60" providerId="ADAL" clId="{63D16110-66BA-4AB3-A4A2-2C9DE26A12CC}" dt="2024-02-10T06:35:12.910" v="307" actId="478"/>
          <ac:spMkLst>
            <pc:docMk/>
            <pc:sldMk cId="119071044" sldId="379"/>
            <ac:spMk id="6" creationId="{E0813C9C-39CB-6BDF-9199-9A32CD393BE2}"/>
          </ac:spMkLst>
        </pc:spChg>
        <pc:picChg chg="add del mod">
          <ac:chgData name="Kristyna Ferris" userId="86aeac9f-971e-413b-9f78-ace434bd0a60" providerId="ADAL" clId="{63D16110-66BA-4AB3-A4A2-2C9DE26A12CC}" dt="2024-02-10T06:35:41.272" v="312" actId="478"/>
          <ac:picMkLst>
            <pc:docMk/>
            <pc:sldMk cId="119071044" sldId="379"/>
            <ac:picMk id="8" creationId="{4E2EEF7F-8918-FF3D-75FB-33CC8B1E9AA8}"/>
          </ac:picMkLst>
        </pc:picChg>
      </pc:sldChg>
      <pc:sldChg chg="addSp delSp modSp add mod">
        <pc:chgData name="Kristyna Ferris" userId="86aeac9f-971e-413b-9f78-ace434bd0a60" providerId="ADAL" clId="{63D16110-66BA-4AB3-A4A2-2C9DE26A12CC}" dt="2024-02-10T06:42:40.375" v="512" actId="14100"/>
        <pc:sldMkLst>
          <pc:docMk/>
          <pc:sldMk cId="363656397" sldId="380"/>
        </pc:sldMkLst>
        <pc:spChg chg="del">
          <ac:chgData name="Kristyna Ferris" userId="86aeac9f-971e-413b-9f78-ace434bd0a60" providerId="ADAL" clId="{63D16110-66BA-4AB3-A4A2-2C9DE26A12CC}" dt="2024-02-10T06:36:06.613" v="327" actId="478"/>
          <ac:spMkLst>
            <pc:docMk/>
            <pc:sldMk cId="363656397" sldId="380"/>
            <ac:spMk id="2" creationId="{E9A406C3-8094-D48E-FC49-5F0551156D38}"/>
          </ac:spMkLst>
        </pc:spChg>
        <pc:spChg chg="add del mod">
          <ac:chgData name="Kristyna Ferris" userId="86aeac9f-971e-413b-9f78-ace434bd0a60" providerId="ADAL" clId="{63D16110-66BA-4AB3-A4A2-2C9DE26A12CC}" dt="2024-02-10T06:36:10.140" v="328" actId="478"/>
          <ac:spMkLst>
            <pc:docMk/>
            <pc:sldMk cId="363656397" sldId="380"/>
            <ac:spMk id="5" creationId="{F461A806-5DB7-63C9-2FC1-6591AB4182E1}"/>
          </ac:spMkLst>
        </pc:spChg>
        <pc:spChg chg="add mod">
          <ac:chgData name="Kristyna Ferris" userId="86aeac9f-971e-413b-9f78-ace434bd0a60" providerId="ADAL" clId="{63D16110-66BA-4AB3-A4A2-2C9DE26A12CC}" dt="2024-02-10T06:42:40.375" v="512" actId="14100"/>
          <ac:spMkLst>
            <pc:docMk/>
            <pc:sldMk cId="363656397" sldId="380"/>
            <ac:spMk id="13" creationId="{D1E192DF-60E4-FBC5-1FBB-8EDF1F70B554}"/>
          </ac:spMkLst>
        </pc:spChg>
        <pc:picChg chg="add del mod">
          <ac:chgData name="Kristyna Ferris" userId="86aeac9f-971e-413b-9f78-ace434bd0a60" providerId="ADAL" clId="{63D16110-66BA-4AB3-A4A2-2C9DE26A12CC}" dt="2024-02-10T06:37:52.005" v="333" actId="478"/>
          <ac:picMkLst>
            <pc:docMk/>
            <pc:sldMk cId="363656397" sldId="380"/>
            <ac:picMk id="7" creationId="{5529B263-8327-0EA8-285C-8AB4C918099A}"/>
          </ac:picMkLst>
        </pc:picChg>
        <pc:picChg chg="mod">
          <ac:chgData name="Kristyna Ferris" userId="86aeac9f-971e-413b-9f78-ace434bd0a60" providerId="ADAL" clId="{63D16110-66BA-4AB3-A4A2-2C9DE26A12CC}" dt="2024-02-10T06:36:13.811" v="329" actId="14100"/>
          <ac:picMkLst>
            <pc:docMk/>
            <pc:sldMk cId="363656397" sldId="380"/>
            <ac:picMk id="8" creationId="{4E9599CD-151F-11B5-8526-F2A16FFF237B}"/>
          </ac:picMkLst>
        </pc:picChg>
        <pc:picChg chg="add del mod">
          <ac:chgData name="Kristyna Ferris" userId="86aeac9f-971e-413b-9f78-ace434bd0a60" providerId="ADAL" clId="{63D16110-66BA-4AB3-A4A2-2C9DE26A12CC}" dt="2024-02-10T06:38:21.360" v="338" actId="478"/>
          <ac:picMkLst>
            <pc:docMk/>
            <pc:sldMk cId="363656397" sldId="380"/>
            <ac:picMk id="10" creationId="{8BEAAAA6-09C3-C7F1-C730-13B7137818C1}"/>
          </ac:picMkLst>
        </pc:picChg>
        <pc:picChg chg="add del mod">
          <ac:chgData name="Kristyna Ferris" userId="86aeac9f-971e-413b-9f78-ace434bd0a60" providerId="ADAL" clId="{63D16110-66BA-4AB3-A4A2-2C9DE26A12CC}" dt="2024-02-10T06:38:52.598" v="343" actId="478"/>
          <ac:picMkLst>
            <pc:docMk/>
            <pc:sldMk cId="363656397" sldId="380"/>
            <ac:picMk id="12" creationId="{582EAA88-4774-E443-6BDC-C3FB355041F0}"/>
          </ac:picMkLst>
        </pc:picChg>
      </pc:sldChg>
      <pc:sldChg chg="modSp add mod ord">
        <pc:chgData name="Kristyna Ferris" userId="86aeac9f-971e-413b-9f78-ace434bd0a60" providerId="ADAL" clId="{63D16110-66BA-4AB3-A4A2-2C9DE26A12CC}" dt="2024-02-10T06:44:51.598" v="563" actId="20577"/>
        <pc:sldMkLst>
          <pc:docMk/>
          <pc:sldMk cId="918275066" sldId="381"/>
        </pc:sldMkLst>
        <pc:spChg chg="mod">
          <ac:chgData name="Kristyna Ferris" userId="86aeac9f-971e-413b-9f78-ace434bd0a60" providerId="ADAL" clId="{63D16110-66BA-4AB3-A4A2-2C9DE26A12CC}" dt="2024-02-10T06:44:51.598" v="563" actId="20577"/>
          <ac:spMkLst>
            <pc:docMk/>
            <pc:sldMk cId="918275066" sldId="381"/>
            <ac:spMk id="2" creationId="{846638E7-9487-5BEA-B510-B084AEDA54D0}"/>
          </ac:spMkLst>
        </pc:spChg>
      </pc:sldChg>
      <pc:sldChg chg="modSp add mod">
        <pc:chgData name="Kristyna Ferris" userId="86aeac9f-971e-413b-9f78-ace434bd0a60" providerId="ADAL" clId="{63D16110-66BA-4AB3-A4A2-2C9DE26A12CC}" dt="2024-02-10T06:45:33.386" v="589" actId="20577"/>
        <pc:sldMkLst>
          <pc:docMk/>
          <pc:sldMk cId="2771983638" sldId="382"/>
        </pc:sldMkLst>
        <pc:spChg chg="mod">
          <ac:chgData name="Kristyna Ferris" userId="86aeac9f-971e-413b-9f78-ace434bd0a60" providerId="ADAL" clId="{63D16110-66BA-4AB3-A4A2-2C9DE26A12CC}" dt="2024-02-10T06:45:33.386" v="589" actId="20577"/>
          <ac:spMkLst>
            <pc:docMk/>
            <pc:sldMk cId="2771983638" sldId="382"/>
            <ac:spMk id="2" creationId="{FACB7FEC-8E6A-7E43-CE21-02F8ED968205}"/>
          </ac:spMkLst>
        </pc:spChg>
      </pc:sldChg>
      <pc:sldChg chg="addSp delSp modSp add mod ord">
        <pc:chgData name="Kristyna Ferris" userId="86aeac9f-971e-413b-9f78-ace434bd0a60" providerId="ADAL" clId="{63D16110-66BA-4AB3-A4A2-2C9DE26A12CC}" dt="2024-02-10T06:53:56.075" v="601" actId="14100"/>
        <pc:sldMkLst>
          <pc:docMk/>
          <pc:sldMk cId="1443120839" sldId="383"/>
        </pc:sldMkLst>
        <pc:spChg chg="add del mod">
          <ac:chgData name="Kristyna Ferris" userId="86aeac9f-971e-413b-9f78-ace434bd0a60" providerId="ADAL" clId="{63D16110-66BA-4AB3-A4A2-2C9DE26A12CC}" dt="2024-02-10T06:53:45.366" v="597" actId="478"/>
          <ac:spMkLst>
            <pc:docMk/>
            <pc:sldMk cId="1443120839" sldId="383"/>
            <ac:spMk id="3" creationId="{EA8AA554-F261-70E7-396B-D8D199009BD4}"/>
          </ac:spMkLst>
        </pc:spChg>
        <pc:spChg chg="del">
          <ac:chgData name="Kristyna Ferris" userId="86aeac9f-971e-413b-9f78-ace434bd0a60" providerId="ADAL" clId="{63D16110-66BA-4AB3-A4A2-2C9DE26A12CC}" dt="2024-02-10T06:53:40.400" v="596" actId="478"/>
          <ac:spMkLst>
            <pc:docMk/>
            <pc:sldMk cId="1443120839" sldId="383"/>
            <ac:spMk id="13" creationId="{E2232AAE-98D6-E59A-329B-AEAF65E6CD00}"/>
          </ac:spMkLst>
        </pc:spChg>
        <pc:picChg chg="add mod">
          <ac:chgData name="Kristyna Ferris" userId="86aeac9f-971e-413b-9f78-ace434bd0a60" providerId="ADAL" clId="{63D16110-66BA-4AB3-A4A2-2C9DE26A12CC}" dt="2024-02-10T06:53:52.982" v="600" actId="1076"/>
          <ac:picMkLst>
            <pc:docMk/>
            <pc:sldMk cId="1443120839" sldId="383"/>
            <ac:picMk id="6" creationId="{A79D8342-BA54-88C7-2C8D-9FFE09B5BC9A}"/>
          </ac:picMkLst>
        </pc:picChg>
        <pc:picChg chg="del">
          <ac:chgData name="Kristyna Ferris" userId="86aeac9f-971e-413b-9f78-ace434bd0a60" providerId="ADAL" clId="{63D16110-66BA-4AB3-A4A2-2C9DE26A12CC}" dt="2024-02-10T06:52:12.198" v="593" actId="478"/>
          <ac:picMkLst>
            <pc:docMk/>
            <pc:sldMk cId="1443120839" sldId="383"/>
            <ac:picMk id="8" creationId="{DAABB4C8-E865-F814-73E2-62EDF342CE00}"/>
          </ac:picMkLst>
        </pc:picChg>
        <pc:picChg chg="add mod">
          <ac:chgData name="Kristyna Ferris" userId="86aeac9f-971e-413b-9f78-ace434bd0a60" providerId="ADAL" clId="{63D16110-66BA-4AB3-A4A2-2C9DE26A12CC}" dt="2024-02-10T06:53:56.075" v="601" actId="14100"/>
          <ac:picMkLst>
            <pc:docMk/>
            <pc:sldMk cId="1443120839" sldId="383"/>
            <ac:picMk id="1026" creationId="{3EC23805-30B6-10DA-CD6F-348E1859A574}"/>
          </ac:picMkLst>
        </pc:picChg>
      </pc:sldChg>
      <pc:sldChg chg="addSp delSp modSp add mod">
        <pc:chgData name="Kristyna Ferris" userId="86aeac9f-971e-413b-9f78-ace434bd0a60" providerId="ADAL" clId="{63D16110-66BA-4AB3-A4A2-2C9DE26A12CC}" dt="2024-02-10T06:57:18.014" v="616" actId="1076"/>
        <pc:sldMkLst>
          <pc:docMk/>
          <pc:sldMk cId="2773215642" sldId="384"/>
        </pc:sldMkLst>
        <pc:spChg chg="del">
          <ac:chgData name="Kristyna Ferris" userId="86aeac9f-971e-413b-9f78-ace434bd0a60" providerId="ADAL" clId="{63D16110-66BA-4AB3-A4A2-2C9DE26A12CC}" dt="2024-02-10T06:56:15.934" v="603" actId="478"/>
          <ac:spMkLst>
            <pc:docMk/>
            <pc:sldMk cId="2773215642" sldId="384"/>
            <ac:spMk id="2" creationId="{497C05DC-D1A4-7809-7725-5C2061EEBDEC}"/>
          </ac:spMkLst>
        </pc:spChg>
        <pc:spChg chg="add del mod">
          <ac:chgData name="Kristyna Ferris" userId="86aeac9f-971e-413b-9f78-ace434bd0a60" providerId="ADAL" clId="{63D16110-66BA-4AB3-A4A2-2C9DE26A12CC}" dt="2024-02-10T06:56:18.855" v="604" actId="478"/>
          <ac:spMkLst>
            <pc:docMk/>
            <pc:sldMk cId="2773215642" sldId="384"/>
            <ac:spMk id="5" creationId="{388ADA90-FBBD-3386-A95B-7787D01D6B8E}"/>
          </ac:spMkLst>
        </pc:spChg>
        <pc:picChg chg="add del mod">
          <ac:chgData name="Kristyna Ferris" userId="86aeac9f-971e-413b-9f78-ace434bd0a60" providerId="ADAL" clId="{63D16110-66BA-4AB3-A4A2-2C9DE26A12CC}" dt="2024-02-10T06:56:56.499" v="609" actId="478"/>
          <ac:picMkLst>
            <pc:docMk/>
            <pc:sldMk cId="2773215642" sldId="384"/>
            <ac:picMk id="7" creationId="{89E7C811-EEC8-7662-BF29-9D9BF77D4560}"/>
          </ac:picMkLst>
        </pc:picChg>
        <pc:picChg chg="add mod">
          <ac:chgData name="Kristyna Ferris" userId="86aeac9f-971e-413b-9f78-ace434bd0a60" providerId="ADAL" clId="{63D16110-66BA-4AB3-A4A2-2C9DE26A12CC}" dt="2024-02-10T06:57:18.014" v="616" actId="1076"/>
          <ac:picMkLst>
            <pc:docMk/>
            <pc:sldMk cId="2773215642" sldId="384"/>
            <ac:picMk id="9" creationId="{39EACF6C-13D7-3431-086B-FF347DE84FF8}"/>
          </ac:picMkLst>
        </pc:picChg>
      </pc:sldChg>
      <pc:sldChg chg="modSp add mod ord">
        <pc:chgData name="Kristyna Ferris" userId="86aeac9f-971e-413b-9f78-ace434bd0a60" providerId="ADAL" clId="{63D16110-66BA-4AB3-A4A2-2C9DE26A12CC}" dt="2024-02-10T06:57:48.217" v="622" actId="14100"/>
        <pc:sldMkLst>
          <pc:docMk/>
          <pc:sldMk cId="3159611881" sldId="385"/>
        </pc:sldMkLst>
        <pc:picChg chg="mod">
          <ac:chgData name="Kristyna Ferris" userId="86aeac9f-971e-413b-9f78-ace434bd0a60" providerId="ADAL" clId="{63D16110-66BA-4AB3-A4A2-2C9DE26A12CC}" dt="2024-02-10T06:57:48.217" v="622" actId="14100"/>
          <ac:picMkLst>
            <pc:docMk/>
            <pc:sldMk cId="3159611881" sldId="385"/>
            <ac:picMk id="7" creationId="{E6EB2727-A5F7-3F99-140D-D5457E228CFE}"/>
          </ac:picMkLst>
        </pc:picChg>
      </pc:sldChg>
      <pc:sldChg chg="delSp add del ord setBg delDesignElem">
        <pc:chgData name="Kristyna Ferris" userId="86aeac9f-971e-413b-9f78-ace434bd0a60" providerId="ADAL" clId="{63D16110-66BA-4AB3-A4A2-2C9DE26A12CC}" dt="2024-02-10T06:58:21.896" v="627" actId="47"/>
        <pc:sldMkLst>
          <pc:docMk/>
          <pc:sldMk cId="1086824885" sldId="386"/>
        </pc:sldMkLst>
        <pc:spChg chg="del">
          <ac:chgData name="Kristyna Ferris" userId="86aeac9f-971e-413b-9f78-ace434bd0a60" providerId="ADAL" clId="{63D16110-66BA-4AB3-A4A2-2C9DE26A12CC}" dt="2024-02-10T06:58:10.915" v="624"/>
          <ac:spMkLst>
            <pc:docMk/>
            <pc:sldMk cId="1086824885" sldId="386"/>
            <ac:spMk id="1031" creationId="{109B3204-E1BE-EF64-31AB-1A9ED64AFE6D}"/>
          </ac:spMkLst>
        </pc:spChg>
        <pc:spChg chg="del">
          <ac:chgData name="Kristyna Ferris" userId="86aeac9f-971e-413b-9f78-ace434bd0a60" providerId="ADAL" clId="{63D16110-66BA-4AB3-A4A2-2C9DE26A12CC}" dt="2024-02-10T06:58:10.915" v="624"/>
          <ac:spMkLst>
            <pc:docMk/>
            <pc:sldMk cId="1086824885" sldId="386"/>
            <ac:spMk id="1033" creationId="{A121E7E5-63A1-D4C3-7CB6-DFFBAB3514DB}"/>
          </ac:spMkLst>
        </pc:spChg>
      </pc:sldChg>
      <pc:sldChg chg="modSp add mod ord">
        <pc:chgData name="Kristyna Ferris" userId="86aeac9f-971e-413b-9f78-ace434bd0a60" providerId="ADAL" clId="{63D16110-66BA-4AB3-A4A2-2C9DE26A12CC}" dt="2024-02-10T18:48:53.244" v="1216" actId="20577"/>
        <pc:sldMkLst>
          <pc:docMk/>
          <pc:sldMk cId="1319499294" sldId="386"/>
        </pc:sldMkLst>
        <pc:spChg chg="mod">
          <ac:chgData name="Kristyna Ferris" userId="86aeac9f-971e-413b-9f78-ace434bd0a60" providerId="ADAL" clId="{63D16110-66BA-4AB3-A4A2-2C9DE26A12CC}" dt="2024-02-10T18:48:53.244" v="1216" actId="20577"/>
          <ac:spMkLst>
            <pc:docMk/>
            <pc:sldMk cId="1319499294" sldId="386"/>
            <ac:spMk id="2" creationId="{9110B598-690C-AB4B-70C0-FB865AD8221F}"/>
          </ac:spMkLst>
        </pc:spChg>
      </pc:sldChg>
      <pc:sldChg chg="addSp delSp add del setBg delDesignElem">
        <pc:chgData name="Kristyna Ferris" userId="86aeac9f-971e-413b-9f78-ace434bd0a60" providerId="ADAL" clId="{63D16110-66BA-4AB3-A4A2-2C9DE26A12CC}" dt="2024-02-10T06:58:33.436" v="633"/>
        <pc:sldMkLst>
          <pc:docMk/>
          <pc:sldMk cId="3199179724" sldId="386"/>
        </pc:sldMkLst>
        <pc:spChg chg="add del">
          <ac:chgData name="Kristyna Ferris" userId="86aeac9f-971e-413b-9f78-ace434bd0a60" providerId="ADAL" clId="{63D16110-66BA-4AB3-A4A2-2C9DE26A12CC}" dt="2024-02-10T06:58:33.436" v="633"/>
          <ac:spMkLst>
            <pc:docMk/>
            <pc:sldMk cId="3199179724" sldId="386"/>
            <ac:spMk id="1031" creationId="{DFBD2852-2013-0A8F-F01B-C5944C5C36D5}"/>
          </ac:spMkLst>
        </pc:spChg>
        <pc:spChg chg="add del">
          <ac:chgData name="Kristyna Ferris" userId="86aeac9f-971e-413b-9f78-ace434bd0a60" providerId="ADAL" clId="{63D16110-66BA-4AB3-A4A2-2C9DE26A12CC}" dt="2024-02-10T06:58:33.436" v="633"/>
          <ac:spMkLst>
            <pc:docMk/>
            <pc:sldMk cId="3199179724" sldId="386"/>
            <ac:spMk id="1033" creationId="{AB69906E-D35F-8A1A-09EC-839C7AF1D9A1}"/>
          </ac:spMkLst>
        </pc:spChg>
      </pc:sldChg>
      <pc:sldChg chg="add del">
        <pc:chgData name="Kristyna Ferris" userId="86aeac9f-971e-413b-9f78-ace434bd0a60" providerId="ADAL" clId="{63D16110-66BA-4AB3-A4A2-2C9DE26A12CC}" dt="2024-02-10T06:57:40.558" v="620" actId="47"/>
        <pc:sldMkLst>
          <pc:docMk/>
          <pc:sldMk cId="3671628098" sldId="386"/>
        </pc:sldMkLst>
      </pc:sldChg>
      <pc:sldChg chg="delSp add del setBg delDesignElem">
        <pc:chgData name="Kristyna Ferris" userId="86aeac9f-971e-413b-9f78-ace434bd0a60" providerId="ADAL" clId="{63D16110-66BA-4AB3-A4A2-2C9DE26A12CC}" dt="2024-02-10T06:58:27.002" v="630" actId="47"/>
        <pc:sldMkLst>
          <pc:docMk/>
          <pc:sldMk cId="4052572615" sldId="386"/>
        </pc:sldMkLst>
        <pc:spChg chg="del">
          <ac:chgData name="Kristyna Ferris" userId="86aeac9f-971e-413b-9f78-ace434bd0a60" providerId="ADAL" clId="{63D16110-66BA-4AB3-A4A2-2C9DE26A12CC}" dt="2024-02-10T06:58:24.612" v="629"/>
          <ac:spMkLst>
            <pc:docMk/>
            <pc:sldMk cId="4052572615" sldId="386"/>
            <ac:spMk id="1031" creationId="{34347AF9-CD89-CB0C-ED4B-7A8FED85FF2A}"/>
          </ac:spMkLst>
        </pc:spChg>
        <pc:spChg chg="del">
          <ac:chgData name="Kristyna Ferris" userId="86aeac9f-971e-413b-9f78-ace434bd0a60" providerId="ADAL" clId="{63D16110-66BA-4AB3-A4A2-2C9DE26A12CC}" dt="2024-02-10T06:58:24.612" v="629"/>
          <ac:spMkLst>
            <pc:docMk/>
            <pc:sldMk cId="4052572615" sldId="386"/>
            <ac:spMk id="1033" creationId="{BCE632F0-1B82-53D3-6AC3-A3A09F23AEF0}"/>
          </ac:spMkLst>
        </pc:spChg>
      </pc:sldChg>
      <pc:sldChg chg="add del">
        <pc:chgData name="Kristyna Ferris" userId="86aeac9f-971e-413b-9f78-ace434bd0a60" providerId="ADAL" clId="{63D16110-66BA-4AB3-A4A2-2C9DE26A12CC}" dt="2024-02-10T06:57:43.635" v="621" actId="47"/>
        <pc:sldMkLst>
          <pc:docMk/>
          <pc:sldMk cId="2307218703" sldId="387"/>
        </pc:sldMkLst>
      </pc:sldChg>
      <pc:sldChg chg="addSp delSp modSp add mod">
        <pc:chgData name="Kristyna Ferris" userId="86aeac9f-971e-413b-9f78-ace434bd0a60" providerId="ADAL" clId="{63D16110-66BA-4AB3-A4A2-2C9DE26A12CC}" dt="2024-02-10T07:06:41.949" v="964" actId="20577"/>
        <pc:sldMkLst>
          <pc:docMk/>
          <pc:sldMk cId="2478477094" sldId="387"/>
        </pc:sldMkLst>
        <pc:spChg chg="del">
          <ac:chgData name="Kristyna Ferris" userId="86aeac9f-971e-413b-9f78-ace434bd0a60" providerId="ADAL" clId="{63D16110-66BA-4AB3-A4A2-2C9DE26A12CC}" dt="2024-02-10T07:00:08.965" v="686" actId="478"/>
          <ac:spMkLst>
            <pc:docMk/>
            <pc:sldMk cId="2478477094" sldId="387"/>
            <ac:spMk id="2" creationId="{487AB3DF-4268-D5ED-665E-245D586DB414}"/>
          </ac:spMkLst>
        </pc:spChg>
        <pc:spChg chg="add del mod">
          <ac:chgData name="Kristyna Ferris" userId="86aeac9f-971e-413b-9f78-ace434bd0a60" providerId="ADAL" clId="{63D16110-66BA-4AB3-A4A2-2C9DE26A12CC}" dt="2024-02-10T07:00:13.402" v="687" actId="478"/>
          <ac:spMkLst>
            <pc:docMk/>
            <pc:sldMk cId="2478477094" sldId="387"/>
            <ac:spMk id="5" creationId="{5A58BDD0-E9AC-D0F3-31AB-C12DF00C560D}"/>
          </ac:spMkLst>
        </pc:spChg>
        <pc:spChg chg="add mod">
          <ac:chgData name="Kristyna Ferris" userId="86aeac9f-971e-413b-9f78-ace434bd0a60" providerId="ADAL" clId="{63D16110-66BA-4AB3-A4A2-2C9DE26A12CC}" dt="2024-02-10T07:06:41.949" v="964" actId="20577"/>
          <ac:spMkLst>
            <pc:docMk/>
            <pc:sldMk cId="2478477094" sldId="387"/>
            <ac:spMk id="10" creationId="{F52EC54E-9F64-80AD-600E-ECA72D7AE584}"/>
          </ac:spMkLst>
        </pc:spChg>
        <pc:spChg chg="add mod">
          <ac:chgData name="Kristyna Ferris" userId="86aeac9f-971e-413b-9f78-ace434bd0a60" providerId="ADAL" clId="{63D16110-66BA-4AB3-A4A2-2C9DE26A12CC}" dt="2024-02-10T07:04:36.649" v="746"/>
          <ac:spMkLst>
            <pc:docMk/>
            <pc:sldMk cId="2478477094" sldId="387"/>
            <ac:spMk id="11" creationId="{64223A2A-49C5-5FE2-3DA3-9C1ED629E21E}"/>
          </ac:spMkLst>
        </pc:spChg>
        <pc:picChg chg="add del mod">
          <ac:chgData name="Kristyna Ferris" userId="86aeac9f-971e-413b-9f78-ace434bd0a60" providerId="ADAL" clId="{63D16110-66BA-4AB3-A4A2-2C9DE26A12CC}" dt="2024-02-10T07:03:35.056" v="692" actId="478"/>
          <ac:picMkLst>
            <pc:docMk/>
            <pc:sldMk cId="2478477094" sldId="387"/>
            <ac:picMk id="7" creationId="{522AEC0E-793E-2E1D-B87D-7A9C9DFF50B0}"/>
          </ac:picMkLst>
        </pc:picChg>
        <pc:picChg chg="add mod">
          <ac:chgData name="Kristyna Ferris" userId="86aeac9f-971e-413b-9f78-ace434bd0a60" providerId="ADAL" clId="{63D16110-66BA-4AB3-A4A2-2C9DE26A12CC}" dt="2024-02-10T07:05:07.569" v="827" actId="1076"/>
          <ac:picMkLst>
            <pc:docMk/>
            <pc:sldMk cId="2478477094" sldId="387"/>
            <ac:picMk id="9" creationId="{E8B26779-555C-6339-4C98-6D36F9AAD05E}"/>
          </ac:picMkLst>
        </pc:picChg>
      </pc:sldChg>
    </pc:docChg>
  </pc:docChgLst>
  <pc:docChgLst>
    <pc:chgData name="Kristyna Hughes" userId="86aeac9f-971e-413b-9f78-ace434bd0a60" providerId="ADAL" clId="{0A97A0A0-B025-4159-835A-5FB2D49890D2}"/>
    <pc:docChg chg="custSel modSld">
      <pc:chgData name="Kristyna Hughes" userId="86aeac9f-971e-413b-9f78-ace434bd0a60" providerId="ADAL" clId="{0A97A0A0-B025-4159-835A-5FB2D49890D2}" dt="2023-09-28T18:12:52.118" v="8" actId="403"/>
      <pc:docMkLst>
        <pc:docMk/>
      </pc:docMkLst>
      <pc:sldChg chg="modSp mod">
        <pc:chgData name="Kristyna Hughes" userId="86aeac9f-971e-413b-9f78-ace434bd0a60" providerId="ADAL" clId="{0A97A0A0-B025-4159-835A-5FB2D49890D2}" dt="2023-09-28T18:12:52.118" v="8" actId="403"/>
        <pc:sldMkLst>
          <pc:docMk/>
          <pc:sldMk cId="435499709" sldId="367"/>
        </pc:sldMkLst>
        <pc:spChg chg="mod">
          <ac:chgData name="Kristyna Hughes" userId="86aeac9f-971e-413b-9f78-ace434bd0a60" providerId="ADAL" clId="{0A97A0A0-B025-4159-835A-5FB2D49890D2}" dt="2023-09-28T18:12:52.118" v="8" actId="403"/>
          <ac:spMkLst>
            <pc:docMk/>
            <pc:sldMk cId="435499709" sldId="367"/>
            <ac:spMk id="3" creationId="{3B4E947D-1ED2-306D-9411-5BC2F504192B}"/>
          </ac:spMkLst>
        </pc:spChg>
      </pc:sldChg>
    </pc:docChg>
  </pc:docChgLst>
  <pc:docChgLst>
    <pc:chgData name="Kristyna Ferris" userId="S::kristyna@dataonwheels.com::86aeac9f-971e-413b-9f78-ace434bd0a60" providerId="AD" clId="Web-{261BFA10-2B39-42BB-B2E4-5C64054F36E1}"/>
    <pc:docChg chg="delSld modSld">
      <pc:chgData name="Kristyna Ferris" userId="S::kristyna@dataonwheels.com::86aeac9f-971e-413b-9f78-ace434bd0a60" providerId="AD" clId="Web-{261BFA10-2B39-42BB-B2E4-5C64054F36E1}" dt="2024-01-25T15:09:32.292" v="50" actId="20577"/>
      <pc:docMkLst>
        <pc:docMk/>
      </pc:docMkLst>
      <pc:sldChg chg="modSp">
        <pc:chgData name="Kristyna Ferris" userId="S::kristyna@dataonwheels.com::86aeac9f-971e-413b-9f78-ace434bd0a60" providerId="AD" clId="Web-{261BFA10-2B39-42BB-B2E4-5C64054F36E1}" dt="2024-01-25T15:09:32.292" v="50" actId="20577"/>
        <pc:sldMkLst>
          <pc:docMk/>
          <pc:sldMk cId="949436070" sldId="257"/>
        </pc:sldMkLst>
        <pc:spChg chg="mod">
          <ac:chgData name="Kristyna Ferris" userId="S::kristyna@dataonwheels.com::86aeac9f-971e-413b-9f78-ace434bd0a60" providerId="AD" clId="Web-{261BFA10-2B39-42BB-B2E4-5C64054F36E1}" dt="2024-01-25T15:08:35.961" v="3" actId="20577"/>
          <ac:spMkLst>
            <pc:docMk/>
            <pc:sldMk cId="949436070" sldId="257"/>
            <ac:spMk id="2" creationId="{DF79C578-1F08-216A-5403-706BD3D85303}"/>
          </ac:spMkLst>
        </pc:spChg>
        <pc:spChg chg="mod">
          <ac:chgData name="Kristyna Ferris" userId="S::kristyna@dataonwheels.com::86aeac9f-971e-413b-9f78-ace434bd0a60" providerId="AD" clId="Web-{261BFA10-2B39-42BB-B2E4-5C64054F36E1}" dt="2024-01-25T15:09:32.292" v="50" actId="20577"/>
          <ac:spMkLst>
            <pc:docMk/>
            <pc:sldMk cId="949436070" sldId="257"/>
            <ac:spMk id="3" creationId="{76626FB5-B0F0-A0DD-57F2-76101BA66E65}"/>
          </ac:spMkLst>
        </pc:spChg>
      </pc:sldChg>
      <pc:sldChg chg="del">
        <pc:chgData name="Kristyna Ferris" userId="S::kristyna@dataonwheels.com::86aeac9f-971e-413b-9f78-ace434bd0a60" providerId="AD" clId="Web-{261BFA10-2B39-42BB-B2E4-5C64054F36E1}" dt="2024-01-25T15:08:26.508" v="0"/>
        <pc:sldMkLst>
          <pc:docMk/>
          <pc:sldMk cId="435499709" sldId="367"/>
        </pc:sldMkLst>
      </pc:sldChg>
    </pc:docChg>
  </pc:docChgLst>
  <pc:docChgLst>
    <pc:chgData name="Kristyna Hughes" userId="86aeac9f-971e-413b-9f78-ace434bd0a60" providerId="ADAL" clId="{BFE2C319-F680-48A5-A563-C6416AD8BDE7}"/>
    <pc:docChg chg="undo redo custSel addSld delSld modSld sldOrd">
      <pc:chgData name="Kristyna Hughes" userId="86aeac9f-971e-413b-9f78-ace434bd0a60" providerId="ADAL" clId="{BFE2C319-F680-48A5-A563-C6416AD8BDE7}" dt="2023-07-19T15:31:43.449" v="9519" actId="20577"/>
      <pc:docMkLst>
        <pc:docMk/>
      </pc:docMkLst>
      <pc:sldChg chg="addSp delSp modSp mod">
        <pc:chgData name="Kristyna Hughes" userId="86aeac9f-971e-413b-9f78-ace434bd0a60" providerId="ADAL" clId="{BFE2C319-F680-48A5-A563-C6416AD8BDE7}" dt="2023-07-12T15:17:31.514" v="5124" actId="1076"/>
        <pc:sldMkLst>
          <pc:docMk/>
          <pc:sldMk cId="949436070" sldId="257"/>
        </pc:sldMkLst>
        <pc:spChg chg="mod">
          <ac:chgData name="Kristyna Hughes" userId="86aeac9f-971e-413b-9f78-ace434bd0a60" providerId="ADAL" clId="{BFE2C319-F680-48A5-A563-C6416AD8BDE7}" dt="2023-07-12T15:15:48.884" v="5119" actId="20577"/>
          <ac:spMkLst>
            <pc:docMk/>
            <pc:sldMk cId="949436070" sldId="257"/>
            <ac:spMk id="5" creationId="{6FE31CF1-C6B3-C1C6-2352-4A035090A2A3}"/>
          </ac:spMkLst>
        </pc:spChg>
        <pc:picChg chg="del">
          <ac:chgData name="Kristyna Hughes" userId="86aeac9f-971e-413b-9f78-ace434bd0a60" providerId="ADAL" clId="{BFE2C319-F680-48A5-A563-C6416AD8BDE7}" dt="2023-07-12T15:15:51.263" v="5120" actId="478"/>
          <ac:picMkLst>
            <pc:docMk/>
            <pc:sldMk cId="949436070" sldId="257"/>
            <ac:picMk id="7" creationId="{62324215-3142-38BB-7EC4-1126123E109C}"/>
          </ac:picMkLst>
        </pc:picChg>
        <pc:picChg chg="add mod">
          <ac:chgData name="Kristyna Hughes" userId="86aeac9f-971e-413b-9f78-ace434bd0a60" providerId="ADAL" clId="{BFE2C319-F680-48A5-A563-C6416AD8BDE7}" dt="2023-07-12T15:17:31.514" v="5124" actId="1076"/>
          <ac:picMkLst>
            <pc:docMk/>
            <pc:sldMk cId="949436070" sldId="257"/>
            <ac:picMk id="8" creationId="{95A8A2D7-8364-1CCD-5FD7-83254F9F9170}"/>
          </ac:picMkLst>
        </pc:picChg>
      </pc:sldChg>
      <pc:sldChg chg="modSp mod">
        <pc:chgData name="Kristyna Hughes" userId="86aeac9f-971e-413b-9f78-ace434bd0a60" providerId="ADAL" clId="{BFE2C319-F680-48A5-A563-C6416AD8BDE7}" dt="2023-07-12T07:55:09.131" v="4945" actId="14100"/>
        <pc:sldMkLst>
          <pc:docMk/>
          <pc:sldMk cId="4010742921" sldId="264"/>
        </pc:sldMkLst>
        <pc:spChg chg="mod">
          <ac:chgData name="Kristyna Hughes" userId="86aeac9f-971e-413b-9f78-ace434bd0a60" providerId="ADAL" clId="{BFE2C319-F680-48A5-A563-C6416AD8BDE7}" dt="2023-07-12T07:54:47.897" v="4941" actId="20577"/>
          <ac:spMkLst>
            <pc:docMk/>
            <pc:sldMk cId="4010742921" sldId="264"/>
            <ac:spMk id="5" creationId="{1C048FCF-BF21-3528-63A1-9210187AB4F5}"/>
          </ac:spMkLst>
        </pc:spChg>
        <pc:picChg chg="mod">
          <ac:chgData name="Kristyna Hughes" userId="86aeac9f-971e-413b-9f78-ace434bd0a60" providerId="ADAL" clId="{BFE2C319-F680-48A5-A563-C6416AD8BDE7}" dt="2023-07-12T07:55:09.131" v="4945" actId="14100"/>
          <ac:picMkLst>
            <pc:docMk/>
            <pc:sldMk cId="4010742921" sldId="264"/>
            <ac:picMk id="1032" creationId="{B452C831-332B-0D88-73DB-10AD27B345C8}"/>
          </ac:picMkLst>
        </pc:picChg>
      </pc:sldChg>
      <pc:sldChg chg="modSp mod ord">
        <pc:chgData name="Kristyna Hughes" userId="86aeac9f-971e-413b-9f78-ace434bd0a60" providerId="ADAL" clId="{BFE2C319-F680-48A5-A563-C6416AD8BDE7}" dt="2023-07-12T07:11:27.280" v="3777" actId="27636"/>
        <pc:sldMkLst>
          <pc:docMk/>
          <pc:sldMk cId="1668367976" sldId="266"/>
        </pc:sldMkLst>
        <pc:spChg chg="mod">
          <ac:chgData name="Kristyna Hughes" userId="86aeac9f-971e-413b-9f78-ace434bd0a60" providerId="ADAL" clId="{BFE2C319-F680-48A5-A563-C6416AD8BDE7}" dt="2023-07-12T06:32:59.306" v="1509" actId="20577"/>
          <ac:spMkLst>
            <pc:docMk/>
            <pc:sldMk cId="1668367976" sldId="266"/>
            <ac:spMk id="2" creationId="{DF79C578-1F08-216A-5403-706BD3D85303}"/>
          </ac:spMkLst>
        </pc:spChg>
        <pc:spChg chg="mod">
          <ac:chgData name="Kristyna Hughes" userId="86aeac9f-971e-413b-9f78-ace434bd0a60" providerId="ADAL" clId="{BFE2C319-F680-48A5-A563-C6416AD8BDE7}" dt="2023-07-12T07:11:27.280" v="3777" actId="27636"/>
          <ac:spMkLst>
            <pc:docMk/>
            <pc:sldMk cId="1668367976" sldId="266"/>
            <ac:spMk id="3" creationId="{76626FB5-B0F0-A0DD-57F2-76101BA66E65}"/>
          </ac:spMkLst>
        </pc:spChg>
        <pc:spChg chg="mod">
          <ac:chgData name="Kristyna Hughes" userId="86aeac9f-971e-413b-9f78-ace434bd0a60" providerId="ADAL" clId="{BFE2C319-F680-48A5-A563-C6416AD8BDE7}" dt="2023-07-12T07:11:15.945" v="3772" actId="27636"/>
          <ac:spMkLst>
            <pc:docMk/>
            <pc:sldMk cId="1668367976" sldId="266"/>
            <ac:spMk id="5" creationId="{5B3C5A59-C57B-B322-B3FA-A8DC434975B6}"/>
          </ac:spMkLst>
        </pc:spChg>
      </pc:sldChg>
      <pc:sldChg chg="modSp mod">
        <pc:chgData name="Kristyna Hughes" userId="86aeac9f-971e-413b-9f78-ace434bd0a60" providerId="ADAL" clId="{BFE2C319-F680-48A5-A563-C6416AD8BDE7}" dt="2023-07-12T14:56:31.355" v="5109" actId="20577"/>
        <pc:sldMkLst>
          <pc:docMk/>
          <pc:sldMk cId="146538252" sldId="267"/>
        </pc:sldMkLst>
        <pc:spChg chg="mod">
          <ac:chgData name="Kristyna Hughes" userId="86aeac9f-971e-413b-9f78-ace434bd0a60" providerId="ADAL" clId="{BFE2C319-F680-48A5-A563-C6416AD8BDE7}" dt="2023-07-12T06:34:12.556" v="1638" actId="14100"/>
          <ac:spMkLst>
            <pc:docMk/>
            <pc:sldMk cId="146538252" sldId="267"/>
            <ac:spMk id="2" creationId="{DF79C578-1F08-216A-5403-706BD3D85303}"/>
          </ac:spMkLst>
        </pc:spChg>
        <pc:spChg chg="mod">
          <ac:chgData name="Kristyna Hughes" userId="86aeac9f-971e-413b-9f78-ace434bd0a60" providerId="ADAL" clId="{BFE2C319-F680-48A5-A563-C6416AD8BDE7}" dt="2023-07-12T14:56:31.355" v="5109" actId="20577"/>
          <ac:spMkLst>
            <pc:docMk/>
            <pc:sldMk cId="146538252" sldId="267"/>
            <ac:spMk id="3" creationId="{76626FB5-B0F0-A0DD-57F2-76101BA66E65}"/>
          </ac:spMkLst>
        </pc:spChg>
      </pc:sldChg>
      <pc:sldChg chg="modSp">
        <pc:chgData name="Kristyna Hughes" userId="86aeac9f-971e-413b-9f78-ace434bd0a60" providerId="ADAL" clId="{BFE2C319-F680-48A5-A563-C6416AD8BDE7}" dt="2023-07-12T07:53:03.018" v="4901" actId="20577"/>
        <pc:sldMkLst>
          <pc:docMk/>
          <pc:sldMk cId="654139468" sldId="299"/>
        </pc:sldMkLst>
        <pc:spChg chg="mod">
          <ac:chgData name="Kristyna Hughes" userId="86aeac9f-971e-413b-9f78-ace434bd0a60" providerId="ADAL" clId="{BFE2C319-F680-48A5-A563-C6416AD8BDE7}" dt="2023-07-12T07:53:03.018" v="4901" actId="20577"/>
          <ac:spMkLst>
            <pc:docMk/>
            <pc:sldMk cId="654139468" sldId="299"/>
            <ac:spMk id="2" creationId="{A4322E92-41AE-89A9-2018-F418DEE61614}"/>
          </ac:spMkLst>
        </pc:spChg>
      </pc:sldChg>
      <pc:sldChg chg="addSp delSp modSp mod ord delAnim">
        <pc:chgData name="Kristyna Hughes" userId="86aeac9f-971e-413b-9f78-ace434bd0a60" providerId="ADAL" clId="{BFE2C319-F680-48A5-A563-C6416AD8BDE7}" dt="2023-07-12T07:23:29.171" v="4346" actId="26606"/>
        <pc:sldMkLst>
          <pc:docMk/>
          <pc:sldMk cId="4072046321" sldId="359"/>
        </pc:sldMkLst>
        <pc:spChg chg="del mod">
          <ac:chgData name="Kristyna Hughes" userId="86aeac9f-971e-413b-9f78-ace434bd0a60" providerId="ADAL" clId="{BFE2C319-F680-48A5-A563-C6416AD8BDE7}" dt="2023-07-12T07:23:01.301" v="4343" actId="478"/>
          <ac:spMkLst>
            <pc:docMk/>
            <pc:sldMk cId="4072046321" sldId="359"/>
            <ac:spMk id="2" creationId="{DF79C578-1F08-216A-5403-706BD3D85303}"/>
          </ac:spMkLst>
        </pc:spChg>
        <pc:spChg chg="del">
          <ac:chgData name="Kristyna Hughes" userId="86aeac9f-971e-413b-9f78-ace434bd0a60" providerId="ADAL" clId="{BFE2C319-F680-48A5-A563-C6416AD8BDE7}" dt="2023-07-12T07:14:33.636" v="3782" actId="478"/>
          <ac:spMkLst>
            <pc:docMk/>
            <pc:sldMk cId="4072046321" sldId="359"/>
            <ac:spMk id="5" creationId="{F8BC4240-5D4B-A5F7-4BA6-D1CC68081E67}"/>
          </ac:spMkLst>
        </pc:spChg>
        <pc:spChg chg="add del mod">
          <ac:chgData name="Kristyna Hughes" userId="86aeac9f-971e-413b-9f78-ace434bd0a60" providerId="ADAL" clId="{BFE2C319-F680-48A5-A563-C6416AD8BDE7}" dt="2023-07-12T07:23:04.712" v="4344" actId="478"/>
          <ac:spMkLst>
            <pc:docMk/>
            <pc:sldMk cId="4072046321" sldId="359"/>
            <ac:spMk id="6" creationId="{D9A124D4-CFE4-AF85-4CF5-62D80A9F5416}"/>
          </ac:spMkLst>
        </pc:spChg>
        <pc:spChg chg="del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84" creationId="{2B97F24A-32CE-4C1C-A50D-3016B394DCFB}"/>
          </ac:spMkLst>
        </pc:spChg>
        <pc:spChg chg="del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86" creationId="{CD8B4F24-440B-49E9-B85D-733523DC064B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91" creationId="{F3060C83-F051-4F0E-ABAD-AA0DFC48B218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93" creationId="{83C98ABE-055B-441F-B07E-44F97F083C39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95" creationId="{29FDB030-9B49-4CED-8CCD-4D99382388AC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97" creationId="{3783CA14-24A1-485C-8B30-D6A5D87987AD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099" creationId="{9A97C86A-04D6-40F7-AE84-31AB43E6A846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101" creationId="{FF9F2414-84E8-453E-B1F3-389FDE8192D9}"/>
          </ac:spMkLst>
        </pc:spChg>
        <pc:spChg chg="add">
          <ac:chgData name="Kristyna Hughes" userId="86aeac9f-971e-413b-9f78-ace434bd0a60" providerId="ADAL" clId="{BFE2C319-F680-48A5-A563-C6416AD8BDE7}" dt="2023-07-12T07:23:29.171" v="4346" actId="26606"/>
          <ac:spMkLst>
            <pc:docMk/>
            <pc:sldMk cId="4072046321" sldId="359"/>
            <ac:spMk id="3103" creationId="{3ECA69A1-7536-43AC-85EF-C7106179F5ED}"/>
          </ac:spMkLst>
        </pc:spChg>
        <pc:picChg chg="ord">
          <ac:chgData name="Kristyna Hughes" userId="86aeac9f-971e-413b-9f78-ace434bd0a60" providerId="ADAL" clId="{BFE2C319-F680-48A5-A563-C6416AD8BDE7}" dt="2023-07-12T07:23:29.171" v="4346" actId="26606"/>
          <ac:picMkLst>
            <pc:docMk/>
            <pc:sldMk cId="4072046321" sldId="359"/>
            <ac:picMk id="4" creationId="{1D9BFB71-1460-2EC1-092C-DA6FF330711D}"/>
          </ac:picMkLst>
        </pc:picChg>
        <pc:picChg chg="add mod">
          <ac:chgData name="Kristyna Hughes" userId="86aeac9f-971e-413b-9f78-ace434bd0a60" providerId="ADAL" clId="{BFE2C319-F680-48A5-A563-C6416AD8BDE7}" dt="2023-07-12T07:23:29.171" v="4346" actId="26606"/>
          <ac:picMkLst>
            <pc:docMk/>
            <pc:sldMk cId="4072046321" sldId="359"/>
            <ac:picMk id="1026" creationId="{5194631A-F467-5A5B-879B-37B356CE39FC}"/>
          </ac:picMkLst>
        </pc:picChg>
      </pc:sldChg>
      <pc:sldChg chg="modSp mod ord">
        <pc:chgData name="Kristyna Hughes" userId="86aeac9f-971e-413b-9f78-ace434bd0a60" providerId="ADAL" clId="{BFE2C319-F680-48A5-A563-C6416AD8BDE7}" dt="2023-07-12T07:53:49.849" v="4928" actId="14100"/>
        <pc:sldMkLst>
          <pc:docMk/>
          <pc:sldMk cId="2003444229" sldId="360"/>
        </pc:sldMkLst>
        <pc:spChg chg="mod">
          <ac:chgData name="Kristyna Hughes" userId="86aeac9f-971e-413b-9f78-ace434bd0a60" providerId="ADAL" clId="{BFE2C319-F680-48A5-A563-C6416AD8BDE7}" dt="2023-07-12T07:53:49.849" v="4928" actId="14100"/>
          <ac:spMkLst>
            <pc:docMk/>
            <pc:sldMk cId="2003444229" sldId="360"/>
            <ac:spMk id="5" creationId="{1C048FCF-BF21-3528-63A1-9210187AB4F5}"/>
          </ac:spMkLst>
        </pc:spChg>
        <pc:picChg chg="mod">
          <ac:chgData name="Kristyna Hughes" userId="86aeac9f-971e-413b-9f78-ace434bd0a60" providerId="ADAL" clId="{BFE2C319-F680-48A5-A563-C6416AD8BDE7}" dt="2023-07-12T07:53:46.017" v="4927" actId="14100"/>
          <ac:picMkLst>
            <pc:docMk/>
            <pc:sldMk cId="2003444229" sldId="360"/>
            <ac:picMk id="2050" creationId="{8FB4FACE-AE99-ECA5-639E-AB0BCD1BE49B}"/>
          </ac:picMkLst>
        </pc:picChg>
      </pc:sldChg>
      <pc:sldChg chg="addSp modSp add del mod">
        <pc:chgData name="Kristyna Hughes" userId="86aeac9f-971e-413b-9f78-ace434bd0a60" providerId="ADAL" clId="{BFE2C319-F680-48A5-A563-C6416AD8BDE7}" dt="2023-07-12T07:56:07.824" v="4962" actId="47"/>
        <pc:sldMkLst>
          <pc:docMk/>
          <pc:sldMk cId="313263520" sldId="361"/>
        </pc:sldMkLst>
        <pc:spChg chg="mod">
          <ac:chgData name="Kristyna Hughes" userId="86aeac9f-971e-413b-9f78-ace434bd0a60" providerId="ADAL" clId="{BFE2C319-F680-48A5-A563-C6416AD8BDE7}" dt="2023-07-12T06:11:05.938" v="311" actId="20577"/>
          <ac:spMkLst>
            <pc:docMk/>
            <pc:sldMk cId="313263520" sldId="361"/>
            <ac:spMk id="2" creationId="{DF79C578-1F08-216A-5403-706BD3D85303}"/>
          </ac:spMkLst>
        </pc:spChg>
        <pc:spChg chg="add mod">
          <ac:chgData name="Kristyna Hughes" userId="86aeac9f-971e-413b-9f78-ace434bd0a60" providerId="ADAL" clId="{BFE2C319-F680-48A5-A563-C6416AD8BDE7}" dt="2023-07-12T06:11:44.732" v="318" actId="207"/>
          <ac:spMkLst>
            <pc:docMk/>
            <pc:sldMk cId="313263520" sldId="361"/>
            <ac:spMk id="3" creationId="{4672EAAA-2B80-C402-0A4D-341E495016EF}"/>
          </ac:spMkLst>
        </pc:spChg>
        <pc:spChg chg="mod">
          <ac:chgData name="Kristyna Hughes" userId="86aeac9f-971e-413b-9f78-ace434bd0a60" providerId="ADAL" clId="{BFE2C319-F680-48A5-A563-C6416AD8BDE7}" dt="2023-07-12T06:50:37.078" v="1925" actId="20577"/>
          <ac:spMkLst>
            <pc:docMk/>
            <pc:sldMk cId="313263520" sldId="361"/>
            <ac:spMk id="5" creationId="{1C048FCF-BF21-3528-63A1-9210187AB4F5}"/>
          </ac:spMkLst>
        </pc:spChg>
      </pc:sldChg>
      <pc:sldChg chg="addSp delSp modSp add mod ord">
        <pc:chgData name="Kristyna Hughes" userId="86aeac9f-971e-413b-9f78-ace434bd0a60" providerId="ADAL" clId="{BFE2C319-F680-48A5-A563-C6416AD8BDE7}" dt="2023-07-12T08:04:26.724" v="4986" actId="166"/>
        <pc:sldMkLst>
          <pc:docMk/>
          <pc:sldMk cId="3358495119" sldId="362"/>
        </pc:sldMkLst>
        <pc:spChg chg="mod">
          <ac:chgData name="Kristyna Hughes" userId="86aeac9f-971e-413b-9f78-ace434bd0a60" providerId="ADAL" clId="{BFE2C319-F680-48A5-A563-C6416AD8BDE7}" dt="2023-07-12T07:57:02.573" v="4977" actId="20577"/>
          <ac:spMkLst>
            <pc:docMk/>
            <pc:sldMk cId="3358495119" sldId="362"/>
            <ac:spMk id="2" creationId="{DF79C578-1F08-216A-5403-706BD3D85303}"/>
          </ac:spMkLst>
        </pc:spChg>
        <pc:spChg chg="del">
          <ac:chgData name="Kristyna Hughes" userId="86aeac9f-971e-413b-9f78-ace434bd0a60" providerId="ADAL" clId="{BFE2C319-F680-48A5-A563-C6416AD8BDE7}" dt="2023-07-12T07:24:33.301" v="4359" actId="478"/>
          <ac:spMkLst>
            <pc:docMk/>
            <pc:sldMk cId="3358495119" sldId="362"/>
            <ac:spMk id="3" creationId="{4672EAAA-2B80-C402-0A4D-341E495016EF}"/>
          </ac:spMkLst>
        </pc:spChg>
        <pc:spChg chg="del">
          <ac:chgData name="Kristyna Hughes" userId="86aeac9f-971e-413b-9f78-ace434bd0a60" providerId="ADAL" clId="{BFE2C319-F680-48A5-A563-C6416AD8BDE7}" dt="2023-07-12T07:24:45.954" v="4384" actId="478"/>
          <ac:spMkLst>
            <pc:docMk/>
            <pc:sldMk cId="3358495119" sldId="362"/>
            <ac:spMk id="5" creationId="{1C048FCF-BF21-3528-63A1-9210187AB4F5}"/>
          </ac:spMkLst>
        </pc:spChg>
        <pc:spChg chg="add del mod">
          <ac:chgData name="Kristyna Hughes" userId="86aeac9f-971e-413b-9f78-ace434bd0a60" providerId="ADAL" clId="{BFE2C319-F680-48A5-A563-C6416AD8BDE7}" dt="2023-07-12T07:24:50.437" v="4385" actId="478"/>
          <ac:spMkLst>
            <pc:docMk/>
            <pc:sldMk cId="3358495119" sldId="362"/>
            <ac:spMk id="7" creationId="{209DFAFF-F368-8FE2-3D6F-CC88AA8A0AB9}"/>
          </ac:spMkLst>
        </pc:spChg>
        <pc:spChg chg="add del mod">
          <ac:chgData name="Kristyna Hughes" userId="86aeac9f-971e-413b-9f78-ace434bd0a60" providerId="ADAL" clId="{BFE2C319-F680-48A5-A563-C6416AD8BDE7}" dt="2023-07-12T07:56:54.619" v="4964" actId="478"/>
          <ac:spMkLst>
            <pc:docMk/>
            <pc:sldMk cId="3358495119" sldId="362"/>
            <ac:spMk id="8" creationId="{E19A8FC1-CF80-FE58-0650-605DF9F66F13}"/>
          </ac:spMkLst>
        </pc:spChg>
        <pc:picChg chg="ord">
          <ac:chgData name="Kristyna Hughes" userId="86aeac9f-971e-413b-9f78-ace434bd0a60" providerId="ADAL" clId="{BFE2C319-F680-48A5-A563-C6416AD8BDE7}" dt="2023-07-12T08:04:26.724" v="4986" actId="166"/>
          <ac:picMkLst>
            <pc:docMk/>
            <pc:sldMk cId="3358495119" sldId="362"/>
            <ac:picMk id="4" creationId="{1D9BFB71-1460-2EC1-092C-DA6FF330711D}"/>
          </ac:picMkLst>
        </pc:picChg>
        <pc:picChg chg="del">
          <ac:chgData name="Kristyna Hughes" userId="86aeac9f-971e-413b-9f78-ace434bd0a60" providerId="ADAL" clId="{BFE2C319-F680-48A5-A563-C6416AD8BDE7}" dt="2023-07-12T07:24:31.310" v="4358" actId="478"/>
          <ac:picMkLst>
            <pc:docMk/>
            <pc:sldMk cId="3358495119" sldId="362"/>
            <ac:picMk id="1032" creationId="{B452C831-332B-0D88-73DB-10AD27B345C8}"/>
          </ac:picMkLst>
        </pc:picChg>
        <pc:picChg chg="add del mod">
          <ac:chgData name="Kristyna Hughes" userId="86aeac9f-971e-413b-9f78-ace434bd0a60" providerId="ADAL" clId="{BFE2C319-F680-48A5-A563-C6416AD8BDE7}" dt="2023-07-12T07:57:46.781" v="4978" actId="478"/>
          <ac:picMkLst>
            <pc:docMk/>
            <pc:sldMk cId="3358495119" sldId="362"/>
            <ac:picMk id="2050" creationId="{5D6909C4-5227-7257-A5D1-9DEEA3E7E5E1}"/>
          </ac:picMkLst>
        </pc:picChg>
        <pc:picChg chg="add mod">
          <ac:chgData name="Kristyna Hughes" userId="86aeac9f-971e-413b-9f78-ace434bd0a60" providerId="ADAL" clId="{BFE2C319-F680-48A5-A563-C6416AD8BDE7}" dt="2023-07-12T08:04:18.817" v="4985" actId="1076"/>
          <ac:picMkLst>
            <pc:docMk/>
            <pc:sldMk cId="3358495119" sldId="362"/>
            <ac:picMk id="2052" creationId="{3DD381AC-EC93-8626-8D5F-6C41BDA5990F}"/>
          </ac:picMkLst>
        </pc:picChg>
        <pc:picChg chg="add mod">
          <ac:chgData name="Kristyna Hughes" userId="86aeac9f-971e-413b-9f78-ace434bd0a60" providerId="ADAL" clId="{BFE2C319-F680-48A5-A563-C6416AD8BDE7}" dt="2023-07-12T08:04:13.969" v="4984" actId="1076"/>
          <ac:picMkLst>
            <pc:docMk/>
            <pc:sldMk cId="3358495119" sldId="362"/>
            <ac:picMk id="2054" creationId="{3D266F1E-0EC7-1D85-E391-4BB126DAA808}"/>
          </ac:picMkLst>
        </pc:picChg>
      </pc:sldChg>
      <pc:sldChg chg="addSp delSp modSp add mod">
        <pc:chgData name="Kristyna Hughes" userId="86aeac9f-971e-413b-9f78-ace434bd0a60" providerId="ADAL" clId="{BFE2C319-F680-48A5-A563-C6416AD8BDE7}" dt="2023-07-12T07:52:11.571" v="4824" actId="404"/>
        <pc:sldMkLst>
          <pc:docMk/>
          <pc:sldMk cId="2922272520" sldId="363"/>
        </pc:sldMkLst>
        <pc:spChg chg="del mod">
          <ac:chgData name="Kristyna Hughes" userId="86aeac9f-971e-413b-9f78-ace434bd0a60" providerId="ADAL" clId="{BFE2C319-F680-48A5-A563-C6416AD8BDE7}" dt="2023-07-12T07:37:57.958" v="4543" actId="478"/>
          <ac:spMkLst>
            <pc:docMk/>
            <pc:sldMk cId="2922272520" sldId="363"/>
            <ac:spMk id="2" creationId="{DF79C578-1F08-216A-5403-706BD3D85303}"/>
          </ac:spMkLst>
        </pc:spChg>
        <pc:spChg chg="add del">
          <ac:chgData name="Kristyna Hughes" userId="86aeac9f-971e-413b-9f78-ace434bd0a60" providerId="ADAL" clId="{BFE2C319-F680-48A5-A563-C6416AD8BDE7}" dt="2023-07-12T07:34:38.618" v="4465" actId="478"/>
          <ac:spMkLst>
            <pc:docMk/>
            <pc:sldMk cId="2922272520" sldId="363"/>
            <ac:spMk id="3" creationId="{4A85DF0D-038E-FAD2-BEFA-BFBB5879DF64}"/>
          </ac:spMkLst>
        </pc:spChg>
        <pc:spChg chg="add del mod">
          <ac:chgData name="Kristyna Hughes" userId="86aeac9f-971e-413b-9f78-ace434bd0a60" providerId="ADAL" clId="{BFE2C319-F680-48A5-A563-C6416AD8BDE7}" dt="2023-07-12T07:35:00.803" v="4468" actId="478"/>
          <ac:spMkLst>
            <pc:docMk/>
            <pc:sldMk cId="2922272520" sldId="363"/>
            <ac:spMk id="5" creationId="{9279BCA9-68A1-B181-0D99-29721D273A35}"/>
          </ac:spMkLst>
        </pc:spChg>
        <pc:spChg chg="add mod">
          <ac:chgData name="Kristyna Hughes" userId="86aeac9f-971e-413b-9f78-ace434bd0a60" providerId="ADAL" clId="{BFE2C319-F680-48A5-A563-C6416AD8BDE7}" dt="2023-07-12T07:43:02.058" v="4631" actId="14100"/>
          <ac:spMkLst>
            <pc:docMk/>
            <pc:sldMk cId="2922272520" sldId="363"/>
            <ac:spMk id="6" creationId="{75C5FD8C-9FA2-ECB2-F363-5C410057E7C1}"/>
          </ac:spMkLst>
        </pc:spChg>
        <pc:spChg chg="add mod ord">
          <ac:chgData name="Kristyna Hughes" userId="86aeac9f-971e-413b-9f78-ace434bd0a60" providerId="ADAL" clId="{BFE2C319-F680-48A5-A563-C6416AD8BDE7}" dt="2023-07-12T07:40:21.701" v="4571" actId="1076"/>
          <ac:spMkLst>
            <pc:docMk/>
            <pc:sldMk cId="2922272520" sldId="363"/>
            <ac:spMk id="7" creationId="{74179C7A-1869-1A70-25C3-17395DD324DB}"/>
          </ac:spMkLst>
        </pc:spChg>
        <pc:spChg chg="del mod">
          <ac:chgData name="Kristyna Hughes" userId="86aeac9f-971e-413b-9f78-ace434bd0a60" providerId="ADAL" clId="{BFE2C319-F680-48A5-A563-C6416AD8BDE7}" dt="2023-07-12T07:28:15.221" v="4463" actId="478"/>
          <ac:spMkLst>
            <pc:docMk/>
            <pc:sldMk cId="2922272520" sldId="363"/>
            <ac:spMk id="8" creationId="{E19A8FC1-CF80-FE58-0650-605DF9F66F13}"/>
          </ac:spMkLst>
        </pc:spChg>
        <pc:spChg chg="mod">
          <ac:chgData name="Kristyna Hughes" userId="86aeac9f-971e-413b-9f78-ace434bd0a60" providerId="ADAL" clId="{BFE2C319-F680-48A5-A563-C6416AD8BDE7}" dt="2023-07-12T07:40:35.716" v="4577"/>
          <ac:spMkLst>
            <pc:docMk/>
            <pc:sldMk cId="2922272520" sldId="363"/>
            <ac:spMk id="11" creationId="{42CD93C7-A11D-F9CD-6F79-EB91988EC76C}"/>
          </ac:spMkLst>
        </pc:spChg>
        <pc:spChg chg="mod">
          <ac:chgData name="Kristyna Hughes" userId="86aeac9f-971e-413b-9f78-ace434bd0a60" providerId="ADAL" clId="{BFE2C319-F680-48A5-A563-C6416AD8BDE7}" dt="2023-07-12T07:40:35.716" v="4577"/>
          <ac:spMkLst>
            <pc:docMk/>
            <pc:sldMk cId="2922272520" sldId="363"/>
            <ac:spMk id="12" creationId="{27911EA9-3691-6B77-08BA-48C8D255EED8}"/>
          </ac:spMkLst>
        </pc:spChg>
        <pc:spChg chg="mod">
          <ac:chgData name="Kristyna Hughes" userId="86aeac9f-971e-413b-9f78-ace434bd0a60" providerId="ADAL" clId="{BFE2C319-F680-48A5-A563-C6416AD8BDE7}" dt="2023-07-12T07:40:57.413" v="4586"/>
          <ac:spMkLst>
            <pc:docMk/>
            <pc:sldMk cId="2922272520" sldId="363"/>
            <ac:spMk id="14" creationId="{7E53AA31-FF90-D55C-F0FF-73754D04DA7F}"/>
          </ac:spMkLst>
        </pc:spChg>
        <pc:spChg chg="mod">
          <ac:chgData name="Kristyna Hughes" userId="86aeac9f-971e-413b-9f78-ace434bd0a60" providerId="ADAL" clId="{BFE2C319-F680-48A5-A563-C6416AD8BDE7}" dt="2023-07-12T07:40:57.413" v="4586"/>
          <ac:spMkLst>
            <pc:docMk/>
            <pc:sldMk cId="2922272520" sldId="363"/>
            <ac:spMk id="15" creationId="{24395665-FF4D-B96A-77D0-BDB0A5A2C727}"/>
          </ac:spMkLst>
        </pc:spChg>
        <pc:spChg chg="mod">
          <ac:chgData name="Kristyna Hughes" userId="86aeac9f-971e-413b-9f78-ace434bd0a60" providerId="ADAL" clId="{BFE2C319-F680-48A5-A563-C6416AD8BDE7}" dt="2023-07-12T07:41:33.376" v="4600" actId="14100"/>
          <ac:spMkLst>
            <pc:docMk/>
            <pc:sldMk cId="2922272520" sldId="363"/>
            <ac:spMk id="17" creationId="{D0940198-0CD0-F529-2A62-929AA25617BF}"/>
          </ac:spMkLst>
        </pc:spChg>
        <pc:spChg chg="mod">
          <ac:chgData name="Kristyna Hughes" userId="86aeac9f-971e-413b-9f78-ace434bd0a60" providerId="ADAL" clId="{BFE2C319-F680-48A5-A563-C6416AD8BDE7}" dt="2023-07-12T07:41:40.136" v="4610" actId="404"/>
          <ac:spMkLst>
            <pc:docMk/>
            <pc:sldMk cId="2922272520" sldId="363"/>
            <ac:spMk id="18" creationId="{C9BCE0B5-6C9A-F819-FB32-4679B56EB040}"/>
          </ac:spMkLst>
        </pc:spChg>
        <pc:spChg chg="mod">
          <ac:chgData name="Kristyna Hughes" userId="86aeac9f-971e-413b-9f78-ace434bd0a60" providerId="ADAL" clId="{BFE2C319-F680-48A5-A563-C6416AD8BDE7}" dt="2023-07-12T07:42:12.620" v="4612"/>
          <ac:spMkLst>
            <pc:docMk/>
            <pc:sldMk cId="2922272520" sldId="363"/>
            <ac:spMk id="20" creationId="{9344BA3F-B590-5C5B-E092-A3774C4E37D1}"/>
          </ac:spMkLst>
        </pc:spChg>
        <pc:spChg chg="mod">
          <ac:chgData name="Kristyna Hughes" userId="86aeac9f-971e-413b-9f78-ace434bd0a60" providerId="ADAL" clId="{BFE2C319-F680-48A5-A563-C6416AD8BDE7}" dt="2023-07-12T07:42:23.045" v="4620" actId="20577"/>
          <ac:spMkLst>
            <pc:docMk/>
            <pc:sldMk cId="2922272520" sldId="363"/>
            <ac:spMk id="21" creationId="{E9EA14B5-5D9D-23D3-6DD6-0199EC7C69DB}"/>
          </ac:spMkLst>
        </pc:spChg>
        <pc:spChg chg="add mod">
          <ac:chgData name="Kristyna Hughes" userId="86aeac9f-971e-413b-9f78-ace434bd0a60" providerId="ADAL" clId="{BFE2C319-F680-48A5-A563-C6416AD8BDE7}" dt="2023-07-12T07:48:31.165" v="4750" actId="108"/>
          <ac:spMkLst>
            <pc:docMk/>
            <pc:sldMk cId="2922272520" sldId="363"/>
            <ac:spMk id="22" creationId="{8D165B09-ED01-7D9B-FDDF-26B4C370C4BE}"/>
          </ac:spMkLst>
        </pc:spChg>
        <pc:spChg chg="add mod">
          <ac:chgData name="Kristyna Hughes" userId="86aeac9f-971e-413b-9f78-ace434bd0a60" providerId="ADAL" clId="{BFE2C319-F680-48A5-A563-C6416AD8BDE7}" dt="2023-07-12T07:43:32.141" v="4643" actId="20577"/>
          <ac:spMkLst>
            <pc:docMk/>
            <pc:sldMk cId="2922272520" sldId="363"/>
            <ac:spMk id="23" creationId="{F80F8A20-1038-4B77-A670-83F04B49972A}"/>
          </ac:spMkLst>
        </pc:spChg>
        <pc:spChg chg="add mod">
          <ac:chgData name="Kristyna Hughes" userId="86aeac9f-971e-413b-9f78-ace434bd0a60" providerId="ADAL" clId="{BFE2C319-F680-48A5-A563-C6416AD8BDE7}" dt="2023-07-12T07:48:56.338" v="4764" actId="14100"/>
          <ac:spMkLst>
            <pc:docMk/>
            <pc:sldMk cId="2922272520" sldId="363"/>
            <ac:spMk id="24" creationId="{102DAE6E-0AD0-6915-8E1B-13490A035B04}"/>
          </ac:spMkLst>
        </pc:spChg>
        <pc:spChg chg="add mod">
          <ac:chgData name="Kristyna Hughes" userId="86aeac9f-971e-413b-9f78-ace434bd0a60" providerId="ADAL" clId="{BFE2C319-F680-48A5-A563-C6416AD8BDE7}" dt="2023-07-12T07:48:36.161" v="4751" actId="108"/>
          <ac:spMkLst>
            <pc:docMk/>
            <pc:sldMk cId="2922272520" sldId="363"/>
            <ac:spMk id="25" creationId="{2E51DECE-4C76-3010-2538-06276942D715}"/>
          </ac:spMkLst>
        </pc:spChg>
        <pc:spChg chg="add mod">
          <ac:chgData name="Kristyna Hughes" userId="86aeac9f-971e-413b-9f78-ace434bd0a60" providerId="ADAL" clId="{BFE2C319-F680-48A5-A563-C6416AD8BDE7}" dt="2023-07-12T07:48:17.037" v="4747" actId="108"/>
          <ac:spMkLst>
            <pc:docMk/>
            <pc:sldMk cId="2922272520" sldId="363"/>
            <ac:spMk id="26" creationId="{DCEB28CE-8023-81E8-5C5E-BBB0D6E35777}"/>
          </ac:spMkLst>
        </pc:spChg>
        <pc:spChg chg="add mod">
          <ac:chgData name="Kristyna Hughes" userId="86aeac9f-971e-413b-9f78-ace434bd0a60" providerId="ADAL" clId="{BFE2C319-F680-48A5-A563-C6416AD8BDE7}" dt="2023-07-12T07:48:09.160" v="4746" actId="207"/>
          <ac:spMkLst>
            <pc:docMk/>
            <pc:sldMk cId="2922272520" sldId="363"/>
            <ac:spMk id="27" creationId="{0EECCB82-ADE4-5B26-993D-1A7846AEE0EE}"/>
          </ac:spMkLst>
        </pc:spChg>
        <pc:spChg chg="add mod">
          <ac:chgData name="Kristyna Hughes" userId="86aeac9f-971e-413b-9f78-ace434bd0a60" providerId="ADAL" clId="{BFE2C319-F680-48A5-A563-C6416AD8BDE7}" dt="2023-07-12T07:48:25.267" v="4749" actId="108"/>
          <ac:spMkLst>
            <pc:docMk/>
            <pc:sldMk cId="2922272520" sldId="363"/>
            <ac:spMk id="28" creationId="{750C4E9A-5D98-6A67-11CD-7557E744774E}"/>
          </ac:spMkLst>
        </pc:spChg>
        <pc:spChg chg="add del mod">
          <ac:chgData name="Kristyna Hughes" userId="86aeac9f-971e-413b-9f78-ace434bd0a60" providerId="ADAL" clId="{BFE2C319-F680-48A5-A563-C6416AD8BDE7}" dt="2023-07-12T07:46:18.762" v="4714" actId="478"/>
          <ac:spMkLst>
            <pc:docMk/>
            <pc:sldMk cId="2922272520" sldId="363"/>
            <ac:spMk id="29" creationId="{D75A5145-0C28-9B9F-2CBD-94F32A66FA54}"/>
          </ac:spMkLst>
        </pc:spChg>
        <pc:spChg chg="add mod">
          <ac:chgData name="Kristyna Hughes" userId="86aeac9f-971e-413b-9f78-ace434bd0a60" providerId="ADAL" clId="{BFE2C319-F680-48A5-A563-C6416AD8BDE7}" dt="2023-07-12T07:46:47.897" v="4743" actId="207"/>
          <ac:spMkLst>
            <pc:docMk/>
            <pc:sldMk cId="2922272520" sldId="363"/>
            <ac:spMk id="30" creationId="{0D517CD6-0B57-5E8F-20F0-CF0E42B55751}"/>
          </ac:spMkLst>
        </pc:spChg>
        <pc:spChg chg="add mod">
          <ac:chgData name="Kristyna Hughes" userId="86aeac9f-971e-413b-9f78-ace434bd0a60" providerId="ADAL" clId="{BFE2C319-F680-48A5-A563-C6416AD8BDE7}" dt="2023-07-12T07:49:25.057" v="4785" actId="1076"/>
          <ac:spMkLst>
            <pc:docMk/>
            <pc:sldMk cId="2922272520" sldId="363"/>
            <ac:spMk id="31" creationId="{572B47F7-B54F-353F-C419-7A065BF53E27}"/>
          </ac:spMkLst>
        </pc:spChg>
        <pc:spChg chg="add mod">
          <ac:chgData name="Kristyna Hughes" userId="86aeac9f-971e-413b-9f78-ace434bd0a60" providerId="ADAL" clId="{BFE2C319-F680-48A5-A563-C6416AD8BDE7}" dt="2023-07-12T07:49:29.905" v="4786" actId="1076"/>
          <ac:spMkLst>
            <pc:docMk/>
            <pc:sldMk cId="2922272520" sldId="363"/>
            <ac:spMk id="32" creationId="{68CC58DA-35F3-9A36-FFF3-C99D32178363}"/>
          </ac:spMkLst>
        </pc:spChg>
        <pc:spChg chg="add mod">
          <ac:chgData name="Kristyna Hughes" userId="86aeac9f-971e-413b-9f78-ace434bd0a60" providerId="ADAL" clId="{BFE2C319-F680-48A5-A563-C6416AD8BDE7}" dt="2023-07-12T07:49:45.614" v="4807" actId="20577"/>
          <ac:spMkLst>
            <pc:docMk/>
            <pc:sldMk cId="2922272520" sldId="363"/>
            <ac:spMk id="33" creationId="{7C202217-40F2-DC85-70F6-50349F7CD2D4}"/>
          </ac:spMkLst>
        </pc:spChg>
        <pc:spChg chg="add mod">
          <ac:chgData name="Kristyna Hughes" userId="86aeac9f-971e-413b-9f78-ace434bd0a60" providerId="ADAL" clId="{BFE2C319-F680-48A5-A563-C6416AD8BDE7}" dt="2023-07-12T07:52:11.571" v="4824" actId="404"/>
          <ac:spMkLst>
            <pc:docMk/>
            <pc:sldMk cId="2922272520" sldId="363"/>
            <ac:spMk id="34" creationId="{50415699-4801-6483-9290-845C43B5D5A5}"/>
          </ac:spMkLst>
        </pc:spChg>
        <pc:grpChg chg="add del mod">
          <ac:chgData name="Kristyna Hughes" userId="86aeac9f-971e-413b-9f78-ace434bd0a60" providerId="ADAL" clId="{BFE2C319-F680-48A5-A563-C6416AD8BDE7}" dt="2023-07-12T07:43:04.423" v="4632" actId="478"/>
          <ac:grpSpMkLst>
            <pc:docMk/>
            <pc:sldMk cId="2922272520" sldId="363"/>
            <ac:grpSpMk id="9" creationId="{B6096A30-73E8-05AC-608A-DAE329FDFE00}"/>
          </ac:grpSpMkLst>
        </pc:grpChg>
        <pc:grpChg chg="add del mod">
          <ac:chgData name="Kristyna Hughes" userId="86aeac9f-971e-413b-9f78-ace434bd0a60" providerId="ADAL" clId="{BFE2C319-F680-48A5-A563-C6416AD8BDE7}" dt="2023-07-12T07:43:12.051" v="4634" actId="478"/>
          <ac:grpSpMkLst>
            <pc:docMk/>
            <pc:sldMk cId="2922272520" sldId="363"/>
            <ac:grpSpMk id="10" creationId="{92A1D5B3-4DA4-AA1E-AFA2-3D6F53D57107}"/>
          </ac:grpSpMkLst>
        </pc:grpChg>
        <pc:grpChg chg="add del mod">
          <ac:chgData name="Kristyna Hughes" userId="86aeac9f-971e-413b-9f78-ace434bd0a60" providerId="ADAL" clId="{BFE2C319-F680-48A5-A563-C6416AD8BDE7}" dt="2023-07-12T07:41:07.181" v="4588" actId="478"/>
          <ac:grpSpMkLst>
            <pc:docMk/>
            <pc:sldMk cId="2922272520" sldId="363"/>
            <ac:grpSpMk id="13" creationId="{71DDAD02-4361-36AF-388D-811CD52E776B}"/>
          </ac:grpSpMkLst>
        </pc:grpChg>
        <pc:grpChg chg="add del mod">
          <ac:chgData name="Kristyna Hughes" userId="86aeac9f-971e-413b-9f78-ace434bd0a60" providerId="ADAL" clId="{BFE2C319-F680-48A5-A563-C6416AD8BDE7}" dt="2023-07-12T07:43:09.668" v="4633" actId="478"/>
          <ac:grpSpMkLst>
            <pc:docMk/>
            <pc:sldMk cId="2922272520" sldId="363"/>
            <ac:grpSpMk id="16" creationId="{70FC1EC4-C6BB-A3F4-ADD1-5E5358BE15C3}"/>
          </ac:grpSpMkLst>
        </pc:grpChg>
        <pc:grpChg chg="add del mod">
          <ac:chgData name="Kristyna Hughes" userId="86aeac9f-971e-413b-9f78-ace434bd0a60" providerId="ADAL" clId="{BFE2C319-F680-48A5-A563-C6416AD8BDE7}" dt="2023-07-12T07:42:25.662" v="4621" actId="478"/>
          <ac:grpSpMkLst>
            <pc:docMk/>
            <pc:sldMk cId="2922272520" sldId="363"/>
            <ac:grpSpMk id="19" creationId="{6E29E76C-714A-58F7-1B22-771B29C7F393}"/>
          </ac:grpSpMkLst>
        </pc:grpChg>
        <pc:picChg chg="del">
          <ac:chgData name="Kristyna Hughes" userId="86aeac9f-971e-413b-9f78-ace434bd0a60" providerId="ADAL" clId="{BFE2C319-F680-48A5-A563-C6416AD8BDE7}" dt="2023-07-12T07:28:09.848" v="4461" actId="478"/>
          <ac:picMkLst>
            <pc:docMk/>
            <pc:sldMk cId="2922272520" sldId="363"/>
            <ac:picMk id="2050" creationId="{5D6909C4-5227-7257-A5D1-9DEEA3E7E5E1}"/>
          </ac:picMkLst>
        </pc:picChg>
        <pc:picChg chg="add del mod">
          <ac:chgData name="Kristyna Hughes" userId="86aeac9f-971e-413b-9f78-ace434bd0a60" providerId="ADAL" clId="{BFE2C319-F680-48A5-A563-C6416AD8BDE7}" dt="2023-07-12T07:36:30.793" v="4482" actId="478"/>
          <ac:picMkLst>
            <pc:docMk/>
            <pc:sldMk cId="2922272520" sldId="363"/>
            <ac:picMk id="3074" creationId="{3820B763-6850-ECC0-A6B2-EF1E7ECE422C}"/>
          </ac:picMkLst>
        </pc:picChg>
        <pc:picChg chg="add mod">
          <ac:chgData name="Kristyna Hughes" userId="86aeac9f-971e-413b-9f78-ace434bd0a60" providerId="ADAL" clId="{BFE2C319-F680-48A5-A563-C6416AD8BDE7}" dt="2023-07-12T07:51:58.690" v="4821" actId="14100"/>
          <ac:picMkLst>
            <pc:docMk/>
            <pc:sldMk cId="2922272520" sldId="363"/>
            <ac:picMk id="3076" creationId="{EF390BD8-49B1-101F-5578-5BDAD64B461C}"/>
          </ac:picMkLst>
        </pc:picChg>
      </pc:sldChg>
      <pc:sldChg chg="add del">
        <pc:chgData name="Kristyna Hughes" userId="86aeac9f-971e-413b-9f78-ace434bd0a60" providerId="ADAL" clId="{BFE2C319-F680-48A5-A563-C6416AD8BDE7}" dt="2023-07-12T07:56:26.326" v="4963" actId="47"/>
        <pc:sldMkLst>
          <pc:docMk/>
          <pc:sldMk cId="3510172565" sldId="364"/>
        </pc:sldMkLst>
      </pc:sldChg>
      <pc:sldChg chg="addSp modSp add mod">
        <pc:chgData name="Kristyna Hughes" userId="86aeac9f-971e-413b-9f78-ace434bd0a60" providerId="ADAL" clId="{BFE2C319-F680-48A5-A563-C6416AD8BDE7}" dt="2023-07-12T07:56:03.970" v="4961" actId="27636"/>
        <pc:sldMkLst>
          <pc:docMk/>
          <pc:sldMk cId="3490946213" sldId="365"/>
        </pc:sldMkLst>
        <pc:spChg chg="mod">
          <ac:chgData name="Kristyna Hughes" userId="86aeac9f-971e-413b-9f78-ace434bd0a60" providerId="ADAL" clId="{BFE2C319-F680-48A5-A563-C6416AD8BDE7}" dt="2023-07-12T07:55:26.534" v="4947"/>
          <ac:spMkLst>
            <pc:docMk/>
            <pc:sldMk cId="3490946213" sldId="365"/>
            <ac:spMk id="2" creationId="{DF79C578-1F08-216A-5403-706BD3D85303}"/>
          </ac:spMkLst>
        </pc:spChg>
        <pc:spChg chg="add mod">
          <ac:chgData name="Kristyna Hughes" userId="86aeac9f-971e-413b-9f78-ace434bd0a60" providerId="ADAL" clId="{BFE2C319-F680-48A5-A563-C6416AD8BDE7}" dt="2023-07-12T07:55:48.861" v="4954" actId="14100"/>
          <ac:spMkLst>
            <pc:docMk/>
            <pc:sldMk cId="3490946213" sldId="365"/>
            <ac:spMk id="3" creationId="{144C56C6-6FD6-BBE5-984A-1BF6D51281A4}"/>
          </ac:spMkLst>
        </pc:spChg>
        <pc:spChg chg="mod">
          <ac:chgData name="Kristyna Hughes" userId="86aeac9f-971e-413b-9f78-ace434bd0a60" providerId="ADAL" clId="{BFE2C319-F680-48A5-A563-C6416AD8BDE7}" dt="2023-07-12T07:56:03.970" v="4961" actId="27636"/>
          <ac:spMkLst>
            <pc:docMk/>
            <pc:sldMk cId="3490946213" sldId="365"/>
            <ac:spMk id="5" creationId="{1C048FCF-BF21-3528-63A1-9210187AB4F5}"/>
          </ac:spMkLst>
        </pc:spChg>
        <pc:picChg chg="mod">
          <ac:chgData name="Kristyna Hughes" userId="86aeac9f-971e-413b-9f78-ace434bd0a60" providerId="ADAL" clId="{BFE2C319-F680-48A5-A563-C6416AD8BDE7}" dt="2023-07-12T07:55:47.994" v="4953" actId="1076"/>
          <ac:picMkLst>
            <pc:docMk/>
            <pc:sldMk cId="3490946213" sldId="365"/>
            <ac:picMk id="1032" creationId="{B452C831-332B-0D88-73DB-10AD27B345C8}"/>
          </ac:picMkLst>
        </pc:picChg>
      </pc:sldChg>
      <pc:sldChg chg="addSp delSp modSp add mod ord">
        <pc:chgData name="Kristyna Hughes" userId="86aeac9f-971e-413b-9f78-ace434bd0a60" providerId="ADAL" clId="{BFE2C319-F680-48A5-A563-C6416AD8BDE7}" dt="2023-07-19T14:00:30.784" v="5752" actId="20577"/>
        <pc:sldMkLst>
          <pc:docMk/>
          <pc:sldMk cId="89263204" sldId="366"/>
        </pc:sldMkLst>
        <pc:spChg chg="mod">
          <ac:chgData name="Kristyna Hughes" userId="86aeac9f-971e-413b-9f78-ace434bd0a60" providerId="ADAL" clId="{BFE2C319-F680-48A5-A563-C6416AD8BDE7}" dt="2023-07-12T15:36:08.501" v="5705" actId="20577"/>
          <ac:spMkLst>
            <pc:docMk/>
            <pc:sldMk cId="89263204" sldId="366"/>
            <ac:spMk id="2" creationId="{DF79C578-1F08-216A-5403-706BD3D85303}"/>
          </ac:spMkLst>
        </pc:spChg>
        <pc:graphicFrameChg chg="add mod modGraphic">
          <ac:chgData name="Kristyna Hughes" userId="86aeac9f-971e-413b-9f78-ace434bd0a60" providerId="ADAL" clId="{BFE2C319-F680-48A5-A563-C6416AD8BDE7}" dt="2023-07-19T14:00:30.784" v="5752" actId="20577"/>
          <ac:graphicFrameMkLst>
            <pc:docMk/>
            <pc:sldMk cId="89263204" sldId="366"/>
            <ac:graphicFrameMk id="3" creationId="{01D40986-EB6C-271E-1126-AE956ED575E9}"/>
          </ac:graphicFrameMkLst>
        </pc:graphicFrameChg>
        <pc:picChg chg="del">
          <ac:chgData name="Kristyna Hughes" userId="86aeac9f-971e-413b-9f78-ace434bd0a60" providerId="ADAL" clId="{BFE2C319-F680-48A5-A563-C6416AD8BDE7}" dt="2023-07-12T15:22:59.347" v="5181" actId="478"/>
          <ac:picMkLst>
            <pc:docMk/>
            <pc:sldMk cId="89263204" sldId="366"/>
            <ac:picMk id="2052" creationId="{3DD381AC-EC93-8626-8D5F-6C41BDA5990F}"/>
          </ac:picMkLst>
        </pc:picChg>
        <pc:picChg chg="del">
          <ac:chgData name="Kristyna Hughes" userId="86aeac9f-971e-413b-9f78-ace434bd0a60" providerId="ADAL" clId="{BFE2C319-F680-48A5-A563-C6416AD8BDE7}" dt="2023-07-12T15:23:00.925" v="5182" actId="478"/>
          <ac:picMkLst>
            <pc:docMk/>
            <pc:sldMk cId="89263204" sldId="366"/>
            <ac:picMk id="2054" creationId="{3D266F1E-0EC7-1D85-E391-4BB126DAA808}"/>
          </ac:picMkLst>
        </pc:picChg>
      </pc:sldChg>
      <pc:sldChg chg="modSp new mod">
        <pc:chgData name="Kristyna Hughes" userId="86aeac9f-971e-413b-9f78-ace434bd0a60" providerId="ADAL" clId="{BFE2C319-F680-48A5-A563-C6416AD8BDE7}" dt="2023-07-12T18:29:50.898" v="5751" actId="27636"/>
        <pc:sldMkLst>
          <pc:docMk/>
          <pc:sldMk cId="435499709" sldId="367"/>
        </pc:sldMkLst>
        <pc:spChg chg="mod">
          <ac:chgData name="Kristyna Hughes" userId="86aeac9f-971e-413b-9f78-ace434bd0a60" providerId="ADAL" clId="{BFE2C319-F680-48A5-A563-C6416AD8BDE7}" dt="2023-07-12T18:29:49.238" v="5749" actId="20577"/>
          <ac:spMkLst>
            <pc:docMk/>
            <pc:sldMk cId="435499709" sldId="367"/>
            <ac:spMk id="2" creationId="{8E864D89-A294-04E2-9D5C-DF65E2F01C78}"/>
          </ac:spMkLst>
        </pc:spChg>
        <pc:spChg chg="mod">
          <ac:chgData name="Kristyna Hughes" userId="86aeac9f-971e-413b-9f78-ace434bd0a60" providerId="ADAL" clId="{BFE2C319-F680-48A5-A563-C6416AD8BDE7}" dt="2023-07-12T18:29:50.898" v="5751" actId="27636"/>
          <ac:spMkLst>
            <pc:docMk/>
            <pc:sldMk cId="435499709" sldId="367"/>
            <ac:spMk id="3" creationId="{3B4E947D-1ED2-306D-9411-5BC2F504192B}"/>
          </ac:spMkLst>
        </pc:spChg>
      </pc:sldChg>
      <pc:sldChg chg="add ord">
        <pc:chgData name="Kristyna Hughes" userId="86aeac9f-971e-413b-9f78-ace434bd0a60" providerId="ADAL" clId="{BFE2C319-F680-48A5-A563-C6416AD8BDE7}" dt="2023-07-19T14:00:45.257" v="5755"/>
        <pc:sldMkLst>
          <pc:docMk/>
          <pc:sldMk cId="1207955564" sldId="368"/>
        </pc:sldMkLst>
      </pc:sldChg>
      <pc:sldChg chg="modSp add">
        <pc:chgData name="Kristyna Hughes" userId="86aeac9f-971e-413b-9f78-ace434bd0a60" providerId="ADAL" clId="{BFE2C319-F680-48A5-A563-C6416AD8BDE7}" dt="2023-07-19T14:07:14.162" v="5764" actId="20577"/>
        <pc:sldMkLst>
          <pc:docMk/>
          <pc:sldMk cId="2784141400" sldId="369"/>
        </pc:sldMkLst>
        <pc:spChg chg="mod">
          <ac:chgData name="Kristyna Hughes" userId="86aeac9f-971e-413b-9f78-ace434bd0a60" providerId="ADAL" clId="{BFE2C319-F680-48A5-A563-C6416AD8BDE7}" dt="2023-07-19T14:07:14.162" v="5764" actId="20577"/>
          <ac:spMkLst>
            <pc:docMk/>
            <pc:sldMk cId="2784141400" sldId="369"/>
            <ac:spMk id="2" creationId="{A4322E92-41AE-89A9-2018-F418DEE61614}"/>
          </ac:spMkLst>
        </pc:spChg>
      </pc:sldChg>
      <pc:sldChg chg="addSp delSp modSp add mod setBg delDesignElem">
        <pc:chgData name="Kristyna Hughes" userId="86aeac9f-971e-413b-9f78-ace434bd0a60" providerId="ADAL" clId="{BFE2C319-F680-48A5-A563-C6416AD8BDE7}" dt="2023-07-19T14:11:35.375" v="6336" actId="20577"/>
        <pc:sldMkLst>
          <pc:docMk/>
          <pc:sldMk cId="1651177914" sldId="370"/>
        </pc:sldMkLst>
        <pc:spChg chg="mod">
          <ac:chgData name="Kristyna Hughes" userId="86aeac9f-971e-413b-9f78-ace434bd0a60" providerId="ADAL" clId="{BFE2C319-F680-48A5-A563-C6416AD8BDE7}" dt="2023-07-19T14:08:14.772" v="5873" actId="20577"/>
          <ac:spMkLst>
            <pc:docMk/>
            <pc:sldMk cId="1651177914" sldId="370"/>
            <ac:spMk id="2" creationId="{DF79C578-1F08-216A-5403-706BD3D85303}"/>
          </ac:spMkLst>
        </pc:spChg>
        <pc:spChg chg="mod">
          <ac:chgData name="Kristyna Hughes" userId="86aeac9f-971e-413b-9f78-ace434bd0a60" providerId="ADAL" clId="{BFE2C319-F680-48A5-A563-C6416AD8BDE7}" dt="2023-07-19T14:11:35.375" v="6336" actId="20577"/>
          <ac:spMkLst>
            <pc:docMk/>
            <pc:sldMk cId="1651177914" sldId="370"/>
            <ac:spMk id="5" creationId="{1C048FCF-BF21-3528-63A1-9210187AB4F5}"/>
          </ac:spMkLst>
        </pc:spChg>
        <pc:spChg chg="del">
          <ac:chgData name="Kristyna Hughes" userId="86aeac9f-971e-413b-9f78-ace434bd0a60" providerId="ADAL" clId="{BFE2C319-F680-48A5-A563-C6416AD8BDE7}" dt="2023-07-19T14:07:45.368" v="5766"/>
          <ac:spMkLst>
            <pc:docMk/>
            <pc:sldMk cId="1651177914" sldId="370"/>
            <ac:spMk id="1031" creationId="{BCED4D40-4B67-4331-AC48-79B82B4A47D8}"/>
          </ac:spMkLst>
        </pc:spChg>
        <pc:spChg chg="del">
          <ac:chgData name="Kristyna Hughes" userId="86aeac9f-971e-413b-9f78-ace434bd0a60" providerId="ADAL" clId="{BFE2C319-F680-48A5-A563-C6416AD8BDE7}" dt="2023-07-19T14:07:45.368" v="5766"/>
          <ac:spMkLst>
            <pc:docMk/>
            <pc:sldMk cId="1651177914" sldId="370"/>
            <ac:spMk id="1033" creationId="{670CEDEF-4F34-412E-84EE-329C1E936AF5}"/>
          </ac:spMkLst>
        </pc:spChg>
        <pc:picChg chg="add mod">
          <ac:chgData name="Kristyna Hughes" userId="86aeac9f-971e-413b-9f78-ace434bd0a60" providerId="ADAL" clId="{BFE2C319-F680-48A5-A563-C6416AD8BDE7}" dt="2023-07-19T14:09:01.043" v="5884" actId="1076"/>
          <ac:picMkLst>
            <pc:docMk/>
            <pc:sldMk cId="1651177914" sldId="370"/>
            <ac:picMk id="3" creationId="{645E3B91-23A8-714C-7CEF-F164113CFB2B}"/>
          </ac:picMkLst>
        </pc:picChg>
        <pc:picChg chg="del">
          <ac:chgData name="Kristyna Hughes" userId="86aeac9f-971e-413b-9f78-ace434bd0a60" providerId="ADAL" clId="{BFE2C319-F680-48A5-A563-C6416AD8BDE7}" dt="2023-07-19T14:08:39.151" v="5874" actId="478"/>
          <ac:picMkLst>
            <pc:docMk/>
            <pc:sldMk cId="1651177914" sldId="370"/>
            <ac:picMk id="2050" creationId="{8FB4FACE-AE99-ECA5-639E-AB0BCD1BE49B}"/>
          </ac:picMkLst>
        </pc:picChg>
      </pc:sldChg>
      <pc:sldChg chg="addSp delSp modSp add mod">
        <pc:chgData name="Kristyna Hughes" userId="86aeac9f-971e-413b-9f78-ace434bd0a60" providerId="ADAL" clId="{BFE2C319-F680-48A5-A563-C6416AD8BDE7}" dt="2023-07-19T14:14:19.661" v="6576" actId="20577"/>
        <pc:sldMkLst>
          <pc:docMk/>
          <pc:sldMk cId="3329649687" sldId="371"/>
        </pc:sldMkLst>
        <pc:spChg chg="mod">
          <ac:chgData name="Kristyna Hughes" userId="86aeac9f-971e-413b-9f78-ace434bd0a60" providerId="ADAL" clId="{BFE2C319-F680-48A5-A563-C6416AD8BDE7}" dt="2023-07-19T14:12:50.506" v="6367" actId="20577"/>
          <ac:spMkLst>
            <pc:docMk/>
            <pc:sldMk cId="3329649687" sldId="371"/>
            <ac:spMk id="2" creationId="{DF79C578-1F08-216A-5403-706BD3D85303}"/>
          </ac:spMkLst>
        </pc:spChg>
        <pc:spChg chg="mod">
          <ac:chgData name="Kristyna Hughes" userId="86aeac9f-971e-413b-9f78-ace434bd0a60" providerId="ADAL" clId="{BFE2C319-F680-48A5-A563-C6416AD8BDE7}" dt="2023-07-19T14:14:19.661" v="6576" actId="20577"/>
          <ac:spMkLst>
            <pc:docMk/>
            <pc:sldMk cId="3329649687" sldId="371"/>
            <ac:spMk id="5" creationId="{1C048FCF-BF21-3528-63A1-9210187AB4F5}"/>
          </ac:spMkLst>
        </pc:spChg>
        <pc:picChg chg="del">
          <ac:chgData name="Kristyna Hughes" userId="86aeac9f-971e-413b-9f78-ace434bd0a60" providerId="ADAL" clId="{BFE2C319-F680-48A5-A563-C6416AD8BDE7}" dt="2023-07-19T14:13:17.982" v="6368" actId="478"/>
          <ac:picMkLst>
            <pc:docMk/>
            <pc:sldMk cId="3329649687" sldId="371"/>
            <ac:picMk id="3" creationId="{645E3B91-23A8-714C-7CEF-F164113CFB2B}"/>
          </ac:picMkLst>
        </pc:picChg>
        <pc:picChg chg="add mod">
          <ac:chgData name="Kristyna Hughes" userId="86aeac9f-971e-413b-9f78-ace434bd0a60" providerId="ADAL" clId="{BFE2C319-F680-48A5-A563-C6416AD8BDE7}" dt="2023-07-19T14:13:25.482" v="6372" actId="1076"/>
          <ac:picMkLst>
            <pc:docMk/>
            <pc:sldMk cId="3329649687" sldId="371"/>
            <ac:picMk id="1026" creationId="{4C00A2EA-B19B-9263-8496-6A37EC4393EF}"/>
          </ac:picMkLst>
        </pc:picChg>
      </pc:sldChg>
      <pc:sldChg chg="addSp delSp add del setBg delDesignElem">
        <pc:chgData name="Kristyna Hughes" userId="86aeac9f-971e-413b-9f78-ace434bd0a60" providerId="ADAL" clId="{BFE2C319-F680-48A5-A563-C6416AD8BDE7}" dt="2023-07-19T14:08:40.893" v="5877"/>
        <pc:sldMkLst>
          <pc:docMk/>
          <pc:sldMk cId="3850079998" sldId="371"/>
        </pc:sldMkLst>
        <pc:spChg chg="add del">
          <ac:chgData name="Kristyna Hughes" userId="86aeac9f-971e-413b-9f78-ace434bd0a60" providerId="ADAL" clId="{BFE2C319-F680-48A5-A563-C6416AD8BDE7}" dt="2023-07-19T14:08:40.893" v="5877"/>
          <ac:spMkLst>
            <pc:docMk/>
            <pc:sldMk cId="3850079998" sldId="371"/>
            <ac:spMk id="1031" creationId="{BCED4D40-4B67-4331-AC48-79B82B4A47D8}"/>
          </ac:spMkLst>
        </pc:spChg>
        <pc:spChg chg="add del">
          <ac:chgData name="Kristyna Hughes" userId="86aeac9f-971e-413b-9f78-ace434bd0a60" providerId="ADAL" clId="{BFE2C319-F680-48A5-A563-C6416AD8BDE7}" dt="2023-07-19T14:08:40.893" v="5877"/>
          <ac:spMkLst>
            <pc:docMk/>
            <pc:sldMk cId="3850079998" sldId="371"/>
            <ac:spMk id="1033" creationId="{670CEDEF-4F34-412E-84EE-329C1E936AF5}"/>
          </ac:spMkLst>
        </pc:spChg>
      </pc:sldChg>
      <pc:sldChg chg="addSp delSp add del setBg delDesignElem">
        <pc:chgData name="Kristyna Hughes" userId="86aeac9f-971e-413b-9f78-ace434bd0a60" providerId="ADAL" clId="{BFE2C319-F680-48A5-A563-C6416AD8BDE7}" dt="2023-07-19T14:08:43.360" v="5880"/>
        <pc:sldMkLst>
          <pc:docMk/>
          <pc:sldMk cId="4286640670" sldId="371"/>
        </pc:sldMkLst>
        <pc:spChg chg="add del">
          <ac:chgData name="Kristyna Hughes" userId="86aeac9f-971e-413b-9f78-ace434bd0a60" providerId="ADAL" clId="{BFE2C319-F680-48A5-A563-C6416AD8BDE7}" dt="2023-07-19T14:08:43.360" v="5880"/>
          <ac:spMkLst>
            <pc:docMk/>
            <pc:sldMk cId="4286640670" sldId="371"/>
            <ac:spMk id="1031" creationId="{BCED4D40-4B67-4331-AC48-79B82B4A47D8}"/>
          </ac:spMkLst>
        </pc:spChg>
        <pc:spChg chg="add del">
          <ac:chgData name="Kristyna Hughes" userId="86aeac9f-971e-413b-9f78-ace434bd0a60" providerId="ADAL" clId="{BFE2C319-F680-48A5-A563-C6416AD8BDE7}" dt="2023-07-19T14:08:43.360" v="5880"/>
          <ac:spMkLst>
            <pc:docMk/>
            <pc:sldMk cId="4286640670" sldId="371"/>
            <ac:spMk id="1033" creationId="{670CEDEF-4F34-412E-84EE-329C1E936AF5}"/>
          </ac:spMkLst>
        </pc:spChg>
      </pc:sldChg>
      <pc:sldChg chg="addSp delSp modSp add mod">
        <pc:chgData name="Kristyna Hughes" userId="86aeac9f-971e-413b-9f78-ace434bd0a60" providerId="ADAL" clId="{BFE2C319-F680-48A5-A563-C6416AD8BDE7}" dt="2023-07-19T14:23:09.509" v="6677" actId="1076"/>
        <pc:sldMkLst>
          <pc:docMk/>
          <pc:sldMk cId="636627314" sldId="372"/>
        </pc:sldMkLst>
        <pc:spChg chg="mod">
          <ac:chgData name="Kristyna Hughes" userId="86aeac9f-971e-413b-9f78-ace434bd0a60" providerId="ADAL" clId="{BFE2C319-F680-48A5-A563-C6416AD8BDE7}" dt="2023-07-19T14:15:05.331" v="6597" actId="20577"/>
          <ac:spMkLst>
            <pc:docMk/>
            <pc:sldMk cId="636627314" sldId="372"/>
            <ac:spMk id="2" creationId="{DF79C578-1F08-216A-5403-706BD3D85303}"/>
          </ac:spMkLst>
        </pc:spChg>
        <pc:spChg chg="del mod">
          <ac:chgData name="Kristyna Hughes" userId="86aeac9f-971e-413b-9f78-ace434bd0a60" providerId="ADAL" clId="{BFE2C319-F680-48A5-A563-C6416AD8BDE7}" dt="2023-07-19T14:22:49.298" v="6674" actId="478"/>
          <ac:spMkLst>
            <pc:docMk/>
            <pc:sldMk cId="636627314" sldId="372"/>
            <ac:spMk id="5" creationId="{1C048FCF-BF21-3528-63A1-9210187AB4F5}"/>
          </ac:spMkLst>
        </pc:spChg>
        <pc:spChg chg="add del mod">
          <ac:chgData name="Kristyna Hughes" userId="86aeac9f-971e-413b-9f78-ace434bd0a60" providerId="ADAL" clId="{BFE2C319-F680-48A5-A563-C6416AD8BDE7}" dt="2023-07-19T14:22:51.373" v="6675" actId="478"/>
          <ac:spMkLst>
            <pc:docMk/>
            <pc:sldMk cId="636627314" sldId="372"/>
            <ac:spMk id="6" creationId="{FFAF0EED-F960-6C1D-4999-F8D758A0AFBB}"/>
          </ac:spMkLst>
        </pc:spChg>
        <pc:picChg chg="add mod">
          <ac:chgData name="Kristyna Hughes" userId="86aeac9f-971e-413b-9f78-ace434bd0a60" providerId="ADAL" clId="{BFE2C319-F680-48A5-A563-C6416AD8BDE7}" dt="2023-07-19T14:23:09.509" v="6677" actId="1076"/>
          <ac:picMkLst>
            <pc:docMk/>
            <pc:sldMk cId="636627314" sldId="372"/>
            <ac:picMk id="8" creationId="{C1900740-08AF-32FB-F4B6-A7E96C25C8F8}"/>
          </ac:picMkLst>
        </pc:picChg>
        <pc:picChg chg="del">
          <ac:chgData name="Kristyna Hughes" userId="86aeac9f-971e-413b-9f78-ace434bd0a60" providerId="ADAL" clId="{BFE2C319-F680-48A5-A563-C6416AD8BDE7}" dt="2023-07-19T14:15:45.605" v="6598" actId="478"/>
          <ac:picMkLst>
            <pc:docMk/>
            <pc:sldMk cId="636627314" sldId="372"/>
            <ac:picMk id="1026" creationId="{4C00A2EA-B19B-9263-8496-6A37EC4393EF}"/>
          </ac:picMkLst>
        </pc:picChg>
        <pc:picChg chg="add mod">
          <ac:chgData name="Kristyna Hughes" userId="86aeac9f-971e-413b-9f78-ace434bd0a60" providerId="ADAL" clId="{BFE2C319-F680-48A5-A563-C6416AD8BDE7}" dt="2023-07-19T14:15:48.110" v="6600" actId="1076"/>
          <ac:picMkLst>
            <pc:docMk/>
            <pc:sldMk cId="636627314" sldId="372"/>
            <ac:picMk id="2050" creationId="{3F4AD7C7-CA2F-2D45-64D3-2A87C9901AA2}"/>
          </ac:picMkLst>
        </pc:picChg>
      </pc:sldChg>
      <pc:sldChg chg="addSp delSp modSp add mod ord">
        <pc:chgData name="Kristyna Hughes" userId="86aeac9f-971e-413b-9f78-ace434bd0a60" providerId="ADAL" clId="{BFE2C319-F680-48A5-A563-C6416AD8BDE7}" dt="2023-07-19T14:27:27.025" v="7170" actId="1076"/>
        <pc:sldMkLst>
          <pc:docMk/>
          <pc:sldMk cId="2798201643" sldId="373"/>
        </pc:sldMkLst>
        <pc:spChg chg="mod">
          <ac:chgData name="Kristyna Hughes" userId="86aeac9f-971e-413b-9f78-ace434bd0a60" providerId="ADAL" clId="{BFE2C319-F680-48A5-A563-C6416AD8BDE7}" dt="2023-07-19T14:23:36.640" v="6711" actId="20577"/>
          <ac:spMkLst>
            <pc:docMk/>
            <pc:sldMk cId="2798201643" sldId="373"/>
            <ac:spMk id="2" creationId="{DF79C578-1F08-216A-5403-706BD3D85303}"/>
          </ac:spMkLst>
        </pc:spChg>
        <pc:spChg chg="mod">
          <ac:chgData name="Kristyna Hughes" userId="86aeac9f-971e-413b-9f78-ace434bd0a60" providerId="ADAL" clId="{BFE2C319-F680-48A5-A563-C6416AD8BDE7}" dt="2023-07-19T14:27:27.025" v="7170" actId="1076"/>
          <ac:spMkLst>
            <pc:docMk/>
            <pc:sldMk cId="2798201643" sldId="373"/>
            <ac:spMk id="5" creationId="{1C048FCF-BF21-3528-63A1-9210187AB4F5}"/>
          </ac:spMkLst>
        </pc:spChg>
        <pc:picChg chg="add del">
          <ac:chgData name="Kristyna Hughes" userId="86aeac9f-971e-413b-9f78-ace434bd0a60" providerId="ADAL" clId="{BFE2C319-F680-48A5-A563-C6416AD8BDE7}" dt="2023-07-19T14:24:58.326" v="6714" actId="478"/>
          <ac:picMkLst>
            <pc:docMk/>
            <pc:sldMk cId="2798201643" sldId="373"/>
            <ac:picMk id="6" creationId="{BE3BF893-F5A3-E097-3E98-9D8F3A4B1112}"/>
          </ac:picMkLst>
        </pc:picChg>
        <pc:picChg chg="del">
          <ac:chgData name="Kristyna Hughes" userId="86aeac9f-971e-413b-9f78-ace434bd0a60" providerId="ADAL" clId="{BFE2C319-F680-48A5-A563-C6416AD8BDE7}" dt="2023-07-19T14:24:56.454" v="6712" actId="478"/>
          <ac:picMkLst>
            <pc:docMk/>
            <pc:sldMk cId="2798201643" sldId="373"/>
            <ac:picMk id="1026" creationId="{4C00A2EA-B19B-9263-8496-6A37EC4393EF}"/>
          </ac:picMkLst>
        </pc:picChg>
        <pc:picChg chg="add mod">
          <ac:chgData name="Kristyna Hughes" userId="86aeac9f-971e-413b-9f78-ace434bd0a60" providerId="ADAL" clId="{BFE2C319-F680-48A5-A563-C6416AD8BDE7}" dt="2023-07-19T14:25:20.507" v="6717" actId="14100"/>
          <ac:picMkLst>
            <pc:docMk/>
            <pc:sldMk cId="2798201643" sldId="373"/>
            <ac:picMk id="3074" creationId="{8619349E-15DA-6B2C-41D8-53446FDE034A}"/>
          </ac:picMkLst>
        </pc:picChg>
      </pc:sldChg>
      <pc:sldChg chg="add ord">
        <pc:chgData name="Kristyna Hughes" userId="86aeac9f-971e-413b-9f78-ace434bd0a60" providerId="ADAL" clId="{BFE2C319-F680-48A5-A563-C6416AD8BDE7}" dt="2023-07-19T14:27:37.051" v="7173"/>
        <pc:sldMkLst>
          <pc:docMk/>
          <pc:sldMk cId="784215251" sldId="374"/>
        </pc:sldMkLst>
      </pc:sldChg>
      <pc:sldChg chg="addSp delSp modSp add mod ord">
        <pc:chgData name="Kristyna Hughes" userId="86aeac9f-971e-413b-9f78-ace434bd0a60" providerId="ADAL" clId="{BFE2C319-F680-48A5-A563-C6416AD8BDE7}" dt="2023-07-19T15:31:43.449" v="9519" actId="20577"/>
        <pc:sldMkLst>
          <pc:docMk/>
          <pc:sldMk cId="829914737" sldId="375"/>
        </pc:sldMkLst>
        <pc:spChg chg="mod">
          <ac:chgData name="Kristyna Hughes" userId="86aeac9f-971e-413b-9f78-ace434bd0a60" providerId="ADAL" clId="{BFE2C319-F680-48A5-A563-C6416AD8BDE7}" dt="2023-07-19T15:31:14.744" v="9499" actId="5793"/>
          <ac:spMkLst>
            <pc:docMk/>
            <pc:sldMk cId="829914737" sldId="375"/>
            <ac:spMk id="2" creationId="{DF79C578-1F08-216A-5403-706BD3D85303}"/>
          </ac:spMkLst>
        </pc:spChg>
        <pc:spChg chg="mod">
          <ac:chgData name="Kristyna Hughes" userId="86aeac9f-971e-413b-9f78-ace434bd0a60" providerId="ADAL" clId="{BFE2C319-F680-48A5-A563-C6416AD8BDE7}" dt="2023-07-19T15:31:43.449" v="9519" actId="20577"/>
          <ac:spMkLst>
            <pc:docMk/>
            <pc:sldMk cId="829914737" sldId="375"/>
            <ac:spMk id="5" creationId="{1C048FCF-BF21-3528-63A1-9210187AB4F5}"/>
          </ac:spMkLst>
        </pc:spChg>
        <pc:picChg chg="del">
          <ac:chgData name="Kristyna Hughes" userId="86aeac9f-971e-413b-9f78-ace434bd0a60" providerId="ADAL" clId="{BFE2C319-F680-48A5-A563-C6416AD8BDE7}" dt="2023-07-19T14:46:26.439" v="7501" actId="478"/>
          <ac:picMkLst>
            <pc:docMk/>
            <pc:sldMk cId="829914737" sldId="375"/>
            <ac:picMk id="1026" creationId="{4C00A2EA-B19B-9263-8496-6A37EC4393EF}"/>
          </ac:picMkLst>
        </pc:picChg>
        <pc:picChg chg="add mod">
          <ac:chgData name="Kristyna Hughes" userId="86aeac9f-971e-413b-9f78-ace434bd0a60" providerId="ADAL" clId="{BFE2C319-F680-48A5-A563-C6416AD8BDE7}" dt="2023-07-19T15:29:41.672" v="9274" actId="1076"/>
          <ac:picMkLst>
            <pc:docMk/>
            <pc:sldMk cId="829914737" sldId="375"/>
            <ac:picMk id="6146" creationId="{0663623C-5CBF-081D-7087-BE3DE52B2B55}"/>
          </ac:picMkLst>
        </pc:picChg>
      </pc:sldChg>
      <pc:sldChg chg="addSp delSp add del setBg delDesignElem">
        <pc:chgData name="Kristyna Hughes" userId="86aeac9f-971e-413b-9f78-ace434bd0a60" providerId="ADAL" clId="{BFE2C319-F680-48A5-A563-C6416AD8BDE7}" dt="2023-07-19T14:46:40.636" v="7504"/>
        <pc:sldMkLst>
          <pc:docMk/>
          <pc:sldMk cId="138029621" sldId="376"/>
        </pc:sldMkLst>
        <pc:spChg chg="add del">
          <ac:chgData name="Kristyna Hughes" userId="86aeac9f-971e-413b-9f78-ace434bd0a60" providerId="ADAL" clId="{BFE2C319-F680-48A5-A563-C6416AD8BDE7}" dt="2023-07-19T14:46:40.636" v="7504"/>
          <ac:spMkLst>
            <pc:docMk/>
            <pc:sldMk cId="138029621" sldId="376"/>
            <ac:spMk id="1031" creationId="{BCED4D40-4B67-4331-AC48-79B82B4A47D8}"/>
          </ac:spMkLst>
        </pc:spChg>
        <pc:spChg chg="add del">
          <ac:chgData name="Kristyna Hughes" userId="86aeac9f-971e-413b-9f78-ace434bd0a60" providerId="ADAL" clId="{BFE2C319-F680-48A5-A563-C6416AD8BDE7}" dt="2023-07-19T14:46:40.636" v="7504"/>
          <ac:spMkLst>
            <pc:docMk/>
            <pc:sldMk cId="138029621" sldId="376"/>
            <ac:spMk id="1033" creationId="{670CEDEF-4F34-412E-84EE-329C1E936AF5}"/>
          </ac:spMkLst>
        </pc:spChg>
      </pc:sldChg>
      <pc:sldChg chg="modSp add del mod">
        <pc:chgData name="Kristyna Hughes" userId="86aeac9f-971e-413b-9f78-ace434bd0a60" providerId="ADAL" clId="{BFE2C319-F680-48A5-A563-C6416AD8BDE7}" dt="2023-07-19T15:00:02.431" v="7754" actId="47"/>
        <pc:sldMkLst>
          <pc:docMk/>
          <pc:sldMk cId="1015040661" sldId="376"/>
        </pc:sldMkLst>
        <pc:spChg chg="mod">
          <ac:chgData name="Kristyna Hughes" userId="86aeac9f-971e-413b-9f78-ace434bd0a60" providerId="ADAL" clId="{BFE2C319-F680-48A5-A563-C6416AD8BDE7}" dt="2023-07-19T14:58:32.791" v="7753" actId="20577"/>
          <ac:spMkLst>
            <pc:docMk/>
            <pc:sldMk cId="1015040661" sldId="376"/>
            <ac:spMk id="2" creationId="{DF79C578-1F08-216A-5403-706BD3D85303}"/>
          </ac:spMkLst>
        </pc:spChg>
      </pc:sldChg>
      <pc:sldChg chg="modSp add del mod ord">
        <pc:chgData name="Kristyna Hughes" userId="86aeac9f-971e-413b-9f78-ace434bd0a60" providerId="ADAL" clId="{BFE2C319-F680-48A5-A563-C6416AD8BDE7}" dt="2023-07-19T14:58:22.536" v="7735" actId="47"/>
        <pc:sldMkLst>
          <pc:docMk/>
          <pc:sldMk cId="2261472949" sldId="376"/>
        </pc:sldMkLst>
        <pc:spChg chg="mod">
          <ac:chgData name="Kristyna Hughes" userId="86aeac9f-971e-413b-9f78-ace434bd0a60" providerId="ADAL" clId="{BFE2C319-F680-48A5-A563-C6416AD8BDE7}" dt="2023-07-19T14:57:20.423" v="7721" actId="14100"/>
          <ac:spMkLst>
            <pc:docMk/>
            <pc:sldMk cId="2261472949" sldId="376"/>
            <ac:spMk id="24" creationId="{102DAE6E-0AD0-6915-8E1B-13490A035B04}"/>
          </ac:spMkLst>
        </pc:spChg>
        <pc:spChg chg="mod">
          <ac:chgData name="Kristyna Hughes" userId="86aeac9f-971e-413b-9f78-ace434bd0a60" providerId="ADAL" clId="{BFE2C319-F680-48A5-A563-C6416AD8BDE7}" dt="2023-07-19T14:57:47.350" v="7734" actId="20577"/>
          <ac:spMkLst>
            <pc:docMk/>
            <pc:sldMk cId="2261472949" sldId="376"/>
            <ac:spMk id="26" creationId="{DCEB28CE-8023-81E8-5C5E-BBB0D6E35777}"/>
          </ac:spMkLst>
        </pc:spChg>
        <pc:spChg chg="mod">
          <ac:chgData name="Kristyna Hughes" userId="86aeac9f-971e-413b-9f78-ace434bd0a60" providerId="ADAL" clId="{BFE2C319-F680-48A5-A563-C6416AD8BDE7}" dt="2023-07-19T14:55:49.021" v="7664" actId="20577"/>
          <ac:spMkLst>
            <pc:docMk/>
            <pc:sldMk cId="2261472949" sldId="376"/>
            <ac:spMk id="34" creationId="{50415699-4801-6483-9290-845C43B5D5A5}"/>
          </ac:spMkLst>
        </pc:spChg>
      </pc:sldChg>
      <pc:sldChg chg="addSp modSp add del mod ord">
        <pc:chgData name="Kristyna Hughes" userId="86aeac9f-971e-413b-9f78-ace434bd0a60" providerId="ADAL" clId="{BFE2C319-F680-48A5-A563-C6416AD8BDE7}" dt="2023-07-19T15:26:35.656" v="8993" actId="2696"/>
        <pc:sldMkLst>
          <pc:docMk/>
          <pc:sldMk cId="2537051637" sldId="376"/>
        </pc:sldMkLst>
        <pc:spChg chg="mod">
          <ac:chgData name="Kristyna Hughes" userId="86aeac9f-971e-413b-9f78-ace434bd0a60" providerId="ADAL" clId="{BFE2C319-F680-48A5-A563-C6416AD8BDE7}" dt="2023-07-19T15:04:17.862" v="8083" actId="20577"/>
          <ac:spMkLst>
            <pc:docMk/>
            <pc:sldMk cId="2537051637" sldId="376"/>
            <ac:spMk id="2" creationId="{DF79C578-1F08-216A-5403-706BD3D85303}"/>
          </ac:spMkLst>
        </pc:spChg>
        <pc:spChg chg="add mod">
          <ac:chgData name="Kristyna Hughes" userId="86aeac9f-971e-413b-9f78-ace434bd0a60" providerId="ADAL" clId="{BFE2C319-F680-48A5-A563-C6416AD8BDE7}" dt="2023-07-19T15:13:22.050" v="8476" actId="1076"/>
          <ac:spMkLst>
            <pc:docMk/>
            <pc:sldMk cId="2537051637" sldId="376"/>
            <ac:spMk id="6" creationId="{F8DEB74C-D397-5A40-105E-30948A1006CA}"/>
          </ac:spMkLst>
        </pc:spChg>
        <pc:spChg chg="add mod">
          <ac:chgData name="Kristyna Hughes" userId="86aeac9f-971e-413b-9f78-ace434bd0a60" providerId="ADAL" clId="{BFE2C319-F680-48A5-A563-C6416AD8BDE7}" dt="2023-07-19T15:15:00.818" v="8528" actId="14100"/>
          <ac:spMkLst>
            <pc:docMk/>
            <pc:sldMk cId="2537051637" sldId="376"/>
            <ac:spMk id="7" creationId="{8201982B-E318-ECB7-DB1C-293AD1D02AC7}"/>
          </ac:spMkLst>
        </pc:spChg>
        <pc:spChg chg="add mod">
          <ac:chgData name="Kristyna Hughes" userId="86aeac9f-971e-413b-9f78-ace434bd0a60" providerId="ADAL" clId="{BFE2C319-F680-48A5-A563-C6416AD8BDE7}" dt="2023-07-19T15:16:30.436" v="8562" actId="14100"/>
          <ac:spMkLst>
            <pc:docMk/>
            <pc:sldMk cId="2537051637" sldId="376"/>
            <ac:spMk id="8" creationId="{577E13F2-914C-2894-061C-8D748CD5DA32}"/>
          </ac:spMkLst>
        </pc:spChg>
        <pc:graphicFrameChg chg="mod modGraphic">
          <ac:chgData name="Kristyna Hughes" userId="86aeac9f-971e-413b-9f78-ace434bd0a60" providerId="ADAL" clId="{BFE2C319-F680-48A5-A563-C6416AD8BDE7}" dt="2023-07-19T15:26:15.168" v="8992" actId="20577"/>
          <ac:graphicFrameMkLst>
            <pc:docMk/>
            <pc:sldMk cId="2537051637" sldId="376"/>
            <ac:graphicFrameMk id="3" creationId="{01D40986-EB6C-271E-1126-AE956ED575E9}"/>
          </ac:graphicFrameMkLst>
        </pc:graphicFrameChg>
        <pc:picChg chg="add mod">
          <ac:chgData name="Kristyna Hughes" userId="86aeac9f-971e-413b-9f78-ace434bd0a60" providerId="ADAL" clId="{BFE2C319-F680-48A5-A563-C6416AD8BDE7}" dt="2023-07-19T15:16:23.545" v="8561" actId="1076"/>
          <ac:picMkLst>
            <pc:docMk/>
            <pc:sldMk cId="2537051637" sldId="376"/>
            <ac:picMk id="5" creationId="{27D61E4B-FE68-60A5-04AA-1ABE6645EF85}"/>
          </ac:picMkLst>
        </pc:picChg>
      </pc:sldChg>
      <pc:sldChg chg="new del">
        <pc:chgData name="Kristyna Hughes" userId="86aeac9f-971e-413b-9f78-ace434bd0a60" providerId="ADAL" clId="{BFE2C319-F680-48A5-A563-C6416AD8BDE7}" dt="2023-07-19T14:50:57.148" v="7629" actId="47"/>
        <pc:sldMkLst>
          <pc:docMk/>
          <pc:sldMk cId="2724835727" sldId="376"/>
        </pc:sldMkLst>
      </pc:sldChg>
      <pc:sldChg chg="delSp modSp add del mod setBg delDesignElem">
        <pc:chgData name="Kristyna Hughes" userId="86aeac9f-971e-413b-9f78-ace434bd0a60" providerId="ADAL" clId="{BFE2C319-F680-48A5-A563-C6416AD8BDE7}" dt="2023-07-19T14:50:54.123" v="7628" actId="47"/>
        <pc:sldMkLst>
          <pc:docMk/>
          <pc:sldMk cId="309998434" sldId="377"/>
        </pc:sldMkLst>
        <pc:spChg chg="mod">
          <ac:chgData name="Kristyna Hughes" userId="86aeac9f-971e-413b-9f78-ace434bd0a60" providerId="ADAL" clId="{BFE2C319-F680-48A5-A563-C6416AD8BDE7}" dt="2023-07-19T14:47:40.087" v="7541" actId="1076"/>
          <ac:spMkLst>
            <pc:docMk/>
            <pc:sldMk cId="309998434" sldId="377"/>
            <ac:spMk id="22" creationId="{8D165B09-ED01-7D9B-FDDF-26B4C370C4BE}"/>
          </ac:spMkLst>
        </pc:spChg>
        <pc:spChg chg="mod">
          <ac:chgData name="Kristyna Hughes" userId="86aeac9f-971e-413b-9f78-ace434bd0a60" providerId="ADAL" clId="{BFE2C319-F680-48A5-A563-C6416AD8BDE7}" dt="2023-07-19T14:47:16.708" v="7528" actId="1076"/>
          <ac:spMkLst>
            <pc:docMk/>
            <pc:sldMk cId="309998434" sldId="377"/>
            <ac:spMk id="23" creationId="{F80F8A20-1038-4B77-A670-83F04B49972A}"/>
          </ac:spMkLst>
        </pc:spChg>
        <pc:spChg chg="mod">
          <ac:chgData name="Kristyna Hughes" userId="86aeac9f-971e-413b-9f78-ace434bd0a60" providerId="ADAL" clId="{BFE2C319-F680-48A5-A563-C6416AD8BDE7}" dt="2023-07-19T14:47:31.483" v="7539" actId="1076"/>
          <ac:spMkLst>
            <pc:docMk/>
            <pc:sldMk cId="309998434" sldId="377"/>
            <ac:spMk id="24" creationId="{102DAE6E-0AD0-6915-8E1B-13490A035B04}"/>
          </ac:spMkLst>
        </pc:spChg>
        <pc:spChg chg="mod">
          <ac:chgData name="Kristyna Hughes" userId="86aeac9f-971e-413b-9f78-ace434bd0a60" providerId="ADAL" clId="{BFE2C319-F680-48A5-A563-C6416AD8BDE7}" dt="2023-07-19T14:47:46.406" v="7544" actId="1076"/>
          <ac:spMkLst>
            <pc:docMk/>
            <pc:sldMk cId="309998434" sldId="377"/>
            <ac:spMk id="25" creationId="{2E51DECE-4C76-3010-2538-06276942D715}"/>
          </ac:spMkLst>
        </pc:spChg>
        <pc:spChg chg="mod">
          <ac:chgData name="Kristyna Hughes" userId="86aeac9f-971e-413b-9f78-ace434bd0a60" providerId="ADAL" clId="{BFE2C319-F680-48A5-A563-C6416AD8BDE7}" dt="2023-07-19T14:48:08.867" v="7571" actId="1076"/>
          <ac:spMkLst>
            <pc:docMk/>
            <pc:sldMk cId="309998434" sldId="377"/>
            <ac:spMk id="26" creationId="{DCEB28CE-8023-81E8-5C5E-BBB0D6E35777}"/>
          </ac:spMkLst>
        </pc:spChg>
        <pc:spChg chg="mod">
          <ac:chgData name="Kristyna Hughes" userId="86aeac9f-971e-413b-9f78-ace434bd0a60" providerId="ADAL" clId="{BFE2C319-F680-48A5-A563-C6416AD8BDE7}" dt="2023-07-19T14:47:50.859" v="7546" actId="1076"/>
          <ac:spMkLst>
            <pc:docMk/>
            <pc:sldMk cId="309998434" sldId="377"/>
            <ac:spMk id="27" creationId="{0EECCB82-ADE4-5B26-993D-1A7846AEE0EE}"/>
          </ac:spMkLst>
        </pc:spChg>
        <pc:spChg chg="mod">
          <ac:chgData name="Kristyna Hughes" userId="86aeac9f-971e-413b-9f78-ace434bd0a60" providerId="ADAL" clId="{BFE2C319-F680-48A5-A563-C6416AD8BDE7}" dt="2023-07-19T14:47:41.928" v="7542" actId="1076"/>
          <ac:spMkLst>
            <pc:docMk/>
            <pc:sldMk cId="309998434" sldId="377"/>
            <ac:spMk id="28" creationId="{750C4E9A-5D98-6A67-11CD-7557E744774E}"/>
          </ac:spMkLst>
        </pc:spChg>
        <pc:spChg chg="mod">
          <ac:chgData name="Kristyna Hughes" userId="86aeac9f-971e-413b-9f78-ace434bd0a60" providerId="ADAL" clId="{BFE2C319-F680-48A5-A563-C6416AD8BDE7}" dt="2023-07-19T14:47:49.074" v="7545" actId="1076"/>
          <ac:spMkLst>
            <pc:docMk/>
            <pc:sldMk cId="309998434" sldId="377"/>
            <ac:spMk id="30" creationId="{0D517CD6-0B57-5E8F-20F0-CF0E42B55751}"/>
          </ac:spMkLst>
        </pc:spChg>
        <pc:spChg chg="mod">
          <ac:chgData name="Kristyna Hughes" userId="86aeac9f-971e-413b-9f78-ace434bd0a60" providerId="ADAL" clId="{BFE2C319-F680-48A5-A563-C6416AD8BDE7}" dt="2023-07-19T14:46:55.569" v="7524" actId="20577"/>
          <ac:spMkLst>
            <pc:docMk/>
            <pc:sldMk cId="309998434" sldId="377"/>
            <ac:spMk id="34" creationId="{50415699-4801-6483-9290-845C43B5D5A5}"/>
          </ac:spMkLst>
        </pc:spChg>
        <pc:spChg chg="del">
          <ac:chgData name="Kristyna Hughes" userId="86aeac9f-971e-413b-9f78-ace434bd0a60" providerId="ADAL" clId="{BFE2C319-F680-48A5-A563-C6416AD8BDE7}" dt="2023-07-19T14:46:44.848" v="7507"/>
          <ac:spMkLst>
            <pc:docMk/>
            <pc:sldMk cId="309998434" sldId="377"/>
            <ac:spMk id="1031" creationId="{BCED4D40-4B67-4331-AC48-79B82B4A47D8}"/>
          </ac:spMkLst>
        </pc:spChg>
        <pc:spChg chg="del">
          <ac:chgData name="Kristyna Hughes" userId="86aeac9f-971e-413b-9f78-ace434bd0a60" providerId="ADAL" clId="{BFE2C319-F680-48A5-A563-C6416AD8BDE7}" dt="2023-07-19T14:46:44.848" v="7507"/>
          <ac:spMkLst>
            <pc:docMk/>
            <pc:sldMk cId="309998434" sldId="377"/>
            <ac:spMk id="1033" creationId="{670CEDEF-4F34-412E-84EE-329C1E936AF5}"/>
          </ac:spMkLst>
        </pc:spChg>
        <pc:picChg chg="mod">
          <ac:chgData name="Kristyna Hughes" userId="86aeac9f-971e-413b-9f78-ace434bd0a60" providerId="ADAL" clId="{BFE2C319-F680-48A5-A563-C6416AD8BDE7}" dt="2023-07-19T14:50:17.636" v="7627" actId="14100"/>
          <ac:picMkLst>
            <pc:docMk/>
            <pc:sldMk cId="309998434" sldId="377"/>
            <ac:picMk id="3076" creationId="{EF390BD8-49B1-101F-5578-5BDAD64B461C}"/>
          </ac:picMkLst>
        </pc:picChg>
      </pc:sldChg>
      <pc:sldChg chg="addSp modSp add del">
        <pc:chgData name="Kristyna Hughes" userId="86aeac9f-971e-413b-9f78-ace434bd0a60" providerId="ADAL" clId="{BFE2C319-F680-48A5-A563-C6416AD8BDE7}" dt="2023-07-19T15:10:27.485" v="8359" actId="47"/>
        <pc:sldMkLst>
          <pc:docMk/>
          <pc:sldMk cId="1004027155" sldId="377"/>
        </pc:sldMkLst>
        <pc:picChg chg="add mod">
          <ac:chgData name="Kristyna Hughes" userId="86aeac9f-971e-413b-9f78-ace434bd0a60" providerId="ADAL" clId="{BFE2C319-F680-48A5-A563-C6416AD8BDE7}" dt="2023-07-19T15:10:10.047" v="8355" actId="1076"/>
          <ac:picMkLst>
            <pc:docMk/>
            <pc:sldMk cId="1004027155" sldId="377"/>
            <ac:picMk id="5122" creationId="{0E808EDB-70D7-3753-EC37-A16DB14E1FA8}"/>
          </ac:picMkLst>
        </pc:picChg>
      </pc:sldChg>
      <pc:sldChg chg="addSp delSp modSp add del mod">
        <pc:chgData name="Kristyna Hughes" userId="86aeac9f-971e-413b-9f78-ace434bd0a60" providerId="ADAL" clId="{BFE2C319-F680-48A5-A563-C6416AD8BDE7}" dt="2023-07-19T15:09:04.261" v="8350" actId="2696"/>
        <pc:sldMkLst>
          <pc:docMk/>
          <pc:sldMk cId="1669004350" sldId="377"/>
        </pc:sldMkLst>
        <pc:spChg chg="del">
          <ac:chgData name="Kristyna Hughes" userId="86aeac9f-971e-413b-9f78-ace434bd0a60" providerId="ADAL" clId="{BFE2C319-F680-48A5-A563-C6416AD8BDE7}" dt="2023-07-19T15:08:28.957" v="8340" actId="478"/>
          <ac:spMkLst>
            <pc:docMk/>
            <pc:sldMk cId="1669004350" sldId="377"/>
            <ac:spMk id="5" creationId="{1C048FCF-BF21-3528-63A1-9210187AB4F5}"/>
          </ac:spMkLst>
        </pc:spChg>
        <pc:spChg chg="add del mod">
          <ac:chgData name="Kristyna Hughes" userId="86aeac9f-971e-413b-9f78-ace434bd0a60" providerId="ADAL" clId="{BFE2C319-F680-48A5-A563-C6416AD8BDE7}" dt="2023-07-19T15:08:31.428" v="8341" actId="478"/>
          <ac:spMkLst>
            <pc:docMk/>
            <pc:sldMk cId="1669004350" sldId="377"/>
            <ac:spMk id="6" creationId="{11950B2A-645A-ECF6-BDAE-25E18BEF85D8}"/>
          </ac:spMkLst>
        </pc:spChg>
        <pc:picChg chg="add del mod">
          <ac:chgData name="Kristyna Hughes" userId="86aeac9f-971e-413b-9f78-ace434bd0a60" providerId="ADAL" clId="{BFE2C319-F680-48A5-A563-C6416AD8BDE7}" dt="2023-07-19T15:08:59.730" v="8348" actId="478"/>
          <ac:picMkLst>
            <pc:docMk/>
            <pc:sldMk cId="1669004350" sldId="377"/>
            <ac:picMk id="7" creationId="{C716F205-23C5-0AE0-883A-158B9E519A6D}"/>
          </ac:picMkLst>
        </pc:picChg>
        <pc:picChg chg="add del mod">
          <ac:chgData name="Kristyna Hughes" userId="86aeac9f-971e-413b-9f78-ace434bd0a60" providerId="ADAL" clId="{BFE2C319-F680-48A5-A563-C6416AD8BDE7}" dt="2023-07-19T15:09:01.075" v="8349" actId="478"/>
          <ac:picMkLst>
            <pc:docMk/>
            <pc:sldMk cId="1669004350" sldId="377"/>
            <ac:picMk id="4098" creationId="{17D26331-C6FF-7DE6-8631-237D4CDE1DF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hyperlink" Target="https://dataonwheels.wordpress.com/" TargetMode="Externa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wheels.wordpress.com/" TargetMode="External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C9186-53B8-48DE-BF73-99C92B55F469}" type="doc">
      <dgm:prSet loTypeId="urn:microsoft.com/office/officeart/2005/8/layout/vList3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A741F06-3CEC-4081-A5C1-4646B2999E0E}">
      <dgm:prSet custT="1"/>
      <dgm:spPr/>
      <dgm:t>
        <a:bodyPr anchor="ctr"/>
        <a:lstStyle/>
        <a:p>
          <a:r>
            <a:rPr lang="en-US" sz="1800"/>
            <a:t>Blog: </a:t>
          </a:r>
          <a:r>
            <a:rPr lang="en-US" sz="1800"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800"/>
        </a:p>
      </dgm:t>
    </dgm:pt>
    <dgm:pt modelId="{CA9E987D-4CED-408C-8214-EB14792CAD7A}" type="parTrans" cxnId="{F1615DFE-2AC1-40E3-95A7-719EEB961071}">
      <dgm:prSet/>
      <dgm:spPr/>
      <dgm:t>
        <a:bodyPr/>
        <a:lstStyle/>
        <a:p>
          <a:endParaRPr lang="en-US"/>
        </a:p>
      </dgm:t>
    </dgm:pt>
    <dgm:pt modelId="{3F65FFCB-2E14-484E-8FC4-3EF9E02677A5}" type="sibTrans" cxnId="{F1615DFE-2AC1-40E3-95A7-719EEB961071}">
      <dgm:prSet/>
      <dgm:spPr/>
      <dgm:t>
        <a:bodyPr/>
        <a:lstStyle/>
        <a:p>
          <a:endParaRPr lang="en-US"/>
        </a:p>
      </dgm:t>
    </dgm:pt>
    <dgm:pt modelId="{11D0A9B0-4F99-450C-A393-AAD54CC7D57B}">
      <dgm:prSet custT="1"/>
      <dgm:spPr/>
      <dgm:t>
        <a:bodyPr anchor="ctr"/>
        <a:lstStyle/>
        <a:p>
          <a:r>
            <a:rPr lang="en-US" sz="1800"/>
            <a:t>Email: Kristyna@dataonwheels.com</a:t>
          </a:r>
        </a:p>
      </dgm:t>
    </dgm:pt>
    <dgm:pt modelId="{D41CEB21-EBD6-47BB-93D7-B72EFBAB65B5}" type="parTrans" cxnId="{3F5EFE0B-4E51-45B0-B616-45D1E0AAD1A6}">
      <dgm:prSet/>
      <dgm:spPr/>
      <dgm:t>
        <a:bodyPr/>
        <a:lstStyle/>
        <a:p>
          <a:endParaRPr lang="en-US"/>
        </a:p>
      </dgm:t>
    </dgm:pt>
    <dgm:pt modelId="{E26448A3-5BA9-4D94-ACDC-6F845B6978B8}" type="sibTrans" cxnId="{3F5EFE0B-4E51-45B0-B616-45D1E0AAD1A6}">
      <dgm:prSet/>
      <dgm:spPr/>
      <dgm:t>
        <a:bodyPr/>
        <a:lstStyle/>
        <a:p>
          <a:endParaRPr lang="en-US"/>
        </a:p>
      </dgm:t>
    </dgm:pt>
    <dgm:pt modelId="{361231F2-7620-401E-B7B2-504A39FE9428}">
      <dgm:prSet custT="1"/>
      <dgm:spPr/>
      <dgm:t>
        <a:bodyPr/>
        <a:lstStyle/>
        <a:p>
          <a:r>
            <a:rPr lang="en-US" sz="1800" dirty="0"/>
            <a:t>X (Twitter): @data_dragoness</a:t>
          </a:r>
        </a:p>
      </dgm:t>
    </dgm:pt>
    <dgm:pt modelId="{B6BE5CFA-0405-4CA0-A317-68124E78F770}" type="parTrans" cxnId="{FA4AFA78-33A1-4D5C-A316-CC74E84CAF36}">
      <dgm:prSet/>
      <dgm:spPr/>
      <dgm:t>
        <a:bodyPr/>
        <a:lstStyle/>
        <a:p>
          <a:endParaRPr lang="en-US"/>
        </a:p>
      </dgm:t>
    </dgm:pt>
    <dgm:pt modelId="{A2F560F2-8FB5-4EF1-93CC-39928A0172E4}" type="sibTrans" cxnId="{FA4AFA78-33A1-4D5C-A316-CC74E84CAF36}">
      <dgm:prSet/>
      <dgm:spPr/>
      <dgm:t>
        <a:bodyPr/>
        <a:lstStyle/>
        <a:p>
          <a:endParaRPr lang="en-US"/>
        </a:p>
      </dgm:t>
    </dgm:pt>
    <dgm:pt modelId="{C08BFA66-9B75-4031-B345-700AC29B8191}" type="pres">
      <dgm:prSet presAssocID="{831C9186-53B8-48DE-BF73-99C92B55F469}" presName="linearFlow" presStyleCnt="0">
        <dgm:presLayoutVars>
          <dgm:dir/>
          <dgm:resizeHandles val="exact"/>
        </dgm:presLayoutVars>
      </dgm:prSet>
      <dgm:spPr/>
    </dgm:pt>
    <dgm:pt modelId="{BC29B2E5-8B22-4FD5-95F5-9B2717FBFF02}" type="pres">
      <dgm:prSet presAssocID="{361231F2-7620-401E-B7B2-504A39FE9428}" presName="composite" presStyleCnt="0"/>
      <dgm:spPr/>
    </dgm:pt>
    <dgm:pt modelId="{90975B01-8C93-40D1-9B05-BEEC17814EE0}" type="pres">
      <dgm:prSet presAssocID="{361231F2-7620-401E-B7B2-504A39FE9428}" presName="imgShp" presStyleLbl="fgImgPlace1" presStyleIdx="0" presStyleCnt="3" custLinFactX="-13850" custLinFactNeighborX="-100000" custLinFactNeighborY="2987"/>
      <dgm:spPr>
        <a:blipFill>
          <a:blip xmlns:r="http://schemas.openxmlformats.org/officeDocument/2006/relationships"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 outline"/>
        </a:ext>
      </dgm:extLst>
    </dgm:pt>
    <dgm:pt modelId="{98D19BCF-6FD4-4E0D-A5EB-2EFCE077C912}" type="pres">
      <dgm:prSet presAssocID="{361231F2-7620-401E-B7B2-504A39FE9428}" presName="txShp" presStyleLbl="node1" presStyleIdx="0" presStyleCnt="3" custScaleX="150376" custLinFactNeighborX="899" custLinFactNeighborY="10665">
        <dgm:presLayoutVars>
          <dgm:bulletEnabled val="1"/>
        </dgm:presLayoutVars>
      </dgm:prSet>
      <dgm:spPr/>
    </dgm:pt>
    <dgm:pt modelId="{7F645754-F307-424E-975B-0EE5BEB2BB9A}" type="pres">
      <dgm:prSet presAssocID="{A2F560F2-8FB5-4EF1-93CC-39928A0172E4}" presName="spacing" presStyleCnt="0"/>
      <dgm:spPr/>
    </dgm:pt>
    <dgm:pt modelId="{8C18EA9B-8166-4E2E-96A8-0F5658B698BD}" type="pres">
      <dgm:prSet presAssocID="{1A741F06-3CEC-4081-A5C1-4646B2999E0E}" presName="composite" presStyleCnt="0"/>
      <dgm:spPr/>
    </dgm:pt>
    <dgm:pt modelId="{9C365CB5-B72D-40DB-8732-528E8FDA5750}" type="pres">
      <dgm:prSet presAssocID="{1A741F06-3CEC-4081-A5C1-4646B2999E0E}" presName="imgShp" presStyleLbl="fgImgPlace1" presStyleIdx="1" presStyleCnt="3" custScaleX="80563" custScaleY="71874" custLinFactNeighborX="-19334" custLinFactNeighborY="-524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</dgm:spPr>
    </dgm:pt>
    <dgm:pt modelId="{51BD5739-4267-4BED-BB3F-56D801D622EA}" type="pres">
      <dgm:prSet presAssocID="{1A741F06-3CEC-4081-A5C1-4646B2999E0E}" presName="txShp" presStyleLbl="node1" presStyleIdx="1" presStyleCnt="3" custScaleX="150376" custLinFactNeighborX="11144" custLinFactNeighborY="-524">
        <dgm:presLayoutVars>
          <dgm:bulletEnabled val="1"/>
        </dgm:presLayoutVars>
      </dgm:prSet>
      <dgm:spPr/>
    </dgm:pt>
    <dgm:pt modelId="{8F5CB601-C35E-4D1F-9CD2-CB07F342EFA5}" type="pres">
      <dgm:prSet presAssocID="{3F65FFCB-2E14-484E-8FC4-3EF9E02677A5}" presName="spacing" presStyleCnt="0"/>
      <dgm:spPr/>
    </dgm:pt>
    <dgm:pt modelId="{2A621669-F974-486F-B0CC-D5279C1A8993}" type="pres">
      <dgm:prSet presAssocID="{11D0A9B0-4F99-450C-A393-AAD54CC7D57B}" presName="composite" presStyleCnt="0"/>
      <dgm:spPr/>
    </dgm:pt>
    <dgm:pt modelId="{7495D3D5-9185-4FC6-99EF-F6D4AFA7B3DC}" type="pres">
      <dgm:prSet presAssocID="{11D0A9B0-4F99-450C-A393-AAD54CC7D57B}" presName="imgShp" presStyleLbl="fgImgPlace1" presStyleIdx="2" presStyleCnt="3" custLinFactX="-9219" custLinFactNeighborX="-100000" custLinFactNeighborY="3010"/>
      <dgm:spPr>
        <a:xfrm>
          <a:off x="0" y="3731483"/>
          <a:ext cx="1434053" cy="143405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gm:spPr>
      <dgm:extLst>
        <a:ext uri="{E40237B7-FDA0-4F09-8148-C483321AD2D9}">
          <dgm14:cNvPr xmlns:dgm14="http://schemas.microsoft.com/office/drawing/2010/diagram" id="0" name="" descr="Send outline"/>
        </a:ext>
      </dgm:extLst>
    </dgm:pt>
    <dgm:pt modelId="{36DCB59B-7B0E-4CC8-B732-4523363D854A}" type="pres">
      <dgm:prSet presAssocID="{11D0A9B0-4F99-450C-A393-AAD54CC7D57B}" presName="txShp" presStyleLbl="node1" presStyleIdx="2" presStyleCnt="3" custScaleX="148443">
        <dgm:presLayoutVars>
          <dgm:bulletEnabled val="1"/>
        </dgm:presLayoutVars>
      </dgm:prSet>
      <dgm:spPr/>
    </dgm:pt>
  </dgm:ptLst>
  <dgm:cxnLst>
    <dgm:cxn modelId="{3F5EFE0B-4E51-45B0-B616-45D1E0AAD1A6}" srcId="{831C9186-53B8-48DE-BF73-99C92B55F469}" destId="{11D0A9B0-4F99-450C-A393-AAD54CC7D57B}" srcOrd="2" destOrd="0" parTransId="{D41CEB21-EBD6-47BB-93D7-B72EFBAB65B5}" sibTransId="{E26448A3-5BA9-4D94-ACDC-6F845B6978B8}"/>
    <dgm:cxn modelId="{FF10A413-67B3-40E9-A658-956F4DAFBCDF}" type="presOf" srcId="{11D0A9B0-4F99-450C-A393-AAD54CC7D57B}" destId="{36DCB59B-7B0E-4CC8-B732-4523363D854A}" srcOrd="0" destOrd="0" presId="urn:microsoft.com/office/officeart/2005/8/layout/vList3"/>
    <dgm:cxn modelId="{634AA32A-33B7-46B2-B40E-BEB039B75FE0}" type="presOf" srcId="{1A741F06-3CEC-4081-A5C1-4646B2999E0E}" destId="{51BD5739-4267-4BED-BB3F-56D801D622EA}" srcOrd="0" destOrd="0" presId="urn:microsoft.com/office/officeart/2005/8/layout/vList3"/>
    <dgm:cxn modelId="{FA4AFA78-33A1-4D5C-A316-CC74E84CAF36}" srcId="{831C9186-53B8-48DE-BF73-99C92B55F469}" destId="{361231F2-7620-401E-B7B2-504A39FE9428}" srcOrd="0" destOrd="0" parTransId="{B6BE5CFA-0405-4CA0-A317-68124E78F770}" sibTransId="{A2F560F2-8FB5-4EF1-93CC-39928A0172E4}"/>
    <dgm:cxn modelId="{57BD8F7C-EA18-4EB9-BF59-3A9D43780502}" type="presOf" srcId="{361231F2-7620-401E-B7B2-504A39FE9428}" destId="{98D19BCF-6FD4-4E0D-A5EB-2EFCE077C912}" srcOrd="0" destOrd="0" presId="urn:microsoft.com/office/officeart/2005/8/layout/vList3"/>
    <dgm:cxn modelId="{1373BEF1-7F24-4A09-B6DF-9256A58FA283}" type="presOf" srcId="{831C9186-53B8-48DE-BF73-99C92B55F469}" destId="{C08BFA66-9B75-4031-B345-700AC29B8191}" srcOrd="0" destOrd="0" presId="urn:microsoft.com/office/officeart/2005/8/layout/vList3"/>
    <dgm:cxn modelId="{F1615DFE-2AC1-40E3-95A7-719EEB961071}" srcId="{831C9186-53B8-48DE-BF73-99C92B55F469}" destId="{1A741F06-3CEC-4081-A5C1-4646B2999E0E}" srcOrd="1" destOrd="0" parTransId="{CA9E987D-4CED-408C-8214-EB14792CAD7A}" sibTransId="{3F65FFCB-2E14-484E-8FC4-3EF9E02677A5}"/>
    <dgm:cxn modelId="{C1C5AD4A-1AC0-4C0D-9B20-58E02EFD4A00}" type="presParOf" srcId="{C08BFA66-9B75-4031-B345-700AC29B8191}" destId="{BC29B2E5-8B22-4FD5-95F5-9B2717FBFF02}" srcOrd="0" destOrd="0" presId="urn:microsoft.com/office/officeart/2005/8/layout/vList3"/>
    <dgm:cxn modelId="{E859314D-23E5-4580-853C-1676F1D7398D}" type="presParOf" srcId="{BC29B2E5-8B22-4FD5-95F5-9B2717FBFF02}" destId="{90975B01-8C93-40D1-9B05-BEEC17814EE0}" srcOrd="0" destOrd="0" presId="urn:microsoft.com/office/officeart/2005/8/layout/vList3"/>
    <dgm:cxn modelId="{884B07B0-7303-4493-A181-6BC8F2D207F7}" type="presParOf" srcId="{BC29B2E5-8B22-4FD5-95F5-9B2717FBFF02}" destId="{98D19BCF-6FD4-4E0D-A5EB-2EFCE077C912}" srcOrd="1" destOrd="0" presId="urn:microsoft.com/office/officeart/2005/8/layout/vList3"/>
    <dgm:cxn modelId="{D4DF6AF7-1AB0-4C55-9046-2A6D1790F9C7}" type="presParOf" srcId="{C08BFA66-9B75-4031-B345-700AC29B8191}" destId="{7F645754-F307-424E-975B-0EE5BEB2BB9A}" srcOrd="1" destOrd="0" presId="urn:microsoft.com/office/officeart/2005/8/layout/vList3"/>
    <dgm:cxn modelId="{4E203AE4-7FF1-4D9C-BD94-D32CD9E355C3}" type="presParOf" srcId="{C08BFA66-9B75-4031-B345-700AC29B8191}" destId="{8C18EA9B-8166-4E2E-96A8-0F5658B698BD}" srcOrd="2" destOrd="0" presId="urn:microsoft.com/office/officeart/2005/8/layout/vList3"/>
    <dgm:cxn modelId="{5AB81220-F5F6-4140-A3A3-C8713A41951D}" type="presParOf" srcId="{8C18EA9B-8166-4E2E-96A8-0F5658B698BD}" destId="{9C365CB5-B72D-40DB-8732-528E8FDA5750}" srcOrd="0" destOrd="0" presId="urn:microsoft.com/office/officeart/2005/8/layout/vList3"/>
    <dgm:cxn modelId="{79C43560-9ACA-4A2A-96ED-75A871BFA21B}" type="presParOf" srcId="{8C18EA9B-8166-4E2E-96A8-0F5658B698BD}" destId="{51BD5739-4267-4BED-BB3F-56D801D622EA}" srcOrd="1" destOrd="0" presId="urn:microsoft.com/office/officeart/2005/8/layout/vList3"/>
    <dgm:cxn modelId="{7CE7B8C4-3237-4058-B9D3-DA45CC7BEB7A}" type="presParOf" srcId="{C08BFA66-9B75-4031-B345-700AC29B8191}" destId="{8F5CB601-C35E-4D1F-9CD2-CB07F342EFA5}" srcOrd="3" destOrd="0" presId="urn:microsoft.com/office/officeart/2005/8/layout/vList3"/>
    <dgm:cxn modelId="{D7896E66-067E-4D69-B63D-C76089134A54}" type="presParOf" srcId="{C08BFA66-9B75-4031-B345-700AC29B8191}" destId="{2A621669-F974-486F-B0CC-D5279C1A8993}" srcOrd="4" destOrd="0" presId="urn:microsoft.com/office/officeart/2005/8/layout/vList3"/>
    <dgm:cxn modelId="{5A6CCE06-C29A-4244-9178-F1107D263CFB}" type="presParOf" srcId="{2A621669-F974-486F-B0CC-D5279C1A8993}" destId="{7495D3D5-9185-4FC6-99EF-F6D4AFA7B3DC}" srcOrd="0" destOrd="0" presId="urn:microsoft.com/office/officeart/2005/8/layout/vList3"/>
    <dgm:cxn modelId="{103D00E4-EE2D-41E7-A78E-1E4EABB71AC6}" type="presParOf" srcId="{2A621669-F974-486F-B0CC-D5279C1A8993}" destId="{36DCB59B-7B0E-4CC8-B732-4523363D854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19BCF-6FD4-4E0D-A5EB-2EFCE077C912}">
      <dsp:nvSpPr>
        <dsp:cNvPr id="0" name=""/>
        <dsp:cNvSpPr/>
      </dsp:nvSpPr>
      <dsp:spPr>
        <a:xfrm rot="10800000">
          <a:off x="-1" y="156554"/>
          <a:ext cx="6552311" cy="143405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23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X (Twitter): @data_dragoness</a:t>
          </a:r>
        </a:p>
      </dsp:txBody>
      <dsp:txXfrm rot="10800000">
        <a:off x="358512" y="156554"/>
        <a:ext cx="6193798" cy="1434053"/>
      </dsp:txXfrm>
    </dsp:sp>
    <dsp:sp modelId="{90975B01-8C93-40D1-9B05-BEEC17814EE0}">
      <dsp:nvSpPr>
        <dsp:cNvPr id="0" name=""/>
        <dsp:cNvSpPr/>
      </dsp:nvSpPr>
      <dsp:spPr>
        <a:xfrm>
          <a:off x="0" y="46447"/>
          <a:ext cx="1434053" cy="1434053"/>
        </a:xfrm>
        <a:prstGeom prst="ellipse">
          <a:avLst/>
        </a:prstGeom>
        <a:blipFill>
          <a:blip xmlns:r="http://schemas.openxmlformats.org/officeDocument/2006/relationships" r:embed="rId1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1BD5739-4267-4BED-BB3F-56D801D622EA}">
      <dsp:nvSpPr>
        <dsp:cNvPr id="0" name=""/>
        <dsp:cNvSpPr/>
      </dsp:nvSpPr>
      <dsp:spPr>
        <a:xfrm rot="10800000">
          <a:off x="-1" y="1858227"/>
          <a:ext cx="6552311" cy="143405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23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Blog: </a:t>
          </a:r>
          <a:r>
            <a:rPr lang="en-US" sz="1800" kern="1200"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https://dataonwheels.wordpress.com/</a:t>
          </a:r>
          <a:endParaRPr lang="en-US" sz="1800" kern="1200"/>
        </a:p>
      </dsp:txBody>
      <dsp:txXfrm rot="10800000">
        <a:off x="358512" y="1858227"/>
        <a:ext cx="6193798" cy="1434053"/>
      </dsp:txXfrm>
    </dsp:sp>
    <dsp:sp modelId="{9C365CB5-B72D-40DB-8732-528E8FDA5750}">
      <dsp:nvSpPr>
        <dsp:cNvPr id="0" name=""/>
        <dsp:cNvSpPr/>
      </dsp:nvSpPr>
      <dsp:spPr>
        <a:xfrm>
          <a:off x="242593" y="2059898"/>
          <a:ext cx="1155316" cy="1030711"/>
        </a:xfrm>
        <a:prstGeom prst="ellipse">
          <a:avLst/>
        </a:prstGeom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6000" b="-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6DCB59B-7B0E-4CC8-B732-4523363D854A}">
      <dsp:nvSpPr>
        <dsp:cNvPr id="0" name=""/>
        <dsp:cNvSpPr/>
      </dsp:nvSpPr>
      <dsp:spPr>
        <a:xfrm rot="10800000">
          <a:off x="42111" y="3727870"/>
          <a:ext cx="6468085" cy="1434053"/>
        </a:xfrm>
        <a:prstGeom prst="homePlat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2378" tIns="68580" rIns="128016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Email: Kristyna@dataonwheels.com</a:t>
          </a:r>
        </a:p>
      </dsp:txBody>
      <dsp:txXfrm rot="10800000">
        <a:off x="400624" y="3727870"/>
        <a:ext cx="6109572" cy="1434053"/>
      </dsp:txXfrm>
    </dsp:sp>
    <dsp:sp modelId="{7495D3D5-9185-4FC6-99EF-F6D4AFA7B3DC}">
      <dsp:nvSpPr>
        <dsp:cNvPr id="0" name=""/>
        <dsp:cNvSpPr/>
      </dsp:nvSpPr>
      <dsp:spPr>
        <a:xfrm>
          <a:off x="0" y="3731483"/>
          <a:ext cx="1434053" cy="1434053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50083-49E5-4F69-BD52-1AB86C4CCD2D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C13D3-B291-44D2-95AA-8F8B205FD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96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A936B-A28C-1A96-2381-A23072DF1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8032-CBC2-17AF-8475-0D33CAB70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7EBB5-F1E4-119A-DD99-CE9E784D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9F3E4-6AED-C2C1-22CD-6DDF37FF0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67511-ADC3-08D3-1C96-595B954DC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B169-1BEB-4423-E532-5842DE8C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F9D34-67D8-4706-993C-2BC74A005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A5E2C-C6C4-F9E5-72CC-58544437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ABECA-9F8E-C9F3-088C-BF7C26A53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43473-F376-ABA2-DF25-4732CA36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6FF99-3A97-0EDC-F194-43D6D0A8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E26A4F-DA34-5362-3A56-A7BBAB769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544A2-C13B-43C4-D44B-340EB55FA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3F04-3778-D19D-1A5A-314AB038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8A62-3E12-37BA-8280-A1E4C4DEE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E8FE2-1D11-C9BB-4769-50F159D3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0C1D-8C1D-E41D-896E-AFEDECCA6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4D424-5FE7-A9C9-0449-0A770C34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E69-3B14-7DDA-99FF-908BA5F6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AA6B6-7DB8-CBA4-FA58-5B136CED3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4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A54C-E0BB-9B2A-671F-D82E225B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187F9-6B3C-D7A8-E1DC-115DE531A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942B-25D8-59D9-AB2A-662BD452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26278-764A-0F92-7100-CBDA0E72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43A11-2135-7C94-3D70-D4463174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1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60A3-3D76-B6EB-ED61-B6A187F5F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F76AA-8BFE-18BF-422A-C954F62FF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BA4C6-D0DE-F4E8-9F3F-710B6FDFB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927C0-DD26-DFA5-E0C9-559B12F0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E5FC7-F4B0-AED8-BE74-4688FD70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00CAD-E7B9-6EEA-F476-FAF9D19D5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497B-CD00-1E21-D503-C48003C58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A4DA8-C321-24CF-2130-972E5AF5A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85477-42D0-8931-1243-28CEDE8C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A838D-5752-53BB-C302-81B5A57B4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D6A8A-FD6A-FAF8-3349-7211853807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40C4D-1EEC-4B8B-60D2-CE53F489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76F80-8361-624D-BE87-0E4C7036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95192-C85F-66B8-F7F5-946B1181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9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73F1-0C8A-BB78-70BE-BEF5C51A9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65667-B36F-ABE7-D0C2-FED12A44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1C30D-B797-0348-2377-952FA3C8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C6FAB-F92A-9A45-3823-03213ED9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8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6E47C-A774-A701-1858-FDDDFEED5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9C858-D4F6-0CF3-682C-3AC192F2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9881C-16D8-60B0-A68D-3908D2AE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76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0326-0548-4D72-9AD7-829ED8108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FA056-63B4-541B-2EAA-3918E38B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F113B2-8F9F-76CB-24A6-B8E68CF8F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FFE3D-B9AD-70A9-CAC2-4780DFF05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35816-0555-80E6-A6C3-DF4B7B2F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19928-5761-43BB-1133-6AAC630F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8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D3C7-1E53-0AA0-2FFF-D31088CF9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A0A5E-EFB3-B7A4-0C90-89522A1DD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92035-1084-4AC5-BA26-CE4F8F86F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00CD-18DD-749A-86D4-152CA9C4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4AB6-689F-4D94-89E3-667E6F78A9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7A577-5634-E4A1-F9BE-AB24F8318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39290-53C2-44F4-7123-42262B3C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8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1EDD6-DF08-D054-8CB4-B5219E9FD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12819-8CF0-6ED2-8F6B-1CEE1EF57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B0FD5-D308-B238-09AE-9D3F591D9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4AB6-689F-4D94-89E3-667E6F78A9F8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40B5-0807-F9FE-DC39-61BF57B64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 On Wheels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4B08E-A102-F055-7747-2596A0391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6D349C-6C77-4145-8ACB-E361179CA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12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railsblog.wordpress.com/" TargetMode="External"/><Relationship Id="rId2" Type="http://schemas.openxmlformats.org/officeDocument/2006/relationships/hyperlink" Target="https://dataonwheels.wordpre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hyperlink" Target="https://www.linkedin.com/in/kristyna-hughes-dataonwheels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wheels.wordpress.com/2022/07/26/power-bi-data-quality-checks-using-python-sql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onwheels.wordpress.com/2022/07/26/power-bi-data-quality-checks-using-python-sql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2E92-41AE-89A9-2018-F418DEE61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7576"/>
            <a:ext cx="10909640" cy="1249394"/>
          </a:xfrm>
        </p:spPr>
        <p:txBody>
          <a:bodyPr anchor="ctr">
            <a:noAutofit/>
          </a:bodyPr>
          <a:lstStyle/>
          <a:p>
            <a:r>
              <a:rPr lang="en-US" sz="3600" dirty="0">
                <a:cs typeface="Arial" panose="020B0604020202020204" pitchFamily="34" charset="0"/>
              </a:rPr>
              <a:t>Power BI Data Quality Checks Using Python &amp; SQL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814C2-A141-3245-72A9-BB4B623F7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1809541"/>
            <a:ext cx="10909643" cy="687406"/>
          </a:xfrm>
        </p:spPr>
        <p:txBody>
          <a:bodyPr anchor="ctr"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Kristyna Ferris</a:t>
            </a:r>
          </a:p>
        </p:txBody>
      </p:sp>
      <p:pic>
        <p:nvPicPr>
          <p:cNvPr id="22" name="Picture 21" descr="A picture containing screenshot, outdoor, ground&#10;&#10;Description automatically generated">
            <a:extLst>
              <a:ext uri="{FF2B5EF4-FFF2-40B4-BE49-F238E27FC236}">
                <a16:creationId xmlns:a16="http://schemas.microsoft.com/office/drawing/2014/main" id="{E64EA128-BDE4-96CE-A737-4230B578E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3473866"/>
            <a:ext cx="11548872" cy="190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39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147F18-874F-8D5F-8A9A-42620B00C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A09C7FC-960D-9B39-9F83-BBFCE4971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950D7196-B64F-EC39-2C40-28E68155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A754407A-CB5E-84D9-8112-42E8455DB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9599CD-151F-11B5-8526-F2A16FFF2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94" y="185161"/>
            <a:ext cx="8619810" cy="652666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192DF-60E4-FBC5-1FBB-8EDF1F70B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2702" y="802433"/>
            <a:ext cx="2976465" cy="5254509"/>
          </a:xfrm>
        </p:spPr>
        <p:txBody>
          <a:bodyPr anchor="t">
            <a:normAutofit/>
          </a:bodyPr>
          <a:lstStyle/>
          <a:p>
            <a:r>
              <a:rPr lang="en-US" sz="2400" dirty="0"/>
              <a:t>Create App in Microsoft Azure Portal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Create a client secret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Assign API permissions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000" dirty="0"/>
              <a:t>(</a:t>
            </a:r>
            <a:r>
              <a:rPr lang="en-US" sz="2000" dirty="0" err="1"/>
              <a:t>Dataset.ReadWrite.All</a:t>
            </a:r>
            <a:r>
              <a:rPr lang="en-US" sz="2000" dirty="0"/>
              <a:t> or </a:t>
            </a:r>
            <a:r>
              <a:rPr lang="en-US" sz="2000" dirty="0" err="1"/>
              <a:t>Dataset.Read.All</a:t>
            </a:r>
            <a:r>
              <a:rPr lang="en-US" sz="2000" dirty="0"/>
              <a:t>)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65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C9D8DB-D5DA-5C56-913C-B030C337F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4B0646D-67F6-894C-EBA4-4D8CB192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638E7-9487-5BEA-B510-B084AEDA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75" y="2382732"/>
            <a:ext cx="10909640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Install Python &amp; Add Libraries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D599934-F8A7-B312-DB40-6C986121F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6E37E074-BF54-6030-51AE-E3C653666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75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8330A-F5D0-8A36-E4E5-1394BDEB2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AB849F1-4219-A623-1087-AA4E6C7CF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419D164-D3A3-006B-C8C6-EE94C7EC0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C446B7FE-4A3E-8368-8CDC-8391F1B3F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EC23805-30B6-10DA-CD6F-348E1859A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0" y="306259"/>
            <a:ext cx="6166855" cy="4227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9D8342-BA54-88C7-2C8D-9FFE09B5B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1585" y="306259"/>
            <a:ext cx="4244708" cy="579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2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FD65AB-892B-B9E7-BDE0-D23CC6506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1978223-21E5-F98D-DA69-E41E7ACC6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B7FEC-8E6A-7E43-CE21-02F8ED968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75" y="2382732"/>
            <a:ext cx="10909640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Excel Workbook Set Up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F4C2376E-9709-E799-F168-8D2A8A5FE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98AF9A7-83D6-C195-328C-3952691CD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983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552D25-BA7A-4B48-5820-D2FFC23F7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66E4CE3-4DDF-32C4-1E7F-A0B67FAA4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B387F231-DE5B-944A-B0D2-67AB7EF48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833D4950-5AA3-EE92-ED70-85EF68F7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EACF6C-13D7-3431-086B-FF347DE8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01" y="492370"/>
            <a:ext cx="10321002" cy="570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215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C106EA-35F7-E5FA-317A-2F5D0B33D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203AAAD-9DEB-B968-77D2-75F66652D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2842CD9C-9D8D-8521-E268-26309F41A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DA04D5AD-7A64-DE12-D665-B203F003A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B2727-A5F7-3F99-140D-D5457E228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15" y="717309"/>
            <a:ext cx="11139286" cy="491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11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F410D-D331-5437-AEA5-B4EF9AEE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F4369D3-3325-0912-12A0-FA7CB702F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0B598-690C-AB4B-70C0-FB865AD82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75" y="2382732"/>
            <a:ext cx="10909640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the Azure AD to the Workspace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32976EA6-78A1-E4A0-5FCC-5A943E65A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897BD6-9759-92BC-50CE-DBFBCADC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9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8DF174-8893-4CAB-98D4-53A29A910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58659A0-9761-7B3D-446D-4A4E33AB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A9F0B9EF-C4FB-0A6E-56AF-4EC9B6BCD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6B495412-7EA3-49F4-A413-A4BBB7728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B26779-555C-6339-4C98-6D36F9AAD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929" y="604430"/>
            <a:ext cx="4732773" cy="583199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2EC54E-9F64-80AD-600E-ECA72D7AE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02" y="604430"/>
            <a:ext cx="3750094" cy="5703437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Service Principal tied to the Azure AD App must have </a:t>
            </a:r>
            <a:r>
              <a:rPr lang="en-US" sz="2400" b="1" dirty="0"/>
              <a:t>dataset read and build </a:t>
            </a:r>
            <a:r>
              <a:rPr lang="en-US" sz="2400" dirty="0"/>
              <a:t>permissions at a minimum.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Contributor access to the workspace also works. </a:t>
            </a:r>
          </a:p>
        </p:txBody>
      </p:sp>
    </p:spTree>
    <p:extLst>
      <p:ext uri="{BB962C8B-B14F-4D97-AF65-F5344CB8AC3E}">
        <p14:creationId xmlns:p14="http://schemas.microsoft.com/office/powerpoint/2010/main" val="24784770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554" y="2890262"/>
            <a:ext cx="4299666" cy="1085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Demo Time!</a:t>
            </a:r>
          </a:p>
        </p:txBody>
      </p:sp>
      <p:pic>
        <p:nvPicPr>
          <p:cNvPr id="16" name="Graphic 15" descr="Play">
            <a:extLst>
              <a:ext uri="{FF2B5EF4-FFF2-40B4-BE49-F238E27FC236}">
                <a16:creationId xmlns:a16="http://schemas.microsoft.com/office/drawing/2014/main" id="{FCF714AE-700B-2DA3-DE66-B7D3758DB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pic>
        <p:nvPicPr>
          <p:cNvPr id="3" name="Picture 2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DEA537F6-D4C1-42DD-679C-508450C25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6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 descr="Questions">
            <a:extLst>
              <a:ext uri="{FF2B5EF4-FFF2-40B4-BE49-F238E27FC236}">
                <a16:creationId xmlns:a16="http://schemas.microsoft.com/office/drawing/2014/main" id="{2C756BA0-A1AC-C1F8-860D-456BAD832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F58EC9-1C60-59C3-8D02-46178CDC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0554" y="2890262"/>
            <a:ext cx="4299666" cy="10854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Questions?</a:t>
            </a:r>
          </a:p>
        </p:txBody>
      </p:sp>
      <p:pic>
        <p:nvPicPr>
          <p:cNvPr id="2" name="Picture 1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B60560C5-3551-0C5A-5D87-2451D40B7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597" y="220324"/>
            <a:ext cx="8596668" cy="748420"/>
          </a:xfrm>
        </p:spPr>
        <p:txBody>
          <a:bodyPr>
            <a:normAutofit/>
          </a:bodyPr>
          <a:lstStyle/>
          <a:p>
            <a:r>
              <a:rPr lang="en-US" sz="3200" dirty="0"/>
              <a:t>About Me ~ Kristyna Ferris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26FB5-B0F0-A0DD-57F2-76101BA66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596" y="1014811"/>
            <a:ext cx="11144389" cy="554460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Senior data engineer consultant at 3Cloud, Lexington Data Technology Group organizer , author on </a:t>
            </a:r>
            <a:r>
              <a:rPr lang="en-US" sz="1800" dirty="0" err="1">
                <a:solidFill>
                  <a:schemeClr val="tx2">
                    <a:lumMod val="50000"/>
                  </a:schemeClr>
                </a:solidFill>
              </a:rPr>
              <a:t>DataOnWheels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, co-founder of Data On Rails, and co-host on Kratos BI Wednesday Lunch &amp; Learn YouTube livestream with Chris Wagner.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My experience includes implementing and managing enterprise-level Power BI instances, training teams on reporting best practices, learning new coding languages to hack into Power BI, and building templates for scalable analytics. </a:t>
            </a:r>
          </a:p>
          <a:p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Check out my blog: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https://dataonwheels.wordpress.com/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Check out my blog platform: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https://dataonrailsblog.wordpress.com/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Connect on LinkedIn: 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https://www.linkedin.com/in/kristyna-hughes-dataonwheels/</a:t>
            </a:r>
            <a: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</a:rPr>
              <a:t> </a:t>
            </a:r>
            <a:br>
              <a:rPr lang="en-US" sz="1800" b="0" i="0" dirty="0">
                <a:solidFill>
                  <a:schemeClr val="tx2">
                    <a:lumMod val="50000"/>
                  </a:schemeClr>
                </a:solidFill>
                <a:effectLst/>
              </a:rPr>
            </a:br>
            <a:endParaRPr lang="en-US" sz="18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Connect on X (Twitter):</a:t>
            </a:r>
            <a:br>
              <a:rPr lang="en-US" sz="18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@data_dragoness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FE31CF1-C6B3-C1C6-2352-4A035090A2A3}"/>
              </a:ext>
            </a:extLst>
          </p:cNvPr>
          <p:cNvSpPr txBox="1">
            <a:spLocks/>
          </p:cNvSpPr>
          <p:nvPr/>
        </p:nvSpPr>
        <p:spPr>
          <a:xfrm>
            <a:off x="8371073" y="3206617"/>
            <a:ext cx="2544838" cy="44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</a:rPr>
              <a:t>GitHub</a:t>
            </a:r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A8A2D7-8364-1CCD-5FD7-83254F9F9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7449" y="3775086"/>
            <a:ext cx="2338462" cy="23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36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 fontScale="90000"/>
          </a:bodyPr>
          <a:lstStyle/>
          <a:p>
            <a:r>
              <a:rPr lang="en-US" dirty="0"/>
              <a:t>Don’t forget to connect, thanks for listening!</a:t>
            </a:r>
          </a:p>
        </p:txBody>
      </p:sp>
      <p:graphicFrame>
        <p:nvGraphicFramePr>
          <p:cNvPr id="53" name="Content Placeholder 2">
            <a:extLst>
              <a:ext uri="{FF2B5EF4-FFF2-40B4-BE49-F238E27FC236}">
                <a16:creationId xmlns:a16="http://schemas.microsoft.com/office/drawing/2014/main" id="{3C5312A1-6D86-AB24-BBF8-296AC20E4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666910"/>
              </p:ext>
            </p:extLst>
          </p:nvPr>
        </p:nvGraphicFramePr>
        <p:xfrm>
          <a:off x="4466024" y="1430431"/>
          <a:ext cx="6552309" cy="51655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0AF3DF5-860B-52B7-BFAB-826B3CA60F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628" y="2728736"/>
            <a:ext cx="2347163" cy="234716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3BFC27-6733-8963-13C2-165A3C03425F}"/>
              </a:ext>
            </a:extLst>
          </p:cNvPr>
          <p:cNvSpPr txBox="1">
            <a:spLocks/>
          </p:cNvSpPr>
          <p:nvPr/>
        </p:nvSpPr>
        <p:spPr>
          <a:xfrm>
            <a:off x="842597" y="2026714"/>
            <a:ext cx="2544838" cy="4447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134579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dirty="0"/>
              <a:t>Data Quality – Building Trust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048FCF-BF21-3528-63A1-9210187A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701" y="2129901"/>
            <a:ext cx="5731738" cy="3994474"/>
          </a:xfrm>
        </p:spPr>
        <p:txBody>
          <a:bodyPr anchor="t">
            <a:normAutofit/>
          </a:bodyPr>
          <a:lstStyle/>
          <a:p>
            <a:r>
              <a:rPr lang="en-US" sz="2400" dirty="0"/>
              <a:t>The key to useful reporting is adoption. </a:t>
            </a:r>
          </a:p>
          <a:p>
            <a:endParaRPr lang="en-US" sz="2400" dirty="0"/>
          </a:p>
          <a:p>
            <a:r>
              <a:rPr lang="en-US" sz="2400" dirty="0"/>
              <a:t>Consistently incorrect data destroys trust in the data and the report by extension. </a:t>
            </a:r>
          </a:p>
          <a:p>
            <a:endParaRPr lang="en-US" sz="2400" dirty="0"/>
          </a:p>
          <a:p>
            <a:r>
              <a:rPr lang="en-US" sz="2400" dirty="0"/>
              <a:t>The quickest way to rebuild trust is to automate data quality checks and demonstrate ability to catch errors before end users.</a:t>
            </a:r>
          </a:p>
        </p:txBody>
      </p:sp>
      <p:pic>
        <p:nvPicPr>
          <p:cNvPr id="3" name="Graphic 2" descr="Research with solid fill">
            <a:extLst>
              <a:ext uri="{FF2B5EF4-FFF2-40B4-BE49-F238E27FC236}">
                <a16:creationId xmlns:a16="http://schemas.microsoft.com/office/drawing/2014/main" id="{5C24D5DA-F605-2D09-1AA9-E647A97FC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8607" y="1867887"/>
            <a:ext cx="4256488" cy="42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44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Python?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4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Python?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pic>
        <p:nvPicPr>
          <p:cNvPr id="3" name="Picture 2" descr="Image result for infinite power meme">
            <a:extLst>
              <a:ext uri="{FF2B5EF4-FFF2-40B4-BE49-F238E27FC236}">
                <a16:creationId xmlns:a16="http://schemas.microsoft.com/office/drawing/2014/main" id="{9C61A090-0A0B-54C5-09B3-E2EC99EED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005" y="1996982"/>
            <a:ext cx="7467392" cy="444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1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Two Worlds Colliding 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048FCF-BF21-3528-63A1-9210187A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Coming soon to a workspace near you….Fabric!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Scalability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Automated Testing</a:t>
            </a:r>
            <a:br>
              <a:rPr lang="en-US" sz="2200" dirty="0"/>
            </a:br>
            <a:endParaRPr lang="en-US" sz="2200" dirty="0"/>
          </a:p>
          <a:p>
            <a:r>
              <a:rPr lang="en-US" sz="2200" dirty="0"/>
              <a:t>Data Quality Reporting</a:t>
            </a:r>
            <a:br>
              <a:rPr lang="en-US" sz="2200" dirty="0"/>
            </a:br>
            <a:endParaRPr lang="en-US" sz="2200" dirty="0"/>
          </a:p>
        </p:txBody>
      </p:sp>
      <p:pic>
        <p:nvPicPr>
          <p:cNvPr id="2050" name="Picture 2" descr="microsoft power bi logo morphing into microsoft fabric logo. Image 2 of 4">
            <a:extLst>
              <a:ext uri="{FF2B5EF4-FFF2-40B4-BE49-F238E27FC236}">
                <a16:creationId xmlns:a16="http://schemas.microsoft.com/office/drawing/2014/main" id="{2FB17F7D-ABC5-5D61-8C26-B6AE96EA6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04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9" y="6300749"/>
            <a:ext cx="483507" cy="48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4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C578-1F08-216A-5403-706BD3D8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Set Up &amp; Limitations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1D9BFB71-1460-2EC1-092C-DA6FF3307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048FCF-BF21-3528-63A1-9210187AB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35" y="2084546"/>
            <a:ext cx="10762686" cy="3972396"/>
          </a:xfrm>
        </p:spPr>
        <p:txBody>
          <a:bodyPr anchor="t">
            <a:normAutofit fontScale="92500"/>
          </a:bodyPr>
          <a:lstStyle/>
          <a:p>
            <a:r>
              <a:rPr lang="en-US" sz="2400" dirty="0"/>
              <a:t>Azure AD App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Install Python &amp; Add Libraries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Excel Workbook Set Up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Requires authentication to the source DB and dataset in the PBI service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Check out my blog that includes the setup: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BI: Data Quality Checks Using Python &amp; SQL – Data on Wheels – Kristyna Ferris &amp; Steve Hughes (wordpress.com)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781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DE9D47-67B8-2875-5A4F-FCC8177E5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0D14674-B64B-91E6-6A8C-70036D55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66C6A-A447-E51F-CD40-E869120A3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Set Up &amp; Limitations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792A9B09-6B64-C4A5-93FF-4F96A4363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B48C37BD-CB74-7F07-7602-B517ABC1A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FC0B62-CDB9-B81A-DCC0-F026C20B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835" y="2084546"/>
            <a:ext cx="10762686" cy="3972396"/>
          </a:xfrm>
        </p:spPr>
        <p:txBody>
          <a:bodyPr anchor="t">
            <a:normAutofit fontScale="92500"/>
          </a:bodyPr>
          <a:lstStyle/>
          <a:p>
            <a:r>
              <a:rPr lang="en-US" sz="2400" dirty="0"/>
              <a:t>Azure AD App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Install Python &amp; Add Libraries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Excel Workbook Set Up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Requires authentication to the source DB and dataset in the PBI service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Check out my blog that includes the setup: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Power BI: Data Quality Checks Using Python &amp; SQL – Data on Wheels – Kristyna Ferris &amp; Steve Hughes (wordpress.com)</a:t>
            </a:r>
            <a:br>
              <a:rPr lang="en-US" sz="2400" dirty="0"/>
            </a:b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02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8C9101-1A2B-FBE1-9978-FA791856F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DFA63ED-326D-7147-C9DC-9CCDCD9B4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BC516-F402-B61B-CEC6-36502970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75" y="2382732"/>
            <a:ext cx="10909640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Azure AD App Set Up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B0C091D0-87E8-31BF-7DFC-62C2ADE7F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circle, wheel, transport, auto part&#10;&#10;Description automatically generated">
            <a:extLst>
              <a:ext uri="{FF2B5EF4-FFF2-40B4-BE49-F238E27FC236}">
                <a16:creationId xmlns:a16="http://schemas.microsoft.com/office/drawing/2014/main" id="{951A85DF-54A5-84E1-ECE4-60EA4CA19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8857" y="6014857"/>
            <a:ext cx="843143" cy="8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71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D671B"/>
      </a:dk2>
      <a:lt2>
        <a:srgbClr val="EBEBEB"/>
      </a:lt2>
      <a:accent1>
        <a:srgbClr val="2A5010"/>
      </a:accent1>
      <a:accent2>
        <a:srgbClr val="2A5010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Basic">
      <a:majorFont>
        <a:latin typeface="Bodoni MT"/>
        <a:ea typeface=""/>
        <a:cs typeface=""/>
      </a:majorFont>
      <a:minorFont>
        <a:latin typeface="Bodoni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9DD84634EAFA45B8C9E1FD2A931D09" ma:contentTypeVersion="16" ma:contentTypeDescription="Create a new document." ma:contentTypeScope="" ma:versionID="2675e2ef186301de1adf68ab3a92cec2">
  <xsd:schema xmlns:xsd="http://www.w3.org/2001/XMLSchema" xmlns:xs="http://www.w3.org/2001/XMLSchema" xmlns:p="http://schemas.microsoft.com/office/2006/metadata/properties" xmlns:ns3="77b2d0b8-e733-44a0-a5ad-4d337a771add" xmlns:ns4="4ed49ff6-1f9d-4780-9a8d-73e457a670dc" targetNamespace="http://schemas.microsoft.com/office/2006/metadata/properties" ma:root="true" ma:fieldsID="4616f871e97a01956bd18fe7c74eab51" ns3:_="" ns4:_="">
    <xsd:import namespace="77b2d0b8-e733-44a0-a5ad-4d337a771add"/>
    <xsd:import namespace="4ed49ff6-1f9d-4780-9a8d-73e457a670d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b2d0b8-e733-44a0-a5ad-4d337a771a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49ff6-1f9d-4780-9a8d-73e457a670d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7b2d0b8-e733-44a0-a5ad-4d337a771add" xsi:nil="true"/>
  </documentManagement>
</p:properties>
</file>

<file path=customXml/itemProps1.xml><?xml version="1.0" encoding="utf-8"?>
<ds:datastoreItem xmlns:ds="http://schemas.openxmlformats.org/officeDocument/2006/customXml" ds:itemID="{A265B7B0-5F91-4058-A6A2-26D15FF47E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19445D-50D2-49B4-84AA-EF77E4B295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b2d0b8-e733-44a0-a5ad-4d337a771add"/>
    <ds:schemaRef ds:uri="4ed49ff6-1f9d-4780-9a8d-73e457a670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4FFE70-8D91-42B7-9B35-C74980189889}">
  <ds:schemaRefs>
    <ds:schemaRef ds:uri="http://schemas.microsoft.com/office/2006/metadata/properties"/>
    <ds:schemaRef ds:uri="http://purl.org/dc/dcmitype/"/>
    <ds:schemaRef ds:uri="http://purl.org/dc/terms/"/>
    <ds:schemaRef ds:uri="4ed49ff6-1f9d-4780-9a8d-73e457a670dc"/>
    <ds:schemaRef ds:uri="http://schemas.microsoft.com/office/2006/documentManagement/types"/>
    <ds:schemaRef ds:uri="http://schemas.openxmlformats.org/package/2006/metadata/core-properties"/>
    <ds:schemaRef ds:uri="77b2d0b8-e733-44a0-a5ad-4d337a771add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21850</TotalTime>
  <Words>485</Words>
  <Application>Microsoft Office PowerPoint</Application>
  <PresentationFormat>Widescreen</PresentationFormat>
  <Paragraphs>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Bodoni MT</vt:lpstr>
      <vt:lpstr>Calibri</vt:lpstr>
      <vt:lpstr>Office Theme</vt:lpstr>
      <vt:lpstr>Power BI Data Quality Checks Using Python &amp; SQL </vt:lpstr>
      <vt:lpstr>About Me ~ Kristyna Ferris</vt:lpstr>
      <vt:lpstr>Data Quality – Building Trust</vt:lpstr>
      <vt:lpstr>Why Python?</vt:lpstr>
      <vt:lpstr>Why Python?</vt:lpstr>
      <vt:lpstr>Two Worlds Colliding </vt:lpstr>
      <vt:lpstr>Demo Set Up &amp; Limitations</vt:lpstr>
      <vt:lpstr>Demo Set Up &amp; Limitations</vt:lpstr>
      <vt:lpstr>Azure AD App Set Up</vt:lpstr>
      <vt:lpstr>PowerPoint Presentation</vt:lpstr>
      <vt:lpstr>Install Python &amp; Add Libraries</vt:lpstr>
      <vt:lpstr>PowerPoint Presentation</vt:lpstr>
      <vt:lpstr>Excel Workbook Set Up</vt:lpstr>
      <vt:lpstr>PowerPoint Presentation</vt:lpstr>
      <vt:lpstr>PowerPoint Presentation</vt:lpstr>
      <vt:lpstr>Add the Azure AD to the Workspace</vt:lpstr>
      <vt:lpstr>PowerPoint Presentation</vt:lpstr>
      <vt:lpstr>Demo Time!</vt:lpstr>
      <vt:lpstr>Questions?</vt:lpstr>
      <vt:lpstr>Don’t forget to connect, 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Meets Programmability</dc:title>
  <dc:creator>Kristyna Hughes</dc:creator>
  <cp:lastModifiedBy>Kristyna Hughes</cp:lastModifiedBy>
  <cp:revision>18</cp:revision>
  <dcterms:created xsi:type="dcterms:W3CDTF">2022-08-06T02:37:56Z</dcterms:created>
  <dcterms:modified xsi:type="dcterms:W3CDTF">2024-02-10T18:48:59Z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0x0101002B9DD84634EAFA45B8C9E1FD2A931D09</vt:lpwstr>
  </property>
</Properties>
</file>