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5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B0053-6698-4190-8984-CF0833EB5B48}" v="46" dt="2023-02-24T09:46:02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Hughes" userId="86aeac9f-971e-413b-9f78-ace434bd0a60" providerId="ADAL" clId="{BCA6A2D2-1A44-4B35-A16C-9DF16C9651F4}"/>
    <pc:docChg chg="undo custSel addSld modSld sldOrd">
      <pc:chgData name="Kristyna Hughes" userId="86aeac9f-971e-413b-9f78-ace434bd0a60" providerId="ADAL" clId="{BCA6A2D2-1A44-4B35-A16C-9DF16C9651F4}" dt="2022-11-16T18:07:56.445" v="1826" actId="122"/>
      <pc:docMkLst>
        <pc:docMk/>
      </pc:docMkLst>
      <pc:sldChg chg="addSp modSp mod">
        <pc:chgData name="Kristyna Hughes" userId="86aeac9f-971e-413b-9f78-ace434bd0a60" providerId="ADAL" clId="{BCA6A2D2-1A44-4B35-A16C-9DF16C9651F4}" dt="2022-11-15T23:43:33.182" v="422" actId="14100"/>
        <pc:sldMkLst>
          <pc:docMk/>
          <pc:sldMk cId="2999736166" sldId="256"/>
        </pc:sldMkLst>
        <pc:picChg chg="add mod">
          <ac:chgData name="Kristyna Hughes" userId="86aeac9f-971e-413b-9f78-ace434bd0a60" providerId="ADAL" clId="{BCA6A2D2-1A44-4B35-A16C-9DF16C9651F4}" dt="2022-11-15T23:43:33.182" v="422" actId="14100"/>
          <ac:picMkLst>
            <pc:docMk/>
            <pc:sldMk cId="2999736166" sldId="256"/>
            <ac:picMk id="5" creationId="{BD31FA8C-BD44-3905-3DE4-836609443809}"/>
          </ac:picMkLst>
        </pc:picChg>
      </pc:sldChg>
      <pc:sldChg chg="modSp mod">
        <pc:chgData name="Kristyna Hughes" userId="86aeac9f-971e-413b-9f78-ace434bd0a60" providerId="ADAL" clId="{BCA6A2D2-1A44-4B35-A16C-9DF16C9651F4}" dt="2022-11-15T23:41:51.647" v="417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BCA6A2D2-1A44-4B35-A16C-9DF16C9651F4}" dt="2022-11-15T23:41:51.647" v="417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addSp delSp modSp mod">
        <pc:chgData name="Kristyna Hughes" userId="86aeac9f-971e-413b-9f78-ace434bd0a60" providerId="ADAL" clId="{BCA6A2D2-1A44-4B35-A16C-9DF16C9651F4}" dt="2022-11-16T17:54:39.375" v="541" actId="122"/>
        <pc:sldMkLst>
          <pc:docMk/>
          <pc:sldMk cId="1354346734" sldId="258"/>
        </pc:sldMkLst>
        <pc:spChg chg="mod">
          <ac:chgData name="Kristyna Hughes" userId="86aeac9f-971e-413b-9f78-ace434bd0a60" providerId="ADAL" clId="{BCA6A2D2-1A44-4B35-A16C-9DF16C9651F4}" dt="2022-11-16T17:54:39.375" v="541" actId="122"/>
          <ac:spMkLst>
            <pc:docMk/>
            <pc:sldMk cId="1354346734" sldId="258"/>
            <ac:spMk id="2" creationId="{DF79C578-1F08-216A-5403-706BD3D85303}"/>
          </ac:spMkLst>
        </pc:spChg>
        <pc:spChg chg="del mod">
          <ac:chgData name="Kristyna Hughes" userId="86aeac9f-971e-413b-9f78-ace434bd0a60" providerId="ADAL" clId="{BCA6A2D2-1A44-4B35-A16C-9DF16C9651F4}" dt="2022-11-16T17:54:17.987" v="537" actId="21"/>
          <ac:spMkLst>
            <pc:docMk/>
            <pc:sldMk cId="1354346734" sldId="258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BCA6A2D2-1A44-4B35-A16C-9DF16C9651F4}" dt="2022-11-16T17:54:21.795" v="538" actId="478"/>
          <ac:spMkLst>
            <pc:docMk/>
            <pc:sldMk cId="1354346734" sldId="258"/>
            <ac:spMk id="5" creationId="{783004D5-B385-7B19-BC11-6923146B503B}"/>
          </ac:spMkLst>
        </pc:spChg>
        <pc:picChg chg="mod">
          <ac:chgData name="Kristyna Hughes" userId="86aeac9f-971e-413b-9f78-ace434bd0a60" providerId="ADAL" clId="{BCA6A2D2-1A44-4B35-A16C-9DF16C9651F4}" dt="2022-11-16T17:54:30.295" v="539" actId="1076"/>
          <ac:picMkLst>
            <pc:docMk/>
            <pc:sldMk cId="1354346734" sldId="258"/>
            <ac:picMk id="11" creationId="{31252924-684D-9CD9-19B0-60FE5106BDAD}"/>
          </ac:picMkLst>
        </pc:picChg>
      </pc:sldChg>
      <pc:sldChg chg="delSp modSp mod">
        <pc:chgData name="Kristyna Hughes" userId="86aeac9f-971e-413b-9f78-ace434bd0a60" providerId="ADAL" clId="{BCA6A2D2-1A44-4B35-A16C-9DF16C9651F4}" dt="2022-11-16T18:07:25.187" v="1822" actId="1076"/>
        <pc:sldMkLst>
          <pc:docMk/>
          <pc:sldMk cId="5200209" sldId="259"/>
        </pc:sldMkLst>
        <pc:spChg chg="mod">
          <ac:chgData name="Kristyna Hughes" userId="86aeac9f-971e-413b-9f78-ace434bd0a60" providerId="ADAL" clId="{BCA6A2D2-1A44-4B35-A16C-9DF16C9651F4}" dt="2022-11-16T18:07:25.187" v="1822" actId="1076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BCA6A2D2-1A44-4B35-A16C-9DF16C9651F4}" dt="2022-11-16T18:07:00.566" v="1820" actId="27636"/>
          <ac:spMkLst>
            <pc:docMk/>
            <pc:sldMk cId="5200209" sldId="259"/>
            <ac:spMk id="3" creationId="{76626FB5-B0F0-A0DD-57F2-76101BA66E65}"/>
          </ac:spMkLst>
        </pc:spChg>
        <pc:picChg chg="del">
          <ac:chgData name="Kristyna Hughes" userId="86aeac9f-971e-413b-9f78-ace434bd0a60" providerId="ADAL" clId="{BCA6A2D2-1A44-4B35-A16C-9DF16C9651F4}" dt="2022-11-16T17:52:54.971" v="453" actId="21"/>
          <ac:picMkLst>
            <pc:docMk/>
            <pc:sldMk cId="5200209" sldId="259"/>
            <ac:picMk id="5" creationId="{ADAE936B-6008-CA56-69E0-6886FEAF3C06}"/>
          </ac:picMkLst>
        </pc:picChg>
      </pc:sldChg>
      <pc:sldChg chg="modSp mod">
        <pc:chgData name="Kristyna Hughes" userId="86aeac9f-971e-413b-9f78-ace434bd0a60" providerId="ADAL" clId="{BCA6A2D2-1A44-4B35-A16C-9DF16C9651F4}" dt="2022-11-15T23:40:33.638" v="305"/>
        <pc:sldMkLst>
          <pc:docMk/>
          <pc:sldMk cId="1345791448" sldId="263"/>
        </pc:sldMkLst>
        <pc:graphicFrameChg chg="mod modGraphic">
          <ac:chgData name="Kristyna Hughes" userId="86aeac9f-971e-413b-9f78-ace434bd0a60" providerId="ADAL" clId="{BCA6A2D2-1A44-4B35-A16C-9DF16C9651F4}" dt="2022-11-15T23:40:33.638" v="305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modSp mod ord">
        <pc:chgData name="Kristyna Hughes" userId="86aeac9f-971e-413b-9f78-ace434bd0a60" providerId="ADAL" clId="{BCA6A2D2-1A44-4B35-A16C-9DF16C9651F4}" dt="2022-11-16T18:07:56.445" v="1826" actId="122"/>
        <pc:sldMkLst>
          <pc:docMk/>
          <pc:sldMk cId="28904858" sldId="264"/>
        </pc:sldMkLst>
        <pc:spChg chg="mod">
          <ac:chgData name="Kristyna Hughes" userId="86aeac9f-971e-413b-9f78-ace434bd0a60" providerId="ADAL" clId="{BCA6A2D2-1A44-4B35-A16C-9DF16C9651F4}" dt="2022-11-16T18:07:56.445" v="1826" actId="122"/>
          <ac:spMkLst>
            <pc:docMk/>
            <pc:sldMk cId="28904858" sldId="264"/>
            <ac:spMk id="2" creationId="{DF79C578-1F08-216A-5403-706BD3D85303}"/>
          </ac:spMkLst>
        </pc:spChg>
        <pc:spChg chg="mod">
          <ac:chgData name="Kristyna Hughes" userId="86aeac9f-971e-413b-9f78-ace434bd0a60" providerId="ADAL" clId="{BCA6A2D2-1A44-4B35-A16C-9DF16C9651F4}" dt="2022-11-16T17:52:04.458" v="445" actId="1076"/>
          <ac:spMkLst>
            <pc:docMk/>
            <pc:sldMk cId="28904858" sldId="264"/>
            <ac:spMk id="3" creationId="{76626FB5-B0F0-A0DD-57F2-76101BA66E65}"/>
          </ac:spMkLst>
        </pc:spChg>
        <pc:picChg chg="mod">
          <ac:chgData name="Kristyna Hughes" userId="86aeac9f-971e-413b-9f78-ace434bd0a60" providerId="ADAL" clId="{BCA6A2D2-1A44-4B35-A16C-9DF16C9651F4}" dt="2022-11-16T17:50:04.491" v="426" actId="14100"/>
          <ac:picMkLst>
            <pc:docMk/>
            <pc:sldMk cId="28904858" sldId="264"/>
            <ac:picMk id="4" creationId="{4F125B7F-AFF3-EC20-E58F-3EFA71EBC669}"/>
          </ac:picMkLst>
        </pc:picChg>
      </pc:sldChg>
      <pc:sldChg chg="addSp delSp modSp add mod">
        <pc:chgData name="Kristyna Hughes" userId="86aeac9f-971e-413b-9f78-ace434bd0a60" providerId="ADAL" clId="{BCA6A2D2-1A44-4B35-A16C-9DF16C9651F4}" dt="2022-11-16T17:57:42.332" v="952" actId="20577"/>
        <pc:sldMkLst>
          <pc:docMk/>
          <pc:sldMk cId="1957065719" sldId="265"/>
        </pc:sldMkLst>
        <pc:spChg chg="del">
          <ac:chgData name="Kristyna Hughes" userId="86aeac9f-971e-413b-9f78-ace434bd0a60" providerId="ADAL" clId="{BCA6A2D2-1A44-4B35-A16C-9DF16C9651F4}" dt="2022-11-16T17:53:09.260" v="459" actId="478"/>
          <ac:spMkLst>
            <pc:docMk/>
            <pc:sldMk cId="1957065719" sldId="265"/>
            <ac:spMk id="2" creationId="{DF79C578-1F08-216A-5403-706BD3D85303}"/>
          </ac:spMkLst>
        </pc:spChg>
        <pc:spChg chg="del">
          <ac:chgData name="Kristyna Hughes" userId="86aeac9f-971e-413b-9f78-ace434bd0a60" providerId="ADAL" clId="{BCA6A2D2-1A44-4B35-A16C-9DF16C9651F4}" dt="2022-11-16T17:52:46.805" v="450" actId="478"/>
          <ac:spMkLst>
            <pc:docMk/>
            <pc:sldMk cId="1957065719" sldId="265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BCA6A2D2-1A44-4B35-A16C-9DF16C9651F4}" dt="2022-11-16T17:52:50.332" v="451" actId="478"/>
          <ac:spMkLst>
            <pc:docMk/>
            <pc:sldMk cId="1957065719" sldId="265"/>
            <ac:spMk id="5" creationId="{C799880D-CCC8-C792-FE85-1B214F1199C4}"/>
          </ac:spMkLst>
        </pc:spChg>
        <pc:spChg chg="add del mod">
          <ac:chgData name="Kristyna Hughes" userId="86aeac9f-971e-413b-9f78-ace434bd0a60" providerId="ADAL" clId="{BCA6A2D2-1A44-4B35-A16C-9DF16C9651F4}" dt="2022-11-16T17:53:14.248" v="460" actId="478"/>
          <ac:spMkLst>
            <pc:docMk/>
            <pc:sldMk cId="1957065719" sldId="265"/>
            <ac:spMk id="13" creationId="{F44B07AC-C467-11EE-E427-FDD80FB235EC}"/>
          </ac:spMkLst>
        </pc:spChg>
        <pc:spChg chg="add mod">
          <ac:chgData name="Kristyna Hughes" userId="86aeac9f-971e-413b-9f78-ace434bd0a60" providerId="ADAL" clId="{BCA6A2D2-1A44-4B35-A16C-9DF16C9651F4}" dt="2022-11-16T17:54:54.340" v="546" actId="1076"/>
          <ac:spMkLst>
            <pc:docMk/>
            <pc:sldMk cId="1957065719" sldId="265"/>
            <ac:spMk id="14" creationId="{861B39B6-411C-2899-6008-F50FACBB6C70}"/>
          </ac:spMkLst>
        </pc:spChg>
        <pc:spChg chg="add mod">
          <ac:chgData name="Kristyna Hughes" userId="86aeac9f-971e-413b-9f78-ace434bd0a60" providerId="ADAL" clId="{BCA6A2D2-1A44-4B35-A16C-9DF16C9651F4}" dt="2022-11-16T17:57:42.332" v="952" actId="20577"/>
          <ac:spMkLst>
            <pc:docMk/>
            <pc:sldMk cId="1957065719" sldId="265"/>
            <ac:spMk id="15" creationId="{7FCEE7F3-3D12-53DF-1CD2-9D2CC3667528}"/>
          </ac:spMkLst>
        </pc:spChg>
        <pc:picChg chg="add mod">
          <ac:chgData name="Kristyna Hughes" userId="86aeac9f-971e-413b-9f78-ace434bd0a60" providerId="ADAL" clId="{BCA6A2D2-1A44-4B35-A16C-9DF16C9651F4}" dt="2022-11-16T17:54:49.168" v="544" actId="1076"/>
          <ac:picMkLst>
            <pc:docMk/>
            <pc:sldMk cId="1957065719" sldId="265"/>
            <ac:picMk id="6" creationId="{A0B1514C-FDC6-DB4E-0386-F1EEE4E9BC1B}"/>
          </ac:picMkLst>
        </pc:picChg>
        <pc:picChg chg="del">
          <ac:chgData name="Kristyna Hughes" userId="86aeac9f-971e-413b-9f78-ace434bd0a60" providerId="ADAL" clId="{BCA6A2D2-1A44-4B35-A16C-9DF16C9651F4}" dt="2022-11-16T17:52:51.725" v="452" actId="478"/>
          <ac:picMkLst>
            <pc:docMk/>
            <pc:sldMk cId="1957065719" sldId="265"/>
            <ac:picMk id="11" creationId="{31252924-684D-9CD9-19B0-60FE5106BDAD}"/>
          </ac:picMkLst>
        </pc:picChg>
      </pc:sldChg>
    </pc:docChg>
  </pc:docChgLst>
  <pc:docChgLst>
    <pc:chgData name="Kristyna Hughes" userId="86aeac9f-971e-413b-9f78-ace434bd0a60" providerId="ADAL" clId="{A0330E90-11EE-45BF-A187-F1B5CEBDEDC3}"/>
    <pc:docChg chg="undo redo custSel addSld delSld modSld sldOrd modMainMaster">
      <pc:chgData name="Kristyna Hughes" userId="86aeac9f-971e-413b-9f78-ace434bd0a60" providerId="ADAL" clId="{A0330E90-11EE-45BF-A187-F1B5CEBDEDC3}" dt="2022-08-06T14:22:48.157" v="978"/>
      <pc:docMkLst>
        <pc:docMk/>
      </pc:docMkLst>
      <pc:sldChg chg="modSp mod">
        <pc:chgData name="Kristyna Hughes" userId="86aeac9f-971e-413b-9f78-ace434bd0a60" providerId="ADAL" clId="{A0330E90-11EE-45BF-A187-F1B5CEBDEDC3}" dt="2022-08-06T02:56:37.722" v="79" actId="14100"/>
        <pc:sldMkLst>
          <pc:docMk/>
          <pc:sldMk cId="2999736166" sldId="256"/>
        </pc:sldMkLst>
        <pc:spChg chg="mod">
          <ac:chgData name="Kristyna Hughes" userId="86aeac9f-971e-413b-9f78-ace434bd0a60" providerId="ADAL" clId="{A0330E90-11EE-45BF-A187-F1B5CEBDEDC3}" dt="2022-08-06T02:56:21.277" v="76" actId="1076"/>
          <ac:spMkLst>
            <pc:docMk/>
            <pc:sldMk cId="2999736166" sldId="256"/>
            <ac:spMk id="2" creationId="{A4322E92-41AE-89A9-2018-F418DEE61614}"/>
          </ac:spMkLst>
        </pc:spChg>
        <pc:spChg chg="mod">
          <ac:chgData name="Kristyna Hughes" userId="86aeac9f-971e-413b-9f78-ace434bd0a60" providerId="ADAL" clId="{A0330E90-11EE-45BF-A187-F1B5CEBDEDC3}" dt="2022-08-06T02:56:27.491" v="77" actId="1076"/>
          <ac:spMkLst>
            <pc:docMk/>
            <pc:sldMk cId="2999736166" sldId="256"/>
            <ac:spMk id="3" creationId="{A56814C2-A141-3245-72A9-BB4B623F7B43}"/>
          </ac:spMkLst>
        </pc:spChg>
        <pc:picChg chg="mod">
          <ac:chgData name="Kristyna Hughes" userId="86aeac9f-971e-413b-9f78-ace434bd0a60" providerId="ADAL" clId="{A0330E90-11EE-45BF-A187-F1B5CEBDEDC3}" dt="2022-08-06T02:56:37.722" v="79" actId="14100"/>
          <ac:picMkLst>
            <pc:docMk/>
            <pc:sldMk cId="2999736166" sldId="256"/>
            <ac:picMk id="6" creationId="{04D62587-E723-3757-115D-59C422425A20}"/>
          </ac:picMkLst>
        </pc:picChg>
      </pc:sldChg>
      <pc:sldChg chg="addSp modSp mod setBg">
        <pc:chgData name="Kristyna Hughes" userId="86aeac9f-971e-413b-9f78-ace434bd0a60" providerId="ADAL" clId="{A0330E90-11EE-45BF-A187-F1B5CEBDEDC3}" dt="2022-08-06T03:01:28.798" v="191" actId="20577"/>
        <pc:sldMkLst>
          <pc:docMk/>
          <pc:sldMk cId="949436070" sldId="257"/>
        </pc:sldMkLst>
        <pc:spChg chg="mod">
          <ac:chgData name="Kristyna Hughes" userId="86aeac9f-971e-413b-9f78-ace434bd0a60" providerId="ADAL" clId="{A0330E90-11EE-45BF-A187-F1B5CEBDEDC3}" dt="2022-08-06T02:57:11.417" v="94" actId="14100"/>
          <ac:spMkLst>
            <pc:docMk/>
            <pc:sldMk cId="949436070" sldId="257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01:28.798" v="191" actId="20577"/>
          <ac:spMkLst>
            <pc:docMk/>
            <pc:sldMk cId="949436070" sldId="257"/>
            <ac:spMk id="3" creationId="{76626FB5-B0F0-A0DD-57F2-76101BA66E65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8" creationId="{E80B86A7-A1EC-475B-9166-88902B033A38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10" creationId="{C2C29CB1-9F74-4879-A6AF-AEA67B6F1F4D}"/>
          </ac:spMkLst>
        </pc:spChg>
        <pc:spChg chg="add">
          <ac:chgData name="Kristyna Hughes" userId="86aeac9f-971e-413b-9f78-ace434bd0a60" providerId="ADAL" clId="{A0330E90-11EE-45BF-A187-F1B5CEBDEDC3}" dt="2022-08-06T02:49:11.233" v="0" actId="26606"/>
          <ac:spMkLst>
            <pc:docMk/>
            <pc:sldMk cId="949436070" sldId="257"/>
            <ac:spMk id="12" creationId="{7E2C7115-5336-410C-AD71-0F0952A2E5A7}"/>
          </ac:spMkLst>
        </pc:spChg>
        <pc:picChg chg="add mod">
          <ac:chgData name="Kristyna Hughes" userId="86aeac9f-971e-413b-9f78-ace434bd0a60" providerId="ADAL" clId="{A0330E90-11EE-45BF-A187-F1B5CEBDEDC3}" dt="2022-08-06T02:57:43.119" v="100" actId="14100"/>
          <ac:picMkLst>
            <pc:docMk/>
            <pc:sldMk cId="949436070" sldId="257"/>
            <ac:picMk id="7" creationId="{FA4BF4ED-BFA7-23D1-00CB-AE29F898D7CC}"/>
          </ac:picMkLst>
        </pc:picChg>
        <pc:picChg chg="add mod">
          <ac:chgData name="Kristyna Hughes" userId="86aeac9f-971e-413b-9f78-ace434bd0a60" providerId="ADAL" clId="{A0330E90-11EE-45BF-A187-F1B5CEBDEDC3}" dt="2022-08-06T02:58:14.577" v="102" actId="14100"/>
          <ac:picMkLst>
            <pc:docMk/>
            <pc:sldMk cId="949436070" sldId="257"/>
            <ac:picMk id="9" creationId="{2D6C220E-60D4-6FF0-C730-883A2F395870}"/>
          </ac:picMkLst>
        </pc:picChg>
      </pc:sldChg>
      <pc:sldChg chg="add del">
        <pc:chgData name="Kristyna Hughes" userId="86aeac9f-971e-413b-9f78-ace434bd0a60" providerId="ADAL" clId="{A0330E90-11EE-45BF-A187-F1B5CEBDEDC3}" dt="2022-08-06T03:00:44.790" v="135" actId="2696"/>
        <pc:sldMkLst>
          <pc:docMk/>
          <pc:sldMk cId="351100807" sldId="258"/>
        </pc:sldMkLst>
      </pc:sldChg>
      <pc:sldChg chg="addSp delSp modSp add mod">
        <pc:chgData name="Kristyna Hughes" userId="86aeac9f-971e-413b-9f78-ace434bd0a60" providerId="ADAL" clId="{A0330E90-11EE-45BF-A187-F1B5CEBDEDC3}" dt="2022-08-06T03:23:28.013" v="635"/>
        <pc:sldMkLst>
          <pc:docMk/>
          <pc:sldMk cId="1354346734" sldId="258"/>
        </pc:sldMkLst>
        <pc:spChg chg="mod">
          <ac:chgData name="Kristyna Hughes" userId="86aeac9f-971e-413b-9f78-ace434bd0a60" providerId="ADAL" clId="{A0330E90-11EE-45BF-A187-F1B5CEBDEDC3}" dt="2022-08-06T03:02:08.326" v="238" actId="20577"/>
          <ac:spMkLst>
            <pc:docMk/>
            <pc:sldMk cId="1354346734" sldId="258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23:28.013" v="635"/>
          <ac:spMkLst>
            <pc:docMk/>
            <pc:sldMk cId="1354346734" sldId="258"/>
            <ac:spMk id="3" creationId="{76626FB5-B0F0-A0DD-57F2-76101BA66E65}"/>
          </ac:spMkLst>
        </pc:spChg>
        <pc:picChg chg="del">
          <ac:chgData name="Kristyna Hughes" userId="86aeac9f-971e-413b-9f78-ace434bd0a60" providerId="ADAL" clId="{A0330E90-11EE-45BF-A187-F1B5CEBDEDC3}" dt="2022-08-06T03:01:37.930" v="193" actId="478"/>
          <ac:picMkLst>
            <pc:docMk/>
            <pc:sldMk cId="1354346734" sldId="258"/>
            <ac:picMk id="9" creationId="{2D6C220E-60D4-6FF0-C730-883A2F395870}"/>
          </ac:picMkLst>
        </pc:picChg>
        <pc:picChg chg="add mod">
          <ac:chgData name="Kristyna Hughes" userId="86aeac9f-971e-413b-9f78-ace434bd0a60" providerId="ADAL" clId="{A0330E90-11EE-45BF-A187-F1B5CEBDEDC3}" dt="2022-08-06T03:05:02.791" v="337" actId="1076"/>
          <ac:picMkLst>
            <pc:docMk/>
            <pc:sldMk cId="1354346734" sldId="258"/>
            <ac:picMk id="11" creationId="{31252924-684D-9CD9-19B0-60FE5106BDAD}"/>
          </ac:picMkLst>
        </pc:picChg>
        <pc:picChg chg="add del mod">
          <ac:chgData name="Kristyna Hughes" userId="86aeac9f-971e-413b-9f78-ace434bd0a60" providerId="ADAL" clId="{A0330E90-11EE-45BF-A187-F1B5CEBDEDC3}" dt="2022-08-06T03:02:52.534" v="246" actId="478"/>
          <ac:picMkLst>
            <pc:docMk/>
            <pc:sldMk cId="1354346734" sldId="258"/>
            <ac:picMk id="13" creationId="{94F1A1D6-8F0D-C0EB-EB67-BEE39CB6B142}"/>
          </ac:picMkLst>
        </pc:picChg>
      </pc:sldChg>
      <pc:sldChg chg="del">
        <pc:chgData name="Kristyna Hughes" userId="86aeac9f-971e-413b-9f78-ace434bd0a60" providerId="ADAL" clId="{A0330E90-11EE-45BF-A187-F1B5CEBDEDC3}" dt="2022-08-06T02:49:26.746" v="2" actId="47"/>
        <pc:sldMkLst>
          <pc:docMk/>
          <pc:sldMk cId="2060938065" sldId="258"/>
        </pc:sldMkLst>
      </pc:sldChg>
      <pc:sldChg chg="addSp delSp modSp add mod">
        <pc:chgData name="Kristyna Hughes" userId="86aeac9f-971e-413b-9f78-ace434bd0a60" providerId="ADAL" clId="{A0330E90-11EE-45BF-A187-F1B5CEBDEDC3}" dt="2022-08-06T03:23:21.233" v="632" actId="5793"/>
        <pc:sldMkLst>
          <pc:docMk/>
          <pc:sldMk cId="5200209" sldId="259"/>
        </pc:sldMkLst>
        <pc:spChg chg="mod">
          <ac:chgData name="Kristyna Hughes" userId="86aeac9f-971e-413b-9f78-ace434bd0a60" providerId="ADAL" clId="{A0330E90-11EE-45BF-A187-F1B5CEBDEDC3}" dt="2022-08-06T03:05:37.401" v="386" actId="20577"/>
          <ac:spMkLst>
            <pc:docMk/>
            <pc:sldMk cId="5200209" sldId="259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23:21.233" v="632" actId="5793"/>
          <ac:spMkLst>
            <pc:docMk/>
            <pc:sldMk cId="5200209" sldId="259"/>
            <ac:spMk id="3" creationId="{76626FB5-B0F0-A0DD-57F2-76101BA66E65}"/>
          </ac:spMkLst>
        </pc:spChg>
        <pc:picChg chg="add mod">
          <ac:chgData name="Kristyna Hughes" userId="86aeac9f-971e-413b-9f78-ace434bd0a60" providerId="ADAL" clId="{A0330E90-11EE-45BF-A187-F1B5CEBDEDC3}" dt="2022-08-06T03:15:38.321" v="544" actId="1076"/>
          <ac:picMkLst>
            <pc:docMk/>
            <pc:sldMk cId="5200209" sldId="259"/>
            <ac:picMk id="5" creationId="{ADAE936B-6008-CA56-69E0-6886FEAF3C06}"/>
          </ac:picMkLst>
        </pc:picChg>
        <pc:picChg chg="del">
          <ac:chgData name="Kristyna Hughes" userId="86aeac9f-971e-413b-9f78-ace434bd0a60" providerId="ADAL" clId="{A0330E90-11EE-45BF-A187-F1B5CEBDEDC3}" dt="2022-08-06T03:15:25.810" v="541" actId="478"/>
          <ac:picMkLst>
            <pc:docMk/>
            <pc:sldMk cId="5200209" sldId="259"/>
            <ac:picMk id="11" creationId="{31252924-684D-9CD9-19B0-60FE5106BDAD}"/>
          </ac:picMkLst>
        </pc:picChg>
      </pc:sldChg>
      <pc:sldChg chg="addSp delSp modSp add mod ord setBg addAnim">
        <pc:chgData name="Kristyna Hughes" userId="86aeac9f-971e-413b-9f78-ace434bd0a60" providerId="ADAL" clId="{A0330E90-11EE-45BF-A187-F1B5CEBDEDC3}" dt="2022-08-06T03:34:54.917" v="654"/>
        <pc:sldMkLst>
          <pc:docMk/>
          <pc:sldMk cId="2660162150" sldId="260"/>
        </pc:sldMkLst>
        <pc:spChg chg="mod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2" creationId="{DF79C578-1F08-216A-5403-706BD3D85303}"/>
          </ac:spMkLst>
        </pc:spChg>
        <pc:spChg chg="del">
          <ac:chgData name="Kristyna Hughes" userId="86aeac9f-971e-413b-9f78-ace434bd0a60" providerId="ADAL" clId="{A0330E90-11EE-45BF-A187-F1B5CEBDEDC3}" dt="2022-08-06T03:34:37.508" v="649" actId="478"/>
          <ac:spMkLst>
            <pc:docMk/>
            <pc:sldMk cId="2660162150" sldId="260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A0330E90-11EE-45BF-A187-F1B5CEBDEDC3}" dt="2022-08-06T03:34:40.936" v="650" actId="478"/>
          <ac:spMkLst>
            <pc:docMk/>
            <pc:sldMk cId="2660162150" sldId="260"/>
            <ac:spMk id="5" creationId="{86E0A371-FDAD-5CE3-5798-1D75D8681B44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8" creationId="{E80B86A7-A1EC-475B-9166-88902B033A38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10" creationId="{C2C29CB1-9F74-4879-A6AF-AEA67B6F1F4D}"/>
          </ac:spMkLst>
        </pc:spChg>
        <pc:spChg chg="del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12" creationId="{7E2C7115-5336-410C-AD71-0F0952A2E5A7}"/>
          </ac:spMkLst>
        </pc:spChg>
        <pc:spChg chg="add">
          <ac:chgData name="Kristyna Hughes" userId="86aeac9f-971e-413b-9f78-ace434bd0a60" providerId="ADAL" clId="{A0330E90-11EE-45BF-A187-F1B5CEBDEDC3}" dt="2022-08-06T03:34:54.910" v="652" actId="26606"/>
          <ac:spMkLst>
            <pc:docMk/>
            <pc:sldMk cId="2660162150" sldId="260"/>
            <ac:spMk id="31" creationId="{03D271DD-C9EA-4985-BA0C-037A88FA3040}"/>
          </ac:spMkLst>
        </pc:spChg>
        <pc:grpChg chg="add">
          <ac:chgData name="Kristyna Hughes" userId="86aeac9f-971e-413b-9f78-ace434bd0a60" providerId="ADAL" clId="{A0330E90-11EE-45BF-A187-F1B5CEBDEDC3}" dt="2022-08-06T03:34:54.910" v="652" actId="26606"/>
          <ac:grpSpMkLst>
            <pc:docMk/>
            <pc:sldMk cId="2660162150" sldId="260"/>
            <ac:grpSpMk id="19" creationId="{E0BF35CA-8AA0-428F-ABED-5B77A6C39154}"/>
          </ac:grpSpMkLst>
        </pc:grpChg>
        <pc:picChg chg="del">
          <ac:chgData name="Kristyna Hughes" userId="86aeac9f-971e-413b-9f78-ace434bd0a60" providerId="ADAL" clId="{A0330E90-11EE-45BF-A187-F1B5CEBDEDC3}" dt="2022-08-06T03:34:43.937" v="651" actId="478"/>
          <ac:picMkLst>
            <pc:docMk/>
            <pc:sldMk cId="2660162150" sldId="260"/>
            <ac:picMk id="11" creationId="{31252924-684D-9CD9-19B0-60FE5106BDAD}"/>
          </ac:picMkLst>
        </pc:picChg>
        <pc:picChg chg="add">
          <ac:chgData name="Kristyna Hughes" userId="86aeac9f-971e-413b-9f78-ace434bd0a60" providerId="ADAL" clId="{A0330E90-11EE-45BF-A187-F1B5CEBDEDC3}" dt="2022-08-06T03:34:54.910" v="652" actId="26606"/>
          <ac:picMkLst>
            <pc:docMk/>
            <pc:sldMk cId="2660162150" sldId="260"/>
            <ac:picMk id="16" creationId="{FCF714AE-700B-2DA3-DE66-B7D3758DB60E}"/>
          </ac:picMkLst>
        </pc:picChg>
      </pc:sldChg>
      <pc:sldChg chg="addSp delSp modSp add mod ord setBg">
        <pc:chgData name="Kristyna Hughes" userId="86aeac9f-971e-413b-9f78-ace434bd0a60" providerId="ADAL" clId="{A0330E90-11EE-45BF-A187-F1B5CEBDEDC3}" dt="2022-08-06T03:35:37.360" v="671" actId="26606"/>
        <pc:sldMkLst>
          <pc:docMk/>
          <pc:sldMk cId="1864573609" sldId="261"/>
        </pc:sldMkLst>
        <pc:spChg chg="mod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2" creationId="{DF79C578-1F08-216A-5403-706BD3D85303}"/>
          </ac:spMkLst>
        </pc:spChg>
        <pc:spChg chg="del">
          <ac:chgData name="Kristyna Hughes" userId="86aeac9f-971e-413b-9f78-ace434bd0a60" providerId="ADAL" clId="{A0330E90-11EE-45BF-A187-F1B5CEBDEDC3}" dt="2022-08-06T03:35:25.814" v="668" actId="478"/>
          <ac:spMkLst>
            <pc:docMk/>
            <pc:sldMk cId="1864573609" sldId="261"/>
            <ac:spMk id="3" creationId="{76626FB5-B0F0-A0DD-57F2-76101BA66E65}"/>
          </ac:spMkLst>
        </pc:spChg>
        <pc:spChg chg="add del mod">
          <ac:chgData name="Kristyna Hughes" userId="86aeac9f-971e-413b-9f78-ace434bd0a60" providerId="ADAL" clId="{A0330E90-11EE-45BF-A187-F1B5CEBDEDC3}" dt="2022-08-06T03:35:28.107" v="669" actId="478"/>
          <ac:spMkLst>
            <pc:docMk/>
            <pc:sldMk cId="1864573609" sldId="261"/>
            <ac:spMk id="6" creationId="{DFF0DC35-59AF-454A-DCBD-BBFFEE9BA0FA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8" creationId="{E80B86A7-A1EC-475B-9166-88902B033A38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10" creationId="{C2C29CB1-9F74-4879-A6AF-AEA67B6F1F4D}"/>
          </ac:spMkLst>
        </pc:spChg>
        <pc:spChg chg="del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12" creationId="{7E2C7115-5336-410C-AD71-0F0952A2E5A7}"/>
          </ac:spMkLst>
        </pc:spChg>
        <pc:spChg chg="add">
          <ac:chgData name="Kristyna Hughes" userId="86aeac9f-971e-413b-9f78-ace434bd0a60" providerId="ADAL" clId="{A0330E90-11EE-45BF-A187-F1B5CEBDEDC3}" dt="2022-08-06T03:35:37.360" v="671" actId="26606"/>
          <ac:spMkLst>
            <pc:docMk/>
            <pc:sldMk cId="1864573609" sldId="261"/>
            <ac:spMk id="31" creationId="{03D271DD-C9EA-4985-BA0C-037A88FA3040}"/>
          </ac:spMkLst>
        </pc:spChg>
        <pc:grpChg chg="add">
          <ac:chgData name="Kristyna Hughes" userId="86aeac9f-971e-413b-9f78-ace434bd0a60" providerId="ADAL" clId="{A0330E90-11EE-45BF-A187-F1B5CEBDEDC3}" dt="2022-08-06T03:35:37.360" v="671" actId="26606"/>
          <ac:grpSpMkLst>
            <pc:docMk/>
            <pc:sldMk cId="1864573609" sldId="261"/>
            <ac:grpSpMk id="19" creationId="{E0BF35CA-8AA0-428F-ABED-5B77A6C39154}"/>
          </ac:grpSpMkLst>
        </pc:grpChg>
        <pc:picChg chg="del">
          <ac:chgData name="Kristyna Hughes" userId="86aeac9f-971e-413b-9f78-ace434bd0a60" providerId="ADAL" clId="{A0330E90-11EE-45BF-A187-F1B5CEBDEDC3}" dt="2022-08-06T03:35:29.623" v="670" actId="478"/>
          <ac:picMkLst>
            <pc:docMk/>
            <pc:sldMk cId="1864573609" sldId="261"/>
            <ac:picMk id="5" creationId="{ADAE936B-6008-CA56-69E0-6886FEAF3C06}"/>
          </ac:picMkLst>
        </pc:picChg>
        <pc:picChg chg="add">
          <ac:chgData name="Kristyna Hughes" userId="86aeac9f-971e-413b-9f78-ace434bd0a60" providerId="ADAL" clId="{A0330E90-11EE-45BF-A187-F1B5CEBDEDC3}" dt="2022-08-06T03:35:37.360" v="671" actId="26606"/>
          <ac:picMkLst>
            <pc:docMk/>
            <pc:sldMk cId="1864573609" sldId="261"/>
            <ac:picMk id="16" creationId="{2C756BA0-A1AC-C1F8-860D-456BAD83250C}"/>
          </ac:picMkLst>
        </pc:picChg>
      </pc:sldChg>
      <pc:sldChg chg="delSp modSp add del mod ord">
        <pc:chgData name="Kristyna Hughes" userId="86aeac9f-971e-413b-9f78-ace434bd0a60" providerId="ADAL" clId="{A0330E90-11EE-45BF-A187-F1B5CEBDEDC3}" dt="2022-08-06T03:43:09.803" v="904" actId="47"/>
        <pc:sldMkLst>
          <pc:docMk/>
          <pc:sldMk cId="2096561186" sldId="262"/>
        </pc:sldMkLst>
        <pc:spChg chg="mod">
          <ac:chgData name="Kristyna Hughes" userId="86aeac9f-971e-413b-9f78-ace434bd0a60" providerId="ADAL" clId="{A0330E90-11EE-45BF-A187-F1B5CEBDEDC3}" dt="2022-08-06T03:36:02.515" v="691" actId="5793"/>
          <ac:spMkLst>
            <pc:docMk/>
            <pc:sldMk cId="2096561186" sldId="262"/>
            <ac:spMk id="2" creationId="{DF79C578-1F08-216A-5403-706BD3D85303}"/>
          </ac:spMkLst>
        </pc:spChg>
        <pc:spChg chg="mod">
          <ac:chgData name="Kristyna Hughes" userId="86aeac9f-971e-413b-9f78-ace434bd0a60" providerId="ADAL" clId="{A0330E90-11EE-45BF-A187-F1B5CEBDEDC3}" dt="2022-08-06T03:36:53.724" v="776" actId="1076"/>
          <ac:spMkLst>
            <pc:docMk/>
            <pc:sldMk cId="2096561186" sldId="262"/>
            <ac:spMk id="3" creationId="{76626FB5-B0F0-A0DD-57F2-76101BA66E65}"/>
          </ac:spMkLst>
        </pc:spChg>
        <pc:picChg chg="del">
          <ac:chgData name="Kristyna Hughes" userId="86aeac9f-971e-413b-9f78-ace434bd0a60" providerId="ADAL" clId="{A0330E90-11EE-45BF-A187-F1B5CEBDEDC3}" dt="2022-08-06T03:36:05.724" v="692" actId="478"/>
          <ac:picMkLst>
            <pc:docMk/>
            <pc:sldMk cId="2096561186" sldId="262"/>
            <ac:picMk id="9" creationId="{2D6C220E-60D4-6FF0-C730-883A2F395870}"/>
          </ac:picMkLst>
        </pc:picChg>
      </pc:sldChg>
      <pc:sldChg chg="addSp delSp modSp add mod setBg">
        <pc:chgData name="Kristyna Hughes" userId="86aeac9f-971e-413b-9f78-ace434bd0a60" providerId="ADAL" clId="{A0330E90-11EE-45BF-A187-F1B5CEBDEDC3}" dt="2022-08-06T14:22:48.157" v="978"/>
        <pc:sldMkLst>
          <pc:docMk/>
          <pc:sldMk cId="1345791448" sldId="263"/>
        </pc:sldMkLst>
        <pc:spChg chg="mod">
          <ac:chgData name="Kristyna Hughes" userId="86aeac9f-971e-413b-9f78-ace434bd0a60" providerId="ADAL" clId="{A0330E90-11EE-45BF-A187-F1B5CEBDEDC3}" dt="2022-08-06T03:43:22.001" v="930" actId="20577"/>
          <ac:spMkLst>
            <pc:docMk/>
            <pc:sldMk cId="1345791448" sldId="263"/>
            <ac:spMk id="2" creationId="{DF79C578-1F08-216A-5403-706BD3D85303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3" creationId="{76626FB5-B0F0-A0DD-57F2-76101BA66E65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8" creationId="{E80B86A7-A1EC-475B-9166-88902B033A38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10" creationId="{C2C29CB1-9F74-4879-A6AF-AEA67B6F1F4D}"/>
          </ac:spMkLst>
        </pc:spChg>
        <pc:spChg chg="add del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12" creationId="{7E2C7115-5336-410C-AD71-0F0952A2E5A7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18" creationId="{14D16F1A-5D78-4402-81FF-31A98AFD6BBD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20" creationId="{1B2FB7F0-6A45-43E8-88A7-48E46E6D48CA}"/>
          </ac:spMkLst>
        </pc:spChg>
        <pc:spChg chg="add del">
          <ac:chgData name="Kristyna Hughes" userId="86aeac9f-971e-413b-9f78-ace434bd0a60" providerId="ADAL" clId="{A0330E90-11EE-45BF-A187-F1B5CEBDEDC3}" dt="2022-08-06T03:37:31.918" v="781" actId="26606"/>
          <ac:spMkLst>
            <pc:docMk/>
            <pc:sldMk cId="1345791448" sldId="263"/>
            <ac:spMk id="22" creationId="{6BA9C607-662B-4FBB-A3F3-CF593AD736CD}"/>
          </ac:spMkLst>
        </pc:spChg>
        <pc:spChg chg="add del">
          <ac:chgData name="Kristyna Hughes" userId="86aeac9f-971e-413b-9f78-ace434bd0a60" providerId="ADAL" clId="{A0330E90-11EE-45BF-A187-F1B5CEBDEDC3}" dt="2022-08-06T03:37:37.918" v="783" actId="26606"/>
          <ac:spMkLst>
            <pc:docMk/>
            <pc:sldMk cId="1345791448" sldId="263"/>
            <ac:spMk id="30" creationId="{1DA27254-207B-4B52-973B-03A6D7C253A8}"/>
          </ac:spMkLst>
        </pc:spChg>
        <pc:spChg chg="add del">
          <ac:chgData name="Kristyna Hughes" userId="86aeac9f-971e-413b-9f78-ace434bd0a60" providerId="ADAL" clId="{A0330E90-11EE-45BF-A187-F1B5CEBDEDC3}" dt="2022-08-06T03:37:37.918" v="783" actId="26606"/>
          <ac:spMkLst>
            <pc:docMk/>
            <pc:sldMk cId="1345791448" sldId="263"/>
            <ac:spMk id="31" creationId="{D6188152-70CA-4742-AA0D-863A7FDB4793}"/>
          </ac:spMkLst>
        </pc:spChg>
        <pc:spChg chg="add del">
          <ac:chgData name="Kristyna Hughes" userId="86aeac9f-971e-413b-9f78-ace434bd0a60" providerId="ADAL" clId="{A0330E90-11EE-45BF-A187-F1B5CEBDEDC3}" dt="2022-08-06T03:38:01.225" v="789" actId="26606"/>
          <ac:spMkLst>
            <pc:docMk/>
            <pc:sldMk cId="1345791448" sldId="263"/>
            <ac:spMk id="40" creationId="{76626FB5-B0F0-A0DD-57F2-76101BA66E65}"/>
          </ac:spMkLst>
        </pc:spChg>
        <pc:spChg chg="add del">
          <ac:chgData name="Kristyna Hughes" userId="86aeac9f-971e-413b-9f78-ace434bd0a60" providerId="ADAL" clId="{A0330E90-11EE-45BF-A187-F1B5CEBDEDC3}" dt="2022-08-06T03:38:06.686" v="793" actId="26606"/>
          <ac:spMkLst>
            <pc:docMk/>
            <pc:sldMk cId="1345791448" sldId="263"/>
            <ac:spMk id="44" creationId="{1DA27254-207B-4B52-973B-03A6D7C253A8}"/>
          </ac:spMkLst>
        </pc:spChg>
        <pc:spChg chg="add del">
          <ac:chgData name="Kristyna Hughes" userId="86aeac9f-971e-413b-9f78-ace434bd0a60" providerId="ADAL" clId="{A0330E90-11EE-45BF-A187-F1B5CEBDEDC3}" dt="2022-08-06T03:38:06.686" v="793" actId="26606"/>
          <ac:spMkLst>
            <pc:docMk/>
            <pc:sldMk cId="1345791448" sldId="263"/>
            <ac:spMk id="47" creationId="{D6188152-70CA-4742-AA0D-863A7FDB4793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0" creationId="{14D16F1A-5D78-4402-81FF-31A98AFD6BBD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1" creationId="{1B2FB7F0-6A45-43E8-88A7-48E46E6D48CA}"/>
          </ac:spMkLst>
        </pc:spChg>
        <pc:spChg chg="add">
          <ac:chgData name="Kristyna Hughes" userId="86aeac9f-971e-413b-9f78-ace434bd0a60" providerId="ADAL" clId="{A0330E90-11EE-45BF-A187-F1B5CEBDEDC3}" dt="2022-08-06T03:38:06.701" v="794" actId="26606"/>
          <ac:spMkLst>
            <pc:docMk/>
            <pc:sldMk cId="1345791448" sldId="263"/>
            <ac:spMk id="52" creationId="{6BA9C607-662B-4FBB-A3F3-CF593AD736CD}"/>
          </ac:spMkLst>
        </pc:spChg>
        <pc:grpChg chg="add del">
          <ac:chgData name="Kristyna Hughes" userId="86aeac9f-971e-413b-9f78-ace434bd0a60" providerId="ADAL" clId="{A0330E90-11EE-45BF-A187-F1B5CEBDEDC3}" dt="2022-08-06T03:37:37.918" v="783" actId="26606"/>
          <ac:grpSpMkLst>
            <pc:docMk/>
            <pc:sldMk cId="1345791448" sldId="263"/>
            <ac:grpSpMk id="32" creationId="{AE3358E8-FEB4-4E5C-903A-92C75E6BDD18}"/>
          </ac:grpSpMkLst>
        </pc:grpChg>
        <pc:grpChg chg="add del">
          <ac:chgData name="Kristyna Hughes" userId="86aeac9f-971e-413b-9f78-ace434bd0a60" providerId="ADAL" clId="{A0330E90-11EE-45BF-A187-F1B5CEBDEDC3}" dt="2022-08-06T03:38:06.686" v="793" actId="26606"/>
          <ac:grpSpMkLst>
            <pc:docMk/>
            <pc:sldMk cId="1345791448" sldId="263"/>
            <ac:grpSpMk id="45" creationId="{AE3358E8-FEB4-4E5C-903A-92C75E6BDD18}"/>
          </ac:grpSpMkLst>
        </pc:grpChg>
        <pc:graphicFrameChg chg="add del">
          <ac:chgData name="Kristyna Hughes" userId="86aeac9f-971e-413b-9f78-ace434bd0a60" providerId="ADAL" clId="{A0330E90-11EE-45BF-A187-F1B5CEBDEDC3}" dt="2022-08-06T03:37:31.918" v="781" actId="26606"/>
          <ac:graphicFrameMkLst>
            <pc:docMk/>
            <pc:sldMk cId="1345791448" sldId="263"/>
            <ac:graphicFrameMk id="14" creationId="{3C5312A1-6D86-AB24-BBF8-296AC20E4D4A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37.918" v="783" actId="26606"/>
          <ac:graphicFrameMkLst>
            <pc:docMk/>
            <pc:sldMk cId="1345791448" sldId="263"/>
            <ac:graphicFrameMk id="34" creationId="{97A2352A-F7BF-7B1B-E583-75186AB36515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45.520" v="785" actId="26606"/>
          <ac:graphicFrameMkLst>
            <pc:docMk/>
            <pc:sldMk cId="1345791448" sldId="263"/>
            <ac:graphicFrameMk id="36" creationId="{4224928D-A8FE-46F1-F05E-D014F1F2FE16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7:48.771" v="787" actId="26606"/>
          <ac:graphicFrameMkLst>
            <pc:docMk/>
            <pc:sldMk cId="1345791448" sldId="263"/>
            <ac:graphicFrameMk id="38" creationId="{016B4676-C2A7-46D6-B53F-18C510E35EAC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8:06.040" v="791" actId="26606"/>
          <ac:graphicFrameMkLst>
            <pc:docMk/>
            <pc:sldMk cId="1345791448" sldId="263"/>
            <ac:graphicFrameMk id="42" creationId="{4224928D-A8FE-46F1-F05E-D014F1F2FE16}"/>
          </ac:graphicFrameMkLst>
        </pc:graphicFrameChg>
        <pc:graphicFrameChg chg="add del">
          <ac:chgData name="Kristyna Hughes" userId="86aeac9f-971e-413b-9f78-ace434bd0a60" providerId="ADAL" clId="{A0330E90-11EE-45BF-A187-F1B5CEBDEDC3}" dt="2022-08-06T03:38:06.686" v="793" actId="26606"/>
          <ac:graphicFrameMkLst>
            <pc:docMk/>
            <pc:sldMk cId="1345791448" sldId="263"/>
            <ac:graphicFrameMk id="48" creationId="{97A2352A-F7BF-7B1B-E583-75186AB36515}"/>
          </ac:graphicFrameMkLst>
        </pc:graphicFrameChg>
        <pc:graphicFrameChg chg="add mod modGraphic">
          <ac:chgData name="Kristyna Hughes" userId="86aeac9f-971e-413b-9f78-ace434bd0a60" providerId="ADAL" clId="{A0330E90-11EE-45BF-A187-F1B5CEBDEDC3}" dt="2022-08-06T14:22:48.157" v="978"/>
          <ac:graphicFrameMkLst>
            <pc:docMk/>
            <pc:sldMk cId="1345791448" sldId="263"/>
            <ac:graphicFrameMk id="53" creationId="{3C5312A1-6D86-AB24-BBF8-296AC20E4D4A}"/>
          </ac:graphicFrameMkLst>
        </pc:graphicFrameChg>
        <pc:picChg chg="del">
          <ac:chgData name="Kristyna Hughes" userId="86aeac9f-971e-413b-9f78-ace434bd0a60" providerId="ADAL" clId="{A0330E90-11EE-45BF-A187-F1B5CEBDEDC3}" dt="2022-08-06T03:43:24.640" v="931" actId="478"/>
          <ac:picMkLst>
            <pc:docMk/>
            <pc:sldMk cId="1345791448" sldId="263"/>
            <ac:picMk id="7" creationId="{FA4BF4ED-BFA7-23D1-00CB-AE29F898D7CC}"/>
          </ac:picMkLst>
        </pc:picChg>
        <pc:cxnChg chg="add del">
          <ac:chgData name="Kristyna Hughes" userId="86aeac9f-971e-413b-9f78-ace434bd0a60" providerId="ADAL" clId="{A0330E90-11EE-45BF-A187-F1B5CEBDEDC3}" dt="2022-08-06T03:38:01.225" v="789" actId="26606"/>
          <ac:cxnSpMkLst>
            <pc:docMk/>
            <pc:sldMk cId="1345791448" sldId="263"/>
            <ac:cxnSpMk id="17" creationId="{0B5F7E3B-C5F1-40E0-A491-558BAFBC1127}"/>
          </ac:cxnSpMkLst>
        </pc:cxnChg>
      </pc:sldChg>
      <pc:sldMasterChg chg="setBg">
        <pc:chgData name="Kristyna Hughes" userId="86aeac9f-971e-413b-9f78-ace434bd0a60" providerId="ADAL" clId="{A0330E90-11EE-45BF-A187-F1B5CEBDEDC3}" dt="2022-08-06T02:53:23.339" v="38"/>
        <pc:sldMasterMkLst>
          <pc:docMk/>
          <pc:sldMasterMk cId="2302691851" sldId="2147483693"/>
        </pc:sldMasterMkLst>
      </pc:sldMasterChg>
    </pc:docChg>
  </pc:docChgLst>
  <pc:docChgLst>
    <pc:chgData name="Kristyna Hughes" userId="86aeac9f-971e-413b-9f78-ace434bd0a60" providerId="ADAL" clId="{A80B0053-6698-4190-8984-CF0833EB5B48}"/>
    <pc:docChg chg="custSel modSld">
      <pc:chgData name="Kristyna Hughes" userId="86aeac9f-971e-413b-9f78-ace434bd0a60" providerId="ADAL" clId="{A80B0053-6698-4190-8984-CF0833EB5B48}" dt="2023-02-24T09:50:40.500" v="210" actId="478"/>
      <pc:docMkLst>
        <pc:docMk/>
      </pc:docMkLst>
      <pc:sldChg chg="delSp mod">
        <pc:chgData name="Kristyna Hughes" userId="86aeac9f-971e-413b-9f78-ace434bd0a60" providerId="ADAL" clId="{A80B0053-6698-4190-8984-CF0833EB5B48}" dt="2023-02-24T09:50:40.500" v="210" actId="478"/>
        <pc:sldMkLst>
          <pc:docMk/>
          <pc:sldMk cId="2999736166" sldId="256"/>
        </pc:sldMkLst>
        <pc:picChg chg="del">
          <ac:chgData name="Kristyna Hughes" userId="86aeac9f-971e-413b-9f78-ace434bd0a60" providerId="ADAL" clId="{A80B0053-6698-4190-8984-CF0833EB5B48}" dt="2023-02-24T09:50:40.500" v="210" actId="478"/>
          <ac:picMkLst>
            <pc:docMk/>
            <pc:sldMk cId="2999736166" sldId="256"/>
            <ac:picMk id="5" creationId="{BD31FA8C-BD44-3905-3DE4-836609443809}"/>
          </ac:picMkLst>
        </pc:picChg>
      </pc:sldChg>
      <pc:sldChg chg="modSp mod">
        <pc:chgData name="Kristyna Hughes" userId="86aeac9f-971e-413b-9f78-ace434bd0a60" providerId="ADAL" clId="{A80B0053-6698-4190-8984-CF0833EB5B48}" dt="2023-02-24T09:41:34.188" v="161" actId="27636"/>
        <pc:sldMkLst>
          <pc:docMk/>
          <pc:sldMk cId="949436070" sldId="257"/>
        </pc:sldMkLst>
        <pc:spChg chg="mod">
          <ac:chgData name="Kristyna Hughes" userId="86aeac9f-971e-413b-9f78-ace434bd0a60" providerId="ADAL" clId="{A80B0053-6698-4190-8984-CF0833EB5B48}" dt="2023-02-24T09:41:34.188" v="161" actId="27636"/>
          <ac:spMkLst>
            <pc:docMk/>
            <pc:sldMk cId="949436070" sldId="257"/>
            <ac:spMk id="3" creationId="{76626FB5-B0F0-A0DD-57F2-76101BA66E65}"/>
          </ac:spMkLst>
        </pc:spChg>
      </pc:sldChg>
      <pc:sldChg chg="modSp mod">
        <pc:chgData name="Kristyna Hughes" userId="86aeac9f-971e-413b-9f78-ace434bd0a60" providerId="ADAL" clId="{A80B0053-6698-4190-8984-CF0833EB5B48}" dt="2023-02-24T09:46:02.116" v="209" actId="20577"/>
        <pc:sldMkLst>
          <pc:docMk/>
          <pc:sldMk cId="1345791448" sldId="263"/>
        </pc:sldMkLst>
        <pc:graphicFrameChg chg="mod">
          <ac:chgData name="Kristyna Hughes" userId="86aeac9f-971e-413b-9f78-ace434bd0a60" providerId="ADAL" clId="{A80B0053-6698-4190-8984-CF0833EB5B48}" dt="2023-02-24T09:46:02.116" v="209" actId="20577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modSp mod">
        <pc:chgData name="Kristyna Hughes" userId="86aeac9f-971e-413b-9f78-ace434bd0a60" providerId="ADAL" clId="{A80B0053-6698-4190-8984-CF0833EB5B48}" dt="2023-02-24T09:41:44.786" v="167" actId="20577"/>
        <pc:sldMkLst>
          <pc:docMk/>
          <pc:sldMk cId="28904858" sldId="264"/>
        </pc:sldMkLst>
        <pc:spChg chg="mod">
          <ac:chgData name="Kristyna Hughes" userId="86aeac9f-971e-413b-9f78-ace434bd0a60" providerId="ADAL" clId="{A80B0053-6698-4190-8984-CF0833EB5B48}" dt="2023-02-24T09:41:44.786" v="167" actId="20577"/>
          <ac:spMkLst>
            <pc:docMk/>
            <pc:sldMk cId="28904858" sldId="264"/>
            <ac:spMk id="3" creationId="{76626FB5-B0F0-A0DD-57F2-76101BA66E6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hyperlink" Target="https://dataonwheels.wordpress.com/" TargetMode="External"/><Relationship Id="rId1" Type="http://schemas.openxmlformats.org/officeDocument/2006/relationships/hyperlink" Target="https://www.linkedin.com/in/kristyna-hughes-dataonwheels/" TargetMode="Externa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hyperlink" Target="https://www.linkedin.com/in/kristyna-hughes-dataonwheels/" TargetMode="External"/><Relationship Id="rId6" Type="http://schemas.openxmlformats.org/officeDocument/2006/relationships/hyperlink" Target="https://dataonwheels.wordpress.com/" TargetMode="External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719DE1-792B-47B6-893E-3DE9C97A25C2}">
      <dgm:prSet custT="1"/>
      <dgm:spPr/>
      <dgm:t>
        <a:bodyPr anchor="ctr"/>
        <a:lstStyle/>
        <a:p>
          <a:r>
            <a:rPr lang="en-US" sz="1600" dirty="0"/>
            <a:t>LinkedIn: </a:t>
          </a:r>
          <a:br>
            <a:rPr lang="en-US" sz="1600" dirty="0"/>
          </a:br>
          <a:br>
            <a:rPr lang="en-US" sz="1600" dirty="0"/>
          </a:br>
          <a:r>
            <a:rPr lang="en-US" sz="2000" b="0" i="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https://www.linkedin.com/in/kristyna-hughes-dataonwheels/</a:t>
          </a:r>
          <a:r>
            <a:rPr lang="en-US" sz="2000" b="0" i="0" dirty="0"/>
            <a:t> </a:t>
          </a:r>
          <a:endParaRPr lang="en-US" sz="1600" dirty="0"/>
        </a:p>
      </dgm:t>
    </dgm:pt>
    <dgm:pt modelId="{42DA2B73-5BFA-4A6F-B2AD-20ADBEFA6A95}" type="parTrans" cxnId="{57F6CEF3-5EF9-41B4-BFC4-E5F737FBCAEA}">
      <dgm:prSet/>
      <dgm:spPr/>
      <dgm:t>
        <a:bodyPr/>
        <a:lstStyle/>
        <a:p>
          <a:endParaRPr lang="en-US"/>
        </a:p>
      </dgm:t>
    </dgm:pt>
    <dgm:pt modelId="{A1B5F63A-B048-4313-838F-D8E9301A24BA}" type="sibTrans" cxnId="{57F6CEF3-5EF9-41B4-BFC4-E5F737FBCAEA}">
      <dgm:prSet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600" dirty="0"/>
            <a:t>Blog:</a:t>
          </a:r>
          <a:br>
            <a:rPr lang="en-US" sz="1600" dirty="0"/>
          </a:br>
          <a:br>
            <a:rPr lang="en-US" sz="1600" dirty="0"/>
          </a:br>
          <a:r>
            <a:rPr lang="en-US" sz="2000" dirty="0"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600" dirty="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600" dirty="0"/>
            <a:t>Email:</a:t>
          </a:r>
          <a:br>
            <a:rPr lang="en-US" sz="1600" dirty="0"/>
          </a:br>
          <a:br>
            <a:rPr lang="en-US" sz="1600" dirty="0"/>
          </a:br>
          <a:r>
            <a:rPr lang="en-US" sz="2000" dirty="0"/>
            <a:t>Kristyna@dataonwheels.com</a:t>
          </a:r>
          <a:endParaRPr lang="en-US" sz="1600" dirty="0"/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361231F2-7620-401E-B7B2-504A39FE9428}">
      <dgm:prSet/>
      <dgm:spPr/>
      <dgm:t>
        <a:bodyPr/>
        <a:lstStyle/>
        <a:p>
          <a:r>
            <a:rPr lang="en-US" dirty="0"/>
            <a:t>Twitter: </a:t>
          </a:r>
          <a:br>
            <a:rPr lang="en-US" dirty="0"/>
          </a:br>
          <a:br>
            <a:rPr lang="en-US" dirty="0"/>
          </a:br>
          <a:r>
            <a:rPr lang="en-US" dirty="0"/>
            <a:t>@KristynaHughes</a:t>
          </a:r>
        </a:p>
      </dgm:t>
    </dgm:pt>
    <dgm:pt modelId="{B6BE5CFA-0405-4CA0-A317-68124E78F770}" type="parTrans" cxnId="{FA4AFA78-33A1-4D5C-A316-CC74E84CAF36}">
      <dgm:prSet/>
      <dgm:spPr/>
      <dgm:t>
        <a:bodyPr/>
        <a:lstStyle/>
        <a:p>
          <a:endParaRPr lang="en-US"/>
        </a:p>
      </dgm:t>
    </dgm:pt>
    <dgm:pt modelId="{A2F560F2-8FB5-4EF1-93CC-39928A0172E4}" type="sibTrans" cxnId="{FA4AFA78-33A1-4D5C-A316-CC74E84CAF3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D84BFA99-1B97-4F63-902A-0377BE746BF8}" type="pres">
      <dgm:prSet presAssocID="{76719DE1-792B-47B6-893E-3DE9C97A25C2}" presName="composite" presStyleCnt="0"/>
      <dgm:spPr/>
    </dgm:pt>
    <dgm:pt modelId="{89D2EAE7-D0BF-4E6F-9277-A6FE0E395B3D}" type="pres">
      <dgm:prSet presAssocID="{76719DE1-792B-47B6-893E-3DE9C97A25C2}" presName="imgShp" presStyleLbl="fgImgPlace1" presStyleIdx="0" presStyleCnt="4" custLinFactX="-9219" custLinFactNeighborX="-100000" custLinFactNeighborY="283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E71D4786-BDEC-4778-BABA-DD3B5CD470D5}" type="pres">
      <dgm:prSet presAssocID="{76719DE1-792B-47B6-893E-3DE9C97A25C2}" presName="txShp" presStyleLbl="node1" presStyleIdx="0" presStyleCnt="4">
        <dgm:presLayoutVars>
          <dgm:bulletEnabled val="1"/>
        </dgm:presLayoutVars>
      </dgm:prSet>
      <dgm:spPr/>
    </dgm:pt>
    <dgm:pt modelId="{FEDC01B6-6F33-4FA7-A49D-07B0B47671C9}" type="pres">
      <dgm:prSet presAssocID="{A1B5F63A-B048-4313-838F-D8E9301A24BA}" presName="spacing" presStyleCnt="0"/>
      <dgm:spPr/>
    </dgm:pt>
    <dgm:pt modelId="{BC29B2E5-8B22-4FD5-95F5-9B2717FBFF02}" type="pres">
      <dgm:prSet presAssocID="{361231F2-7620-401E-B7B2-504A39FE9428}" presName="composite" presStyleCnt="0"/>
      <dgm:spPr/>
    </dgm:pt>
    <dgm:pt modelId="{90975B01-8C93-40D1-9B05-BEEC17814EE0}" type="pres">
      <dgm:prSet presAssocID="{361231F2-7620-401E-B7B2-504A39FE9428}" presName="imgShp" presStyleLbl="fgImgPlace1" presStyleIdx="1" presStyleCnt="4" custLinFactX="-13850" custLinFactNeighborX="-100000" custLinFactNeighborY="2987"/>
      <dgm:spPr>
        <a:blipFill>
          <a:blip xmlns:r="http://schemas.openxmlformats.org/officeDocument/2006/relationships"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 outline"/>
        </a:ext>
      </dgm:extLst>
    </dgm:pt>
    <dgm:pt modelId="{98D19BCF-6FD4-4E0D-A5EB-2EFCE077C912}" type="pres">
      <dgm:prSet presAssocID="{361231F2-7620-401E-B7B2-504A39FE9428}" presName="txShp" presStyleLbl="node1" presStyleIdx="1" presStyleCnt="4" custLinFactNeighborX="361" custLinFactNeighborY="2987">
        <dgm:presLayoutVars>
          <dgm:bulletEnabled val="1"/>
        </dgm:presLayoutVars>
      </dgm:prSet>
      <dgm:spPr/>
    </dgm:pt>
    <dgm:pt modelId="{7F645754-F307-424E-975B-0EE5BEB2BB9A}" type="pres">
      <dgm:prSet presAssocID="{A2F560F2-8FB5-4EF1-93CC-39928A0172E4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2" presStyleCnt="4" custLinFactX="-9219" custLinFactNeighborX="-100000" custLinFactNeighborY="1977"/>
      <dgm:spPr>
        <a:blipFill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51BD5739-4267-4BED-BB3F-56D801D622EA}" type="pres">
      <dgm:prSet presAssocID="{1A741F06-3CEC-4081-A5C1-4646B2999E0E}" presName="txShp" presStyleLbl="node1" presStyleIdx="2" presStyleCnt="4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3" presStyleCnt="4" custLinFactX="-9219" custLinFactNeighborX="-100000" custLinFactNeighborY="3010"/>
      <dgm:spPr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velope outline"/>
        </a:ext>
      </dgm:extLst>
    </dgm:pt>
    <dgm:pt modelId="{36DCB59B-7B0E-4CC8-B732-4523363D854A}" type="pres">
      <dgm:prSet presAssocID="{11D0A9B0-4F99-450C-A393-AAD54CC7D57B}" presName="txShp" presStyleLbl="node1" presStyleIdx="3" presStyleCnt="4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3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04346264-DD03-4048-B66F-225AFD2E6A3F}" type="presOf" srcId="{76719DE1-792B-47B6-893E-3DE9C97A25C2}" destId="{E71D4786-BDEC-4778-BABA-DD3B5CD470D5}" srcOrd="0" destOrd="0" presId="urn:microsoft.com/office/officeart/2005/8/layout/vList3"/>
    <dgm:cxn modelId="{FA4AFA78-33A1-4D5C-A316-CC74E84CAF36}" srcId="{831C9186-53B8-48DE-BF73-99C92B55F469}" destId="{361231F2-7620-401E-B7B2-504A39FE9428}" srcOrd="1" destOrd="0" parTransId="{B6BE5CFA-0405-4CA0-A317-68124E78F770}" sibTransId="{A2F560F2-8FB5-4EF1-93CC-39928A0172E4}"/>
    <dgm:cxn modelId="{57BD8F7C-EA18-4EB9-BF59-3A9D43780502}" type="presOf" srcId="{361231F2-7620-401E-B7B2-504A39FE9428}" destId="{98D19BCF-6FD4-4E0D-A5EB-2EFCE077C912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57F6CEF3-5EF9-41B4-BFC4-E5F737FBCAEA}" srcId="{831C9186-53B8-48DE-BF73-99C92B55F469}" destId="{76719DE1-792B-47B6-893E-3DE9C97A25C2}" srcOrd="0" destOrd="0" parTransId="{42DA2B73-5BFA-4A6F-B2AD-20ADBEFA6A95}" sibTransId="{A1B5F63A-B048-4313-838F-D8E9301A24BA}"/>
    <dgm:cxn modelId="{F1615DFE-2AC1-40E3-95A7-719EEB961071}" srcId="{831C9186-53B8-48DE-BF73-99C92B55F469}" destId="{1A741F06-3CEC-4081-A5C1-4646B2999E0E}" srcOrd="2" destOrd="0" parTransId="{CA9E987D-4CED-408C-8214-EB14792CAD7A}" sibTransId="{3F65FFCB-2E14-484E-8FC4-3EF9E02677A5}"/>
    <dgm:cxn modelId="{F7496DCE-B95D-40AC-9276-A5669E637617}" type="presParOf" srcId="{C08BFA66-9B75-4031-B345-700AC29B8191}" destId="{D84BFA99-1B97-4F63-902A-0377BE746BF8}" srcOrd="0" destOrd="0" presId="urn:microsoft.com/office/officeart/2005/8/layout/vList3"/>
    <dgm:cxn modelId="{213AEBF4-E5D1-4DF4-9CE7-0125B34AF8A0}" type="presParOf" srcId="{D84BFA99-1B97-4F63-902A-0377BE746BF8}" destId="{89D2EAE7-D0BF-4E6F-9277-A6FE0E395B3D}" srcOrd="0" destOrd="0" presId="urn:microsoft.com/office/officeart/2005/8/layout/vList3"/>
    <dgm:cxn modelId="{3FF4E3BA-5982-45AD-A634-FEB34362C66F}" type="presParOf" srcId="{D84BFA99-1B97-4F63-902A-0377BE746BF8}" destId="{E71D4786-BDEC-4778-BABA-DD3B5CD470D5}" srcOrd="1" destOrd="0" presId="urn:microsoft.com/office/officeart/2005/8/layout/vList3"/>
    <dgm:cxn modelId="{149EF733-046D-46CF-B52F-E1D95DD4699B}" type="presParOf" srcId="{C08BFA66-9B75-4031-B345-700AC29B8191}" destId="{FEDC01B6-6F33-4FA7-A49D-07B0B47671C9}" srcOrd="1" destOrd="0" presId="urn:microsoft.com/office/officeart/2005/8/layout/vList3"/>
    <dgm:cxn modelId="{C1C5AD4A-1AC0-4C0D-9B20-58E02EFD4A00}" type="presParOf" srcId="{C08BFA66-9B75-4031-B345-700AC29B8191}" destId="{BC29B2E5-8B22-4FD5-95F5-9B2717FBFF02}" srcOrd="2" destOrd="0" presId="urn:microsoft.com/office/officeart/2005/8/layout/vList3"/>
    <dgm:cxn modelId="{E859314D-23E5-4580-853C-1676F1D7398D}" type="presParOf" srcId="{BC29B2E5-8B22-4FD5-95F5-9B2717FBFF02}" destId="{90975B01-8C93-40D1-9B05-BEEC17814EE0}" srcOrd="0" destOrd="0" presId="urn:microsoft.com/office/officeart/2005/8/layout/vList3"/>
    <dgm:cxn modelId="{884B07B0-7303-4493-A181-6BC8F2D207F7}" type="presParOf" srcId="{BC29B2E5-8B22-4FD5-95F5-9B2717FBFF02}" destId="{98D19BCF-6FD4-4E0D-A5EB-2EFCE077C912}" srcOrd="1" destOrd="0" presId="urn:microsoft.com/office/officeart/2005/8/layout/vList3"/>
    <dgm:cxn modelId="{D4DF6AF7-1AB0-4C55-9046-2A6D1790F9C7}" type="presParOf" srcId="{C08BFA66-9B75-4031-B345-700AC29B8191}" destId="{7F645754-F307-424E-975B-0EE5BEB2BB9A}" srcOrd="3" destOrd="0" presId="urn:microsoft.com/office/officeart/2005/8/layout/vList3"/>
    <dgm:cxn modelId="{4E203AE4-7FF1-4D9C-BD94-D32CD9E355C3}" type="presParOf" srcId="{C08BFA66-9B75-4031-B345-700AC29B8191}" destId="{8C18EA9B-8166-4E2E-96A8-0F5658B698BD}" srcOrd="4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5" destOrd="0" presId="urn:microsoft.com/office/officeart/2005/8/layout/vList3"/>
    <dgm:cxn modelId="{D7896E66-067E-4D69-B63D-C76089134A54}" type="presParOf" srcId="{C08BFA66-9B75-4031-B345-700AC29B8191}" destId="{2A621669-F974-486F-B0CC-D5279C1A8993}" srcOrd="6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D4786-BDEC-4778-BABA-DD3B5CD470D5}">
      <dsp:nvSpPr>
        <dsp:cNvPr id="0" name=""/>
        <dsp:cNvSpPr/>
      </dsp:nvSpPr>
      <dsp:spPr>
        <a:xfrm rot="10800000">
          <a:off x="2212241" y="4217"/>
          <a:ext cx="7749866" cy="104083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897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LinkedIn: </a:t>
          </a:r>
          <a:br>
            <a:rPr lang="en-US" sz="1600" kern="1200" dirty="0"/>
          </a:br>
          <a:br>
            <a:rPr lang="en-US" sz="1600" kern="1200" dirty="0"/>
          </a:br>
          <a:r>
            <a:rPr lang="en-US" sz="2000" b="0" i="0" kern="1200" dirty="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https://www.linkedin.com/in/kristyna-hughes-dataonwheels/</a:t>
          </a:r>
          <a:r>
            <a:rPr lang="en-US" sz="2000" b="0" i="0" kern="1200" dirty="0"/>
            <a:t> </a:t>
          </a:r>
          <a:endParaRPr lang="en-US" sz="1600" kern="1200" dirty="0"/>
        </a:p>
      </dsp:txBody>
      <dsp:txXfrm rot="10800000">
        <a:off x="2472448" y="4217"/>
        <a:ext cx="7489659" cy="1040830"/>
      </dsp:txXfrm>
    </dsp:sp>
    <dsp:sp modelId="{89D2EAE7-D0BF-4E6F-9277-A6FE0E395B3D}">
      <dsp:nvSpPr>
        <dsp:cNvPr id="0" name=""/>
        <dsp:cNvSpPr/>
      </dsp:nvSpPr>
      <dsp:spPr>
        <a:xfrm>
          <a:off x="555041" y="33724"/>
          <a:ext cx="1040830" cy="104083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19BCF-6FD4-4E0D-A5EB-2EFCE077C912}">
      <dsp:nvSpPr>
        <dsp:cNvPr id="0" name=""/>
        <dsp:cNvSpPr/>
      </dsp:nvSpPr>
      <dsp:spPr>
        <a:xfrm rot="10800000">
          <a:off x="2240218" y="1386833"/>
          <a:ext cx="7749866" cy="104083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897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Twitter: </a:t>
          </a:r>
          <a:br>
            <a:rPr lang="en-US" sz="2200" kern="1200" dirty="0"/>
          </a:br>
          <a:br>
            <a:rPr lang="en-US" sz="2200" kern="1200" dirty="0"/>
          </a:br>
          <a:r>
            <a:rPr lang="en-US" sz="2200" kern="1200" dirty="0"/>
            <a:t>@KristynaHughes</a:t>
          </a:r>
        </a:p>
      </dsp:txBody>
      <dsp:txXfrm rot="10800000">
        <a:off x="2500425" y="1386833"/>
        <a:ext cx="7489659" cy="1040830"/>
      </dsp:txXfrm>
    </dsp:sp>
    <dsp:sp modelId="{90975B01-8C93-40D1-9B05-BEEC17814EE0}">
      <dsp:nvSpPr>
        <dsp:cNvPr id="0" name=""/>
        <dsp:cNvSpPr/>
      </dsp:nvSpPr>
      <dsp:spPr>
        <a:xfrm>
          <a:off x="506840" y="1386833"/>
          <a:ext cx="1040830" cy="1040830"/>
        </a:xfrm>
        <a:prstGeom prst="ellipse">
          <a:avLst/>
        </a:prstGeom>
        <a:blipFill>
          <a:blip xmlns:r="http://schemas.openxmlformats.org/officeDocument/2006/relationships"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2212241" y="2707269"/>
          <a:ext cx="7749866" cy="104083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897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Blog:</a:t>
          </a:r>
          <a:br>
            <a:rPr lang="en-US" sz="1600" kern="1200" dirty="0"/>
          </a:br>
          <a:br>
            <a:rPr lang="en-US" sz="1600" kern="1200" dirty="0"/>
          </a:br>
          <a:r>
            <a:rPr lang="en-US" sz="2000" kern="1200" dirty="0"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600" kern="1200" dirty="0"/>
        </a:p>
      </dsp:txBody>
      <dsp:txXfrm rot="10800000">
        <a:off x="2472448" y="2707269"/>
        <a:ext cx="7489659" cy="1040830"/>
      </dsp:txXfrm>
    </dsp:sp>
    <dsp:sp modelId="{9C365CB5-B72D-40DB-8732-528E8FDA5750}">
      <dsp:nvSpPr>
        <dsp:cNvPr id="0" name=""/>
        <dsp:cNvSpPr/>
      </dsp:nvSpPr>
      <dsp:spPr>
        <a:xfrm>
          <a:off x="555041" y="2727847"/>
          <a:ext cx="1040830" cy="1040830"/>
        </a:xfrm>
        <a:prstGeom prst="ellipse">
          <a:avLst/>
        </a:prstGeom>
        <a:blipFill>
          <a:blip xmlns:r="http://schemas.openxmlformats.org/officeDocument/2006/relationships" r:embed="rId7"/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2212241" y="4058796"/>
          <a:ext cx="7749866" cy="1040830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8977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Email:</a:t>
          </a:r>
          <a:br>
            <a:rPr lang="en-US" sz="1600" kern="1200" dirty="0"/>
          </a:br>
          <a:br>
            <a:rPr lang="en-US" sz="1600" kern="1200" dirty="0"/>
          </a:br>
          <a:r>
            <a:rPr lang="en-US" sz="2000" kern="1200" dirty="0"/>
            <a:t>Kristyna@dataonwheels.com</a:t>
          </a:r>
          <a:endParaRPr lang="en-US" sz="1600" kern="1200" dirty="0"/>
        </a:p>
      </dsp:txBody>
      <dsp:txXfrm rot="10800000">
        <a:off x="2472448" y="4058796"/>
        <a:ext cx="7489659" cy="1040830"/>
      </dsp:txXfrm>
    </dsp:sp>
    <dsp:sp modelId="{7495D3D5-9185-4FC6-99EF-F6D4AFA7B3DC}">
      <dsp:nvSpPr>
        <dsp:cNvPr id="0" name=""/>
        <dsp:cNvSpPr/>
      </dsp:nvSpPr>
      <dsp:spPr>
        <a:xfrm>
          <a:off x="555041" y="4063013"/>
          <a:ext cx="1040830" cy="1040830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041BE-10BF-4C0B-A8B3-BB3BFF0F37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5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7870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5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965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0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2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5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9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ww.linkedin.com/in/kristyna-hughes-dataonwhee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2135011"/>
            <a:ext cx="7600143" cy="7728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Power BI Meets Programmability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" y="3218222"/>
            <a:ext cx="4335468" cy="46667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Kristyna Hughes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04D62587-E723-3757-115D-59C42242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-69264"/>
            <a:ext cx="2068286" cy="20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3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Hughes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1"/>
            <a:ext cx="10512217" cy="55446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Source Sans Pro SemiBold"/>
              </a:rPr>
              <a:t>Senior d</a:t>
            </a: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ata &amp; analytics consultant at 3Cloud, PASS MN Board Member, Lexington Data Technology Group co-organizer , co-author on </a:t>
            </a:r>
            <a:r>
              <a:rPr lang="en-US" sz="1800" dirty="0" err="1">
                <a:solidFill>
                  <a:schemeClr val="tx2"/>
                </a:solidFill>
                <a:latin typeface="Source Sans Pro SemiBold"/>
              </a:rPr>
              <a:t>DataOnWheels</a:t>
            </a: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, co-founder of Data On Rails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endParaRPr lang="en-US" sz="1800" dirty="0">
              <a:solidFill>
                <a:schemeClr val="tx2"/>
              </a:solidFill>
              <a:latin typeface="Source Sans Pro SemiBold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18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Check out my blog: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dirty="0">
                <a:solidFill>
                  <a:schemeClr val="accent1"/>
                </a:solidFill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Check out my blog platform: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dirty="0">
                <a:solidFill>
                  <a:schemeClr val="accent1"/>
                </a:solidFill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Connect on LinkedIn: 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sz="1800" b="0" i="0" dirty="0">
                <a:solidFill>
                  <a:schemeClr val="accent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br>
              <a:rPr lang="en-US" sz="1800" b="0" i="0" dirty="0">
                <a:solidFill>
                  <a:schemeClr val="accent1"/>
                </a:solidFill>
                <a:effectLst/>
                <a:latin typeface="-apple-system"/>
              </a:rPr>
            </a:br>
            <a:endParaRPr lang="en-US" dirty="0">
              <a:solidFill>
                <a:schemeClr val="accent1"/>
              </a:solidFill>
              <a:latin typeface="-apple-system"/>
            </a:endParaRPr>
          </a:p>
          <a:p>
            <a:r>
              <a:rPr lang="en-US" sz="1800" dirty="0">
                <a:solidFill>
                  <a:schemeClr val="tx2"/>
                </a:solidFill>
                <a:latin typeface="Source Sans Pro SemiBold"/>
              </a:rPr>
              <a:t>Connect on Twitter:</a:t>
            </a:r>
            <a:br>
              <a:rPr lang="en-US" sz="1800" dirty="0">
                <a:solidFill>
                  <a:schemeClr val="tx2"/>
                </a:solidFill>
                <a:latin typeface="Source Sans Pro SemiBold"/>
              </a:rPr>
            </a:br>
            <a:r>
              <a:rPr lang="en-US" dirty="0">
                <a:solidFill>
                  <a:schemeClr val="accent1"/>
                </a:solidFill>
                <a:latin typeface="-apple-system"/>
              </a:rPr>
              <a:t>@HughesKristyna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6C220E-60D4-6FF0-C730-883A2F395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9169" y="4587239"/>
            <a:ext cx="1724378" cy="17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539" y="168954"/>
            <a:ext cx="5423896" cy="929506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/>
              <a:t>Trends in Data Spending</a:t>
            </a:r>
          </a:p>
        </p:txBody>
      </p:sp>
      <p:pic>
        <p:nvPicPr>
          <p:cNvPr id="4" name="Graphic 3" descr="Upward trend">
            <a:extLst>
              <a:ext uri="{FF2B5EF4-FFF2-40B4-BE49-F238E27FC236}">
                <a16:creationId xmlns:a16="http://schemas.microsoft.com/office/drawing/2014/main" id="{4F125B7F-AFF3-EC20-E58F-3EFA71EBC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96" y="1416524"/>
            <a:ext cx="4256488" cy="4256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487" y="1905001"/>
            <a:ext cx="4975522" cy="4444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Source Sans Pro" panose="020B0604020202020204" pitchFamily="34" charset="0"/>
              </a:rPr>
              <a:t>In 2015, companies spent an average of </a:t>
            </a:r>
            <a:r>
              <a:rPr lang="en-US" sz="2000" b="1" dirty="0">
                <a:latin typeface="Source Sans Pro" panose="020B0604020202020204" pitchFamily="34" charset="0"/>
              </a:rPr>
              <a:t>$7.4M  </a:t>
            </a:r>
            <a:r>
              <a:rPr lang="en-US" sz="2000" dirty="0">
                <a:latin typeface="Source Sans Pro" panose="020B0604020202020204" pitchFamily="34" charset="0"/>
              </a:rPr>
              <a:t>on data-driven initiatives.</a:t>
            </a:r>
          </a:p>
          <a:p>
            <a:pPr marL="0" indent="0">
              <a:buNone/>
            </a:pPr>
            <a:endParaRPr lang="en-US" sz="2000" dirty="0">
              <a:latin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604020202020204" pitchFamily="34" charset="0"/>
              </a:rPr>
              <a:t>In 2022, that number went up to </a:t>
            </a:r>
            <a:r>
              <a:rPr lang="en-US" sz="2000" b="1" dirty="0">
                <a:latin typeface="Source Sans Pro" panose="020B0604020202020204" pitchFamily="34" charset="0"/>
              </a:rPr>
              <a:t>$12.3M </a:t>
            </a:r>
            <a:r>
              <a:rPr lang="en-US" sz="2000" dirty="0">
                <a:latin typeface="Source Sans Pro" panose="020B0604020202020204" pitchFamily="34" charset="0"/>
              </a:rPr>
              <a:t>with 55% of executives estimating that budget will increase. </a:t>
            </a:r>
          </a:p>
          <a:p>
            <a:pPr marL="0" indent="0">
              <a:buNone/>
            </a:pPr>
            <a:endParaRPr lang="en-US" sz="2000" dirty="0">
              <a:latin typeface="Source Sans Pro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Sans Pro" panose="020B0604020202020204" pitchFamily="34" charset="0"/>
              </a:rPr>
              <a:t>That </a:t>
            </a:r>
            <a:r>
              <a:rPr lang="en-US" sz="2000" b="1" dirty="0">
                <a:latin typeface="Source Sans Pro" panose="020B0604020202020204" pitchFamily="34" charset="0"/>
              </a:rPr>
              <a:t>40%</a:t>
            </a:r>
            <a:r>
              <a:rPr lang="en-US" sz="2000" dirty="0">
                <a:latin typeface="Source Sans Pro" panose="020B0604020202020204" pitchFamily="34" charset="0"/>
              </a:rPr>
              <a:t> increase in budget highlights a clear priority on cultivating a data-driven culture</a:t>
            </a:r>
          </a:p>
          <a:p>
            <a:pPr marL="0" indent="0">
              <a:buNone/>
            </a:pPr>
            <a:endParaRPr lang="en-US" sz="2000" dirty="0">
              <a:latin typeface="Source Sans Pro" panose="020B0604020202020204" pitchFamily="34" charset="0"/>
            </a:endParaRPr>
          </a:p>
        </p:txBody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4464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Why are we talking about C#?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252924-684D-9CD9-19B0-60FE5106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180" y="1322940"/>
            <a:ext cx="6509640" cy="42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B1514C-FDC6-DB4E-0386-F1EEE4E9B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950" y="1231641"/>
            <a:ext cx="6196575" cy="467249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1B39B6-411C-2899-6008-F50FACBB6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7" y="1770898"/>
            <a:ext cx="4092165" cy="3316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Scalability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Adaptability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Programmability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FCEE7F3-3D12-53DF-1CD2-9D2CC366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24464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BI &amp; App Dev, Better Together</a:t>
            </a:r>
          </a:p>
        </p:txBody>
      </p:sp>
    </p:spTree>
    <p:extLst>
      <p:ext uri="{BB962C8B-B14F-4D97-AF65-F5344CB8AC3E}">
        <p14:creationId xmlns:p14="http://schemas.microsoft.com/office/powerpoint/2010/main" val="195706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861" y="304300"/>
            <a:ext cx="8596668" cy="74842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Important Terms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2" y="1491917"/>
            <a:ext cx="9828826" cy="478054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Tabular Object Model (TOM) :  exposes native </a:t>
            </a:r>
            <a:r>
              <a:rPr lang="en-US" sz="2400" dirty="0" err="1">
                <a:solidFill>
                  <a:schemeClr val="tx2"/>
                </a:solidFill>
                <a:latin typeface="Source Sans Pro SemiBold"/>
              </a:rPr>
              <a:t>tablular</a:t>
            </a: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 metadata objects in order to support programming tabular models (aka Power BI, SSAS, AAS) 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Analysis Services : an analytical data engine (</a:t>
            </a:r>
            <a:r>
              <a:rPr lang="en-US" sz="2400" dirty="0" err="1">
                <a:solidFill>
                  <a:schemeClr val="tx2"/>
                </a:solidFill>
                <a:latin typeface="Source Sans Pro SemiBold"/>
              </a:rPr>
              <a:t>VertiPaq</a:t>
            </a: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) that provides semantic data models for reports and applications (i.e. Power BI, Excel, Reporting Services, </a:t>
            </a:r>
            <a:r>
              <a:rPr lang="en-US" sz="2400" dirty="0" err="1">
                <a:solidFill>
                  <a:schemeClr val="tx2"/>
                </a:solidFill>
                <a:latin typeface="Source Sans Pro SemiBold"/>
              </a:rPr>
              <a:t>etc</a:t>
            </a:r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). 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r>
              <a:rPr lang="en-US" sz="2400" dirty="0">
                <a:solidFill>
                  <a:schemeClr val="tx2"/>
                </a:solidFill>
                <a:latin typeface="Source Sans Pro SemiBold"/>
              </a:rPr>
              <a:t>XMLA Endpoint : XML for analysis. Communicates between applications and the Analysis Services engine. Data sent over XMLA is fully encrypted. Requires Power BI Premium or Premium Per User workspace. </a:t>
            </a:r>
            <a:br>
              <a:rPr lang="en-US" sz="2400" dirty="0">
                <a:solidFill>
                  <a:schemeClr val="tx2"/>
                </a:solidFill>
                <a:latin typeface="Source Sans Pro SemiBold"/>
              </a:rPr>
            </a:br>
            <a:endParaRPr lang="en-US" sz="2400" dirty="0">
              <a:solidFill>
                <a:schemeClr val="tx2"/>
              </a:solidFill>
              <a:latin typeface="Source Sans Pro SemiBold"/>
            </a:endParaRPr>
          </a:p>
          <a:p>
            <a:endParaRPr lang="en-US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Demo Time!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F35CA-8AA0-428F-ABED-5B77A6C39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A4A156A-791B-4BD9-8452-A798A15D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7652CB1-59D3-4DAB-AD45-8DFB73895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3539C1B-883E-4130-95FA-2A6FD3E49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244CEE5F-144C-437F-9472-22EE3E3D1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621BB31-AA71-4E9B-8854-3C62F162F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5336141D-E3C6-4E7B-8923-B31C3E16F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F113BE6F-9D13-4E70-B7AB-C8CC2546A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FBEB82C3-C636-4A90-B9A5-905EC38E0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46B4C4A-5A81-43CF-93ED-5FA59D5BE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3715C1A-EBA1-41A6-AC20-D6A7C4871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3D271DD-C9EA-4985-BA0C-037A88FA3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C756BA0-A1AC-C1F8-860D-456BAD83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7" name="Picture 6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A4BF4ED-BFA7-23D1-00CB-AE29F898D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886" y="43378"/>
            <a:ext cx="927099" cy="92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73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17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sp>
        <p:nvSpPr>
          <p:cNvPr id="51" name="Isosceles Triangle 19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21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3C5312A1-6D86-AB24-BBF8-296AC20E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447037"/>
              </p:ext>
            </p:extLst>
          </p:nvPr>
        </p:nvGraphicFramePr>
        <p:xfrm>
          <a:off x="410548" y="1446246"/>
          <a:ext cx="11653934" cy="5103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2054</TotalTime>
  <Words>364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Source Sans Pro</vt:lpstr>
      <vt:lpstr>Source Sans Pro SemiBold</vt:lpstr>
      <vt:lpstr>Wingdings 3</vt:lpstr>
      <vt:lpstr>Facet</vt:lpstr>
      <vt:lpstr>Power BI Meets Programmability</vt:lpstr>
      <vt:lpstr>About Me ~ Kristyna Hughes</vt:lpstr>
      <vt:lpstr>Trends in Data Spending</vt:lpstr>
      <vt:lpstr>Why are we talking about C#?</vt:lpstr>
      <vt:lpstr>BI &amp; App Dev, Better Together</vt:lpstr>
      <vt:lpstr>Important Terms</vt:lpstr>
      <vt:lpstr>Demo Time!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1</cp:revision>
  <dcterms:created xsi:type="dcterms:W3CDTF">2022-08-06T02:37:56Z</dcterms:created>
  <dcterms:modified xsi:type="dcterms:W3CDTF">2023-02-24T09:50:51Z</dcterms:modified>
</cp:coreProperties>
</file>