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9" r:id="rId7"/>
    <p:sldId id="268" r:id="rId8"/>
    <p:sldId id="266" r:id="rId9"/>
    <p:sldId id="260" r:id="rId10"/>
    <p:sldId id="267" r:id="rId11"/>
    <p:sldId id="272" r:id="rId12"/>
    <p:sldId id="270" r:id="rId13"/>
    <p:sldId id="271" r:id="rId14"/>
    <p:sldId id="26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0F2F1-429A-457F-B4D8-532D5D59BF58}" v="27" dt="2023-04-22T20:24:14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yna Hughes" userId="86aeac9f-971e-413b-9f78-ace434bd0a60" providerId="ADAL" clId="{BCA6A2D2-1A44-4B35-A16C-9DF16C9651F4}"/>
    <pc:docChg chg="undo custSel addSld modSld sldOrd">
      <pc:chgData name="Kristyna Hughes" userId="86aeac9f-971e-413b-9f78-ace434bd0a60" providerId="ADAL" clId="{BCA6A2D2-1A44-4B35-A16C-9DF16C9651F4}" dt="2022-11-16T18:07:56.445" v="1826" actId="122"/>
      <pc:docMkLst>
        <pc:docMk/>
      </pc:docMkLst>
      <pc:sldChg chg="addSp modSp mod">
        <pc:chgData name="Kristyna Hughes" userId="86aeac9f-971e-413b-9f78-ace434bd0a60" providerId="ADAL" clId="{BCA6A2D2-1A44-4B35-A16C-9DF16C9651F4}" dt="2022-11-15T23:43:33.182" v="422" actId="14100"/>
        <pc:sldMkLst>
          <pc:docMk/>
          <pc:sldMk cId="2999736166" sldId="256"/>
        </pc:sldMkLst>
        <pc:picChg chg="add mod">
          <ac:chgData name="Kristyna Hughes" userId="86aeac9f-971e-413b-9f78-ace434bd0a60" providerId="ADAL" clId="{BCA6A2D2-1A44-4B35-A16C-9DF16C9651F4}" dt="2022-11-15T23:43:33.182" v="422" actId="14100"/>
          <ac:picMkLst>
            <pc:docMk/>
            <pc:sldMk cId="2999736166" sldId="256"/>
            <ac:picMk id="5" creationId="{BD31FA8C-BD44-3905-3DE4-836609443809}"/>
          </ac:picMkLst>
        </pc:picChg>
      </pc:sldChg>
      <pc:sldChg chg="modSp mod">
        <pc:chgData name="Kristyna Hughes" userId="86aeac9f-971e-413b-9f78-ace434bd0a60" providerId="ADAL" clId="{BCA6A2D2-1A44-4B35-A16C-9DF16C9651F4}" dt="2022-11-15T23:41:51.647" v="417" actId="20577"/>
        <pc:sldMkLst>
          <pc:docMk/>
          <pc:sldMk cId="949436070" sldId="257"/>
        </pc:sldMkLst>
        <pc:spChg chg="mod">
          <ac:chgData name="Kristyna Hughes" userId="86aeac9f-971e-413b-9f78-ace434bd0a60" providerId="ADAL" clId="{BCA6A2D2-1A44-4B35-A16C-9DF16C9651F4}" dt="2022-11-15T23:41:51.647" v="417" actId="20577"/>
          <ac:spMkLst>
            <pc:docMk/>
            <pc:sldMk cId="949436070" sldId="257"/>
            <ac:spMk id="3" creationId="{76626FB5-B0F0-A0DD-57F2-76101BA66E65}"/>
          </ac:spMkLst>
        </pc:spChg>
      </pc:sldChg>
      <pc:sldChg chg="addSp delSp modSp mod">
        <pc:chgData name="Kristyna Hughes" userId="86aeac9f-971e-413b-9f78-ace434bd0a60" providerId="ADAL" clId="{BCA6A2D2-1A44-4B35-A16C-9DF16C9651F4}" dt="2022-11-16T17:54:39.375" v="541" actId="122"/>
        <pc:sldMkLst>
          <pc:docMk/>
          <pc:sldMk cId="1354346734" sldId="258"/>
        </pc:sldMkLst>
        <pc:spChg chg="mod">
          <ac:chgData name="Kristyna Hughes" userId="86aeac9f-971e-413b-9f78-ace434bd0a60" providerId="ADAL" clId="{BCA6A2D2-1A44-4B35-A16C-9DF16C9651F4}" dt="2022-11-16T17:54:39.375" v="541" actId="122"/>
          <ac:spMkLst>
            <pc:docMk/>
            <pc:sldMk cId="1354346734" sldId="258"/>
            <ac:spMk id="2" creationId="{DF79C578-1F08-216A-5403-706BD3D85303}"/>
          </ac:spMkLst>
        </pc:spChg>
        <pc:spChg chg="del mod">
          <ac:chgData name="Kristyna Hughes" userId="86aeac9f-971e-413b-9f78-ace434bd0a60" providerId="ADAL" clId="{BCA6A2D2-1A44-4B35-A16C-9DF16C9651F4}" dt="2022-11-16T17:54:17.987" v="537" actId="21"/>
          <ac:spMkLst>
            <pc:docMk/>
            <pc:sldMk cId="1354346734" sldId="258"/>
            <ac:spMk id="3" creationId="{76626FB5-B0F0-A0DD-57F2-76101BA66E65}"/>
          </ac:spMkLst>
        </pc:spChg>
        <pc:spChg chg="add del mod">
          <ac:chgData name="Kristyna Hughes" userId="86aeac9f-971e-413b-9f78-ace434bd0a60" providerId="ADAL" clId="{BCA6A2D2-1A44-4B35-A16C-9DF16C9651F4}" dt="2022-11-16T17:54:21.795" v="538" actId="478"/>
          <ac:spMkLst>
            <pc:docMk/>
            <pc:sldMk cId="1354346734" sldId="258"/>
            <ac:spMk id="5" creationId="{783004D5-B385-7B19-BC11-6923146B503B}"/>
          </ac:spMkLst>
        </pc:spChg>
        <pc:picChg chg="mod">
          <ac:chgData name="Kristyna Hughes" userId="86aeac9f-971e-413b-9f78-ace434bd0a60" providerId="ADAL" clId="{BCA6A2D2-1A44-4B35-A16C-9DF16C9651F4}" dt="2022-11-16T17:54:30.295" v="539" actId="1076"/>
          <ac:picMkLst>
            <pc:docMk/>
            <pc:sldMk cId="1354346734" sldId="258"/>
            <ac:picMk id="11" creationId="{31252924-684D-9CD9-19B0-60FE5106BDAD}"/>
          </ac:picMkLst>
        </pc:picChg>
      </pc:sldChg>
      <pc:sldChg chg="delSp modSp mod">
        <pc:chgData name="Kristyna Hughes" userId="86aeac9f-971e-413b-9f78-ace434bd0a60" providerId="ADAL" clId="{BCA6A2D2-1A44-4B35-A16C-9DF16C9651F4}" dt="2022-11-16T18:07:25.187" v="1822" actId="1076"/>
        <pc:sldMkLst>
          <pc:docMk/>
          <pc:sldMk cId="5200209" sldId="259"/>
        </pc:sldMkLst>
        <pc:spChg chg="mod">
          <ac:chgData name="Kristyna Hughes" userId="86aeac9f-971e-413b-9f78-ace434bd0a60" providerId="ADAL" clId="{BCA6A2D2-1A44-4B35-A16C-9DF16C9651F4}" dt="2022-11-16T18:07:25.187" v="1822" actId="1076"/>
          <ac:spMkLst>
            <pc:docMk/>
            <pc:sldMk cId="5200209" sldId="259"/>
            <ac:spMk id="2" creationId="{DF79C578-1F08-216A-5403-706BD3D85303}"/>
          </ac:spMkLst>
        </pc:spChg>
        <pc:spChg chg="mod">
          <ac:chgData name="Kristyna Hughes" userId="86aeac9f-971e-413b-9f78-ace434bd0a60" providerId="ADAL" clId="{BCA6A2D2-1A44-4B35-A16C-9DF16C9651F4}" dt="2022-11-16T18:07:00.566" v="1820" actId="27636"/>
          <ac:spMkLst>
            <pc:docMk/>
            <pc:sldMk cId="5200209" sldId="259"/>
            <ac:spMk id="3" creationId="{76626FB5-B0F0-A0DD-57F2-76101BA66E65}"/>
          </ac:spMkLst>
        </pc:spChg>
        <pc:picChg chg="del">
          <ac:chgData name="Kristyna Hughes" userId="86aeac9f-971e-413b-9f78-ace434bd0a60" providerId="ADAL" clId="{BCA6A2D2-1A44-4B35-A16C-9DF16C9651F4}" dt="2022-11-16T17:52:54.971" v="453" actId="21"/>
          <ac:picMkLst>
            <pc:docMk/>
            <pc:sldMk cId="5200209" sldId="259"/>
            <ac:picMk id="5" creationId="{ADAE936B-6008-CA56-69E0-6886FEAF3C06}"/>
          </ac:picMkLst>
        </pc:picChg>
      </pc:sldChg>
      <pc:sldChg chg="modSp mod">
        <pc:chgData name="Kristyna Hughes" userId="86aeac9f-971e-413b-9f78-ace434bd0a60" providerId="ADAL" clId="{BCA6A2D2-1A44-4B35-A16C-9DF16C9651F4}" dt="2022-11-15T23:40:33.638" v="305"/>
        <pc:sldMkLst>
          <pc:docMk/>
          <pc:sldMk cId="1345791448" sldId="263"/>
        </pc:sldMkLst>
        <pc:graphicFrameChg chg="mod modGraphic">
          <ac:chgData name="Kristyna Hughes" userId="86aeac9f-971e-413b-9f78-ace434bd0a60" providerId="ADAL" clId="{BCA6A2D2-1A44-4B35-A16C-9DF16C9651F4}" dt="2022-11-15T23:40:33.638" v="305"/>
          <ac:graphicFrameMkLst>
            <pc:docMk/>
            <pc:sldMk cId="1345791448" sldId="263"/>
            <ac:graphicFrameMk id="53" creationId="{3C5312A1-6D86-AB24-BBF8-296AC20E4D4A}"/>
          </ac:graphicFrameMkLst>
        </pc:graphicFrameChg>
      </pc:sldChg>
      <pc:sldChg chg="modSp mod ord">
        <pc:chgData name="Kristyna Hughes" userId="86aeac9f-971e-413b-9f78-ace434bd0a60" providerId="ADAL" clId="{BCA6A2D2-1A44-4B35-A16C-9DF16C9651F4}" dt="2022-11-16T18:07:56.445" v="1826" actId="122"/>
        <pc:sldMkLst>
          <pc:docMk/>
          <pc:sldMk cId="28904858" sldId="264"/>
        </pc:sldMkLst>
        <pc:spChg chg="mod">
          <ac:chgData name="Kristyna Hughes" userId="86aeac9f-971e-413b-9f78-ace434bd0a60" providerId="ADAL" clId="{BCA6A2D2-1A44-4B35-A16C-9DF16C9651F4}" dt="2022-11-16T18:07:56.445" v="1826" actId="122"/>
          <ac:spMkLst>
            <pc:docMk/>
            <pc:sldMk cId="28904858" sldId="264"/>
            <ac:spMk id="2" creationId="{DF79C578-1F08-216A-5403-706BD3D85303}"/>
          </ac:spMkLst>
        </pc:spChg>
        <pc:spChg chg="mod">
          <ac:chgData name="Kristyna Hughes" userId="86aeac9f-971e-413b-9f78-ace434bd0a60" providerId="ADAL" clId="{BCA6A2D2-1A44-4B35-A16C-9DF16C9651F4}" dt="2022-11-16T17:52:04.458" v="445" actId="1076"/>
          <ac:spMkLst>
            <pc:docMk/>
            <pc:sldMk cId="28904858" sldId="264"/>
            <ac:spMk id="3" creationId="{76626FB5-B0F0-A0DD-57F2-76101BA66E65}"/>
          </ac:spMkLst>
        </pc:spChg>
        <pc:picChg chg="mod">
          <ac:chgData name="Kristyna Hughes" userId="86aeac9f-971e-413b-9f78-ace434bd0a60" providerId="ADAL" clId="{BCA6A2D2-1A44-4B35-A16C-9DF16C9651F4}" dt="2022-11-16T17:50:04.491" v="426" actId="14100"/>
          <ac:picMkLst>
            <pc:docMk/>
            <pc:sldMk cId="28904858" sldId="264"/>
            <ac:picMk id="4" creationId="{4F125B7F-AFF3-EC20-E58F-3EFA71EBC669}"/>
          </ac:picMkLst>
        </pc:picChg>
      </pc:sldChg>
      <pc:sldChg chg="addSp delSp modSp add mod">
        <pc:chgData name="Kristyna Hughes" userId="86aeac9f-971e-413b-9f78-ace434bd0a60" providerId="ADAL" clId="{BCA6A2D2-1A44-4B35-A16C-9DF16C9651F4}" dt="2022-11-16T17:57:42.332" v="952" actId="20577"/>
        <pc:sldMkLst>
          <pc:docMk/>
          <pc:sldMk cId="1957065719" sldId="265"/>
        </pc:sldMkLst>
        <pc:spChg chg="del">
          <ac:chgData name="Kristyna Hughes" userId="86aeac9f-971e-413b-9f78-ace434bd0a60" providerId="ADAL" clId="{BCA6A2D2-1A44-4B35-A16C-9DF16C9651F4}" dt="2022-11-16T17:53:09.260" v="459" actId="478"/>
          <ac:spMkLst>
            <pc:docMk/>
            <pc:sldMk cId="1957065719" sldId="265"/>
            <ac:spMk id="2" creationId="{DF79C578-1F08-216A-5403-706BD3D85303}"/>
          </ac:spMkLst>
        </pc:spChg>
        <pc:spChg chg="del">
          <ac:chgData name="Kristyna Hughes" userId="86aeac9f-971e-413b-9f78-ace434bd0a60" providerId="ADAL" clId="{BCA6A2D2-1A44-4B35-A16C-9DF16C9651F4}" dt="2022-11-16T17:52:46.805" v="450" actId="478"/>
          <ac:spMkLst>
            <pc:docMk/>
            <pc:sldMk cId="1957065719" sldId="265"/>
            <ac:spMk id="3" creationId="{76626FB5-B0F0-A0DD-57F2-76101BA66E65}"/>
          </ac:spMkLst>
        </pc:spChg>
        <pc:spChg chg="add del mod">
          <ac:chgData name="Kristyna Hughes" userId="86aeac9f-971e-413b-9f78-ace434bd0a60" providerId="ADAL" clId="{BCA6A2D2-1A44-4B35-A16C-9DF16C9651F4}" dt="2022-11-16T17:52:50.332" v="451" actId="478"/>
          <ac:spMkLst>
            <pc:docMk/>
            <pc:sldMk cId="1957065719" sldId="265"/>
            <ac:spMk id="5" creationId="{C799880D-CCC8-C792-FE85-1B214F1199C4}"/>
          </ac:spMkLst>
        </pc:spChg>
        <pc:spChg chg="add del mod">
          <ac:chgData name="Kristyna Hughes" userId="86aeac9f-971e-413b-9f78-ace434bd0a60" providerId="ADAL" clId="{BCA6A2D2-1A44-4B35-A16C-9DF16C9651F4}" dt="2022-11-16T17:53:14.248" v="460" actId="478"/>
          <ac:spMkLst>
            <pc:docMk/>
            <pc:sldMk cId="1957065719" sldId="265"/>
            <ac:spMk id="13" creationId="{F44B07AC-C467-11EE-E427-FDD80FB235EC}"/>
          </ac:spMkLst>
        </pc:spChg>
        <pc:spChg chg="add mod">
          <ac:chgData name="Kristyna Hughes" userId="86aeac9f-971e-413b-9f78-ace434bd0a60" providerId="ADAL" clId="{BCA6A2D2-1A44-4B35-A16C-9DF16C9651F4}" dt="2022-11-16T17:54:54.340" v="546" actId="1076"/>
          <ac:spMkLst>
            <pc:docMk/>
            <pc:sldMk cId="1957065719" sldId="265"/>
            <ac:spMk id="14" creationId="{861B39B6-411C-2899-6008-F50FACBB6C70}"/>
          </ac:spMkLst>
        </pc:spChg>
        <pc:spChg chg="add mod">
          <ac:chgData name="Kristyna Hughes" userId="86aeac9f-971e-413b-9f78-ace434bd0a60" providerId="ADAL" clId="{BCA6A2D2-1A44-4B35-A16C-9DF16C9651F4}" dt="2022-11-16T17:57:42.332" v="952" actId="20577"/>
          <ac:spMkLst>
            <pc:docMk/>
            <pc:sldMk cId="1957065719" sldId="265"/>
            <ac:spMk id="15" creationId="{7FCEE7F3-3D12-53DF-1CD2-9D2CC3667528}"/>
          </ac:spMkLst>
        </pc:spChg>
        <pc:picChg chg="add mod">
          <ac:chgData name="Kristyna Hughes" userId="86aeac9f-971e-413b-9f78-ace434bd0a60" providerId="ADAL" clId="{BCA6A2D2-1A44-4B35-A16C-9DF16C9651F4}" dt="2022-11-16T17:54:49.168" v="544" actId="1076"/>
          <ac:picMkLst>
            <pc:docMk/>
            <pc:sldMk cId="1957065719" sldId="265"/>
            <ac:picMk id="6" creationId="{A0B1514C-FDC6-DB4E-0386-F1EEE4E9BC1B}"/>
          </ac:picMkLst>
        </pc:picChg>
        <pc:picChg chg="del">
          <ac:chgData name="Kristyna Hughes" userId="86aeac9f-971e-413b-9f78-ace434bd0a60" providerId="ADAL" clId="{BCA6A2D2-1A44-4B35-A16C-9DF16C9651F4}" dt="2022-11-16T17:52:51.725" v="452" actId="478"/>
          <ac:picMkLst>
            <pc:docMk/>
            <pc:sldMk cId="1957065719" sldId="265"/>
            <ac:picMk id="11" creationId="{31252924-684D-9CD9-19B0-60FE5106BDAD}"/>
          </ac:picMkLst>
        </pc:picChg>
      </pc:sldChg>
    </pc:docChg>
  </pc:docChgLst>
  <pc:docChgLst>
    <pc:chgData name="Kristyna Hughes" userId="86aeac9f-971e-413b-9f78-ace434bd0a60" providerId="ADAL" clId="{69EE72AB-A841-40A5-A1DA-E41E570CA1E1}"/>
    <pc:docChg chg="delSld modSld">
      <pc:chgData name="Kristyna Hughes" userId="86aeac9f-971e-413b-9f78-ace434bd0a60" providerId="ADAL" clId="{69EE72AB-A841-40A5-A1DA-E41E570CA1E1}" dt="2023-03-17T15:45:49.785" v="31"/>
      <pc:docMkLst>
        <pc:docMk/>
      </pc:docMkLst>
      <pc:sldChg chg="modSp mod">
        <pc:chgData name="Kristyna Hughes" userId="86aeac9f-971e-413b-9f78-ace434bd0a60" providerId="ADAL" clId="{69EE72AB-A841-40A5-A1DA-E41E570CA1E1}" dt="2023-03-17T15:45:23.894" v="27" actId="20577"/>
        <pc:sldMkLst>
          <pc:docMk/>
          <pc:sldMk cId="949436070" sldId="257"/>
        </pc:sldMkLst>
        <pc:spChg chg="mod">
          <ac:chgData name="Kristyna Hughes" userId="86aeac9f-971e-413b-9f78-ace434bd0a60" providerId="ADAL" clId="{69EE72AB-A841-40A5-A1DA-E41E570CA1E1}" dt="2023-03-17T15:45:23.894" v="27" actId="20577"/>
          <ac:spMkLst>
            <pc:docMk/>
            <pc:sldMk cId="949436070" sldId="257"/>
            <ac:spMk id="3" creationId="{76626FB5-B0F0-A0DD-57F2-76101BA66E65}"/>
          </ac:spMkLst>
        </pc:spChg>
      </pc:sldChg>
      <pc:sldChg chg="modSp">
        <pc:chgData name="Kristyna Hughes" userId="86aeac9f-971e-413b-9f78-ace434bd0a60" providerId="ADAL" clId="{69EE72AB-A841-40A5-A1DA-E41E570CA1E1}" dt="2023-03-17T15:45:49.785" v="31"/>
        <pc:sldMkLst>
          <pc:docMk/>
          <pc:sldMk cId="1345791448" sldId="263"/>
        </pc:sldMkLst>
        <pc:graphicFrameChg chg="mod">
          <ac:chgData name="Kristyna Hughes" userId="86aeac9f-971e-413b-9f78-ace434bd0a60" providerId="ADAL" clId="{69EE72AB-A841-40A5-A1DA-E41E570CA1E1}" dt="2023-03-17T15:45:49.785" v="31"/>
          <ac:graphicFrameMkLst>
            <pc:docMk/>
            <pc:sldMk cId="1345791448" sldId="263"/>
            <ac:graphicFrameMk id="53" creationId="{3C5312A1-6D86-AB24-BBF8-296AC20E4D4A}"/>
          </ac:graphicFrameMkLst>
        </pc:graphicFrameChg>
      </pc:sldChg>
      <pc:sldChg chg="del">
        <pc:chgData name="Kristyna Hughes" userId="86aeac9f-971e-413b-9f78-ace434bd0a60" providerId="ADAL" clId="{69EE72AB-A841-40A5-A1DA-E41E570CA1E1}" dt="2023-03-17T15:45:30.998" v="28" actId="47"/>
        <pc:sldMkLst>
          <pc:docMk/>
          <pc:sldMk cId="1703147071" sldId="266"/>
        </pc:sldMkLst>
      </pc:sldChg>
    </pc:docChg>
  </pc:docChgLst>
  <pc:docChgLst>
    <pc:chgData name="Kristyna Hughes" userId="86aeac9f-971e-413b-9f78-ace434bd0a60" providerId="ADAL" clId="{A0330E90-11EE-45BF-A187-F1B5CEBDEDC3}"/>
    <pc:docChg chg="undo redo custSel addSld delSld modSld sldOrd modMainMaster">
      <pc:chgData name="Kristyna Hughes" userId="86aeac9f-971e-413b-9f78-ace434bd0a60" providerId="ADAL" clId="{A0330E90-11EE-45BF-A187-F1B5CEBDEDC3}" dt="2022-08-06T14:22:48.157" v="978"/>
      <pc:docMkLst>
        <pc:docMk/>
      </pc:docMkLst>
      <pc:sldChg chg="modSp mod">
        <pc:chgData name="Kristyna Hughes" userId="86aeac9f-971e-413b-9f78-ace434bd0a60" providerId="ADAL" clId="{A0330E90-11EE-45BF-A187-F1B5CEBDEDC3}" dt="2022-08-06T02:56:37.722" v="79" actId="14100"/>
        <pc:sldMkLst>
          <pc:docMk/>
          <pc:sldMk cId="2999736166" sldId="256"/>
        </pc:sldMkLst>
        <pc:spChg chg="mod">
          <ac:chgData name="Kristyna Hughes" userId="86aeac9f-971e-413b-9f78-ace434bd0a60" providerId="ADAL" clId="{A0330E90-11EE-45BF-A187-F1B5CEBDEDC3}" dt="2022-08-06T02:56:21.277" v="76" actId="1076"/>
          <ac:spMkLst>
            <pc:docMk/>
            <pc:sldMk cId="2999736166" sldId="256"/>
            <ac:spMk id="2" creationId="{A4322E92-41AE-89A9-2018-F418DEE61614}"/>
          </ac:spMkLst>
        </pc:spChg>
        <pc:spChg chg="mod">
          <ac:chgData name="Kristyna Hughes" userId="86aeac9f-971e-413b-9f78-ace434bd0a60" providerId="ADAL" clId="{A0330E90-11EE-45BF-A187-F1B5CEBDEDC3}" dt="2022-08-06T02:56:27.491" v="77" actId="1076"/>
          <ac:spMkLst>
            <pc:docMk/>
            <pc:sldMk cId="2999736166" sldId="256"/>
            <ac:spMk id="3" creationId="{A56814C2-A141-3245-72A9-BB4B623F7B43}"/>
          </ac:spMkLst>
        </pc:spChg>
        <pc:picChg chg="mod">
          <ac:chgData name="Kristyna Hughes" userId="86aeac9f-971e-413b-9f78-ace434bd0a60" providerId="ADAL" clId="{A0330E90-11EE-45BF-A187-F1B5CEBDEDC3}" dt="2022-08-06T02:56:37.722" v="79" actId="14100"/>
          <ac:picMkLst>
            <pc:docMk/>
            <pc:sldMk cId="2999736166" sldId="256"/>
            <ac:picMk id="6" creationId="{04D62587-E723-3757-115D-59C422425A20}"/>
          </ac:picMkLst>
        </pc:picChg>
      </pc:sldChg>
      <pc:sldChg chg="addSp modSp mod setBg">
        <pc:chgData name="Kristyna Hughes" userId="86aeac9f-971e-413b-9f78-ace434bd0a60" providerId="ADAL" clId="{A0330E90-11EE-45BF-A187-F1B5CEBDEDC3}" dt="2022-08-06T03:01:28.798" v="191" actId="20577"/>
        <pc:sldMkLst>
          <pc:docMk/>
          <pc:sldMk cId="949436070" sldId="257"/>
        </pc:sldMkLst>
        <pc:spChg chg="mod">
          <ac:chgData name="Kristyna Hughes" userId="86aeac9f-971e-413b-9f78-ace434bd0a60" providerId="ADAL" clId="{A0330E90-11EE-45BF-A187-F1B5CEBDEDC3}" dt="2022-08-06T02:57:11.417" v="94" actId="14100"/>
          <ac:spMkLst>
            <pc:docMk/>
            <pc:sldMk cId="949436070" sldId="257"/>
            <ac:spMk id="2" creationId="{DF79C578-1F08-216A-5403-706BD3D85303}"/>
          </ac:spMkLst>
        </pc:spChg>
        <pc:spChg chg="mod">
          <ac:chgData name="Kristyna Hughes" userId="86aeac9f-971e-413b-9f78-ace434bd0a60" providerId="ADAL" clId="{A0330E90-11EE-45BF-A187-F1B5CEBDEDC3}" dt="2022-08-06T03:01:28.798" v="191" actId="20577"/>
          <ac:spMkLst>
            <pc:docMk/>
            <pc:sldMk cId="949436070" sldId="257"/>
            <ac:spMk id="3" creationId="{76626FB5-B0F0-A0DD-57F2-76101BA66E65}"/>
          </ac:spMkLst>
        </pc:spChg>
        <pc:spChg chg="add">
          <ac:chgData name="Kristyna Hughes" userId="86aeac9f-971e-413b-9f78-ace434bd0a60" providerId="ADAL" clId="{A0330E90-11EE-45BF-A187-F1B5CEBDEDC3}" dt="2022-08-06T02:49:11.233" v="0" actId="26606"/>
          <ac:spMkLst>
            <pc:docMk/>
            <pc:sldMk cId="949436070" sldId="257"/>
            <ac:spMk id="8" creationId="{E80B86A7-A1EC-475B-9166-88902B033A38}"/>
          </ac:spMkLst>
        </pc:spChg>
        <pc:spChg chg="add">
          <ac:chgData name="Kristyna Hughes" userId="86aeac9f-971e-413b-9f78-ace434bd0a60" providerId="ADAL" clId="{A0330E90-11EE-45BF-A187-F1B5CEBDEDC3}" dt="2022-08-06T02:49:11.233" v="0" actId="26606"/>
          <ac:spMkLst>
            <pc:docMk/>
            <pc:sldMk cId="949436070" sldId="257"/>
            <ac:spMk id="10" creationId="{C2C29CB1-9F74-4879-A6AF-AEA67B6F1F4D}"/>
          </ac:spMkLst>
        </pc:spChg>
        <pc:spChg chg="add">
          <ac:chgData name="Kristyna Hughes" userId="86aeac9f-971e-413b-9f78-ace434bd0a60" providerId="ADAL" clId="{A0330E90-11EE-45BF-A187-F1B5CEBDEDC3}" dt="2022-08-06T02:49:11.233" v="0" actId="26606"/>
          <ac:spMkLst>
            <pc:docMk/>
            <pc:sldMk cId="949436070" sldId="257"/>
            <ac:spMk id="12" creationId="{7E2C7115-5336-410C-AD71-0F0952A2E5A7}"/>
          </ac:spMkLst>
        </pc:spChg>
        <pc:picChg chg="add mod">
          <ac:chgData name="Kristyna Hughes" userId="86aeac9f-971e-413b-9f78-ace434bd0a60" providerId="ADAL" clId="{A0330E90-11EE-45BF-A187-F1B5CEBDEDC3}" dt="2022-08-06T02:57:43.119" v="100" actId="14100"/>
          <ac:picMkLst>
            <pc:docMk/>
            <pc:sldMk cId="949436070" sldId="257"/>
            <ac:picMk id="7" creationId="{FA4BF4ED-BFA7-23D1-00CB-AE29F898D7CC}"/>
          </ac:picMkLst>
        </pc:picChg>
        <pc:picChg chg="add mod">
          <ac:chgData name="Kristyna Hughes" userId="86aeac9f-971e-413b-9f78-ace434bd0a60" providerId="ADAL" clId="{A0330E90-11EE-45BF-A187-F1B5CEBDEDC3}" dt="2022-08-06T02:58:14.577" v="102" actId="14100"/>
          <ac:picMkLst>
            <pc:docMk/>
            <pc:sldMk cId="949436070" sldId="257"/>
            <ac:picMk id="9" creationId="{2D6C220E-60D4-6FF0-C730-883A2F395870}"/>
          </ac:picMkLst>
        </pc:picChg>
      </pc:sldChg>
      <pc:sldChg chg="add del">
        <pc:chgData name="Kristyna Hughes" userId="86aeac9f-971e-413b-9f78-ace434bd0a60" providerId="ADAL" clId="{A0330E90-11EE-45BF-A187-F1B5CEBDEDC3}" dt="2022-08-06T03:00:44.790" v="135" actId="2696"/>
        <pc:sldMkLst>
          <pc:docMk/>
          <pc:sldMk cId="351100807" sldId="258"/>
        </pc:sldMkLst>
      </pc:sldChg>
      <pc:sldChg chg="addSp delSp modSp add mod">
        <pc:chgData name="Kristyna Hughes" userId="86aeac9f-971e-413b-9f78-ace434bd0a60" providerId="ADAL" clId="{A0330E90-11EE-45BF-A187-F1B5CEBDEDC3}" dt="2022-08-06T03:23:28.013" v="635"/>
        <pc:sldMkLst>
          <pc:docMk/>
          <pc:sldMk cId="1354346734" sldId="258"/>
        </pc:sldMkLst>
        <pc:spChg chg="mod">
          <ac:chgData name="Kristyna Hughes" userId="86aeac9f-971e-413b-9f78-ace434bd0a60" providerId="ADAL" clId="{A0330E90-11EE-45BF-A187-F1B5CEBDEDC3}" dt="2022-08-06T03:02:08.326" v="238" actId="20577"/>
          <ac:spMkLst>
            <pc:docMk/>
            <pc:sldMk cId="1354346734" sldId="258"/>
            <ac:spMk id="2" creationId="{DF79C578-1F08-216A-5403-706BD3D85303}"/>
          </ac:spMkLst>
        </pc:spChg>
        <pc:spChg chg="mod">
          <ac:chgData name="Kristyna Hughes" userId="86aeac9f-971e-413b-9f78-ace434bd0a60" providerId="ADAL" clId="{A0330E90-11EE-45BF-A187-F1B5CEBDEDC3}" dt="2022-08-06T03:23:28.013" v="635"/>
          <ac:spMkLst>
            <pc:docMk/>
            <pc:sldMk cId="1354346734" sldId="258"/>
            <ac:spMk id="3" creationId="{76626FB5-B0F0-A0DD-57F2-76101BA66E65}"/>
          </ac:spMkLst>
        </pc:spChg>
        <pc:picChg chg="del">
          <ac:chgData name="Kristyna Hughes" userId="86aeac9f-971e-413b-9f78-ace434bd0a60" providerId="ADAL" clId="{A0330E90-11EE-45BF-A187-F1B5CEBDEDC3}" dt="2022-08-06T03:01:37.930" v="193" actId="478"/>
          <ac:picMkLst>
            <pc:docMk/>
            <pc:sldMk cId="1354346734" sldId="258"/>
            <ac:picMk id="9" creationId="{2D6C220E-60D4-6FF0-C730-883A2F395870}"/>
          </ac:picMkLst>
        </pc:picChg>
        <pc:picChg chg="add mod">
          <ac:chgData name="Kristyna Hughes" userId="86aeac9f-971e-413b-9f78-ace434bd0a60" providerId="ADAL" clId="{A0330E90-11EE-45BF-A187-F1B5CEBDEDC3}" dt="2022-08-06T03:05:02.791" v="337" actId="1076"/>
          <ac:picMkLst>
            <pc:docMk/>
            <pc:sldMk cId="1354346734" sldId="258"/>
            <ac:picMk id="11" creationId="{31252924-684D-9CD9-19B0-60FE5106BDAD}"/>
          </ac:picMkLst>
        </pc:picChg>
        <pc:picChg chg="add del mod">
          <ac:chgData name="Kristyna Hughes" userId="86aeac9f-971e-413b-9f78-ace434bd0a60" providerId="ADAL" clId="{A0330E90-11EE-45BF-A187-F1B5CEBDEDC3}" dt="2022-08-06T03:02:52.534" v="246" actId="478"/>
          <ac:picMkLst>
            <pc:docMk/>
            <pc:sldMk cId="1354346734" sldId="258"/>
            <ac:picMk id="13" creationId="{94F1A1D6-8F0D-C0EB-EB67-BEE39CB6B142}"/>
          </ac:picMkLst>
        </pc:picChg>
      </pc:sldChg>
      <pc:sldChg chg="del">
        <pc:chgData name="Kristyna Hughes" userId="86aeac9f-971e-413b-9f78-ace434bd0a60" providerId="ADAL" clId="{A0330E90-11EE-45BF-A187-F1B5CEBDEDC3}" dt="2022-08-06T02:49:26.746" v="2" actId="47"/>
        <pc:sldMkLst>
          <pc:docMk/>
          <pc:sldMk cId="2060938065" sldId="258"/>
        </pc:sldMkLst>
      </pc:sldChg>
      <pc:sldChg chg="addSp delSp modSp add mod">
        <pc:chgData name="Kristyna Hughes" userId="86aeac9f-971e-413b-9f78-ace434bd0a60" providerId="ADAL" clId="{A0330E90-11EE-45BF-A187-F1B5CEBDEDC3}" dt="2022-08-06T03:23:21.233" v="632" actId="5793"/>
        <pc:sldMkLst>
          <pc:docMk/>
          <pc:sldMk cId="5200209" sldId="259"/>
        </pc:sldMkLst>
        <pc:spChg chg="mod">
          <ac:chgData name="Kristyna Hughes" userId="86aeac9f-971e-413b-9f78-ace434bd0a60" providerId="ADAL" clId="{A0330E90-11EE-45BF-A187-F1B5CEBDEDC3}" dt="2022-08-06T03:05:37.401" v="386" actId="20577"/>
          <ac:spMkLst>
            <pc:docMk/>
            <pc:sldMk cId="5200209" sldId="259"/>
            <ac:spMk id="2" creationId="{DF79C578-1F08-216A-5403-706BD3D85303}"/>
          </ac:spMkLst>
        </pc:spChg>
        <pc:spChg chg="mod">
          <ac:chgData name="Kristyna Hughes" userId="86aeac9f-971e-413b-9f78-ace434bd0a60" providerId="ADAL" clId="{A0330E90-11EE-45BF-A187-F1B5CEBDEDC3}" dt="2022-08-06T03:23:21.233" v="632" actId="5793"/>
          <ac:spMkLst>
            <pc:docMk/>
            <pc:sldMk cId="5200209" sldId="259"/>
            <ac:spMk id="3" creationId="{76626FB5-B0F0-A0DD-57F2-76101BA66E65}"/>
          </ac:spMkLst>
        </pc:spChg>
        <pc:picChg chg="add mod">
          <ac:chgData name="Kristyna Hughes" userId="86aeac9f-971e-413b-9f78-ace434bd0a60" providerId="ADAL" clId="{A0330E90-11EE-45BF-A187-F1B5CEBDEDC3}" dt="2022-08-06T03:15:38.321" v="544" actId="1076"/>
          <ac:picMkLst>
            <pc:docMk/>
            <pc:sldMk cId="5200209" sldId="259"/>
            <ac:picMk id="5" creationId="{ADAE936B-6008-CA56-69E0-6886FEAF3C06}"/>
          </ac:picMkLst>
        </pc:picChg>
        <pc:picChg chg="del">
          <ac:chgData name="Kristyna Hughes" userId="86aeac9f-971e-413b-9f78-ace434bd0a60" providerId="ADAL" clId="{A0330E90-11EE-45BF-A187-F1B5CEBDEDC3}" dt="2022-08-06T03:15:25.810" v="541" actId="478"/>
          <ac:picMkLst>
            <pc:docMk/>
            <pc:sldMk cId="5200209" sldId="259"/>
            <ac:picMk id="11" creationId="{31252924-684D-9CD9-19B0-60FE5106BDAD}"/>
          </ac:picMkLst>
        </pc:picChg>
      </pc:sldChg>
      <pc:sldChg chg="addSp delSp modSp add mod ord setBg addAnim">
        <pc:chgData name="Kristyna Hughes" userId="86aeac9f-971e-413b-9f78-ace434bd0a60" providerId="ADAL" clId="{A0330E90-11EE-45BF-A187-F1B5CEBDEDC3}" dt="2022-08-06T03:34:54.917" v="654"/>
        <pc:sldMkLst>
          <pc:docMk/>
          <pc:sldMk cId="2660162150" sldId="260"/>
        </pc:sldMkLst>
        <pc:spChg chg="mod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2" creationId="{DF79C578-1F08-216A-5403-706BD3D85303}"/>
          </ac:spMkLst>
        </pc:spChg>
        <pc:spChg chg="del">
          <ac:chgData name="Kristyna Hughes" userId="86aeac9f-971e-413b-9f78-ace434bd0a60" providerId="ADAL" clId="{A0330E90-11EE-45BF-A187-F1B5CEBDEDC3}" dt="2022-08-06T03:34:37.508" v="649" actId="478"/>
          <ac:spMkLst>
            <pc:docMk/>
            <pc:sldMk cId="2660162150" sldId="260"/>
            <ac:spMk id="3" creationId="{76626FB5-B0F0-A0DD-57F2-76101BA66E65}"/>
          </ac:spMkLst>
        </pc:spChg>
        <pc:spChg chg="add del mod">
          <ac:chgData name="Kristyna Hughes" userId="86aeac9f-971e-413b-9f78-ace434bd0a60" providerId="ADAL" clId="{A0330E90-11EE-45BF-A187-F1B5CEBDEDC3}" dt="2022-08-06T03:34:40.936" v="650" actId="478"/>
          <ac:spMkLst>
            <pc:docMk/>
            <pc:sldMk cId="2660162150" sldId="260"/>
            <ac:spMk id="5" creationId="{86E0A371-FDAD-5CE3-5798-1D75D8681B44}"/>
          </ac:spMkLst>
        </pc:spChg>
        <pc:spChg chg="del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8" creationId="{E80B86A7-A1EC-475B-9166-88902B033A38}"/>
          </ac:spMkLst>
        </pc:spChg>
        <pc:spChg chg="del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10" creationId="{C2C29CB1-9F74-4879-A6AF-AEA67B6F1F4D}"/>
          </ac:spMkLst>
        </pc:spChg>
        <pc:spChg chg="del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12" creationId="{7E2C7115-5336-410C-AD71-0F0952A2E5A7}"/>
          </ac:spMkLst>
        </pc:spChg>
        <pc:spChg chg="add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31" creationId="{03D271DD-C9EA-4985-BA0C-037A88FA3040}"/>
          </ac:spMkLst>
        </pc:spChg>
        <pc:grpChg chg="add">
          <ac:chgData name="Kristyna Hughes" userId="86aeac9f-971e-413b-9f78-ace434bd0a60" providerId="ADAL" clId="{A0330E90-11EE-45BF-A187-F1B5CEBDEDC3}" dt="2022-08-06T03:34:54.910" v="652" actId="26606"/>
          <ac:grpSpMkLst>
            <pc:docMk/>
            <pc:sldMk cId="2660162150" sldId="260"/>
            <ac:grpSpMk id="19" creationId="{E0BF35CA-8AA0-428F-ABED-5B77A6C39154}"/>
          </ac:grpSpMkLst>
        </pc:grpChg>
        <pc:picChg chg="del">
          <ac:chgData name="Kristyna Hughes" userId="86aeac9f-971e-413b-9f78-ace434bd0a60" providerId="ADAL" clId="{A0330E90-11EE-45BF-A187-F1B5CEBDEDC3}" dt="2022-08-06T03:34:43.937" v="651" actId="478"/>
          <ac:picMkLst>
            <pc:docMk/>
            <pc:sldMk cId="2660162150" sldId="260"/>
            <ac:picMk id="11" creationId="{31252924-684D-9CD9-19B0-60FE5106BDAD}"/>
          </ac:picMkLst>
        </pc:picChg>
        <pc:picChg chg="add">
          <ac:chgData name="Kristyna Hughes" userId="86aeac9f-971e-413b-9f78-ace434bd0a60" providerId="ADAL" clId="{A0330E90-11EE-45BF-A187-F1B5CEBDEDC3}" dt="2022-08-06T03:34:54.910" v="652" actId="26606"/>
          <ac:picMkLst>
            <pc:docMk/>
            <pc:sldMk cId="2660162150" sldId="260"/>
            <ac:picMk id="16" creationId="{FCF714AE-700B-2DA3-DE66-B7D3758DB60E}"/>
          </ac:picMkLst>
        </pc:picChg>
      </pc:sldChg>
      <pc:sldChg chg="addSp delSp modSp add mod ord setBg">
        <pc:chgData name="Kristyna Hughes" userId="86aeac9f-971e-413b-9f78-ace434bd0a60" providerId="ADAL" clId="{A0330E90-11EE-45BF-A187-F1B5CEBDEDC3}" dt="2022-08-06T03:35:37.360" v="671" actId="26606"/>
        <pc:sldMkLst>
          <pc:docMk/>
          <pc:sldMk cId="1864573609" sldId="261"/>
        </pc:sldMkLst>
        <pc:spChg chg="mod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2" creationId="{DF79C578-1F08-216A-5403-706BD3D85303}"/>
          </ac:spMkLst>
        </pc:spChg>
        <pc:spChg chg="del">
          <ac:chgData name="Kristyna Hughes" userId="86aeac9f-971e-413b-9f78-ace434bd0a60" providerId="ADAL" clId="{A0330E90-11EE-45BF-A187-F1B5CEBDEDC3}" dt="2022-08-06T03:35:25.814" v="668" actId="478"/>
          <ac:spMkLst>
            <pc:docMk/>
            <pc:sldMk cId="1864573609" sldId="261"/>
            <ac:spMk id="3" creationId="{76626FB5-B0F0-A0DD-57F2-76101BA66E65}"/>
          </ac:spMkLst>
        </pc:spChg>
        <pc:spChg chg="add del mod">
          <ac:chgData name="Kristyna Hughes" userId="86aeac9f-971e-413b-9f78-ace434bd0a60" providerId="ADAL" clId="{A0330E90-11EE-45BF-A187-F1B5CEBDEDC3}" dt="2022-08-06T03:35:28.107" v="669" actId="478"/>
          <ac:spMkLst>
            <pc:docMk/>
            <pc:sldMk cId="1864573609" sldId="261"/>
            <ac:spMk id="6" creationId="{DFF0DC35-59AF-454A-DCBD-BBFFEE9BA0FA}"/>
          </ac:spMkLst>
        </pc:spChg>
        <pc:spChg chg="del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8" creationId="{E80B86A7-A1EC-475B-9166-88902B033A38}"/>
          </ac:spMkLst>
        </pc:spChg>
        <pc:spChg chg="del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10" creationId="{C2C29CB1-9F74-4879-A6AF-AEA67B6F1F4D}"/>
          </ac:spMkLst>
        </pc:spChg>
        <pc:spChg chg="del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12" creationId="{7E2C7115-5336-410C-AD71-0F0952A2E5A7}"/>
          </ac:spMkLst>
        </pc:spChg>
        <pc:spChg chg="add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31" creationId="{03D271DD-C9EA-4985-BA0C-037A88FA3040}"/>
          </ac:spMkLst>
        </pc:spChg>
        <pc:grpChg chg="add">
          <ac:chgData name="Kristyna Hughes" userId="86aeac9f-971e-413b-9f78-ace434bd0a60" providerId="ADAL" clId="{A0330E90-11EE-45BF-A187-F1B5CEBDEDC3}" dt="2022-08-06T03:35:37.360" v="671" actId="26606"/>
          <ac:grpSpMkLst>
            <pc:docMk/>
            <pc:sldMk cId="1864573609" sldId="261"/>
            <ac:grpSpMk id="19" creationId="{E0BF35CA-8AA0-428F-ABED-5B77A6C39154}"/>
          </ac:grpSpMkLst>
        </pc:grpChg>
        <pc:picChg chg="del">
          <ac:chgData name="Kristyna Hughes" userId="86aeac9f-971e-413b-9f78-ace434bd0a60" providerId="ADAL" clId="{A0330E90-11EE-45BF-A187-F1B5CEBDEDC3}" dt="2022-08-06T03:35:29.623" v="670" actId="478"/>
          <ac:picMkLst>
            <pc:docMk/>
            <pc:sldMk cId="1864573609" sldId="261"/>
            <ac:picMk id="5" creationId="{ADAE936B-6008-CA56-69E0-6886FEAF3C06}"/>
          </ac:picMkLst>
        </pc:picChg>
        <pc:picChg chg="add">
          <ac:chgData name="Kristyna Hughes" userId="86aeac9f-971e-413b-9f78-ace434bd0a60" providerId="ADAL" clId="{A0330E90-11EE-45BF-A187-F1B5CEBDEDC3}" dt="2022-08-06T03:35:37.360" v="671" actId="26606"/>
          <ac:picMkLst>
            <pc:docMk/>
            <pc:sldMk cId="1864573609" sldId="261"/>
            <ac:picMk id="16" creationId="{2C756BA0-A1AC-C1F8-860D-456BAD83250C}"/>
          </ac:picMkLst>
        </pc:picChg>
      </pc:sldChg>
      <pc:sldChg chg="delSp modSp add del mod ord">
        <pc:chgData name="Kristyna Hughes" userId="86aeac9f-971e-413b-9f78-ace434bd0a60" providerId="ADAL" clId="{A0330E90-11EE-45BF-A187-F1B5CEBDEDC3}" dt="2022-08-06T03:43:09.803" v="904" actId="47"/>
        <pc:sldMkLst>
          <pc:docMk/>
          <pc:sldMk cId="2096561186" sldId="262"/>
        </pc:sldMkLst>
        <pc:spChg chg="mod">
          <ac:chgData name="Kristyna Hughes" userId="86aeac9f-971e-413b-9f78-ace434bd0a60" providerId="ADAL" clId="{A0330E90-11EE-45BF-A187-F1B5CEBDEDC3}" dt="2022-08-06T03:36:02.515" v="691" actId="5793"/>
          <ac:spMkLst>
            <pc:docMk/>
            <pc:sldMk cId="2096561186" sldId="262"/>
            <ac:spMk id="2" creationId="{DF79C578-1F08-216A-5403-706BD3D85303}"/>
          </ac:spMkLst>
        </pc:spChg>
        <pc:spChg chg="mod">
          <ac:chgData name="Kristyna Hughes" userId="86aeac9f-971e-413b-9f78-ace434bd0a60" providerId="ADAL" clId="{A0330E90-11EE-45BF-A187-F1B5CEBDEDC3}" dt="2022-08-06T03:36:53.724" v="776" actId="1076"/>
          <ac:spMkLst>
            <pc:docMk/>
            <pc:sldMk cId="2096561186" sldId="262"/>
            <ac:spMk id="3" creationId="{76626FB5-B0F0-A0DD-57F2-76101BA66E65}"/>
          </ac:spMkLst>
        </pc:spChg>
        <pc:picChg chg="del">
          <ac:chgData name="Kristyna Hughes" userId="86aeac9f-971e-413b-9f78-ace434bd0a60" providerId="ADAL" clId="{A0330E90-11EE-45BF-A187-F1B5CEBDEDC3}" dt="2022-08-06T03:36:05.724" v="692" actId="478"/>
          <ac:picMkLst>
            <pc:docMk/>
            <pc:sldMk cId="2096561186" sldId="262"/>
            <ac:picMk id="9" creationId="{2D6C220E-60D4-6FF0-C730-883A2F395870}"/>
          </ac:picMkLst>
        </pc:picChg>
      </pc:sldChg>
      <pc:sldChg chg="addSp delSp modSp add mod setBg">
        <pc:chgData name="Kristyna Hughes" userId="86aeac9f-971e-413b-9f78-ace434bd0a60" providerId="ADAL" clId="{A0330E90-11EE-45BF-A187-F1B5CEBDEDC3}" dt="2022-08-06T14:22:48.157" v="978"/>
        <pc:sldMkLst>
          <pc:docMk/>
          <pc:sldMk cId="1345791448" sldId="263"/>
        </pc:sldMkLst>
        <pc:spChg chg="mod">
          <ac:chgData name="Kristyna Hughes" userId="86aeac9f-971e-413b-9f78-ace434bd0a60" providerId="ADAL" clId="{A0330E90-11EE-45BF-A187-F1B5CEBDEDC3}" dt="2022-08-06T03:43:22.001" v="930" actId="20577"/>
          <ac:spMkLst>
            <pc:docMk/>
            <pc:sldMk cId="1345791448" sldId="263"/>
            <ac:spMk id="2" creationId="{DF79C578-1F08-216A-5403-706BD3D85303}"/>
          </ac:spMkLst>
        </pc:spChg>
        <pc:spChg chg="add del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3" creationId="{76626FB5-B0F0-A0DD-57F2-76101BA66E65}"/>
          </ac:spMkLst>
        </pc:spChg>
        <pc:spChg chg="add del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8" creationId="{E80B86A7-A1EC-475B-9166-88902B033A38}"/>
          </ac:spMkLst>
        </pc:spChg>
        <pc:spChg chg="add del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10" creationId="{C2C29CB1-9F74-4879-A6AF-AEA67B6F1F4D}"/>
          </ac:spMkLst>
        </pc:spChg>
        <pc:spChg chg="add del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12" creationId="{7E2C7115-5336-410C-AD71-0F0952A2E5A7}"/>
          </ac:spMkLst>
        </pc:spChg>
        <pc:spChg chg="add del">
          <ac:chgData name="Kristyna Hughes" userId="86aeac9f-971e-413b-9f78-ace434bd0a60" providerId="ADAL" clId="{A0330E90-11EE-45BF-A187-F1B5CEBDEDC3}" dt="2022-08-06T03:37:31.918" v="781" actId="26606"/>
          <ac:spMkLst>
            <pc:docMk/>
            <pc:sldMk cId="1345791448" sldId="263"/>
            <ac:spMk id="18" creationId="{14D16F1A-5D78-4402-81FF-31A98AFD6BBD}"/>
          </ac:spMkLst>
        </pc:spChg>
        <pc:spChg chg="add del">
          <ac:chgData name="Kristyna Hughes" userId="86aeac9f-971e-413b-9f78-ace434bd0a60" providerId="ADAL" clId="{A0330E90-11EE-45BF-A187-F1B5CEBDEDC3}" dt="2022-08-06T03:37:31.918" v="781" actId="26606"/>
          <ac:spMkLst>
            <pc:docMk/>
            <pc:sldMk cId="1345791448" sldId="263"/>
            <ac:spMk id="20" creationId="{1B2FB7F0-6A45-43E8-88A7-48E46E6D48CA}"/>
          </ac:spMkLst>
        </pc:spChg>
        <pc:spChg chg="add del">
          <ac:chgData name="Kristyna Hughes" userId="86aeac9f-971e-413b-9f78-ace434bd0a60" providerId="ADAL" clId="{A0330E90-11EE-45BF-A187-F1B5CEBDEDC3}" dt="2022-08-06T03:37:31.918" v="781" actId="26606"/>
          <ac:spMkLst>
            <pc:docMk/>
            <pc:sldMk cId="1345791448" sldId="263"/>
            <ac:spMk id="22" creationId="{6BA9C607-662B-4FBB-A3F3-CF593AD736CD}"/>
          </ac:spMkLst>
        </pc:spChg>
        <pc:spChg chg="add del">
          <ac:chgData name="Kristyna Hughes" userId="86aeac9f-971e-413b-9f78-ace434bd0a60" providerId="ADAL" clId="{A0330E90-11EE-45BF-A187-F1B5CEBDEDC3}" dt="2022-08-06T03:37:37.918" v="783" actId="26606"/>
          <ac:spMkLst>
            <pc:docMk/>
            <pc:sldMk cId="1345791448" sldId="263"/>
            <ac:spMk id="30" creationId="{1DA27254-207B-4B52-973B-03A6D7C253A8}"/>
          </ac:spMkLst>
        </pc:spChg>
        <pc:spChg chg="add del">
          <ac:chgData name="Kristyna Hughes" userId="86aeac9f-971e-413b-9f78-ace434bd0a60" providerId="ADAL" clId="{A0330E90-11EE-45BF-A187-F1B5CEBDEDC3}" dt="2022-08-06T03:37:37.918" v="783" actId="26606"/>
          <ac:spMkLst>
            <pc:docMk/>
            <pc:sldMk cId="1345791448" sldId="263"/>
            <ac:spMk id="31" creationId="{D6188152-70CA-4742-AA0D-863A7FDB4793}"/>
          </ac:spMkLst>
        </pc:spChg>
        <pc:spChg chg="add del">
          <ac:chgData name="Kristyna Hughes" userId="86aeac9f-971e-413b-9f78-ace434bd0a60" providerId="ADAL" clId="{A0330E90-11EE-45BF-A187-F1B5CEBDEDC3}" dt="2022-08-06T03:38:01.225" v="789" actId="26606"/>
          <ac:spMkLst>
            <pc:docMk/>
            <pc:sldMk cId="1345791448" sldId="263"/>
            <ac:spMk id="40" creationId="{76626FB5-B0F0-A0DD-57F2-76101BA66E65}"/>
          </ac:spMkLst>
        </pc:spChg>
        <pc:spChg chg="add del">
          <ac:chgData name="Kristyna Hughes" userId="86aeac9f-971e-413b-9f78-ace434bd0a60" providerId="ADAL" clId="{A0330E90-11EE-45BF-A187-F1B5CEBDEDC3}" dt="2022-08-06T03:38:06.686" v="793" actId="26606"/>
          <ac:spMkLst>
            <pc:docMk/>
            <pc:sldMk cId="1345791448" sldId="263"/>
            <ac:spMk id="44" creationId="{1DA27254-207B-4B52-973B-03A6D7C253A8}"/>
          </ac:spMkLst>
        </pc:spChg>
        <pc:spChg chg="add del">
          <ac:chgData name="Kristyna Hughes" userId="86aeac9f-971e-413b-9f78-ace434bd0a60" providerId="ADAL" clId="{A0330E90-11EE-45BF-A187-F1B5CEBDEDC3}" dt="2022-08-06T03:38:06.686" v="793" actId="26606"/>
          <ac:spMkLst>
            <pc:docMk/>
            <pc:sldMk cId="1345791448" sldId="263"/>
            <ac:spMk id="47" creationId="{D6188152-70CA-4742-AA0D-863A7FDB4793}"/>
          </ac:spMkLst>
        </pc:spChg>
        <pc:spChg chg="add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50" creationId="{14D16F1A-5D78-4402-81FF-31A98AFD6BBD}"/>
          </ac:spMkLst>
        </pc:spChg>
        <pc:spChg chg="add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51" creationId="{1B2FB7F0-6A45-43E8-88A7-48E46E6D48CA}"/>
          </ac:spMkLst>
        </pc:spChg>
        <pc:spChg chg="add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52" creationId="{6BA9C607-662B-4FBB-A3F3-CF593AD736CD}"/>
          </ac:spMkLst>
        </pc:spChg>
        <pc:grpChg chg="add del">
          <ac:chgData name="Kristyna Hughes" userId="86aeac9f-971e-413b-9f78-ace434bd0a60" providerId="ADAL" clId="{A0330E90-11EE-45BF-A187-F1B5CEBDEDC3}" dt="2022-08-06T03:37:37.918" v="783" actId="26606"/>
          <ac:grpSpMkLst>
            <pc:docMk/>
            <pc:sldMk cId="1345791448" sldId="263"/>
            <ac:grpSpMk id="32" creationId="{AE3358E8-FEB4-4E5C-903A-92C75E6BDD18}"/>
          </ac:grpSpMkLst>
        </pc:grpChg>
        <pc:grpChg chg="add del">
          <ac:chgData name="Kristyna Hughes" userId="86aeac9f-971e-413b-9f78-ace434bd0a60" providerId="ADAL" clId="{A0330E90-11EE-45BF-A187-F1B5CEBDEDC3}" dt="2022-08-06T03:38:06.686" v="793" actId="26606"/>
          <ac:grpSpMkLst>
            <pc:docMk/>
            <pc:sldMk cId="1345791448" sldId="263"/>
            <ac:grpSpMk id="45" creationId="{AE3358E8-FEB4-4E5C-903A-92C75E6BDD18}"/>
          </ac:grpSpMkLst>
        </pc:grpChg>
        <pc:graphicFrameChg chg="add del">
          <ac:chgData name="Kristyna Hughes" userId="86aeac9f-971e-413b-9f78-ace434bd0a60" providerId="ADAL" clId="{A0330E90-11EE-45BF-A187-F1B5CEBDEDC3}" dt="2022-08-06T03:37:31.918" v="781" actId="26606"/>
          <ac:graphicFrameMkLst>
            <pc:docMk/>
            <pc:sldMk cId="1345791448" sldId="263"/>
            <ac:graphicFrameMk id="14" creationId="{3C5312A1-6D86-AB24-BBF8-296AC20E4D4A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7:37.918" v="783" actId="26606"/>
          <ac:graphicFrameMkLst>
            <pc:docMk/>
            <pc:sldMk cId="1345791448" sldId="263"/>
            <ac:graphicFrameMk id="34" creationId="{97A2352A-F7BF-7B1B-E583-75186AB36515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7:45.520" v="785" actId="26606"/>
          <ac:graphicFrameMkLst>
            <pc:docMk/>
            <pc:sldMk cId="1345791448" sldId="263"/>
            <ac:graphicFrameMk id="36" creationId="{4224928D-A8FE-46F1-F05E-D014F1F2FE16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7:48.771" v="787" actId="26606"/>
          <ac:graphicFrameMkLst>
            <pc:docMk/>
            <pc:sldMk cId="1345791448" sldId="263"/>
            <ac:graphicFrameMk id="38" creationId="{016B4676-C2A7-46D6-B53F-18C510E35EAC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8:06.040" v="791" actId="26606"/>
          <ac:graphicFrameMkLst>
            <pc:docMk/>
            <pc:sldMk cId="1345791448" sldId="263"/>
            <ac:graphicFrameMk id="42" creationId="{4224928D-A8FE-46F1-F05E-D014F1F2FE16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8:06.686" v="793" actId="26606"/>
          <ac:graphicFrameMkLst>
            <pc:docMk/>
            <pc:sldMk cId="1345791448" sldId="263"/>
            <ac:graphicFrameMk id="48" creationId="{97A2352A-F7BF-7B1B-E583-75186AB36515}"/>
          </ac:graphicFrameMkLst>
        </pc:graphicFrameChg>
        <pc:graphicFrameChg chg="add mod modGraphic">
          <ac:chgData name="Kristyna Hughes" userId="86aeac9f-971e-413b-9f78-ace434bd0a60" providerId="ADAL" clId="{A0330E90-11EE-45BF-A187-F1B5CEBDEDC3}" dt="2022-08-06T14:22:48.157" v="978"/>
          <ac:graphicFrameMkLst>
            <pc:docMk/>
            <pc:sldMk cId="1345791448" sldId="263"/>
            <ac:graphicFrameMk id="53" creationId="{3C5312A1-6D86-AB24-BBF8-296AC20E4D4A}"/>
          </ac:graphicFrameMkLst>
        </pc:graphicFrameChg>
        <pc:picChg chg="del">
          <ac:chgData name="Kristyna Hughes" userId="86aeac9f-971e-413b-9f78-ace434bd0a60" providerId="ADAL" clId="{A0330E90-11EE-45BF-A187-F1B5CEBDEDC3}" dt="2022-08-06T03:43:24.640" v="931" actId="478"/>
          <ac:picMkLst>
            <pc:docMk/>
            <pc:sldMk cId="1345791448" sldId="263"/>
            <ac:picMk id="7" creationId="{FA4BF4ED-BFA7-23D1-00CB-AE29F898D7CC}"/>
          </ac:picMkLst>
        </pc:picChg>
        <pc:cxnChg chg="add del">
          <ac:chgData name="Kristyna Hughes" userId="86aeac9f-971e-413b-9f78-ace434bd0a60" providerId="ADAL" clId="{A0330E90-11EE-45BF-A187-F1B5CEBDEDC3}" dt="2022-08-06T03:38:01.225" v="789" actId="26606"/>
          <ac:cxnSpMkLst>
            <pc:docMk/>
            <pc:sldMk cId="1345791448" sldId="263"/>
            <ac:cxnSpMk id="17" creationId="{0B5F7E3B-C5F1-40E0-A491-558BAFBC1127}"/>
          </ac:cxnSpMkLst>
        </pc:cxnChg>
      </pc:sldChg>
      <pc:sldMasterChg chg="setBg">
        <pc:chgData name="Kristyna Hughes" userId="86aeac9f-971e-413b-9f78-ace434bd0a60" providerId="ADAL" clId="{A0330E90-11EE-45BF-A187-F1B5CEBDEDC3}" dt="2022-08-06T02:53:23.339" v="38"/>
        <pc:sldMasterMkLst>
          <pc:docMk/>
          <pc:sldMasterMk cId="2302691851" sldId="2147483693"/>
        </pc:sldMasterMkLst>
      </pc:sldMasterChg>
    </pc:docChg>
  </pc:docChgLst>
  <pc:docChgLst>
    <pc:chgData name="Kristyna Hughes" userId="86aeac9f-971e-413b-9f78-ace434bd0a60" providerId="ADAL" clId="{D7C0F2F1-429A-457F-B4D8-532D5D59BF58}"/>
    <pc:docChg chg="undo custSel addSld delSld modSld sldOrd">
      <pc:chgData name="Kristyna Hughes" userId="86aeac9f-971e-413b-9f78-ace434bd0a60" providerId="ADAL" clId="{D7C0F2F1-429A-457F-B4D8-532D5D59BF58}" dt="2023-04-24T07:37:02.412" v="3160" actId="14100"/>
      <pc:docMkLst>
        <pc:docMk/>
      </pc:docMkLst>
      <pc:sldChg chg="addSp delSp modSp mod">
        <pc:chgData name="Kristyna Hughes" userId="86aeac9f-971e-413b-9f78-ace434bd0a60" providerId="ADAL" clId="{D7C0F2F1-429A-457F-B4D8-532D5D59BF58}" dt="2023-04-23T01:01:07.885" v="3043" actId="1076"/>
        <pc:sldMkLst>
          <pc:docMk/>
          <pc:sldMk cId="2999736166" sldId="256"/>
        </pc:sldMkLst>
        <pc:picChg chg="del">
          <ac:chgData name="Kristyna Hughes" userId="86aeac9f-971e-413b-9f78-ace434bd0a60" providerId="ADAL" clId="{D7C0F2F1-429A-457F-B4D8-532D5D59BF58}" dt="2023-04-22T01:42:26.735" v="0" actId="478"/>
          <ac:picMkLst>
            <pc:docMk/>
            <pc:sldMk cId="2999736166" sldId="256"/>
            <ac:picMk id="5" creationId="{3B984FFA-782B-4494-9DB7-5167A8514457}"/>
          </ac:picMkLst>
        </pc:picChg>
        <pc:picChg chg="add mod">
          <ac:chgData name="Kristyna Hughes" userId="86aeac9f-971e-413b-9f78-ace434bd0a60" providerId="ADAL" clId="{D7C0F2F1-429A-457F-B4D8-532D5D59BF58}" dt="2023-04-23T01:01:07.885" v="3043" actId="1076"/>
          <ac:picMkLst>
            <pc:docMk/>
            <pc:sldMk cId="2999736166" sldId="256"/>
            <ac:picMk id="7" creationId="{3B8B924C-CC86-C008-1E77-C413BE4F077C}"/>
          </ac:picMkLst>
        </pc:picChg>
      </pc:sldChg>
      <pc:sldChg chg="addSp delSp modSp mod">
        <pc:chgData name="Kristyna Hughes" userId="86aeac9f-971e-413b-9f78-ace434bd0a60" providerId="ADAL" clId="{D7C0F2F1-429A-457F-B4D8-532D5D59BF58}" dt="2023-04-24T07:07:00.496" v="3153" actId="14100"/>
        <pc:sldMkLst>
          <pc:docMk/>
          <pc:sldMk cId="949436070" sldId="257"/>
        </pc:sldMkLst>
        <pc:spChg chg="add mod">
          <ac:chgData name="Kristyna Hughes" userId="86aeac9f-971e-413b-9f78-ace434bd0a60" providerId="ADAL" clId="{D7C0F2F1-429A-457F-B4D8-532D5D59BF58}" dt="2023-04-24T07:06:18.025" v="3147" actId="20577"/>
          <ac:spMkLst>
            <pc:docMk/>
            <pc:sldMk cId="949436070" sldId="257"/>
            <ac:spMk id="5" creationId="{6FE31CF1-C6B3-C1C6-2352-4A035090A2A3}"/>
          </ac:spMkLst>
        </pc:spChg>
        <pc:picChg chg="add del mod">
          <ac:chgData name="Kristyna Hughes" userId="86aeac9f-971e-413b-9f78-ace434bd0a60" providerId="ADAL" clId="{D7C0F2F1-429A-457F-B4D8-532D5D59BF58}" dt="2023-04-24T07:06:19.969" v="3148" actId="478"/>
          <ac:picMkLst>
            <pc:docMk/>
            <pc:sldMk cId="949436070" sldId="257"/>
            <ac:picMk id="4" creationId="{EB2BBF31-A4A6-2516-9D93-2525D01E58B5}"/>
          </ac:picMkLst>
        </pc:picChg>
        <pc:picChg chg="del">
          <ac:chgData name="Kristyna Hughes" userId="86aeac9f-971e-413b-9f78-ace434bd0a60" providerId="ADAL" clId="{D7C0F2F1-429A-457F-B4D8-532D5D59BF58}" dt="2023-04-22T01:42:30.268" v="1" actId="478"/>
          <ac:picMkLst>
            <pc:docMk/>
            <pc:sldMk cId="949436070" sldId="257"/>
            <ac:picMk id="9" creationId="{2D6C220E-60D4-6FF0-C730-883A2F395870}"/>
          </ac:picMkLst>
        </pc:picChg>
        <pc:picChg chg="add mod">
          <ac:chgData name="Kristyna Hughes" userId="86aeac9f-971e-413b-9f78-ace434bd0a60" providerId="ADAL" clId="{D7C0F2F1-429A-457F-B4D8-532D5D59BF58}" dt="2023-04-24T07:07:00.496" v="3153" actId="14100"/>
          <ac:picMkLst>
            <pc:docMk/>
            <pc:sldMk cId="949436070" sldId="257"/>
            <ac:picMk id="11" creationId="{A111631D-7746-E724-D444-D48C4431516E}"/>
          </ac:picMkLst>
        </pc:picChg>
      </pc:sldChg>
      <pc:sldChg chg="addSp delSp modSp mod setBg">
        <pc:chgData name="Kristyna Hughes" userId="86aeac9f-971e-413b-9f78-ace434bd0a60" providerId="ADAL" clId="{D7C0F2F1-429A-457F-B4D8-532D5D59BF58}" dt="2023-04-23T00:58:09.191" v="2926" actId="1076"/>
        <pc:sldMkLst>
          <pc:docMk/>
          <pc:sldMk cId="5200209" sldId="259"/>
        </pc:sldMkLst>
        <pc:spChg chg="mod">
          <ac:chgData name="Kristyna Hughes" userId="86aeac9f-971e-413b-9f78-ace434bd0a60" providerId="ADAL" clId="{D7C0F2F1-429A-457F-B4D8-532D5D59BF58}" dt="2023-04-22T02:36:02.163" v="914" actId="26606"/>
          <ac:spMkLst>
            <pc:docMk/>
            <pc:sldMk cId="5200209" sldId="259"/>
            <ac:spMk id="2" creationId="{DF79C578-1F08-216A-5403-706BD3D85303}"/>
          </ac:spMkLst>
        </pc:spChg>
        <pc:spChg chg="mod">
          <ac:chgData name="Kristyna Hughes" userId="86aeac9f-971e-413b-9f78-ace434bd0a60" providerId="ADAL" clId="{D7C0F2F1-429A-457F-B4D8-532D5D59BF58}" dt="2023-04-23T00:58:05.106" v="2925" actId="113"/>
          <ac:spMkLst>
            <pc:docMk/>
            <pc:sldMk cId="5200209" sldId="259"/>
            <ac:spMk id="3" creationId="{76626FB5-B0F0-A0DD-57F2-76101BA66E65}"/>
          </ac:spMkLst>
        </pc:spChg>
        <pc:spChg chg="del">
          <ac:chgData name="Kristyna Hughes" userId="86aeac9f-971e-413b-9f78-ace434bd0a60" providerId="ADAL" clId="{D7C0F2F1-429A-457F-B4D8-532D5D59BF58}" dt="2023-04-22T02:36:02.163" v="914" actId="26606"/>
          <ac:spMkLst>
            <pc:docMk/>
            <pc:sldMk cId="5200209" sldId="259"/>
            <ac:spMk id="8" creationId="{E80B86A7-A1EC-475B-9166-88902B033A38}"/>
          </ac:spMkLst>
        </pc:spChg>
        <pc:spChg chg="del">
          <ac:chgData name="Kristyna Hughes" userId="86aeac9f-971e-413b-9f78-ace434bd0a60" providerId="ADAL" clId="{D7C0F2F1-429A-457F-B4D8-532D5D59BF58}" dt="2023-04-22T02:36:02.163" v="914" actId="26606"/>
          <ac:spMkLst>
            <pc:docMk/>
            <pc:sldMk cId="5200209" sldId="259"/>
            <ac:spMk id="10" creationId="{C2C29CB1-9F74-4879-A6AF-AEA67B6F1F4D}"/>
          </ac:spMkLst>
        </pc:spChg>
        <pc:spChg chg="del">
          <ac:chgData name="Kristyna Hughes" userId="86aeac9f-971e-413b-9f78-ace434bd0a60" providerId="ADAL" clId="{D7C0F2F1-429A-457F-B4D8-532D5D59BF58}" dt="2023-04-22T02:36:02.163" v="914" actId="26606"/>
          <ac:spMkLst>
            <pc:docMk/>
            <pc:sldMk cId="5200209" sldId="259"/>
            <ac:spMk id="12" creationId="{7E2C7115-5336-410C-AD71-0F0952A2E5A7}"/>
          </ac:spMkLst>
        </pc:spChg>
        <pc:spChg chg="add">
          <ac:chgData name="Kristyna Hughes" userId="86aeac9f-971e-413b-9f78-ace434bd0a60" providerId="ADAL" clId="{D7C0F2F1-429A-457F-B4D8-532D5D59BF58}" dt="2023-04-22T02:36:02.163" v="914" actId="26606"/>
          <ac:spMkLst>
            <pc:docMk/>
            <pc:sldMk cId="5200209" sldId="259"/>
            <ac:spMk id="17" creationId="{9F4444CE-BC8D-4D61-B303-4C05614E62AB}"/>
          </ac:spMkLst>
        </pc:spChg>
        <pc:spChg chg="add">
          <ac:chgData name="Kristyna Hughes" userId="86aeac9f-971e-413b-9f78-ace434bd0a60" providerId="ADAL" clId="{D7C0F2F1-429A-457F-B4D8-532D5D59BF58}" dt="2023-04-22T02:36:02.163" v="914" actId="26606"/>
          <ac:spMkLst>
            <pc:docMk/>
            <pc:sldMk cId="5200209" sldId="259"/>
            <ac:spMk id="19" creationId="{62423CA5-E2E1-4789-B759-9906C1C94063}"/>
          </ac:spMkLst>
        </pc:spChg>
        <pc:spChg chg="add">
          <ac:chgData name="Kristyna Hughes" userId="86aeac9f-971e-413b-9f78-ace434bd0a60" providerId="ADAL" clId="{D7C0F2F1-429A-457F-B4D8-532D5D59BF58}" dt="2023-04-22T02:36:02.163" v="914" actId="26606"/>
          <ac:spMkLst>
            <pc:docMk/>
            <pc:sldMk cId="5200209" sldId="259"/>
            <ac:spMk id="21" creationId="{73772B81-181F-48B7-8826-4D9686D15DF5}"/>
          </ac:spMkLst>
        </pc:spChg>
        <pc:spChg chg="add">
          <ac:chgData name="Kristyna Hughes" userId="86aeac9f-971e-413b-9f78-ace434bd0a60" providerId="ADAL" clId="{D7C0F2F1-429A-457F-B4D8-532D5D59BF58}" dt="2023-04-22T02:36:02.163" v="914" actId="26606"/>
          <ac:spMkLst>
            <pc:docMk/>
            <pc:sldMk cId="5200209" sldId="259"/>
            <ac:spMk id="23" creationId="{B2205F6E-03C6-4E92-877C-E2482F6599AA}"/>
          </ac:spMkLst>
        </pc:spChg>
        <pc:picChg chg="add mod">
          <ac:chgData name="Kristyna Hughes" userId="86aeac9f-971e-413b-9f78-ace434bd0a60" providerId="ADAL" clId="{D7C0F2F1-429A-457F-B4D8-532D5D59BF58}" dt="2023-04-23T00:58:09.191" v="2926" actId="1076"/>
          <ac:picMkLst>
            <pc:docMk/>
            <pc:sldMk cId="5200209" sldId="259"/>
            <ac:picMk id="5" creationId="{3072216B-B673-FE6B-3951-4F9007F051DB}"/>
          </ac:picMkLst>
        </pc:picChg>
        <pc:picChg chg="ord">
          <ac:chgData name="Kristyna Hughes" userId="86aeac9f-971e-413b-9f78-ace434bd0a60" providerId="ADAL" clId="{D7C0F2F1-429A-457F-B4D8-532D5D59BF58}" dt="2023-04-22T02:36:02.163" v="914" actId="26606"/>
          <ac:picMkLst>
            <pc:docMk/>
            <pc:sldMk cId="5200209" sldId="259"/>
            <ac:picMk id="7" creationId="{FA4BF4ED-BFA7-23D1-00CB-AE29F898D7CC}"/>
          </ac:picMkLst>
        </pc:picChg>
      </pc:sldChg>
      <pc:sldChg chg="delSp modSp mod">
        <pc:chgData name="Kristyna Hughes" userId="86aeac9f-971e-413b-9f78-ace434bd0a60" providerId="ADAL" clId="{D7C0F2F1-429A-457F-B4D8-532D5D59BF58}" dt="2023-04-22T01:56:31.258" v="13" actId="1076"/>
        <pc:sldMkLst>
          <pc:docMk/>
          <pc:sldMk cId="1345791448" sldId="263"/>
        </pc:sldMkLst>
        <pc:spChg chg="del">
          <ac:chgData name="Kristyna Hughes" userId="86aeac9f-971e-413b-9f78-ace434bd0a60" providerId="ADAL" clId="{D7C0F2F1-429A-457F-B4D8-532D5D59BF58}" dt="2023-04-22T01:56:08.811" v="9" actId="478"/>
          <ac:spMkLst>
            <pc:docMk/>
            <pc:sldMk cId="1345791448" sldId="263"/>
            <ac:spMk id="5" creationId="{0154616E-E9A9-809E-F8CB-A3C9A86F47FA}"/>
          </ac:spMkLst>
        </pc:spChg>
        <pc:spChg chg="mod">
          <ac:chgData name="Kristyna Hughes" userId="86aeac9f-971e-413b-9f78-ace434bd0a60" providerId="ADAL" clId="{D7C0F2F1-429A-457F-B4D8-532D5D59BF58}" dt="2023-04-22T01:56:22.265" v="11" actId="1076"/>
          <ac:spMkLst>
            <pc:docMk/>
            <pc:sldMk cId="1345791448" sldId="263"/>
            <ac:spMk id="8" creationId="{5E3BFC27-6733-8963-13C2-165A3C03425F}"/>
          </ac:spMkLst>
        </pc:spChg>
        <pc:graphicFrameChg chg="mod">
          <ac:chgData name="Kristyna Hughes" userId="86aeac9f-971e-413b-9f78-ace434bd0a60" providerId="ADAL" clId="{D7C0F2F1-429A-457F-B4D8-532D5D59BF58}" dt="2023-04-22T01:56:14.391" v="10" actId="1076"/>
          <ac:graphicFrameMkLst>
            <pc:docMk/>
            <pc:sldMk cId="1345791448" sldId="263"/>
            <ac:graphicFrameMk id="53" creationId="{3C5312A1-6D86-AB24-BBF8-296AC20E4D4A}"/>
          </ac:graphicFrameMkLst>
        </pc:graphicFrameChg>
        <pc:picChg chg="del">
          <ac:chgData name="Kristyna Hughes" userId="86aeac9f-971e-413b-9f78-ace434bd0a60" providerId="ADAL" clId="{D7C0F2F1-429A-457F-B4D8-532D5D59BF58}" dt="2023-04-22T01:56:05.580" v="8" actId="478"/>
          <ac:picMkLst>
            <pc:docMk/>
            <pc:sldMk cId="1345791448" sldId="263"/>
            <ac:picMk id="4" creationId="{0E216C7E-E5FB-7B5D-FFB2-EB4B8AC0B93D}"/>
          </ac:picMkLst>
        </pc:picChg>
        <pc:picChg chg="mod">
          <ac:chgData name="Kristyna Hughes" userId="86aeac9f-971e-413b-9f78-ace434bd0a60" providerId="ADAL" clId="{D7C0F2F1-429A-457F-B4D8-532D5D59BF58}" dt="2023-04-22T01:56:31.258" v="13" actId="1076"/>
          <ac:picMkLst>
            <pc:docMk/>
            <pc:sldMk cId="1345791448" sldId="263"/>
            <ac:picMk id="7" creationId="{50AF3DF5-860B-52B7-BFAB-826B3CA60F07}"/>
          </ac:picMkLst>
        </pc:picChg>
      </pc:sldChg>
      <pc:sldChg chg="delSp del mod">
        <pc:chgData name="Kristyna Hughes" userId="86aeac9f-971e-413b-9f78-ace434bd0a60" providerId="ADAL" clId="{D7C0F2F1-429A-457F-B4D8-532D5D59BF58}" dt="2023-04-22T01:55:36.829" v="7" actId="2696"/>
        <pc:sldMkLst>
          <pc:docMk/>
          <pc:sldMk cId="28904858" sldId="264"/>
        </pc:sldMkLst>
        <pc:picChg chg="del">
          <ac:chgData name="Kristyna Hughes" userId="86aeac9f-971e-413b-9f78-ace434bd0a60" providerId="ADAL" clId="{D7C0F2F1-429A-457F-B4D8-532D5D59BF58}" dt="2023-04-22T01:42:34.521" v="2" actId="478"/>
          <ac:picMkLst>
            <pc:docMk/>
            <pc:sldMk cId="28904858" sldId="264"/>
            <ac:picMk id="6" creationId="{B1535281-A9EE-7CC3-99A3-A5A7A36F36A4}"/>
          </ac:picMkLst>
        </pc:picChg>
      </pc:sldChg>
      <pc:sldChg chg="modSp add mod ord">
        <pc:chgData name="Kristyna Hughes" userId="86aeac9f-971e-413b-9f78-ace434bd0a60" providerId="ADAL" clId="{D7C0F2F1-429A-457F-B4D8-532D5D59BF58}" dt="2023-04-24T07:07:26.599" v="3155"/>
        <pc:sldMkLst>
          <pc:docMk/>
          <pc:sldMk cId="3573573473" sldId="266"/>
        </pc:sldMkLst>
        <pc:spChg chg="mod">
          <ac:chgData name="Kristyna Hughes" userId="86aeac9f-971e-413b-9f78-ace434bd0a60" providerId="ADAL" clId="{D7C0F2F1-429A-457F-B4D8-532D5D59BF58}" dt="2023-04-22T02:05:07.371" v="296" actId="20577"/>
          <ac:spMkLst>
            <pc:docMk/>
            <pc:sldMk cId="3573573473" sldId="266"/>
            <ac:spMk id="2" creationId="{DF79C578-1F08-216A-5403-706BD3D85303}"/>
          </ac:spMkLst>
        </pc:spChg>
        <pc:spChg chg="mod">
          <ac:chgData name="Kristyna Hughes" userId="86aeac9f-971e-413b-9f78-ace434bd0a60" providerId="ADAL" clId="{D7C0F2F1-429A-457F-B4D8-532D5D59BF58}" dt="2023-04-23T00:59:07.030" v="3021" actId="207"/>
          <ac:spMkLst>
            <pc:docMk/>
            <pc:sldMk cId="3573573473" sldId="266"/>
            <ac:spMk id="3" creationId="{76626FB5-B0F0-A0DD-57F2-76101BA66E65}"/>
          </ac:spMkLst>
        </pc:spChg>
      </pc:sldChg>
      <pc:sldChg chg="addSp delSp modSp add mod ord setBg">
        <pc:chgData name="Kristyna Hughes" userId="86aeac9f-971e-413b-9f78-ace434bd0a60" providerId="ADAL" clId="{D7C0F2F1-429A-457F-B4D8-532D5D59BF58}" dt="2023-04-24T07:37:02.412" v="3160" actId="14100"/>
        <pc:sldMkLst>
          <pc:docMk/>
          <pc:sldMk cId="3074165125" sldId="267"/>
        </pc:sldMkLst>
        <pc:spChg chg="mod">
          <ac:chgData name="Kristyna Hughes" userId="86aeac9f-971e-413b-9f78-ace434bd0a60" providerId="ADAL" clId="{D7C0F2F1-429A-457F-B4D8-532D5D59BF58}" dt="2023-04-23T01:00:43.782" v="3040" actId="14100"/>
          <ac:spMkLst>
            <pc:docMk/>
            <pc:sldMk cId="3074165125" sldId="267"/>
            <ac:spMk id="2" creationId="{DF79C578-1F08-216A-5403-706BD3D85303}"/>
          </ac:spMkLst>
        </pc:spChg>
        <pc:spChg chg="del mod">
          <ac:chgData name="Kristyna Hughes" userId="86aeac9f-971e-413b-9f78-ace434bd0a60" providerId="ADAL" clId="{D7C0F2F1-429A-457F-B4D8-532D5D59BF58}" dt="2023-04-22T18:57:30.664" v="2458" actId="478"/>
          <ac:spMkLst>
            <pc:docMk/>
            <pc:sldMk cId="3074165125" sldId="267"/>
            <ac:spMk id="3" creationId="{76626FB5-B0F0-A0DD-57F2-76101BA66E65}"/>
          </ac:spMkLst>
        </pc:spChg>
        <pc:spChg chg="add del mod">
          <ac:chgData name="Kristyna Hughes" userId="86aeac9f-971e-413b-9f78-ace434bd0a60" providerId="ADAL" clId="{D7C0F2F1-429A-457F-B4D8-532D5D59BF58}" dt="2023-04-22T18:57:28.037" v="2457" actId="478"/>
          <ac:spMkLst>
            <pc:docMk/>
            <pc:sldMk cId="3074165125" sldId="267"/>
            <ac:spMk id="4" creationId="{19D1E81C-1ED7-67BA-BFF8-856FE193AE93}"/>
          </ac:spMkLst>
        </pc:spChg>
        <pc:spChg chg="add del mod">
          <ac:chgData name="Kristyna Hughes" userId="86aeac9f-971e-413b-9f78-ace434bd0a60" providerId="ADAL" clId="{D7C0F2F1-429A-457F-B4D8-532D5D59BF58}" dt="2023-04-24T07:36:56.813" v="3159" actId="478"/>
          <ac:spMkLst>
            <pc:docMk/>
            <pc:sldMk cId="3074165125" sldId="267"/>
            <ac:spMk id="5" creationId="{3F99325B-570F-D7E3-A9BA-04D843DC6100}"/>
          </ac:spMkLst>
        </pc:spChg>
        <pc:spChg chg="del">
          <ac:chgData name="Kristyna Hughes" userId="86aeac9f-971e-413b-9f78-ace434bd0a60" providerId="ADAL" clId="{D7C0F2F1-429A-457F-B4D8-532D5D59BF58}" dt="2023-04-23T00:55:27.221" v="2900" actId="26606"/>
          <ac:spMkLst>
            <pc:docMk/>
            <pc:sldMk cId="3074165125" sldId="267"/>
            <ac:spMk id="8" creationId="{E80B86A7-A1EC-475B-9166-88902B033A38}"/>
          </ac:spMkLst>
        </pc:spChg>
        <pc:spChg chg="add del mod">
          <ac:chgData name="Kristyna Hughes" userId="86aeac9f-971e-413b-9f78-ace434bd0a60" providerId="ADAL" clId="{D7C0F2F1-429A-457F-B4D8-532D5D59BF58}" dt="2023-04-22T18:57:32.579" v="2459" actId="478"/>
          <ac:spMkLst>
            <pc:docMk/>
            <pc:sldMk cId="3074165125" sldId="267"/>
            <ac:spMk id="9" creationId="{FF22FA4C-270C-B59B-C53F-FB1083959C1B}"/>
          </ac:spMkLst>
        </pc:spChg>
        <pc:spChg chg="del">
          <ac:chgData name="Kristyna Hughes" userId="86aeac9f-971e-413b-9f78-ace434bd0a60" providerId="ADAL" clId="{D7C0F2F1-429A-457F-B4D8-532D5D59BF58}" dt="2023-04-23T00:55:27.221" v="2900" actId="26606"/>
          <ac:spMkLst>
            <pc:docMk/>
            <pc:sldMk cId="3074165125" sldId="267"/>
            <ac:spMk id="10" creationId="{C2C29CB1-9F74-4879-A6AF-AEA67B6F1F4D}"/>
          </ac:spMkLst>
        </pc:spChg>
        <pc:spChg chg="del">
          <ac:chgData name="Kristyna Hughes" userId="86aeac9f-971e-413b-9f78-ace434bd0a60" providerId="ADAL" clId="{D7C0F2F1-429A-457F-B4D8-532D5D59BF58}" dt="2023-04-23T00:55:27.221" v="2900" actId="26606"/>
          <ac:spMkLst>
            <pc:docMk/>
            <pc:sldMk cId="3074165125" sldId="267"/>
            <ac:spMk id="12" creationId="{7E2C7115-5336-410C-AD71-0F0952A2E5A7}"/>
          </ac:spMkLst>
        </pc:spChg>
        <pc:picChg chg="ord">
          <ac:chgData name="Kristyna Hughes" userId="86aeac9f-971e-413b-9f78-ace434bd0a60" providerId="ADAL" clId="{D7C0F2F1-429A-457F-B4D8-532D5D59BF58}" dt="2023-04-23T00:55:27.221" v="2900" actId="26606"/>
          <ac:picMkLst>
            <pc:docMk/>
            <pc:sldMk cId="3074165125" sldId="267"/>
            <ac:picMk id="7" creationId="{FA4BF4ED-BFA7-23D1-00CB-AE29F898D7CC}"/>
          </ac:picMkLst>
        </pc:picChg>
        <pc:picChg chg="add del">
          <ac:chgData name="Kristyna Hughes" userId="86aeac9f-971e-413b-9f78-ace434bd0a60" providerId="ADAL" clId="{D7C0F2F1-429A-457F-B4D8-532D5D59BF58}" dt="2023-04-23T00:55:05.100" v="2895" actId="478"/>
          <ac:picMkLst>
            <pc:docMk/>
            <pc:sldMk cId="3074165125" sldId="267"/>
            <ac:picMk id="13" creationId="{C4A9DD57-D8D9-30B2-4C99-39F3D34ACE63}"/>
          </ac:picMkLst>
        </pc:picChg>
        <pc:picChg chg="add del mod">
          <ac:chgData name="Kristyna Hughes" userId="86aeac9f-971e-413b-9f78-ace434bd0a60" providerId="ADAL" clId="{D7C0F2F1-429A-457F-B4D8-532D5D59BF58}" dt="2023-04-23T00:55:35.902" v="2902" actId="478"/>
          <ac:picMkLst>
            <pc:docMk/>
            <pc:sldMk cId="3074165125" sldId="267"/>
            <ac:picMk id="15" creationId="{88B6817B-B484-2D2F-343B-ADCB20F6F538}"/>
          </ac:picMkLst>
        </pc:picChg>
        <pc:picChg chg="add mod">
          <ac:chgData name="Kristyna Hughes" userId="86aeac9f-971e-413b-9f78-ace434bd0a60" providerId="ADAL" clId="{D7C0F2F1-429A-457F-B4D8-532D5D59BF58}" dt="2023-04-24T07:37:02.412" v="3160" actId="14100"/>
          <ac:picMkLst>
            <pc:docMk/>
            <pc:sldMk cId="3074165125" sldId="267"/>
            <ac:picMk id="17" creationId="{A70DA727-EED4-D735-23B4-71F56703EF42}"/>
          </ac:picMkLst>
        </pc:picChg>
      </pc:sldChg>
      <pc:sldChg chg="addSp modSp add mod ord">
        <pc:chgData name="Kristyna Hughes" userId="86aeac9f-971e-413b-9f78-ace434bd0a60" providerId="ADAL" clId="{D7C0F2F1-429A-457F-B4D8-532D5D59BF58}" dt="2023-04-23T00:58:43.817" v="3020" actId="27636"/>
        <pc:sldMkLst>
          <pc:docMk/>
          <pc:sldMk cId="1978868545" sldId="268"/>
        </pc:sldMkLst>
        <pc:spChg chg="mod">
          <ac:chgData name="Kristyna Hughes" userId="86aeac9f-971e-413b-9f78-ace434bd0a60" providerId="ADAL" clId="{D7C0F2F1-429A-457F-B4D8-532D5D59BF58}" dt="2023-04-22T02:09:43.909" v="496" actId="20577"/>
          <ac:spMkLst>
            <pc:docMk/>
            <pc:sldMk cId="1978868545" sldId="268"/>
            <ac:spMk id="2" creationId="{DF79C578-1F08-216A-5403-706BD3D85303}"/>
          </ac:spMkLst>
        </pc:spChg>
        <pc:spChg chg="mod">
          <ac:chgData name="Kristyna Hughes" userId="86aeac9f-971e-413b-9f78-ace434bd0a60" providerId="ADAL" clId="{D7C0F2F1-429A-457F-B4D8-532D5D59BF58}" dt="2023-04-23T00:58:43.817" v="3020" actId="27636"/>
          <ac:spMkLst>
            <pc:docMk/>
            <pc:sldMk cId="1978868545" sldId="268"/>
            <ac:spMk id="3" creationId="{76626FB5-B0F0-A0DD-57F2-76101BA66E65}"/>
          </ac:spMkLst>
        </pc:spChg>
        <pc:picChg chg="add mod">
          <ac:chgData name="Kristyna Hughes" userId="86aeac9f-971e-413b-9f78-ace434bd0a60" providerId="ADAL" clId="{D7C0F2F1-429A-457F-B4D8-532D5D59BF58}" dt="2023-04-22T02:17:52.259" v="752" actId="14100"/>
          <ac:picMkLst>
            <pc:docMk/>
            <pc:sldMk cId="1978868545" sldId="268"/>
            <ac:picMk id="5" creationId="{0EB36025-555D-05BA-20F4-AEF1E9A37A10}"/>
          </ac:picMkLst>
        </pc:picChg>
        <pc:picChg chg="add mod">
          <ac:chgData name="Kristyna Hughes" userId="86aeac9f-971e-413b-9f78-ace434bd0a60" providerId="ADAL" clId="{D7C0F2F1-429A-457F-B4D8-532D5D59BF58}" dt="2023-04-22T02:17:46.752" v="750" actId="1076"/>
          <ac:picMkLst>
            <pc:docMk/>
            <pc:sldMk cId="1978868545" sldId="268"/>
            <ac:picMk id="9" creationId="{026332D7-EC61-9F62-D4E0-1FD6FB61E037}"/>
          </ac:picMkLst>
        </pc:picChg>
      </pc:sldChg>
      <pc:sldChg chg="addSp delSp modSp add mod ord setBg">
        <pc:chgData name="Kristyna Hughes" userId="86aeac9f-971e-413b-9f78-ace434bd0a60" providerId="ADAL" clId="{D7C0F2F1-429A-457F-B4D8-532D5D59BF58}" dt="2023-04-24T07:36:36.209" v="3157"/>
        <pc:sldMkLst>
          <pc:docMk/>
          <pc:sldMk cId="1776456748" sldId="269"/>
        </pc:sldMkLst>
        <pc:spChg chg="mod">
          <ac:chgData name="Kristyna Hughes" userId="86aeac9f-971e-413b-9f78-ace434bd0a60" providerId="ADAL" clId="{D7C0F2F1-429A-457F-B4D8-532D5D59BF58}" dt="2023-04-23T00:59:29.858" v="3022" actId="26606"/>
          <ac:spMkLst>
            <pc:docMk/>
            <pc:sldMk cId="1776456748" sldId="269"/>
            <ac:spMk id="2" creationId="{DF79C578-1F08-216A-5403-706BD3D85303}"/>
          </ac:spMkLst>
        </pc:spChg>
        <pc:spChg chg="mod">
          <ac:chgData name="Kristyna Hughes" userId="86aeac9f-971e-413b-9f78-ace434bd0a60" providerId="ADAL" clId="{D7C0F2F1-429A-457F-B4D8-532D5D59BF58}" dt="2023-04-23T00:59:44.861" v="3029" actId="27636"/>
          <ac:spMkLst>
            <pc:docMk/>
            <pc:sldMk cId="1776456748" sldId="269"/>
            <ac:spMk id="3" creationId="{76626FB5-B0F0-A0DD-57F2-76101BA66E65}"/>
          </ac:spMkLst>
        </pc:spChg>
        <pc:spChg chg="del">
          <ac:chgData name="Kristyna Hughes" userId="86aeac9f-971e-413b-9f78-ace434bd0a60" providerId="ADAL" clId="{D7C0F2F1-429A-457F-B4D8-532D5D59BF58}" dt="2023-04-23T00:59:29.858" v="3022" actId="26606"/>
          <ac:spMkLst>
            <pc:docMk/>
            <pc:sldMk cId="1776456748" sldId="269"/>
            <ac:spMk id="8" creationId="{E80B86A7-A1EC-475B-9166-88902B033A38}"/>
          </ac:spMkLst>
        </pc:spChg>
        <pc:spChg chg="del">
          <ac:chgData name="Kristyna Hughes" userId="86aeac9f-971e-413b-9f78-ace434bd0a60" providerId="ADAL" clId="{D7C0F2F1-429A-457F-B4D8-532D5D59BF58}" dt="2023-04-23T00:59:29.858" v="3022" actId="26606"/>
          <ac:spMkLst>
            <pc:docMk/>
            <pc:sldMk cId="1776456748" sldId="269"/>
            <ac:spMk id="10" creationId="{C2C29CB1-9F74-4879-A6AF-AEA67B6F1F4D}"/>
          </ac:spMkLst>
        </pc:spChg>
        <pc:spChg chg="del">
          <ac:chgData name="Kristyna Hughes" userId="86aeac9f-971e-413b-9f78-ace434bd0a60" providerId="ADAL" clId="{D7C0F2F1-429A-457F-B4D8-532D5D59BF58}" dt="2023-04-23T00:59:29.858" v="3022" actId="26606"/>
          <ac:spMkLst>
            <pc:docMk/>
            <pc:sldMk cId="1776456748" sldId="269"/>
            <ac:spMk id="12" creationId="{7E2C7115-5336-410C-AD71-0F0952A2E5A7}"/>
          </ac:spMkLst>
        </pc:spChg>
        <pc:picChg chg="add mod">
          <ac:chgData name="Kristyna Hughes" userId="86aeac9f-971e-413b-9f78-ace434bd0a60" providerId="ADAL" clId="{D7C0F2F1-429A-457F-B4D8-532D5D59BF58}" dt="2023-04-23T00:59:49.938" v="3030" actId="1076"/>
          <ac:picMkLst>
            <pc:docMk/>
            <pc:sldMk cId="1776456748" sldId="269"/>
            <ac:picMk id="16" creationId="{F0327836-4361-DE48-1C1C-359CE593BFC6}"/>
          </ac:picMkLst>
        </pc:picChg>
      </pc:sldChg>
      <pc:sldChg chg="addSp delSp modSp add mod ord">
        <pc:chgData name="Kristyna Hughes" userId="86aeac9f-971e-413b-9f78-ace434bd0a60" providerId="ADAL" clId="{D7C0F2F1-429A-457F-B4D8-532D5D59BF58}" dt="2023-04-23T00:45:28.155" v="2721"/>
        <pc:sldMkLst>
          <pc:docMk/>
          <pc:sldMk cId="2905544111" sldId="270"/>
        </pc:sldMkLst>
        <pc:spChg chg="mod">
          <ac:chgData name="Kristyna Hughes" userId="86aeac9f-971e-413b-9f78-ace434bd0a60" providerId="ADAL" clId="{D7C0F2F1-429A-457F-B4D8-532D5D59BF58}" dt="2023-04-22T18:52:46.100" v="2287" actId="20577"/>
          <ac:spMkLst>
            <pc:docMk/>
            <pc:sldMk cId="2905544111" sldId="270"/>
            <ac:spMk id="2" creationId="{DF79C578-1F08-216A-5403-706BD3D85303}"/>
          </ac:spMkLst>
        </pc:spChg>
        <pc:spChg chg="del mod">
          <ac:chgData name="Kristyna Hughes" userId="86aeac9f-971e-413b-9f78-ace434bd0a60" providerId="ADAL" clId="{D7C0F2F1-429A-457F-B4D8-532D5D59BF58}" dt="2023-04-22T20:25:30.240" v="2702" actId="478"/>
          <ac:spMkLst>
            <pc:docMk/>
            <pc:sldMk cId="2905544111" sldId="270"/>
            <ac:spMk id="3" creationId="{76626FB5-B0F0-A0DD-57F2-76101BA66E65}"/>
          </ac:spMkLst>
        </pc:spChg>
        <pc:spChg chg="del">
          <ac:chgData name="Kristyna Hughes" userId="86aeac9f-971e-413b-9f78-ace434bd0a60" providerId="ADAL" clId="{D7C0F2F1-429A-457F-B4D8-532D5D59BF58}" dt="2023-04-22T03:21:36.337" v="2176" actId="478"/>
          <ac:spMkLst>
            <pc:docMk/>
            <pc:sldMk cId="2905544111" sldId="270"/>
            <ac:spMk id="4" creationId="{19D1E81C-1ED7-67BA-BFF8-856FE193AE93}"/>
          </ac:spMkLst>
        </pc:spChg>
        <pc:spChg chg="add del mod">
          <ac:chgData name="Kristyna Hughes" userId="86aeac9f-971e-413b-9f78-ace434bd0a60" providerId="ADAL" clId="{D7C0F2F1-429A-457F-B4D8-532D5D59BF58}" dt="2023-04-22T20:25:39.847" v="2705" actId="478"/>
          <ac:spMkLst>
            <pc:docMk/>
            <pc:sldMk cId="2905544111" sldId="270"/>
            <ac:spMk id="5" creationId="{D9C3A2B5-5EA8-AB85-2112-851840315DBD}"/>
          </ac:spMkLst>
        </pc:spChg>
        <pc:spChg chg="add del mod">
          <ac:chgData name="Kristyna Hughes" userId="86aeac9f-971e-413b-9f78-ace434bd0a60" providerId="ADAL" clId="{D7C0F2F1-429A-457F-B4D8-532D5D59BF58}" dt="2023-04-22T20:25:42.471" v="2706" actId="478"/>
          <ac:spMkLst>
            <pc:docMk/>
            <pc:sldMk cId="2905544111" sldId="270"/>
            <ac:spMk id="6" creationId="{4A5B9FCF-E738-5A27-AD37-2AB8635AB91C}"/>
          </ac:spMkLst>
        </pc:spChg>
        <pc:spChg chg="add del mod">
          <ac:chgData name="Kristyna Hughes" userId="86aeac9f-971e-413b-9f78-ace434bd0a60" providerId="ADAL" clId="{D7C0F2F1-429A-457F-B4D8-532D5D59BF58}" dt="2023-04-22T20:25:33.399" v="2703" actId="478"/>
          <ac:spMkLst>
            <pc:docMk/>
            <pc:sldMk cId="2905544111" sldId="270"/>
            <ac:spMk id="11" creationId="{57F1DEE8-F8FC-8853-C73F-0A4C9422CB1E}"/>
          </ac:spMkLst>
        </pc:spChg>
        <pc:picChg chg="add mod">
          <ac:chgData name="Kristyna Hughes" userId="86aeac9f-971e-413b-9f78-ace434bd0a60" providerId="ADAL" clId="{D7C0F2F1-429A-457F-B4D8-532D5D59BF58}" dt="2023-04-22T20:26:22.066" v="2710" actId="1076"/>
          <ac:picMkLst>
            <pc:docMk/>
            <pc:sldMk cId="2905544111" sldId="270"/>
            <ac:picMk id="14" creationId="{F4397BEC-1F52-DB6C-384B-3F65C169C5E4}"/>
          </ac:picMkLst>
        </pc:picChg>
        <pc:picChg chg="add del mod">
          <ac:chgData name="Kristyna Hughes" userId="86aeac9f-971e-413b-9f78-ace434bd0a60" providerId="ADAL" clId="{D7C0F2F1-429A-457F-B4D8-532D5D59BF58}" dt="2023-04-22T20:26:54.745" v="2715" actId="478"/>
          <ac:picMkLst>
            <pc:docMk/>
            <pc:sldMk cId="2905544111" sldId="270"/>
            <ac:picMk id="16" creationId="{C711308B-406D-FDA1-4B4B-B509F6974B9C}"/>
          </ac:picMkLst>
        </pc:picChg>
        <pc:picChg chg="add mod">
          <ac:chgData name="Kristyna Hughes" userId="86aeac9f-971e-413b-9f78-ace434bd0a60" providerId="ADAL" clId="{D7C0F2F1-429A-457F-B4D8-532D5D59BF58}" dt="2023-04-22T20:27:25.729" v="2719" actId="14100"/>
          <ac:picMkLst>
            <pc:docMk/>
            <pc:sldMk cId="2905544111" sldId="270"/>
            <ac:picMk id="18" creationId="{01764E90-8FD3-7EB3-325E-C04BF1466DC0}"/>
          </ac:picMkLst>
        </pc:picChg>
      </pc:sldChg>
      <pc:sldChg chg="delSp modSp add mod setBg delDesignElem">
        <pc:chgData name="Kristyna Hughes" userId="86aeac9f-971e-413b-9f78-ace434bd0a60" providerId="ADAL" clId="{D7C0F2F1-429A-457F-B4D8-532D5D59BF58}" dt="2023-04-22T20:24:16.358" v="2489" actId="27636"/>
        <pc:sldMkLst>
          <pc:docMk/>
          <pc:sldMk cId="2635043951" sldId="271"/>
        </pc:sldMkLst>
        <pc:spChg chg="mod">
          <ac:chgData name="Kristyna Hughes" userId="86aeac9f-971e-413b-9f78-ace434bd0a60" providerId="ADAL" clId="{D7C0F2F1-429A-457F-B4D8-532D5D59BF58}" dt="2023-04-22T20:24:16.358" v="2489" actId="27636"/>
          <ac:spMkLst>
            <pc:docMk/>
            <pc:sldMk cId="2635043951" sldId="271"/>
            <ac:spMk id="2" creationId="{DF79C578-1F08-216A-5403-706BD3D85303}"/>
          </ac:spMkLst>
        </pc:spChg>
        <pc:spChg chg="del">
          <ac:chgData name="Kristyna Hughes" userId="86aeac9f-971e-413b-9f78-ace434bd0a60" providerId="ADAL" clId="{D7C0F2F1-429A-457F-B4D8-532D5D59BF58}" dt="2023-04-22T20:24:04.824" v="2463"/>
          <ac:spMkLst>
            <pc:docMk/>
            <pc:sldMk cId="2635043951" sldId="271"/>
            <ac:spMk id="31" creationId="{03D271DD-C9EA-4985-BA0C-037A88FA3040}"/>
          </ac:spMkLst>
        </pc:spChg>
        <pc:grpChg chg="del">
          <ac:chgData name="Kristyna Hughes" userId="86aeac9f-971e-413b-9f78-ace434bd0a60" providerId="ADAL" clId="{D7C0F2F1-429A-457F-B4D8-532D5D59BF58}" dt="2023-04-22T20:24:04.824" v="2463"/>
          <ac:grpSpMkLst>
            <pc:docMk/>
            <pc:sldMk cId="2635043951" sldId="271"/>
            <ac:grpSpMk id="19" creationId="{E0BF35CA-8AA0-428F-ABED-5B77A6C39154}"/>
          </ac:grpSpMkLst>
        </pc:grpChg>
      </pc:sldChg>
      <pc:sldChg chg="add">
        <pc:chgData name="Kristyna Hughes" userId="86aeac9f-971e-413b-9f78-ace434bd0a60" providerId="ADAL" clId="{D7C0F2F1-429A-457F-B4D8-532D5D59BF58}" dt="2023-04-24T07:36:53.317" v="3158" actId="2890"/>
        <pc:sldMkLst>
          <pc:docMk/>
          <pc:sldMk cId="82178932" sldId="272"/>
        </pc:sldMkLst>
      </pc:sldChg>
    </pc:docChg>
  </pc:docChgLst>
  <pc:docChgLst>
    <pc:chgData name="Kristyna Hughes" userId="86aeac9f-971e-413b-9f78-ace434bd0a60" providerId="ADAL" clId="{A80B0053-6698-4190-8984-CF0833EB5B48}"/>
    <pc:docChg chg="custSel addSld modSld sldOrd">
      <pc:chgData name="Kristyna Hughes" userId="86aeac9f-971e-413b-9f78-ace434bd0a60" providerId="ADAL" clId="{A80B0053-6698-4190-8984-CF0833EB5B48}" dt="2023-02-25T15:21:44.051" v="213"/>
      <pc:docMkLst>
        <pc:docMk/>
      </pc:docMkLst>
      <pc:sldChg chg="delSp mod">
        <pc:chgData name="Kristyna Hughes" userId="86aeac9f-971e-413b-9f78-ace434bd0a60" providerId="ADAL" clId="{A80B0053-6698-4190-8984-CF0833EB5B48}" dt="2023-02-24T09:50:40.500" v="210" actId="478"/>
        <pc:sldMkLst>
          <pc:docMk/>
          <pc:sldMk cId="2999736166" sldId="256"/>
        </pc:sldMkLst>
        <pc:picChg chg="del">
          <ac:chgData name="Kristyna Hughes" userId="86aeac9f-971e-413b-9f78-ace434bd0a60" providerId="ADAL" clId="{A80B0053-6698-4190-8984-CF0833EB5B48}" dt="2023-02-24T09:50:40.500" v="210" actId="478"/>
          <ac:picMkLst>
            <pc:docMk/>
            <pc:sldMk cId="2999736166" sldId="256"/>
            <ac:picMk id="5" creationId="{BD31FA8C-BD44-3905-3DE4-836609443809}"/>
          </ac:picMkLst>
        </pc:picChg>
      </pc:sldChg>
      <pc:sldChg chg="modSp mod">
        <pc:chgData name="Kristyna Hughes" userId="86aeac9f-971e-413b-9f78-ace434bd0a60" providerId="ADAL" clId="{A80B0053-6698-4190-8984-CF0833EB5B48}" dt="2023-02-24T09:41:34.188" v="161" actId="27636"/>
        <pc:sldMkLst>
          <pc:docMk/>
          <pc:sldMk cId="949436070" sldId="257"/>
        </pc:sldMkLst>
        <pc:spChg chg="mod">
          <ac:chgData name="Kristyna Hughes" userId="86aeac9f-971e-413b-9f78-ace434bd0a60" providerId="ADAL" clId="{A80B0053-6698-4190-8984-CF0833EB5B48}" dt="2023-02-24T09:41:34.188" v="161" actId="27636"/>
          <ac:spMkLst>
            <pc:docMk/>
            <pc:sldMk cId="949436070" sldId="257"/>
            <ac:spMk id="3" creationId="{76626FB5-B0F0-A0DD-57F2-76101BA66E65}"/>
          </ac:spMkLst>
        </pc:spChg>
      </pc:sldChg>
      <pc:sldChg chg="modSp mod">
        <pc:chgData name="Kristyna Hughes" userId="86aeac9f-971e-413b-9f78-ace434bd0a60" providerId="ADAL" clId="{A80B0053-6698-4190-8984-CF0833EB5B48}" dt="2023-02-24T09:46:02.116" v="209" actId="20577"/>
        <pc:sldMkLst>
          <pc:docMk/>
          <pc:sldMk cId="1345791448" sldId="263"/>
        </pc:sldMkLst>
        <pc:graphicFrameChg chg="mod">
          <ac:chgData name="Kristyna Hughes" userId="86aeac9f-971e-413b-9f78-ace434bd0a60" providerId="ADAL" clId="{A80B0053-6698-4190-8984-CF0833EB5B48}" dt="2023-02-24T09:46:02.116" v="209" actId="20577"/>
          <ac:graphicFrameMkLst>
            <pc:docMk/>
            <pc:sldMk cId="1345791448" sldId="263"/>
            <ac:graphicFrameMk id="53" creationId="{3C5312A1-6D86-AB24-BBF8-296AC20E4D4A}"/>
          </ac:graphicFrameMkLst>
        </pc:graphicFrameChg>
      </pc:sldChg>
      <pc:sldChg chg="modSp mod">
        <pc:chgData name="Kristyna Hughes" userId="86aeac9f-971e-413b-9f78-ace434bd0a60" providerId="ADAL" clId="{A80B0053-6698-4190-8984-CF0833EB5B48}" dt="2023-02-24T09:41:44.786" v="167" actId="20577"/>
        <pc:sldMkLst>
          <pc:docMk/>
          <pc:sldMk cId="28904858" sldId="264"/>
        </pc:sldMkLst>
        <pc:spChg chg="mod">
          <ac:chgData name="Kristyna Hughes" userId="86aeac9f-971e-413b-9f78-ace434bd0a60" providerId="ADAL" clId="{A80B0053-6698-4190-8984-CF0833EB5B48}" dt="2023-02-24T09:41:44.786" v="167" actId="20577"/>
          <ac:spMkLst>
            <pc:docMk/>
            <pc:sldMk cId="28904858" sldId="264"/>
            <ac:spMk id="3" creationId="{76626FB5-B0F0-A0DD-57F2-76101BA66E65}"/>
          </ac:spMkLst>
        </pc:spChg>
      </pc:sldChg>
      <pc:sldChg chg="add ord">
        <pc:chgData name="Kristyna Hughes" userId="86aeac9f-971e-413b-9f78-ace434bd0a60" providerId="ADAL" clId="{A80B0053-6698-4190-8984-CF0833EB5B48}" dt="2023-02-25T15:21:44.051" v="213"/>
        <pc:sldMkLst>
          <pc:docMk/>
          <pc:sldMk cId="1703147071" sldId="2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hyperlink" Target="https://dataonwheels.wordpress.com/" TargetMode="Externa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wheels.wordpress.com/" TargetMode="External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C9186-53B8-48DE-BF73-99C92B55F469}" type="doc">
      <dgm:prSet loTypeId="urn:microsoft.com/office/officeart/2005/8/layout/vList3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A741F06-3CEC-4081-A5C1-4646B2999E0E}">
      <dgm:prSet custT="1"/>
      <dgm:spPr/>
      <dgm:t>
        <a:bodyPr anchor="ctr"/>
        <a:lstStyle/>
        <a:p>
          <a:r>
            <a:rPr lang="en-US" sz="1800"/>
            <a:t>Blog: </a:t>
          </a:r>
          <a:r>
            <a:rPr lang="en-US" sz="18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800"/>
        </a:p>
      </dgm:t>
    </dgm:pt>
    <dgm:pt modelId="{CA9E987D-4CED-408C-8214-EB14792CAD7A}" type="parTrans" cxnId="{F1615DFE-2AC1-40E3-95A7-719EEB961071}">
      <dgm:prSet/>
      <dgm:spPr/>
      <dgm:t>
        <a:bodyPr/>
        <a:lstStyle/>
        <a:p>
          <a:endParaRPr lang="en-US"/>
        </a:p>
      </dgm:t>
    </dgm:pt>
    <dgm:pt modelId="{3F65FFCB-2E14-484E-8FC4-3EF9E02677A5}" type="sibTrans" cxnId="{F1615DFE-2AC1-40E3-95A7-719EEB961071}">
      <dgm:prSet/>
      <dgm:spPr/>
      <dgm:t>
        <a:bodyPr/>
        <a:lstStyle/>
        <a:p>
          <a:endParaRPr lang="en-US"/>
        </a:p>
      </dgm:t>
    </dgm:pt>
    <dgm:pt modelId="{11D0A9B0-4F99-450C-A393-AAD54CC7D57B}">
      <dgm:prSet custT="1"/>
      <dgm:spPr/>
      <dgm:t>
        <a:bodyPr anchor="ctr"/>
        <a:lstStyle/>
        <a:p>
          <a:r>
            <a:rPr lang="en-US" sz="1800"/>
            <a:t>Email: Kristyna@dataonwheels.com</a:t>
          </a:r>
        </a:p>
      </dgm:t>
    </dgm:pt>
    <dgm:pt modelId="{D41CEB21-EBD6-47BB-93D7-B72EFBAB65B5}" type="parTrans" cxnId="{3F5EFE0B-4E51-45B0-B616-45D1E0AAD1A6}">
      <dgm:prSet/>
      <dgm:spPr/>
      <dgm:t>
        <a:bodyPr/>
        <a:lstStyle/>
        <a:p>
          <a:endParaRPr lang="en-US"/>
        </a:p>
      </dgm:t>
    </dgm:pt>
    <dgm:pt modelId="{E26448A3-5BA9-4D94-ACDC-6F845B6978B8}" type="sibTrans" cxnId="{3F5EFE0B-4E51-45B0-B616-45D1E0AAD1A6}">
      <dgm:prSet/>
      <dgm:spPr/>
      <dgm:t>
        <a:bodyPr/>
        <a:lstStyle/>
        <a:p>
          <a:endParaRPr lang="en-US"/>
        </a:p>
      </dgm:t>
    </dgm:pt>
    <dgm:pt modelId="{361231F2-7620-401E-B7B2-504A39FE9428}">
      <dgm:prSet custT="1"/>
      <dgm:spPr/>
      <dgm:t>
        <a:bodyPr/>
        <a:lstStyle/>
        <a:p>
          <a:r>
            <a:rPr lang="en-US" sz="1800"/>
            <a:t>Twitter: @data_dragoness</a:t>
          </a:r>
        </a:p>
      </dgm:t>
    </dgm:pt>
    <dgm:pt modelId="{B6BE5CFA-0405-4CA0-A317-68124E78F770}" type="parTrans" cxnId="{FA4AFA78-33A1-4D5C-A316-CC74E84CAF36}">
      <dgm:prSet/>
      <dgm:spPr/>
      <dgm:t>
        <a:bodyPr/>
        <a:lstStyle/>
        <a:p>
          <a:endParaRPr lang="en-US"/>
        </a:p>
      </dgm:t>
    </dgm:pt>
    <dgm:pt modelId="{A2F560F2-8FB5-4EF1-93CC-39928A0172E4}" type="sibTrans" cxnId="{FA4AFA78-33A1-4D5C-A316-CC74E84CAF36}">
      <dgm:prSet/>
      <dgm:spPr/>
      <dgm:t>
        <a:bodyPr/>
        <a:lstStyle/>
        <a:p>
          <a:endParaRPr lang="en-US"/>
        </a:p>
      </dgm:t>
    </dgm:pt>
    <dgm:pt modelId="{C08BFA66-9B75-4031-B345-700AC29B8191}" type="pres">
      <dgm:prSet presAssocID="{831C9186-53B8-48DE-BF73-99C92B55F469}" presName="linearFlow" presStyleCnt="0">
        <dgm:presLayoutVars>
          <dgm:dir/>
          <dgm:resizeHandles val="exact"/>
        </dgm:presLayoutVars>
      </dgm:prSet>
      <dgm:spPr/>
    </dgm:pt>
    <dgm:pt modelId="{BC29B2E5-8B22-4FD5-95F5-9B2717FBFF02}" type="pres">
      <dgm:prSet presAssocID="{361231F2-7620-401E-B7B2-504A39FE9428}" presName="composite" presStyleCnt="0"/>
      <dgm:spPr/>
    </dgm:pt>
    <dgm:pt modelId="{90975B01-8C93-40D1-9B05-BEEC17814EE0}" type="pres">
      <dgm:prSet presAssocID="{361231F2-7620-401E-B7B2-504A39FE9428}" presName="imgShp" presStyleLbl="fgImgPlace1" presStyleIdx="0" presStyleCnt="3" custLinFactX="-13850" custLinFactNeighborX="-100000" custLinFactNeighborY="2987"/>
      <dgm:spPr>
        <a:blipFill>
          <a:blip xmlns:r="http://schemas.openxmlformats.org/officeDocument/2006/relationships"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 outline"/>
        </a:ext>
      </dgm:extLst>
    </dgm:pt>
    <dgm:pt modelId="{98D19BCF-6FD4-4E0D-A5EB-2EFCE077C912}" type="pres">
      <dgm:prSet presAssocID="{361231F2-7620-401E-B7B2-504A39FE9428}" presName="txShp" presStyleLbl="node1" presStyleIdx="0" presStyleCnt="3" custScaleX="150376" custLinFactNeighborX="899" custLinFactNeighborY="10665">
        <dgm:presLayoutVars>
          <dgm:bulletEnabled val="1"/>
        </dgm:presLayoutVars>
      </dgm:prSet>
      <dgm:spPr/>
    </dgm:pt>
    <dgm:pt modelId="{7F645754-F307-424E-975B-0EE5BEB2BB9A}" type="pres">
      <dgm:prSet presAssocID="{A2F560F2-8FB5-4EF1-93CC-39928A0172E4}" presName="spacing" presStyleCnt="0"/>
      <dgm:spPr/>
    </dgm:pt>
    <dgm:pt modelId="{8C18EA9B-8166-4E2E-96A8-0F5658B698BD}" type="pres">
      <dgm:prSet presAssocID="{1A741F06-3CEC-4081-A5C1-4646B2999E0E}" presName="composite" presStyleCnt="0"/>
      <dgm:spPr/>
    </dgm:pt>
    <dgm:pt modelId="{9C365CB5-B72D-40DB-8732-528E8FDA5750}" type="pres">
      <dgm:prSet presAssocID="{1A741F06-3CEC-4081-A5C1-4646B2999E0E}" presName="imgShp" presStyleLbl="fgImgPlace1" presStyleIdx="1" presStyleCnt="3" custScaleX="80563" custScaleY="71874" custLinFactNeighborX="-19334" custLinFactNeighborY="-524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51BD5739-4267-4BED-BB3F-56D801D622EA}" type="pres">
      <dgm:prSet presAssocID="{1A741F06-3CEC-4081-A5C1-4646B2999E0E}" presName="txShp" presStyleLbl="node1" presStyleIdx="1" presStyleCnt="3" custScaleX="150376" custLinFactNeighborX="11144" custLinFactNeighborY="-524">
        <dgm:presLayoutVars>
          <dgm:bulletEnabled val="1"/>
        </dgm:presLayoutVars>
      </dgm:prSet>
      <dgm:spPr/>
    </dgm:pt>
    <dgm:pt modelId="{8F5CB601-C35E-4D1F-9CD2-CB07F342EFA5}" type="pres">
      <dgm:prSet presAssocID="{3F65FFCB-2E14-484E-8FC4-3EF9E02677A5}" presName="spacing" presStyleCnt="0"/>
      <dgm:spPr/>
    </dgm:pt>
    <dgm:pt modelId="{2A621669-F974-486F-B0CC-D5279C1A8993}" type="pres">
      <dgm:prSet presAssocID="{11D0A9B0-4F99-450C-A393-AAD54CC7D57B}" presName="composite" presStyleCnt="0"/>
      <dgm:spPr/>
    </dgm:pt>
    <dgm:pt modelId="{7495D3D5-9185-4FC6-99EF-F6D4AFA7B3DC}" type="pres">
      <dgm:prSet presAssocID="{11D0A9B0-4F99-450C-A393-AAD54CC7D57B}" presName="imgShp" presStyleLbl="fgImgPlace1" presStyleIdx="2" presStyleCnt="3" custLinFactX="-9219" custLinFactNeighborX="-100000" custLinFactNeighborY="3010"/>
      <dgm:spPr>
        <a:xfrm>
          <a:off x="0" y="3731483"/>
          <a:ext cx="1434053" cy="143405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  <dgm:extLst>
        <a:ext uri="{E40237B7-FDA0-4F09-8148-C483321AD2D9}">
          <dgm14:cNvPr xmlns:dgm14="http://schemas.microsoft.com/office/drawing/2010/diagram" id="0" name="" descr="Send outline"/>
        </a:ext>
      </dgm:extLst>
    </dgm:pt>
    <dgm:pt modelId="{36DCB59B-7B0E-4CC8-B732-4523363D854A}" type="pres">
      <dgm:prSet presAssocID="{11D0A9B0-4F99-450C-A393-AAD54CC7D57B}" presName="txShp" presStyleLbl="node1" presStyleIdx="2" presStyleCnt="3" custScaleX="148443">
        <dgm:presLayoutVars>
          <dgm:bulletEnabled val="1"/>
        </dgm:presLayoutVars>
      </dgm:prSet>
      <dgm:spPr/>
    </dgm:pt>
  </dgm:ptLst>
  <dgm:cxnLst>
    <dgm:cxn modelId="{3F5EFE0B-4E51-45B0-B616-45D1E0AAD1A6}" srcId="{831C9186-53B8-48DE-BF73-99C92B55F469}" destId="{11D0A9B0-4F99-450C-A393-AAD54CC7D57B}" srcOrd="2" destOrd="0" parTransId="{D41CEB21-EBD6-47BB-93D7-B72EFBAB65B5}" sibTransId="{E26448A3-5BA9-4D94-ACDC-6F845B6978B8}"/>
    <dgm:cxn modelId="{FF10A413-67B3-40E9-A658-956F4DAFBCDF}" type="presOf" srcId="{11D0A9B0-4F99-450C-A393-AAD54CC7D57B}" destId="{36DCB59B-7B0E-4CC8-B732-4523363D854A}" srcOrd="0" destOrd="0" presId="urn:microsoft.com/office/officeart/2005/8/layout/vList3"/>
    <dgm:cxn modelId="{634AA32A-33B7-46B2-B40E-BEB039B75FE0}" type="presOf" srcId="{1A741F06-3CEC-4081-A5C1-4646B2999E0E}" destId="{51BD5739-4267-4BED-BB3F-56D801D622EA}" srcOrd="0" destOrd="0" presId="urn:microsoft.com/office/officeart/2005/8/layout/vList3"/>
    <dgm:cxn modelId="{FA4AFA78-33A1-4D5C-A316-CC74E84CAF36}" srcId="{831C9186-53B8-48DE-BF73-99C92B55F469}" destId="{361231F2-7620-401E-B7B2-504A39FE9428}" srcOrd="0" destOrd="0" parTransId="{B6BE5CFA-0405-4CA0-A317-68124E78F770}" sibTransId="{A2F560F2-8FB5-4EF1-93CC-39928A0172E4}"/>
    <dgm:cxn modelId="{57BD8F7C-EA18-4EB9-BF59-3A9D43780502}" type="presOf" srcId="{361231F2-7620-401E-B7B2-504A39FE9428}" destId="{98D19BCF-6FD4-4E0D-A5EB-2EFCE077C912}" srcOrd="0" destOrd="0" presId="urn:microsoft.com/office/officeart/2005/8/layout/vList3"/>
    <dgm:cxn modelId="{1373BEF1-7F24-4A09-B6DF-9256A58FA283}" type="presOf" srcId="{831C9186-53B8-48DE-BF73-99C92B55F469}" destId="{C08BFA66-9B75-4031-B345-700AC29B8191}" srcOrd="0" destOrd="0" presId="urn:microsoft.com/office/officeart/2005/8/layout/vList3"/>
    <dgm:cxn modelId="{F1615DFE-2AC1-40E3-95A7-719EEB961071}" srcId="{831C9186-53B8-48DE-BF73-99C92B55F469}" destId="{1A741F06-3CEC-4081-A5C1-4646B2999E0E}" srcOrd="1" destOrd="0" parTransId="{CA9E987D-4CED-408C-8214-EB14792CAD7A}" sibTransId="{3F65FFCB-2E14-484E-8FC4-3EF9E02677A5}"/>
    <dgm:cxn modelId="{C1C5AD4A-1AC0-4C0D-9B20-58E02EFD4A00}" type="presParOf" srcId="{C08BFA66-9B75-4031-B345-700AC29B8191}" destId="{BC29B2E5-8B22-4FD5-95F5-9B2717FBFF02}" srcOrd="0" destOrd="0" presId="urn:microsoft.com/office/officeart/2005/8/layout/vList3"/>
    <dgm:cxn modelId="{E859314D-23E5-4580-853C-1676F1D7398D}" type="presParOf" srcId="{BC29B2E5-8B22-4FD5-95F5-9B2717FBFF02}" destId="{90975B01-8C93-40D1-9B05-BEEC17814EE0}" srcOrd="0" destOrd="0" presId="urn:microsoft.com/office/officeart/2005/8/layout/vList3"/>
    <dgm:cxn modelId="{884B07B0-7303-4493-A181-6BC8F2D207F7}" type="presParOf" srcId="{BC29B2E5-8B22-4FD5-95F5-9B2717FBFF02}" destId="{98D19BCF-6FD4-4E0D-A5EB-2EFCE077C912}" srcOrd="1" destOrd="0" presId="urn:microsoft.com/office/officeart/2005/8/layout/vList3"/>
    <dgm:cxn modelId="{D4DF6AF7-1AB0-4C55-9046-2A6D1790F9C7}" type="presParOf" srcId="{C08BFA66-9B75-4031-B345-700AC29B8191}" destId="{7F645754-F307-424E-975B-0EE5BEB2BB9A}" srcOrd="1" destOrd="0" presId="urn:microsoft.com/office/officeart/2005/8/layout/vList3"/>
    <dgm:cxn modelId="{4E203AE4-7FF1-4D9C-BD94-D32CD9E355C3}" type="presParOf" srcId="{C08BFA66-9B75-4031-B345-700AC29B8191}" destId="{8C18EA9B-8166-4E2E-96A8-0F5658B698BD}" srcOrd="2" destOrd="0" presId="urn:microsoft.com/office/officeart/2005/8/layout/vList3"/>
    <dgm:cxn modelId="{5AB81220-F5F6-4140-A3A3-C8713A41951D}" type="presParOf" srcId="{8C18EA9B-8166-4E2E-96A8-0F5658B698BD}" destId="{9C365CB5-B72D-40DB-8732-528E8FDA5750}" srcOrd="0" destOrd="0" presId="urn:microsoft.com/office/officeart/2005/8/layout/vList3"/>
    <dgm:cxn modelId="{79C43560-9ACA-4A2A-96ED-75A871BFA21B}" type="presParOf" srcId="{8C18EA9B-8166-4E2E-96A8-0F5658B698BD}" destId="{51BD5739-4267-4BED-BB3F-56D801D622EA}" srcOrd="1" destOrd="0" presId="urn:microsoft.com/office/officeart/2005/8/layout/vList3"/>
    <dgm:cxn modelId="{7CE7B8C4-3237-4058-B9D3-DA45CC7BEB7A}" type="presParOf" srcId="{C08BFA66-9B75-4031-B345-700AC29B8191}" destId="{8F5CB601-C35E-4D1F-9CD2-CB07F342EFA5}" srcOrd="3" destOrd="0" presId="urn:microsoft.com/office/officeart/2005/8/layout/vList3"/>
    <dgm:cxn modelId="{D7896E66-067E-4D69-B63D-C76089134A54}" type="presParOf" srcId="{C08BFA66-9B75-4031-B345-700AC29B8191}" destId="{2A621669-F974-486F-B0CC-D5279C1A8993}" srcOrd="4" destOrd="0" presId="urn:microsoft.com/office/officeart/2005/8/layout/vList3"/>
    <dgm:cxn modelId="{5A6CCE06-C29A-4244-9178-F1107D263CFB}" type="presParOf" srcId="{2A621669-F974-486F-B0CC-D5279C1A8993}" destId="{7495D3D5-9185-4FC6-99EF-F6D4AFA7B3DC}" srcOrd="0" destOrd="0" presId="urn:microsoft.com/office/officeart/2005/8/layout/vList3"/>
    <dgm:cxn modelId="{103D00E4-EE2D-41E7-A78E-1E4EABB71AC6}" type="presParOf" srcId="{2A621669-F974-486F-B0CC-D5279C1A8993}" destId="{36DCB59B-7B0E-4CC8-B732-4523363D854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19BCF-6FD4-4E0D-A5EB-2EFCE077C912}">
      <dsp:nvSpPr>
        <dsp:cNvPr id="0" name=""/>
        <dsp:cNvSpPr/>
      </dsp:nvSpPr>
      <dsp:spPr>
        <a:xfrm rot="10800000">
          <a:off x="-1" y="156554"/>
          <a:ext cx="6552311" cy="143405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23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Twitter: @data_dragoness</a:t>
          </a:r>
        </a:p>
      </dsp:txBody>
      <dsp:txXfrm rot="10800000">
        <a:off x="358512" y="156554"/>
        <a:ext cx="6193798" cy="1434053"/>
      </dsp:txXfrm>
    </dsp:sp>
    <dsp:sp modelId="{90975B01-8C93-40D1-9B05-BEEC17814EE0}">
      <dsp:nvSpPr>
        <dsp:cNvPr id="0" name=""/>
        <dsp:cNvSpPr/>
      </dsp:nvSpPr>
      <dsp:spPr>
        <a:xfrm>
          <a:off x="0" y="46447"/>
          <a:ext cx="1434053" cy="1434053"/>
        </a:xfrm>
        <a:prstGeom prst="ellipse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BD5739-4267-4BED-BB3F-56D801D622EA}">
      <dsp:nvSpPr>
        <dsp:cNvPr id="0" name=""/>
        <dsp:cNvSpPr/>
      </dsp:nvSpPr>
      <dsp:spPr>
        <a:xfrm rot="10800000">
          <a:off x="-1" y="1858227"/>
          <a:ext cx="6552311" cy="143405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23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Blog: </a:t>
          </a:r>
          <a:r>
            <a:rPr lang="en-US" sz="1800" kern="120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800" kern="1200"/>
        </a:p>
      </dsp:txBody>
      <dsp:txXfrm rot="10800000">
        <a:off x="358512" y="1858227"/>
        <a:ext cx="6193798" cy="1434053"/>
      </dsp:txXfrm>
    </dsp:sp>
    <dsp:sp modelId="{9C365CB5-B72D-40DB-8732-528E8FDA5750}">
      <dsp:nvSpPr>
        <dsp:cNvPr id="0" name=""/>
        <dsp:cNvSpPr/>
      </dsp:nvSpPr>
      <dsp:spPr>
        <a:xfrm>
          <a:off x="242593" y="2059898"/>
          <a:ext cx="1155316" cy="1030711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DCB59B-7B0E-4CC8-B732-4523363D854A}">
      <dsp:nvSpPr>
        <dsp:cNvPr id="0" name=""/>
        <dsp:cNvSpPr/>
      </dsp:nvSpPr>
      <dsp:spPr>
        <a:xfrm rot="10800000">
          <a:off x="42111" y="3727870"/>
          <a:ext cx="6468085" cy="143405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23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Email: Kristyna@dataonwheels.com</a:t>
          </a:r>
        </a:p>
      </dsp:txBody>
      <dsp:txXfrm rot="10800000">
        <a:off x="400624" y="3727870"/>
        <a:ext cx="6109572" cy="1434053"/>
      </dsp:txXfrm>
    </dsp:sp>
    <dsp:sp modelId="{7495D3D5-9185-4FC6-99EF-F6D4AFA7B3DC}">
      <dsp:nvSpPr>
        <dsp:cNvPr id="0" name=""/>
        <dsp:cNvSpPr/>
      </dsp:nvSpPr>
      <dsp:spPr>
        <a:xfrm>
          <a:off x="0" y="3731483"/>
          <a:ext cx="1434053" cy="143405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0083-49E5-4F69-BD52-1AB86C4CCD2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13D3-B291-44D2-95AA-8F8B205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5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87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5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965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4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0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5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1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4AB6-689F-4D94-89E3-667E6F78A9F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railsblog.wordpress.com/" TargetMode="External"/><Relationship Id="rId2" Type="http://schemas.openxmlformats.org/officeDocument/2006/relationships/hyperlink" Target="https://dataonwheels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kristyna-hughes-dataonwheel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onwheels.wordpress.com/2021/10/15/power-bi-meets-programmability-tom-xmla-and-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2E92-41AE-89A9-2018-F418DEE6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55" y="800734"/>
            <a:ext cx="7600143" cy="7728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Power BI Meets Programmability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814C2-A141-3245-72A9-BB4B623F7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967" y="1846622"/>
            <a:ext cx="4335468" cy="466676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Kristyna Hughes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4D62587-E723-3757-115D-59C422425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14" y="-69264"/>
            <a:ext cx="2068286" cy="2073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B924C-CC86-C008-1E77-C413BE4F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67" y="5174902"/>
            <a:ext cx="4723798" cy="13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3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7" y="609600"/>
            <a:ext cx="936506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cool and all, but what about TMDL?</a:t>
            </a:r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0DA727-EED4-D735-23B4-71F56703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74" y="1930399"/>
            <a:ext cx="6965791" cy="44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6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7" y="609600"/>
            <a:ext cx="936506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cool and all, but what about TMDL?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99325B-570F-D7E3-A9BA-04D843DC6100}"/>
              </a:ext>
            </a:extLst>
          </p:cNvPr>
          <p:cNvSpPr txBox="1">
            <a:spLocks/>
          </p:cNvSpPr>
          <p:nvPr/>
        </p:nvSpPr>
        <p:spPr>
          <a:xfrm>
            <a:off x="5904076" y="1930400"/>
            <a:ext cx="4134227" cy="46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Use TMDL inside your C# project!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TMDL deserializes TOM for human readability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No crazy brackets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It is whitespace sensitive, so be careful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You can make edits to the model using TMDL and implement them via XMLA</a:t>
            </a:r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0DA727-EED4-D735-23B4-71F56703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74" y="1930400"/>
            <a:ext cx="5060275" cy="32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6" y="300071"/>
            <a:ext cx="9645011" cy="748420"/>
          </a:xfrm>
        </p:spPr>
        <p:txBody>
          <a:bodyPr>
            <a:normAutofit/>
          </a:bodyPr>
          <a:lstStyle/>
          <a:p>
            <a:r>
              <a:rPr lang="en-US" sz="3200" dirty="0"/>
              <a:t>Why is TMDL revolutionary?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397BEC-1F52-DB6C-384B-3F65C169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07" y="1156995"/>
            <a:ext cx="5378879" cy="50954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764E90-8FD3-7EB3-325E-C04BF146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62" y="1191845"/>
            <a:ext cx="4981088" cy="50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554" y="2890262"/>
            <a:ext cx="4313446" cy="21762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Demo Time! …again!</a:t>
            </a:r>
          </a:p>
        </p:txBody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FCF714AE-700B-2DA3-DE66-B7D3758D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4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2C756BA0-A1AC-C1F8-860D-456BAD832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F58EC9-1C60-59C3-8D02-46178CDC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554" y="2890262"/>
            <a:ext cx="4299666" cy="1085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45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7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Don’t forget to connect, thanks for listening!</a:t>
            </a:r>
          </a:p>
        </p:txBody>
      </p:sp>
      <p:sp>
        <p:nvSpPr>
          <p:cNvPr id="51" name="Isosceles Triangle 19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1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3C5312A1-6D86-AB24-BBF8-296AC20E4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203818"/>
              </p:ext>
            </p:extLst>
          </p:nvPr>
        </p:nvGraphicFramePr>
        <p:xfrm>
          <a:off x="4466024" y="1430431"/>
          <a:ext cx="6552309" cy="516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0AF3DF5-860B-52B7-BFAB-826B3CA60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628" y="2728736"/>
            <a:ext cx="2347163" cy="23471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3BFC27-6733-8963-13C2-165A3C03425F}"/>
              </a:ext>
            </a:extLst>
          </p:cNvPr>
          <p:cNvSpPr txBox="1">
            <a:spLocks/>
          </p:cNvSpPr>
          <p:nvPr/>
        </p:nvSpPr>
        <p:spPr>
          <a:xfrm>
            <a:off x="842597" y="2026714"/>
            <a:ext cx="2544838" cy="44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134579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20324"/>
            <a:ext cx="8596668" cy="748420"/>
          </a:xfrm>
        </p:spPr>
        <p:txBody>
          <a:bodyPr>
            <a:normAutofit/>
          </a:bodyPr>
          <a:lstStyle/>
          <a:p>
            <a:r>
              <a:rPr lang="en-US" sz="3200" dirty="0"/>
              <a:t>About Me ~ Kristyna Hughes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6" y="1014811"/>
            <a:ext cx="11144389" cy="55446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Source Sans Pro SemiBold"/>
              </a:rPr>
              <a:t>Senior d</a:t>
            </a:r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ata &amp; analytics consultant at 3Cloud, PASS MN Board Member, Lexington Data Technology Group co-organizer , co-author on </a:t>
            </a:r>
            <a:r>
              <a:rPr lang="en-US" sz="1800" dirty="0" err="1">
                <a:solidFill>
                  <a:schemeClr val="tx2"/>
                </a:solidFill>
                <a:latin typeface="Source Sans Pro SemiBold"/>
              </a:rPr>
              <a:t>DataOnWheels</a:t>
            </a:r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, co-founder of Data On Rails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endParaRPr lang="en-US" sz="1800" dirty="0">
              <a:solidFill>
                <a:schemeClr val="tx2"/>
              </a:solidFill>
              <a:latin typeface="Source Sans Pro SemiBold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My experience includes implementing and managing enterprise-level Power BI instances, training teams on reporting best practices, learning new coding languages to hack into Power BI, and building templates for scalable analytics. </a:t>
            </a:r>
          </a:p>
          <a:p>
            <a:endParaRPr lang="en-US" sz="1800" dirty="0">
              <a:solidFill>
                <a:schemeClr val="tx2"/>
              </a:solidFill>
              <a:latin typeface="Source Sans Pro SemiBold"/>
            </a:endParaRPr>
          </a:p>
          <a:p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Check out my blog: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r>
              <a:rPr lang="en-US" dirty="0">
                <a:solidFill>
                  <a:schemeClr val="accent1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https://dataonwheels.wordpress.com/</a:t>
            </a:r>
            <a:br>
              <a:rPr lang="en-US" dirty="0">
                <a:solidFill>
                  <a:schemeClr val="accent1"/>
                </a:solidFill>
                <a:latin typeface="-apple-system"/>
              </a:rPr>
            </a:br>
            <a:endParaRPr lang="en-US" dirty="0">
              <a:solidFill>
                <a:schemeClr val="accent1"/>
              </a:solidFill>
              <a:latin typeface="-apple-system"/>
            </a:endParaRPr>
          </a:p>
          <a:p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Check out my blog platform: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r>
              <a:rPr lang="en-US" dirty="0">
                <a:solidFill>
                  <a:schemeClr val="accent1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https://dataonrailsblog.wordpress.com/</a:t>
            </a:r>
            <a:br>
              <a:rPr lang="en-US" dirty="0">
                <a:solidFill>
                  <a:schemeClr val="accent1"/>
                </a:solidFill>
                <a:latin typeface="-apple-system"/>
              </a:rPr>
            </a:br>
            <a:endParaRPr lang="en-US" dirty="0">
              <a:solidFill>
                <a:schemeClr val="accent1"/>
              </a:solidFill>
              <a:latin typeface="-apple-system"/>
            </a:endParaRPr>
          </a:p>
          <a:p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Connect on LinkedIn: 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r>
              <a:rPr lang="en-US" sz="1800" b="0" i="0" dirty="0">
                <a:solidFill>
                  <a:schemeClr val="accent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https://www.linkedin.com/in/kristyna-hughes-dataonwheels/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-apple-system"/>
              </a:rPr>
              <a:t> </a:t>
            </a:r>
            <a:br>
              <a:rPr lang="en-US" sz="1800" b="0" i="0" dirty="0">
                <a:solidFill>
                  <a:schemeClr val="accent1"/>
                </a:solidFill>
                <a:effectLst/>
                <a:latin typeface="-apple-system"/>
              </a:rPr>
            </a:br>
            <a:endParaRPr lang="en-US" dirty="0">
              <a:solidFill>
                <a:schemeClr val="accent1"/>
              </a:solidFill>
              <a:latin typeface="-apple-system"/>
            </a:endParaRPr>
          </a:p>
          <a:p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Connect on Twitter: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r>
              <a:rPr lang="en-US" dirty="0">
                <a:solidFill>
                  <a:schemeClr val="accent1"/>
                </a:solidFill>
                <a:latin typeface="-apple-system"/>
              </a:rPr>
              <a:t>@data_dragoness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FE31CF1-C6B3-C1C6-2352-4A035090A2A3}"/>
              </a:ext>
            </a:extLst>
          </p:cNvPr>
          <p:cNvSpPr txBox="1">
            <a:spLocks/>
          </p:cNvSpPr>
          <p:nvPr/>
        </p:nvSpPr>
        <p:spPr>
          <a:xfrm>
            <a:off x="8371073" y="3206617"/>
            <a:ext cx="2544838" cy="44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11631D-7746-E724-D444-D48C44315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4245" y="3604726"/>
            <a:ext cx="2808818" cy="28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24464"/>
            <a:ext cx="8596668" cy="748420"/>
          </a:xfrm>
        </p:spPr>
        <p:txBody>
          <a:bodyPr>
            <a:normAutofit/>
          </a:bodyPr>
          <a:lstStyle/>
          <a:p>
            <a:r>
              <a:rPr lang="en-US" sz="3200" dirty="0"/>
              <a:t>Why are we talking about C#?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252924-684D-9CD9-19B0-60FE5106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180" y="1322940"/>
            <a:ext cx="6509640" cy="42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1514C-FDC6-DB4E-0386-F1EEE4E9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950" y="1231641"/>
            <a:ext cx="6196575" cy="467249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1B39B6-411C-2899-6008-F50FACBB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7" y="1770898"/>
            <a:ext cx="4092165" cy="33162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Scalability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Adaptability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Programmability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FCEE7F3-3D12-53DF-1CD2-9D2CC366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78378"/>
            <a:ext cx="8596668" cy="748420"/>
          </a:xfrm>
        </p:spPr>
        <p:txBody>
          <a:bodyPr>
            <a:normAutofit/>
          </a:bodyPr>
          <a:lstStyle/>
          <a:p>
            <a:r>
              <a:rPr lang="en-US" sz="3200" dirty="0"/>
              <a:t>BI &amp; App Dev, Better Together</a:t>
            </a:r>
          </a:p>
        </p:txBody>
      </p:sp>
    </p:spTree>
    <p:extLst>
      <p:ext uri="{BB962C8B-B14F-4D97-AF65-F5344CB8AC3E}">
        <p14:creationId xmlns:p14="http://schemas.microsoft.com/office/powerpoint/2010/main" val="195706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08" y="1812757"/>
            <a:ext cx="4400664" cy="468429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Tabular Object Model (TOM) :  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exposes native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tablular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metadata objects in order to support programming tabular models (aka Power BI, SSAS, AAS) </a:t>
            </a:r>
            <a:b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</a:b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Analysis Services 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: an analytical data engine (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VertiPaq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that provides semantic data models for reports and applications (i.e. Power BI, Excel, Reporting Services,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). </a:t>
            </a:r>
            <a:b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</a:b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XMLA Endpoint : 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XML for analysis. Communicates between applications and the Analysis Services engine. Data sent over XMLA is fully encrypted. Requires Power BI Premium or Premium Per User workspace. </a:t>
            </a:r>
            <a:b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</a:b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3072216B-B673-FE6B-3951-4F9007F0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304" y="643467"/>
            <a:ext cx="4768117" cy="5693274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What can XMLA &amp; TOM impact?</a:t>
            </a:r>
          </a:p>
        </p:txBody>
      </p: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F0327836-4361-DE48-1C1C-359CE593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295" y="2044701"/>
            <a:ext cx="3882362" cy="38823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999" y="1930401"/>
            <a:ext cx="5114610" cy="41109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Source Sans Pro SemiBold"/>
              </a:rPr>
              <a:t>Columns, measures, calculated columns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Source Sans Pro SemiBold"/>
              </a:rPr>
              <a:t>Hierarchies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Source Sans Pro SemiBold"/>
              </a:rPr>
              <a:t>Translations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Source Sans Pro SemiBold"/>
              </a:rPr>
              <a:t>Perspectives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Source Sans Pro SemiBold"/>
              </a:rPr>
              <a:t>Dataset metadata (including estimated size!)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Source Sans Pro SemiBold"/>
              </a:rPr>
              <a:t>Formatting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Source Sans Pro SemiBold"/>
              </a:rPr>
              <a:t>Refresh, create, and clone datasets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Source Sans Pro SemiBold"/>
              </a:rPr>
              <a:t>Automated partition management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Source Sans Pro SemiBold"/>
              </a:rPr>
              <a:t>Add relationships between tables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Source Sans Pro SemiBold"/>
              </a:rPr>
              <a:t>And more!</a:t>
            </a:r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5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00071"/>
            <a:ext cx="8596668" cy="748420"/>
          </a:xfrm>
        </p:spPr>
        <p:txBody>
          <a:bodyPr>
            <a:normAutofit/>
          </a:bodyPr>
          <a:lstStyle/>
          <a:p>
            <a:r>
              <a:rPr lang="en-US" sz="3200" dirty="0"/>
              <a:t>The Biggest Limitation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82" y="1491917"/>
            <a:ext cx="10626210" cy="1106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You cannot export your PBIX file from the service after interacting with it via XMLA. Please vote up this idea and tell your friends and family to do the same!</a:t>
            </a:r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B36025-555D-05BA-20F4-AEF1E9A37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285" y="2643003"/>
            <a:ext cx="3647707" cy="3619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332D7-EC61-9F62-D4E0-1FD6FB61E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81" y="2703229"/>
            <a:ext cx="5692633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00071"/>
            <a:ext cx="8596668" cy="748420"/>
          </a:xfrm>
        </p:spPr>
        <p:txBody>
          <a:bodyPr>
            <a:normAutofit/>
          </a:bodyPr>
          <a:lstStyle/>
          <a:p>
            <a:r>
              <a:rPr lang="en-US" sz="3200" dirty="0"/>
              <a:t>Tools Needed to Mimic this Demo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82" y="1191846"/>
            <a:ext cx="9828826" cy="508061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Brave spirit to face down C#</a:t>
            </a:r>
          </a:p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Power BI Premium Workspace</a:t>
            </a:r>
          </a:p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Powe BI Pro License</a:t>
            </a:r>
          </a:p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.NET 5.0</a:t>
            </a:r>
          </a:p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.NET Core</a:t>
            </a:r>
          </a:p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Visual Studio</a:t>
            </a:r>
          </a:p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XMLA Endpoint Read Write enabled in Admin Portal</a:t>
            </a:r>
          </a:p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Detailed instructions are available in this blog post: </a:t>
            </a:r>
            <a:r>
              <a:rPr lang="en-US" sz="2400" dirty="0">
                <a:solidFill>
                  <a:schemeClr val="tx1"/>
                </a:solidFill>
                <a:latin typeface="Source Sans Pro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https://dataonwheels.wordpress.com/2021/10/15/power-bi-meets-programmability-tom-xmla-and-c/</a:t>
            </a:r>
            <a:r>
              <a:rPr lang="en-US" sz="2400" dirty="0">
                <a:solidFill>
                  <a:schemeClr val="tx1"/>
                </a:solidFill>
                <a:latin typeface="Source Sans Pro SemiBold"/>
              </a:rPr>
              <a:t>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7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554" y="2890262"/>
            <a:ext cx="4299666" cy="1085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Demo Time!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FCF714AE-700B-2DA3-DE66-B7D3758D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4D671B"/>
      </a:dk2>
      <a:lt2>
        <a:srgbClr val="EBEBEB"/>
      </a:lt2>
      <a:accent1>
        <a:srgbClr val="2A5010"/>
      </a:accent1>
      <a:accent2>
        <a:srgbClr val="2A501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8140</TotalTime>
  <Words>499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Source Sans Pro Light</vt:lpstr>
      <vt:lpstr>Source Sans Pro SemiBold</vt:lpstr>
      <vt:lpstr>Wingdings 3</vt:lpstr>
      <vt:lpstr>Facet</vt:lpstr>
      <vt:lpstr>Power BI Meets Programmability</vt:lpstr>
      <vt:lpstr>About Me ~ Kristyna Hughes</vt:lpstr>
      <vt:lpstr>Why are we talking about C#?</vt:lpstr>
      <vt:lpstr>BI &amp; App Dev, Better Together</vt:lpstr>
      <vt:lpstr>Important Terms</vt:lpstr>
      <vt:lpstr>What can XMLA &amp; TOM impact?</vt:lpstr>
      <vt:lpstr>The Biggest Limitation</vt:lpstr>
      <vt:lpstr>Tools Needed to Mimic this Demo</vt:lpstr>
      <vt:lpstr>Demo Time!</vt:lpstr>
      <vt:lpstr>This is cool and all, but what about TMDL?</vt:lpstr>
      <vt:lpstr>This is cool and all, but what about TMDL?</vt:lpstr>
      <vt:lpstr>Why is TMDL revolutionary?</vt:lpstr>
      <vt:lpstr>Demo Time! …again!</vt:lpstr>
      <vt:lpstr>Questions?</vt:lpstr>
      <vt:lpstr>Don’t forget to connect, 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Meets Programmability</dc:title>
  <dc:creator>Kristyna Hughes</dc:creator>
  <cp:lastModifiedBy>Kristyna Hughes</cp:lastModifiedBy>
  <cp:revision>4</cp:revision>
  <dcterms:created xsi:type="dcterms:W3CDTF">2022-08-06T02:37:56Z</dcterms:created>
  <dcterms:modified xsi:type="dcterms:W3CDTF">2023-04-24T07:37:03Z</dcterms:modified>
</cp:coreProperties>
</file>