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swald" panose="020B0604020202020204" charset="-52"/>
      <p:regular r:id="rId7"/>
      <p:bold r:id="rId8"/>
    </p:embeddedFont>
    <p:embeddedFont>
      <p:font typeface="Source Code Pro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510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569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fa7bc91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fa7bc91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a7bc91d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a7bc91d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fa7bc91d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fa7bc91d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Планировщик мероприятий</a:t>
            </a:r>
            <a:endParaRPr sz="8800">
              <a:highlight>
                <a:schemeClr val="dk1"/>
              </a:highlight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Автор: Дементьева Анна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480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Идея проекта: Разработка онлайн-планировщика для удобного создания, редактирования и управления мероприятиями.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Проект создан для облегчения процесса планирования и контроля мероприятий.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Описание реализации</a:t>
            </a:r>
            <a:endParaRPr sz="48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Структура приложения: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- Классы для работы с базой данных пользователей и мероприятий.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- Классы обработки запросов и отображения страниц.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Особенности приложения: Использование Flask для веб-разработки, HTML для визуального оформления страниц, SQLite для хранения данных.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Используемые технологии: Flask (Python), HTML, SQLite3.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48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Выводы по работе: Проект обеспечивает удобное планирование мероприятий и управление ими. Приложение предоставляет базовый набор функций для оперативного взаимодействия с мероприятиями.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Возможности для доработки и развития: Расширение функционала по работе с мероприятиями, улучшение интерфейса, добавление функций уведомлений и интеграция с календарями.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Экран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Oswald</vt:lpstr>
      <vt:lpstr>Source Code Pro</vt:lpstr>
      <vt:lpstr>Roboto</vt:lpstr>
      <vt:lpstr>Modern Writer</vt:lpstr>
      <vt:lpstr>Планировщик мероприятий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Планировщик мероприятий</dc:title>
  <dc:creator>Анна Дементьева</dc:creator>
  <cp:lastModifiedBy>Анна Дементьева</cp:lastModifiedBy>
  <cp:revision>1</cp:revision>
  <dcterms:modified xsi:type="dcterms:W3CDTF">2024-04-25T20:44:22Z</dcterms:modified>
</cp:coreProperties>
</file>