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29EA59A-F027-44FE-89EC-356154661548}" type="datetimeFigureOut">
              <a:rPr lang="ru-RU" smtClean="0"/>
              <a:t>18.01.2024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605375C-8E66-4757-9768-CD434DA0A1FA}" type="slidenum">
              <a:rPr lang="ru-RU" smtClean="0"/>
              <a:t>‹#›</a:t>
            </a:fld>
            <a:endParaRPr lang="ru-RU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91121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EA59A-F027-44FE-89EC-356154661548}" type="datetimeFigureOut">
              <a:rPr lang="ru-RU" smtClean="0"/>
              <a:t>18.01.2024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5375C-8E66-4757-9768-CD434DA0A1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1270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EA59A-F027-44FE-89EC-356154661548}" type="datetimeFigureOut">
              <a:rPr lang="ru-RU" smtClean="0"/>
              <a:t>18.01.2024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5375C-8E66-4757-9768-CD434DA0A1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9437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EA59A-F027-44FE-89EC-356154661548}" type="datetimeFigureOut">
              <a:rPr lang="ru-RU" smtClean="0"/>
              <a:t>18.01.2024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5375C-8E66-4757-9768-CD434DA0A1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7497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29EA59A-F027-44FE-89EC-356154661548}" type="datetimeFigureOut">
              <a:rPr lang="ru-RU" smtClean="0"/>
              <a:t>18.01.2024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605375C-8E66-4757-9768-CD434DA0A1FA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1860862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EA59A-F027-44FE-89EC-356154661548}" type="datetimeFigureOut">
              <a:rPr lang="ru-RU" smtClean="0"/>
              <a:t>18.01.2024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5375C-8E66-4757-9768-CD434DA0A1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919570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EA59A-F027-44FE-89EC-356154661548}" type="datetimeFigureOut">
              <a:rPr lang="ru-RU" smtClean="0"/>
              <a:t>18.01.2024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5375C-8E66-4757-9768-CD434DA0A1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788034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EA59A-F027-44FE-89EC-356154661548}" type="datetimeFigureOut">
              <a:rPr lang="ru-RU" smtClean="0"/>
              <a:t>18.01.2024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5375C-8E66-4757-9768-CD434DA0A1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4253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EA59A-F027-44FE-89EC-356154661548}" type="datetimeFigureOut">
              <a:rPr lang="ru-RU" smtClean="0"/>
              <a:t>18.01.2024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5375C-8E66-4757-9768-CD434DA0A1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3884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D29EA59A-F027-44FE-89EC-356154661548}" type="datetimeFigureOut">
              <a:rPr lang="ru-RU" smtClean="0"/>
              <a:t>18.01.2024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D605375C-8E66-4757-9768-CD434DA0A1FA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327114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D29EA59A-F027-44FE-89EC-356154661548}" type="datetimeFigureOut">
              <a:rPr lang="ru-RU" smtClean="0"/>
              <a:t>18.01.2024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D605375C-8E66-4757-9768-CD434DA0A1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5847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29EA59A-F027-44FE-89EC-356154661548}" type="datetimeFigureOut">
              <a:rPr lang="ru-RU" smtClean="0"/>
              <a:t>18.01.2024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605375C-8E66-4757-9768-CD434DA0A1FA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27876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AE4B26-4AEB-434C-B458-AB0C24A96B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Dungeoneering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8BBECD1-1FCD-4C16-86C9-8B25D428A9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Аня </a:t>
            </a:r>
            <a:r>
              <a:rPr lang="ru-RU" dirty="0" err="1"/>
              <a:t>дементьева</a:t>
            </a:r>
            <a:endParaRPr lang="ru-RU" dirty="0"/>
          </a:p>
          <a:p>
            <a:r>
              <a:rPr lang="ru-RU" dirty="0"/>
              <a:t>Илья </a:t>
            </a:r>
            <a:r>
              <a:rPr lang="ru-RU" dirty="0" err="1"/>
              <a:t>сайдалиев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04307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517570-3010-4431-A8BA-E0A3F9198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Идея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0A8164F-B678-4EF3-9317-106A02C660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Создать игру, где герой спускается в подземелье, населенное нежитью, сражается с ней и прорубает свой путь в глубины подземных катакомб.</a:t>
            </a:r>
          </a:p>
          <a:p>
            <a:r>
              <a:rPr lang="ru-RU" sz="2400" dirty="0"/>
              <a:t>Игра создана для развлечения.</a:t>
            </a:r>
          </a:p>
        </p:txBody>
      </p:sp>
    </p:spTree>
    <p:extLst>
      <p:ext uri="{BB962C8B-B14F-4D97-AF65-F5344CB8AC3E}">
        <p14:creationId xmlns:p14="http://schemas.microsoft.com/office/powerpoint/2010/main" val="4228422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D6430B-DF10-4A23-8450-E0E1F8619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8595AD-3217-405E-946C-DED9F737F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Основные классы:</a:t>
            </a:r>
            <a:r>
              <a:rPr lang="en-US" sz="2400" dirty="0"/>
              <a:t> </a:t>
            </a:r>
            <a:r>
              <a:rPr lang="ru-RU" sz="2400" dirty="0"/>
              <a:t>Player(), </a:t>
            </a:r>
            <a:r>
              <a:rPr lang="ru-RU" sz="2400" dirty="0" err="1"/>
              <a:t>Tile</a:t>
            </a:r>
            <a:r>
              <a:rPr lang="ru-RU" sz="2400" dirty="0"/>
              <a:t>(), </a:t>
            </a:r>
            <a:r>
              <a:rPr lang="ru-RU" sz="2400" dirty="0" err="1"/>
              <a:t>Enemy</a:t>
            </a:r>
            <a:r>
              <a:rPr lang="ru-RU" sz="2400" dirty="0"/>
              <a:t>()</a:t>
            </a:r>
            <a:endParaRPr lang="en-US" sz="2400" dirty="0"/>
          </a:p>
          <a:p>
            <a:r>
              <a:rPr lang="ru-RU" sz="2400" dirty="0"/>
              <a:t>А также функция </a:t>
            </a:r>
            <a:r>
              <a:rPr lang="ru-RU" sz="2400" dirty="0" err="1"/>
              <a:t>move</a:t>
            </a:r>
            <a:r>
              <a:rPr lang="ru-RU" sz="2400" dirty="0"/>
              <a:t>(), позволяющая игроку двигаться,</a:t>
            </a:r>
            <a:r>
              <a:rPr lang="en-US" sz="2400" dirty="0"/>
              <a:t> </a:t>
            </a:r>
            <a:r>
              <a:rPr lang="ru-RU" sz="2400" dirty="0"/>
              <a:t>и бесконечный игровой цикл '</a:t>
            </a:r>
            <a:r>
              <a:rPr lang="ru-RU" sz="2400" dirty="0" err="1"/>
              <a:t>while</a:t>
            </a:r>
            <a:r>
              <a:rPr lang="ru-RU" sz="2400" dirty="0"/>
              <a:t> </a:t>
            </a:r>
            <a:r>
              <a:rPr lang="ru-RU" sz="2400" dirty="0" err="1"/>
              <a:t>running</a:t>
            </a:r>
            <a:r>
              <a:rPr lang="ru-RU" sz="2400" dirty="0"/>
              <a:t>:’</a:t>
            </a:r>
            <a:endParaRPr lang="en-US" sz="2400" dirty="0"/>
          </a:p>
          <a:p>
            <a:r>
              <a:rPr lang="ru-RU" sz="2400" dirty="0"/>
              <a:t>Технологии: </a:t>
            </a:r>
            <a:r>
              <a:rPr lang="en-US" sz="2400" dirty="0" err="1"/>
              <a:t>pygame.mixer_music</a:t>
            </a:r>
            <a:r>
              <a:rPr lang="ru-RU" sz="2400" dirty="0"/>
              <a:t>, </a:t>
            </a:r>
            <a:r>
              <a:rPr lang="en-US" sz="2400" dirty="0" err="1"/>
              <a:t>pygame.sprite</a:t>
            </a:r>
            <a:r>
              <a:rPr lang="ru-RU" sz="2400" dirty="0"/>
              <a:t>, </a:t>
            </a:r>
            <a:r>
              <a:rPr lang="en-US" sz="2400" dirty="0" err="1"/>
              <a:t>get_rect</a:t>
            </a:r>
            <a:r>
              <a:rPr lang="en-US" sz="2400" dirty="0"/>
              <a:t>() </a:t>
            </a:r>
            <a:r>
              <a:rPr lang="ru-RU" sz="2400" dirty="0"/>
              <a:t>и т.д.</a:t>
            </a:r>
          </a:p>
        </p:txBody>
      </p:sp>
    </p:spTree>
    <p:extLst>
      <p:ext uri="{BB962C8B-B14F-4D97-AF65-F5344CB8AC3E}">
        <p14:creationId xmlns:p14="http://schemas.microsoft.com/office/powerpoint/2010/main" val="2497093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F990F4-997B-4A68-BCFA-3F66BA8C4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Выводы по работе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E8C98CC-AA43-46FA-B62D-3D803AFA29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Игра </a:t>
            </a:r>
            <a:r>
              <a:rPr lang="ru-RU" sz="2400" dirty="0" err="1"/>
              <a:t>Dungeoneering</a:t>
            </a:r>
            <a:r>
              <a:rPr lang="ru-RU" sz="2400" dirty="0"/>
              <a:t> представляет собой увлекательное и разнообразное приключение в мире подземелий, которое может привлечь любителей жанра и предложить им интересный геймплей.</a:t>
            </a:r>
          </a:p>
        </p:txBody>
      </p:sp>
    </p:spTree>
    <p:extLst>
      <p:ext uri="{BB962C8B-B14F-4D97-AF65-F5344CB8AC3E}">
        <p14:creationId xmlns:p14="http://schemas.microsoft.com/office/powerpoint/2010/main" val="1617056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18CE86-10FC-4201-B0E5-A69F4EF3B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Возможности для доработки приложения и развития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1F46866-BD4B-4933-9536-BB0C0E6397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Увеличение размера игрового мира                                                                                                                                                                                                         Создание новых классов персонажей                                                                                                                                                                                                    Введение новых монстров и врагов                                                                                                                                                                                                              Улучшение графики и звукового сопровождения</a:t>
            </a:r>
          </a:p>
        </p:txBody>
      </p:sp>
    </p:spTree>
    <p:extLst>
      <p:ext uri="{BB962C8B-B14F-4D97-AF65-F5344CB8AC3E}">
        <p14:creationId xmlns:p14="http://schemas.microsoft.com/office/powerpoint/2010/main" val="3548422931"/>
      </p:ext>
    </p:extLst>
  </p:cSld>
  <p:clrMapOvr>
    <a:masterClrMapping/>
  </p:clrMapOvr>
</p:sld>
</file>

<file path=ppt/theme/theme1.xml><?xml version="1.0" encoding="utf-8"?>
<a:theme xmlns:a="http://schemas.openxmlformats.org/drawingml/2006/main" name="Эмблема">
  <a:themeElements>
    <a:clrScheme name="Эмблема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Эмблема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Эмблема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TM10001106[[fn=Эмблема]]</Template>
  <TotalTime>72</TotalTime>
  <Words>133</Words>
  <Application>Microsoft Office PowerPoint</Application>
  <PresentationFormat>Широкоэкранный</PresentationFormat>
  <Paragraphs>14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Arial</vt:lpstr>
      <vt:lpstr>Corbel</vt:lpstr>
      <vt:lpstr>Gill Sans MT</vt:lpstr>
      <vt:lpstr>Impact</vt:lpstr>
      <vt:lpstr>Эмблема</vt:lpstr>
      <vt:lpstr>Dungeoneering</vt:lpstr>
      <vt:lpstr>Идея проекта</vt:lpstr>
      <vt:lpstr>реализация</vt:lpstr>
      <vt:lpstr>Выводы по работе</vt:lpstr>
      <vt:lpstr>Возможности для доработки приложения и развития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Dungeoneering</dc:title>
  <dc:creator>Мария Дементьева</dc:creator>
  <cp:lastModifiedBy>Мария Дементьева</cp:lastModifiedBy>
  <cp:revision>6</cp:revision>
  <dcterms:created xsi:type="dcterms:W3CDTF">2024-01-17T22:20:47Z</dcterms:created>
  <dcterms:modified xsi:type="dcterms:W3CDTF">2024-01-17T23:33:18Z</dcterms:modified>
</cp:coreProperties>
</file>