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72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71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38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85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97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41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8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5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6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8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81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64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9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6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BC305E-95B2-4D15-8681-0752FE042AF5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22301B-135F-42F3-8DD5-BAB6A42453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0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bemutatása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29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feladat </a:t>
            </a:r>
            <a:r>
              <a:rPr lang="hu-HU" dirty="0" smtClean="0"/>
              <a:t>elosztás</a:t>
            </a:r>
          </a:p>
          <a:p>
            <a:pPr lvl="0"/>
            <a:endParaRPr lang="hu-HU" dirty="0"/>
          </a:p>
          <a:p>
            <a:pPr lvl="0"/>
            <a:r>
              <a:rPr lang="hu-HU" dirty="0" err="1"/>
              <a:t>figma</a:t>
            </a:r>
            <a:r>
              <a:rPr lang="hu-HU" dirty="0"/>
              <a:t> </a:t>
            </a:r>
            <a:r>
              <a:rPr lang="hu-HU" dirty="0" smtClean="0"/>
              <a:t>tervezés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weboldalak </a:t>
            </a:r>
            <a:r>
              <a:rPr lang="hu-HU" dirty="0" smtClean="0"/>
              <a:t>elkészítése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dokumentáció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3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oldalak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9" y="2496622"/>
            <a:ext cx="4804172" cy="341630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21" y="2303812"/>
            <a:ext cx="6810579" cy="36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13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Tanácsterem</vt:lpstr>
      <vt:lpstr>Projekt bemutatása</vt:lpstr>
      <vt:lpstr>Projekt részei</vt:lpstr>
      <vt:lpstr>Az oldalak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bemutatása</dc:title>
  <dc:creator>Botond Balint</dc:creator>
  <cp:lastModifiedBy>Botond Balint</cp:lastModifiedBy>
  <cp:revision>1</cp:revision>
  <dcterms:created xsi:type="dcterms:W3CDTF">2023-11-16T15:01:23Z</dcterms:created>
  <dcterms:modified xsi:type="dcterms:W3CDTF">2023-11-16T15:09:02Z</dcterms:modified>
</cp:coreProperties>
</file>