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8A29D7-BD64-4C9E-BA35-76BFF0947195}" v="6" dt="2019-09-02T22:29:26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F79084-E805-48DA-8EAC-CD5FD493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8CFD03-CA5E-4DE9-971B-494BC33C2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3E042E-0128-4703-80F2-E35DD2DCB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3AC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1BBAF4-949D-478E-A5FF-A1DAA7E004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96" r="1" b="216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8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1784D7B-A1DE-4D9B-B596-F143F9322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619966"/>
            <a:ext cx="11226799" cy="561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1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1D55AAC-089E-4219-9C1E-2284C5BA5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22" y="1753714"/>
            <a:ext cx="9120930" cy="30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6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61DF55DB-27A5-4D20-AD9C-96EDD764D6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" r="120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F1A96B9-F717-4812-9DB0-C99D99462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60" y="1137137"/>
            <a:ext cx="9867482" cy="4570327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226038F9-8CE0-4A41-9EF0-3A27023DE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BB5C5996-5C1E-4768-90AE-87BED835C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53B3FB-1BFD-4DF7-BEE2-009E2D21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¿Qué es Tubular?</a:t>
            </a:r>
          </a:p>
        </p:txBody>
      </p:sp>
    </p:spTree>
    <p:extLst>
      <p:ext uri="{BB962C8B-B14F-4D97-AF65-F5344CB8AC3E}">
        <p14:creationId xmlns:p14="http://schemas.microsoft.com/office/powerpoint/2010/main" val="281630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7010D5-1E5D-4F0A-A79D-4AFA699F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cap="all"/>
              <a:t>Principal actores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1B985B-CC18-42C8-BF35-5D554074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80" y="1168391"/>
            <a:ext cx="5659222" cy="180181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7DC3314-A1D2-4A59-AB15-8E61C97DD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576" y="3606800"/>
            <a:ext cx="5890180" cy="203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5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7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85156DEE-4362-47C8-8340-B060F976E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F0AEA2AD-111E-4E72-80B8-21CD82BDD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38446" y="1749415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3A70C5-69E2-4394-9377-2B9284BD4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8" y="160867"/>
            <a:ext cx="10908160" cy="5776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0D0043-A867-4B7B-B2A8-E0C8D7D03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1"/>
          <a:stretch/>
        </p:blipFill>
        <p:spPr>
          <a:xfrm>
            <a:off x="482598" y="406400"/>
            <a:ext cx="10264697" cy="537464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0C0BEA0-84D3-48A9-8C6F-389B83D9E13A}"/>
              </a:ext>
            </a:extLst>
          </p:cNvPr>
          <p:cNvSpPr/>
          <p:nvPr/>
        </p:nvSpPr>
        <p:spPr>
          <a:xfrm>
            <a:off x="7762875" y="406400"/>
            <a:ext cx="3076575" cy="80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2204790-E275-40DC-AC7D-3D0015413948}"/>
              </a:ext>
            </a:extLst>
          </p:cNvPr>
          <p:cNvSpPr/>
          <p:nvPr/>
        </p:nvSpPr>
        <p:spPr>
          <a:xfrm>
            <a:off x="478095" y="1209675"/>
            <a:ext cx="10264697" cy="3933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CEE5CB3-3176-443E-8126-08C2A4F3D09A}"/>
              </a:ext>
            </a:extLst>
          </p:cNvPr>
          <p:cNvSpPr/>
          <p:nvPr/>
        </p:nvSpPr>
        <p:spPr>
          <a:xfrm>
            <a:off x="482598" y="5143500"/>
            <a:ext cx="10260194" cy="4000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AC63E25-79D2-4155-9B2A-D90C93F74A7D}"/>
              </a:ext>
            </a:extLst>
          </p:cNvPr>
          <p:cNvSpPr/>
          <p:nvPr/>
        </p:nvSpPr>
        <p:spPr>
          <a:xfrm>
            <a:off x="8620125" y="509578"/>
            <a:ext cx="600075" cy="190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8632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Panorámica</PresentationFormat>
  <Paragraphs>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Franklin Gothic Book</vt:lpstr>
      <vt:lpstr>Recorte</vt:lpstr>
      <vt:lpstr>Presentación de PowerPoint</vt:lpstr>
      <vt:lpstr>Presentación de PowerPoint</vt:lpstr>
      <vt:lpstr>Presentación de PowerPoint</vt:lpstr>
      <vt:lpstr>¿Qué es Tubular?</vt:lpstr>
      <vt:lpstr>Principal actores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Anyx _</dc:creator>
  <cp:lastModifiedBy>Anyx _</cp:lastModifiedBy>
  <cp:revision>4</cp:revision>
  <dcterms:created xsi:type="dcterms:W3CDTF">2019-09-05T03:36:19Z</dcterms:created>
  <dcterms:modified xsi:type="dcterms:W3CDTF">2019-09-06T02:39:52Z</dcterms:modified>
</cp:coreProperties>
</file>