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A29D7-BD64-4C9E-BA35-76BFF0947195}" v="6" dt="2019-09-02T22:29:2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CFD03-CA5E-4DE9-971B-494BC33C2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E042E-0128-4703-80F2-E35DD2DCB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3AC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1BBAF4-949D-478E-A5FF-A1DAA7E00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6" r="1" b="21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784D7B-A1DE-4D9B-B596-F143F932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19966"/>
            <a:ext cx="11226799" cy="56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D55AAC-089E-4219-9C1E-2284C5BA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22" y="1753714"/>
            <a:ext cx="9120930" cy="3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1DF55DB-27A5-4D20-AD9C-96EDD764D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" r="12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3B3FB-1BFD-4DF7-BEE2-009E2D21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¿Qué es Tubular?</a:t>
            </a:r>
          </a:p>
        </p:txBody>
      </p:sp>
    </p:spTree>
    <p:extLst>
      <p:ext uri="{BB962C8B-B14F-4D97-AF65-F5344CB8AC3E}">
        <p14:creationId xmlns:p14="http://schemas.microsoft.com/office/powerpoint/2010/main" val="28163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010D5-1E5D-4F0A-A79D-4AFA699F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Principal actores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B985B-CC18-42C8-BF35-5D554074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80" y="1168391"/>
            <a:ext cx="5659222" cy="18018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DC3314-A1D2-4A59-AB15-8E61C97D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76" y="3606800"/>
            <a:ext cx="5890180" cy="20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771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Presentación de PowerPoint</vt:lpstr>
      <vt:lpstr>Presentación de PowerPoint</vt:lpstr>
      <vt:lpstr>Presentación de PowerPoint</vt:lpstr>
      <vt:lpstr>¿Qué es Tubular?</vt:lpstr>
      <vt:lpstr>Principal actores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Anyx _</dc:creator>
  <cp:lastModifiedBy>Anyx _</cp:lastModifiedBy>
  <cp:revision>1</cp:revision>
  <dcterms:created xsi:type="dcterms:W3CDTF">2019-09-02T22:26:38Z</dcterms:created>
  <dcterms:modified xsi:type="dcterms:W3CDTF">2019-09-04T01:43:11Z</dcterms:modified>
</cp:coreProperties>
</file>