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47F72-AEFD-B48C-A994-84E7AB7063E7}" v="6" dt="2024-04-25T23:17:08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0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7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0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7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83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7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3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0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8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2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9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8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6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>
                <a:latin typeface="Calibri"/>
                <a:cs typeface="Calibri"/>
              </a:rPr>
              <a:t>Создание «Бот-</a:t>
            </a:r>
            <a:r>
              <a:rPr lang="ru-RU" sz="3600" dirty="0" err="1">
                <a:latin typeface="Calibri"/>
                <a:cs typeface="Calibri"/>
              </a:rPr>
              <a:t>напоминалка</a:t>
            </a:r>
            <a:r>
              <a:rPr lang="ru-RU" sz="3600" dirty="0">
                <a:latin typeface="Calibri"/>
                <a:cs typeface="Calibri"/>
              </a:rPr>
              <a:t>» 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Выполнили: Миронова Дарья и Завражнова Анна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A6BEC-1458-902D-4A94-C5EC9242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98" y="334537"/>
            <a:ext cx="10515600" cy="1167991"/>
          </a:xfrm>
        </p:spPr>
        <p:txBody>
          <a:bodyPr>
            <a:normAutofit/>
          </a:bodyPr>
          <a:lstStyle/>
          <a:p>
            <a:r>
              <a:rPr lang="ru-RU" sz="3200" dirty="0">
                <a:cs typeface="Calibri Light"/>
              </a:rPr>
              <a:t>Цель: </a:t>
            </a:r>
            <a:r>
              <a:rPr lang="ru-RU" sz="3200" dirty="0"/>
              <a:t>Разработать чат-бот планер в </a:t>
            </a:r>
            <a:r>
              <a:rPr lang="ru-RU" sz="3200" dirty="0" err="1"/>
              <a:t>Telegram</a:t>
            </a:r>
            <a:r>
              <a:rPr lang="ru-RU" sz="3200" dirty="0"/>
              <a:t> для удобного планирования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B06662-6210-0F9B-76D7-0449EA95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233"/>
            <a:ext cx="10515600" cy="41494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3200" dirty="0">
                <a:cs typeface="Calibri" panose="020F0502020204030204"/>
              </a:rPr>
              <a:t>Задачи:</a:t>
            </a:r>
          </a:p>
          <a:p>
            <a:pPr>
              <a:buNone/>
            </a:pPr>
            <a:r>
              <a:rPr lang="ru-RU" sz="3200" dirty="0">
                <a:ea typeface="+mn-lt"/>
                <a:cs typeface="+mn-lt"/>
              </a:rPr>
              <a:t>1. Подготовка БД</a:t>
            </a:r>
          </a:p>
          <a:p>
            <a:pPr>
              <a:buNone/>
            </a:pPr>
            <a:r>
              <a:rPr lang="ru-RU" sz="3200" dirty="0">
                <a:ea typeface="+mn-lt"/>
                <a:cs typeface="+mn-lt"/>
              </a:rPr>
              <a:t>2. Взаимодействия с БД</a:t>
            </a:r>
          </a:p>
          <a:p>
            <a:pPr>
              <a:buNone/>
            </a:pPr>
            <a:r>
              <a:rPr lang="ru-RU" sz="3200" dirty="0">
                <a:ea typeface="+mn-lt"/>
                <a:cs typeface="+mn-lt"/>
              </a:rPr>
              <a:t>3. Создание  кнопок с различной функциональностью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8965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C4184-CCB5-9C4E-DFED-E00D69FD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148"/>
          </a:xfrm>
        </p:spPr>
        <p:txBody>
          <a:bodyPr/>
          <a:lstStyle/>
          <a:p>
            <a:r>
              <a:rPr lang="ru-RU" dirty="0">
                <a:cs typeface="Calibri Light"/>
              </a:rPr>
              <a:t>Библиотеки: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C4583-FDDB-8B74-B7F0-2807C003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93" y="2195458"/>
            <a:ext cx="10515600" cy="1682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Consolas"/>
                <a:cs typeface="Calibri"/>
              </a:rPr>
              <a:t>telebot</a:t>
            </a:r>
            <a:endParaRPr lang="ru-RU" dirty="0">
              <a:cs typeface="Calibri"/>
            </a:endParaRPr>
          </a:p>
          <a:p>
            <a:r>
              <a:rPr lang="en-US" dirty="0" err="1">
                <a:latin typeface="Consolas"/>
                <a:cs typeface="Calibri"/>
              </a:rPr>
              <a:t>datetime</a:t>
            </a:r>
            <a:endParaRPr lang="ru-RU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  <a:cs typeface="Calibri"/>
              </a:rPr>
              <a:t>sqlite3</a:t>
            </a:r>
            <a:endParaRPr lang="ru-RU" dirty="0">
              <a:latin typeface="Consolas"/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470" y="4003286"/>
            <a:ext cx="3946139" cy="190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115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2DA6C-8E36-BA2B-550E-3F4C2404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Базы данных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3393" y="2669672"/>
            <a:ext cx="3707456" cy="184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4356" y="4069496"/>
            <a:ext cx="6863377" cy="140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479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0311F-8E93-2FA8-5354-CC47372B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46BD51-2DFB-1EF7-A9B6-B5987F3F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cs typeface="Calibri" panose="020F0502020204030204"/>
              </a:rPr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77003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Quotable</vt:lpstr>
      <vt:lpstr>Создание «Бот-напоминалка» </vt:lpstr>
      <vt:lpstr>Цель: Разработать чат-бот планер в Telegram для удобного планирования</vt:lpstr>
      <vt:lpstr>Библиотеки:</vt:lpstr>
      <vt:lpstr>Базы данных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Admin</cp:lastModifiedBy>
  <cp:revision>65</cp:revision>
  <dcterms:created xsi:type="dcterms:W3CDTF">2024-01-11T20:11:21Z</dcterms:created>
  <dcterms:modified xsi:type="dcterms:W3CDTF">2024-04-25T23:17:10Z</dcterms:modified>
</cp:coreProperties>
</file>